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Override3.xml" ContentType="application/vnd.openxmlformats-officedocument.themeOverr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heme/themeOverride4.xml" ContentType="application/vnd.openxmlformats-officedocument.themeOverr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heme/themeOverride5.xml" ContentType="application/vnd.openxmlformats-officedocument.themeOverr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heme/themeOverride6.xml" ContentType="application/vnd.openxmlformats-officedocument.themeOverride+xml"/>
  <Override PartName="/ppt/notesSlides/notesSlide1.xml" ContentType="application/vnd.openxmlformats-officedocument.presentationml.notesSlide+xml"/>
  <Override PartName="/ppt/tags/tag27.xml" ContentType="application/vnd.openxmlformats-officedocument.presentationml.tags+xml"/>
  <Override PartName="/ppt/notesSlides/notesSlide2.xml" ContentType="application/vnd.openxmlformats-officedocument.presentationml.notesSlide+xml"/>
  <Override PartName="/ppt/tags/tag28.xml" ContentType="application/vnd.openxmlformats-officedocument.presentationml.tags+xml"/>
  <Override PartName="/ppt/notesSlides/notesSlide3.xml" ContentType="application/vnd.openxmlformats-officedocument.presentationml.notesSlide+xml"/>
  <Override PartName="/ppt/tags/tag29.xml" ContentType="application/vnd.openxmlformats-officedocument.presentationml.tags+xml"/>
  <Override PartName="/ppt/notesSlides/notesSlide4.xml" ContentType="application/vnd.openxmlformats-officedocument.presentationml.notesSlide+xml"/>
  <Override PartName="/ppt/tags/tag30.xml" ContentType="application/vnd.openxmlformats-officedocument.presentationml.tags+xml"/>
  <Override PartName="/ppt/notesSlides/notesSlide5.xml" ContentType="application/vnd.openxmlformats-officedocument.presentationml.notesSlide+xml"/>
  <Override PartName="/ppt/tags/tag31.xml" ContentType="application/vnd.openxmlformats-officedocument.presentationml.tags+xml"/>
  <Override PartName="/ppt/notesSlides/notesSlide6.xml" ContentType="application/vnd.openxmlformats-officedocument.presentationml.notesSlide+xml"/>
  <Override PartName="/ppt/tags/tag32.xml" ContentType="application/vnd.openxmlformats-officedocument.presentationml.tags+xml"/>
  <Override PartName="/ppt/notesSlides/notesSlide7.xml" ContentType="application/vnd.openxmlformats-officedocument.presentationml.notesSlide+xml"/>
  <Override PartName="/ppt/tags/tag33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256" r:id="rId2"/>
    <p:sldId id="262" r:id="rId3"/>
    <p:sldId id="258" r:id="rId4"/>
    <p:sldId id="1720" r:id="rId5"/>
    <p:sldId id="1718" r:id="rId6"/>
    <p:sldId id="1721" r:id="rId7"/>
    <p:sldId id="1722" r:id="rId8"/>
    <p:sldId id="1723" r:id="rId9"/>
    <p:sldId id="1717" r:id="rId10"/>
    <p:sldId id="1704" r:id="rId11"/>
    <p:sldId id="1709" r:id="rId12"/>
    <p:sldId id="1711" r:id="rId13"/>
    <p:sldId id="1710" r:id="rId14"/>
    <p:sldId id="1712" r:id="rId15"/>
    <p:sldId id="1719" r:id="rId16"/>
    <p:sldId id="1708" r:id="rId17"/>
    <p:sldId id="1706" r:id="rId18"/>
    <p:sldId id="1728" r:id="rId19"/>
    <p:sldId id="1732" r:id="rId20"/>
    <p:sldId id="1716" r:id="rId21"/>
    <p:sldId id="1729" r:id="rId22"/>
    <p:sldId id="1730" r:id="rId23"/>
    <p:sldId id="1727" r:id="rId24"/>
    <p:sldId id="1705" r:id="rId25"/>
    <p:sldId id="1733" r:id="rId26"/>
    <p:sldId id="1734" r:id="rId27"/>
    <p:sldId id="1735" r:id="rId28"/>
    <p:sldId id="1736" r:id="rId29"/>
    <p:sldId id="1738" r:id="rId30"/>
    <p:sldId id="1714" r:id="rId31"/>
    <p:sldId id="1737" r:id="rId32"/>
    <p:sldId id="261" r:id="rId33"/>
    <p:sldId id="1698" r:id="rId34"/>
    <p:sldId id="259" r:id="rId35"/>
    <p:sldId id="260" r:id="rId36"/>
    <p:sldId id="1699" r:id="rId37"/>
    <p:sldId id="1700" r:id="rId38"/>
    <p:sldId id="1701" r:id="rId39"/>
    <p:sldId id="1702" r:id="rId40"/>
    <p:sldId id="1703" r:id="rId41"/>
    <p:sldId id="1739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B159"/>
    <a:srgbClr val="235787"/>
    <a:srgbClr val="26A9E0"/>
    <a:srgbClr val="2A9CA2"/>
    <a:srgbClr val="258A8F"/>
    <a:srgbClr val="2283CD"/>
    <a:srgbClr val="E71D3A"/>
    <a:srgbClr val="18BCE2"/>
    <a:srgbClr val="55BEC9"/>
    <a:srgbClr val="1561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0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32" y="16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notesViewPr>
    <p:cSldViewPr snapToGrid="0" showGuides="1">
      <p:cViewPr varScale="1">
        <p:scale>
          <a:sx n="83" d="100"/>
          <a:sy n="83" d="100"/>
        </p:scale>
        <p:origin x="325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D6904D0E-0F44-439F-B430-8AC64E08C8A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16A44FE-C5BA-4847-AD15-85388242294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E2B6AC-B85F-4CEE-A905-6E58DEDD6E5B}" type="datetimeFigureOut">
              <a:rPr lang="zh-CN" altLang="en-US" smtClean="0"/>
              <a:t>2019/8/22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3DC5FB9-68A7-4E98-B2B4-D6F46D0372E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6891A83C-F2C0-469F-A1FF-5263A76107F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858586-FE47-46EE-B0F0-4186C51CFB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4444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2019/8/22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0F05785-70C0-49B0-960C-2EEF5166BD72}"/>
              </a:ext>
            </a:extLst>
          </p:cNvPr>
          <p:cNvGrpSpPr/>
          <p:nvPr userDrawn="1"/>
        </p:nvGrpSpPr>
        <p:grpSpPr>
          <a:xfrm>
            <a:off x="669925" y="1130300"/>
            <a:ext cx="6466166" cy="5006975"/>
            <a:chOff x="669925" y="547008"/>
            <a:chExt cx="6466166" cy="5915745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1CAF067C-151A-4204-BAAD-371EBC67D35D}"/>
                </a:ext>
              </a:extLst>
            </p:cNvPr>
            <p:cNvSpPr txBox="1"/>
            <p:nvPr userDrawn="1"/>
          </p:nvSpPr>
          <p:spPr>
            <a:xfrm>
              <a:off x="669925" y="547008"/>
              <a:ext cx="6466166" cy="2243165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dirty="0">
                  <a:blipFill>
                    <a:blip r:embed="rId2">
                      <a:grayscl/>
                    </a:blip>
                    <a:stretch>
                      <a:fillRect t="-67160" b="-67160"/>
                    </a:stretch>
                  </a:blipFill>
                  <a:latin typeface="Impact" panose="020B0806030902050204" pitchFamily="34" charset="0"/>
                  <a:cs typeface="Arial" panose="020B0604020202020204" pitchFamily="34" charset="0"/>
                </a:rPr>
                <a:t>ANNUAL</a:t>
              </a:r>
              <a:endParaRPr lang="zh-CN" altLang="en-US" dirty="0">
                <a:blipFill>
                  <a:blip r:embed="rId2">
                    <a:grayscl/>
                  </a:blip>
                  <a:stretch>
                    <a:fillRect t="-67160" b="-67160"/>
                  </a:stretch>
                </a:blip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10A4613C-A398-4504-9044-2E3FFED10F08}"/>
                </a:ext>
              </a:extLst>
            </p:cNvPr>
            <p:cNvSpPr txBox="1"/>
            <p:nvPr userDrawn="1"/>
          </p:nvSpPr>
          <p:spPr>
            <a:xfrm>
              <a:off x="669925" y="2772998"/>
              <a:ext cx="5613320" cy="2243166"/>
            </a:xfrm>
            <a:prstGeom prst="rect">
              <a:avLst/>
            </a:prstGeom>
            <a:noFill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dirty="0">
                  <a:solidFill>
                    <a:schemeClr val="accent1">
                      <a:lumMod val="75000"/>
                      <a:alpha val="77000"/>
                    </a:schemeClr>
                  </a:solidFill>
                  <a:latin typeface="Impact" panose="020B0806030902050204" pitchFamily="34" charset="0"/>
                  <a:cs typeface="Arial" panose="020B0604020202020204" pitchFamily="34" charset="0"/>
                </a:rPr>
                <a:t>REPORT</a:t>
              </a:r>
              <a:endParaRPr lang="zh-CN" altLang="en-US" dirty="0">
                <a:solidFill>
                  <a:schemeClr val="accent1">
                    <a:lumMod val="75000"/>
                    <a:alpha val="77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C7BD838E-1AA9-41A5-9C47-6A5B5AFF34AD}"/>
                </a:ext>
              </a:extLst>
            </p:cNvPr>
            <p:cNvSpPr txBox="1"/>
            <p:nvPr userDrawn="1"/>
          </p:nvSpPr>
          <p:spPr>
            <a:xfrm>
              <a:off x="669925" y="4994526"/>
              <a:ext cx="2422067" cy="1468227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dirty="0">
                  <a:solidFill>
                    <a:schemeClr val="accent1">
                      <a:lumMod val="50000"/>
                      <a:alpha val="77000"/>
                    </a:schemeClr>
                  </a:solidFill>
                  <a:latin typeface="Impact" panose="020B0806030902050204" pitchFamily="34" charset="0"/>
                  <a:cs typeface="Arial" panose="020B0604020202020204" pitchFamily="34" charset="0"/>
                </a:rPr>
                <a:t>2018</a:t>
              </a:r>
              <a:endParaRPr lang="zh-CN" altLang="en-US" dirty="0">
                <a:solidFill>
                  <a:schemeClr val="accent1">
                    <a:lumMod val="50000"/>
                    <a:alpha val="77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" name="副标题 2">
            <a:extLst>
              <a:ext uri="{FF2B5EF4-FFF2-40B4-BE49-F238E27FC236}">
                <a16:creationId xmlns:a16="http://schemas.microsoft.com/office/drawing/2014/main" xmlns="" id="{88D12149-468A-499D-BAFC-B464821CE1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1645" y="4453847"/>
            <a:ext cx="5008844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标题 1">
            <a:extLst>
              <a:ext uri="{FF2B5EF4-FFF2-40B4-BE49-F238E27FC236}">
                <a16:creationId xmlns:a16="http://schemas.microsoft.com/office/drawing/2014/main" xmlns="" id="{D6DE91F0-2DFE-4993-A3D3-91CD5D9616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11645" y="3196457"/>
            <a:ext cx="5008844" cy="1257390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xmlns="" id="{D6F20537-A6D2-4ABE-B7A4-12341B103E0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511644" y="5301343"/>
            <a:ext cx="5008844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5" name="文本占位符 13">
            <a:extLst>
              <a:ext uri="{FF2B5EF4-FFF2-40B4-BE49-F238E27FC236}">
                <a16:creationId xmlns:a16="http://schemas.microsoft.com/office/drawing/2014/main" xmlns="" id="{1BF6C366-7033-4B8A-9980-E90C6C56F3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511644" y="5597614"/>
            <a:ext cx="5008844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xmlns="" id="{39671214-97BE-4CAC-B40A-4F77799BE2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6407" y="1518027"/>
            <a:ext cx="5419185" cy="895350"/>
          </a:xfrm>
        </p:spPr>
        <p:txBody>
          <a:bodyPr anchor="b">
            <a:normAutofit/>
          </a:bodyPr>
          <a:lstStyle>
            <a:lvl1pPr algn="ctr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5" name="文本占位符 2">
            <a:extLst>
              <a:ext uri="{FF2B5EF4-FFF2-40B4-BE49-F238E27FC236}">
                <a16:creationId xmlns:a16="http://schemas.microsoft.com/office/drawing/2014/main" xmlns="" id="{0100DE67-C021-4A16-BDC0-0D486BBD80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87523" y="2413377"/>
            <a:ext cx="5419185" cy="1015623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日期占位符 2">
            <a:extLst>
              <a:ext uri="{FF2B5EF4-FFF2-40B4-BE49-F238E27FC236}">
                <a16:creationId xmlns:a16="http://schemas.microsoft.com/office/drawing/2014/main" xmlns="" id="{B0576F7C-7BE8-4FAB-9B24-590DFB03AD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1732" y="6240463"/>
            <a:ext cx="1388536" cy="206381"/>
          </a:xfrm>
        </p:spPr>
        <p:txBody>
          <a:bodyPr/>
          <a:lstStyle/>
          <a:p>
            <a:fld id="{6489D9C7-5DC6-4263-87FF-7C99F6FB63C3}" type="datetime1">
              <a:rPr lang="zh-CN" altLang="en-US" smtClean="0"/>
              <a:pPr/>
              <a:t>2019/8/22</a:t>
            </a:fld>
            <a:endParaRPr lang="zh-CN" altLang="en-US"/>
          </a:p>
        </p:txBody>
      </p:sp>
      <p:sp>
        <p:nvSpPr>
          <p:cNvPr id="11" name="页脚占位符 3">
            <a:extLst>
              <a:ext uri="{FF2B5EF4-FFF2-40B4-BE49-F238E27FC236}">
                <a16:creationId xmlns:a16="http://schemas.microsoft.com/office/drawing/2014/main" xmlns="" id="{AD31A9A2-9D1B-467E-B4A1-E95368D84C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4" y="6240463"/>
            <a:ext cx="4140201" cy="206381"/>
          </a:xfrm>
        </p:spPr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12" name="灯片编号占位符 4">
            <a:extLst>
              <a:ext uri="{FF2B5EF4-FFF2-40B4-BE49-F238E27FC236}">
                <a16:creationId xmlns:a16="http://schemas.microsoft.com/office/drawing/2014/main" xmlns="" id="{58E45A39-A07B-4D50-AA49-D6005C5A69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3" name="标题 5">
            <a:extLst>
              <a:ext uri="{FF2B5EF4-FFF2-40B4-BE49-F238E27FC236}">
                <a16:creationId xmlns:a16="http://schemas.microsoft.com/office/drawing/2014/main" xmlns="" id="{A574938D-2ED7-4185-BAE5-AEB965A3E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14" name="内容占位符 7">
            <a:extLst>
              <a:ext uri="{FF2B5EF4-FFF2-40B4-BE49-F238E27FC236}">
                <a16:creationId xmlns:a16="http://schemas.microsoft.com/office/drawing/2014/main" xmlns="" id="{DACC484F-9572-4C11-98BC-CAF87BF7519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9532411-AD63-44AB-B9FE-ECF1259F83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2019/8/22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89241E8F-77DA-4292-B1A9-3114A84AEE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B597BCC6-ED0D-4329-AE3D-A0AEEA0F1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9EB5C134-5CB2-45DF-A701-7D4BCBE85B72}"/>
              </a:ext>
            </a:extLst>
          </p:cNvPr>
          <p:cNvCxnSpPr>
            <a:cxnSpLocks/>
          </p:cNvCxnSpPr>
          <p:nvPr userDrawn="1"/>
        </p:nvCxnSpPr>
        <p:spPr>
          <a:xfrm>
            <a:off x="3786301" y="3283857"/>
            <a:ext cx="47568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D55C2558-6485-4157-89A9-EF5F7710C8B4}"/>
              </a:ext>
            </a:extLst>
          </p:cNvPr>
          <p:cNvCxnSpPr>
            <a:cxnSpLocks/>
          </p:cNvCxnSpPr>
          <p:nvPr userDrawn="1"/>
        </p:nvCxnSpPr>
        <p:spPr>
          <a:xfrm>
            <a:off x="3786301" y="4470853"/>
            <a:ext cx="47568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1">
            <a:extLst>
              <a:ext uri="{FF2B5EF4-FFF2-40B4-BE49-F238E27FC236}">
                <a16:creationId xmlns:a16="http://schemas.microsoft.com/office/drawing/2014/main" xmlns="" id="{1D8DA7CE-DCF4-4EBC-8A84-6153EE81BE6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82962" y="2701208"/>
            <a:ext cx="5426076" cy="1621509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8" name="文本占位符 62">
            <a:extLst>
              <a:ext uri="{FF2B5EF4-FFF2-40B4-BE49-F238E27FC236}">
                <a16:creationId xmlns:a16="http://schemas.microsoft.com/office/drawing/2014/main" xmlns="" id="{7626FE17-663C-4F99-91B7-4643AD0165A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382962" y="5171019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9" name="文本占位符 13">
            <a:extLst>
              <a:ext uri="{FF2B5EF4-FFF2-40B4-BE49-F238E27FC236}">
                <a16:creationId xmlns:a16="http://schemas.microsoft.com/office/drawing/2014/main" xmlns="" id="{A5E9721C-10E6-4F81-8D02-E4F8D9FFF1F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82963" y="4874748"/>
            <a:ext cx="5426076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>
            <a:extLst>
              <a:ext uri="{FF2B5EF4-FFF2-40B4-BE49-F238E27FC236}">
                <a16:creationId xmlns:a16="http://schemas.microsoft.com/office/drawing/2014/main" xmlns="" id="{4D18B76F-9592-4FCD-BAC7-DB7D6B59B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xmlns="" id="{C6194AD8-3C8E-4644-BA04-5F1799ED31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C68BFBD3-B339-479E-AD46-15A809575E1E}"/>
              </a:ext>
            </a:extLst>
          </p:cNvPr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日期占位符 3">
            <a:extLst>
              <a:ext uri="{FF2B5EF4-FFF2-40B4-BE49-F238E27FC236}">
                <a16:creationId xmlns:a16="http://schemas.microsoft.com/office/drawing/2014/main" xmlns="" id="{EDE529D1-FD1A-4496-8194-1F33C40ACC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2019/8/22</a:t>
            </a:fld>
            <a:endParaRPr lang="zh-CN" altLang="en-US"/>
          </a:p>
        </p:txBody>
      </p:sp>
      <p:sp>
        <p:nvSpPr>
          <p:cNvPr id="12" name="页脚占位符 4">
            <a:extLst>
              <a:ext uri="{FF2B5EF4-FFF2-40B4-BE49-F238E27FC236}">
                <a16:creationId xmlns:a16="http://schemas.microsoft.com/office/drawing/2014/main" xmlns="" id="{9332DC2B-F71B-413A-BF10-F65091C0DA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3" name="灯片编号占位符 5">
            <a:extLst>
              <a:ext uri="{FF2B5EF4-FFF2-40B4-BE49-F238E27FC236}">
                <a16:creationId xmlns:a16="http://schemas.microsoft.com/office/drawing/2014/main" xmlns="" id="{79BF841F-896E-49E2-BF68-6A54059540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3.xml"/><Relationship Id="rId6" Type="http://schemas.openxmlformats.org/officeDocument/2006/relationships/image" Target="../media/image12.png"/><Relationship Id="rId5" Type="http://schemas.openxmlformats.org/officeDocument/2006/relationships/image" Target="../media/image11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Relationship Id="rId4" Type="http://schemas.openxmlformats.org/officeDocument/2006/relationships/image" Target="../media/image3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DAD08DE6-20DD-461B-B0A6-30D4FB4684B5}"/>
              </a:ext>
            </a:extLst>
          </p:cNvPr>
          <p:cNvCxnSpPr>
            <a:cxnSpLocks/>
          </p:cNvCxnSpPr>
          <p:nvPr/>
        </p:nvCxnSpPr>
        <p:spPr>
          <a:xfrm>
            <a:off x="6603859" y="3065431"/>
            <a:ext cx="491662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5D3606CC-E262-4A27-908A-1D3ABF7F634C}"/>
              </a:ext>
            </a:extLst>
          </p:cNvPr>
          <p:cNvCxnSpPr>
            <a:cxnSpLocks/>
          </p:cNvCxnSpPr>
          <p:nvPr/>
        </p:nvCxnSpPr>
        <p:spPr>
          <a:xfrm>
            <a:off x="3276600" y="5993720"/>
            <a:ext cx="82438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副标题 4">
            <a:extLst>
              <a:ext uri="{FF2B5EF4-FFF2-40B4-BE49-F238E27FC236}">
                <a16:creationId xmlns:a16="http://schemas.microsoft.com/office/drawing/2014/main" xmlns="" id="{E2638666-DFCA-4FD5-819D-E13FC462EB1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11" name="标题 3">
            <a:extLst>
              <a:ext uri="{FF2B5EF4-FFF2-40B4-BE49-F238E27FC236}">
                <a16:creationId xmlns:a16="http://schemas.microsoft.com/office/drawing/2014/main" xmlns="" id="{AD24C9A8-6E17-4253-AC6C-A2DAB826C0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11645" y="3082834"/>
            <a:ext cx="5008844" cy="1257390"/>
          </a:xfrm>
        </p:spPr>
        <p:txBody>
          <a:bodyPr/>
          <a:lstStyle/>
          <a:p>
            <a:r>
              <a:rPr lang="zh-CN" altLang="en-US" dirty="0"/>
              <a:t>简约商务工作总结汇报模板</a:t>
            </a:r>
          </a:p>
        </p:txBody>
      </p:sp>
      <p:sp>
        <p:nvSpPr>
          <p:cNvPr id="12" name="文本占位符 5">
            <a:extLst>
              <a:ext uri="{FF2B5EF4-FFF2-40B4-BE49-F238E27FC236}">
                <a16:creationId xmlns:a16="http://schemas.microsoft.com/office/drawing/2014/main" xmlns="" id="{84353A88-220A-4CA8-B2AE-4681795D457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13" name="文本占位符 6">
            <a:extLst>
              <a:ext uri="{FF2B5EF4-FFF2-40B4-BE49-F238E27FC236}">
                <a16:creationId xmlns:a16="http://schemas.microsoft.com/office/drawing/2014/main" xmlns="" id="{F1F2262B-C517-46E3-9F73-1114902D83E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7C478EF-41A5-4909-AB42-3EAA7089AB88}"/>
              </a:ext>
            </a:extLst>
          </p:cNvPr>
          <p:cNvSpPr/>
          <p:nvPr/>
        </p:nvSpPr>
        <p:spPr>
          <a:xfrm>
            <a:off x="5735078" y="3730290"/>
            <a:ext cx="721844" cy="672788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dirty="0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6AC7E289-C38A-46E8-A9F9-3E200013B01A}"/>
              </a:ext>
            </a:extLst>
          </p:cNvPr>
          <p:cNvGrpSpPr/>
          <p:nvPr/>
        </p:nvGrpSpPr>
        <p:grpSpPr>
          <a:xfrm>
            <a:off x="5464177" y="4238625"/>
            <a:ext cx="1263650" cy="1263650"/>
            <a:chOff x="9042402" y="1841501"/>
            <a:chExt cx="1816100" cy="1816100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1E60B847-43FD-42A7-B5DA-BB47DB0A0280}"/>
                </a:ext>
              </a:extLst>
            </p:cNvPr>
            <p:cNvSpPr/>
            <p:nvPr/>
          </p:nvSpPr>
          <p:spPr>
            <a:xfrm>
              <a:off x="9042402" y="1841501"/>
              <a:ext cx="1816100" cy="18161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C9ADA99D-C650-45AE-9E81-E3718C0898DD}"/>
                </a:ext>
              </a:extLst>
            </p:cNvPr>
            <p:cNvSpPr txBox="1"/>
            <p:nvPr/>
          </p:nvSpPr>
          <p:spPr>
            <a:xfrm>
              <a:off x="9191796" y="2046840"/>
              <a:ext cx="423521" cy="43331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章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2BF6F824-5FBC-4398-AC35-572F4DC2FEB7}"/>
                </a:ext>
              </a:extLst>
            </p:cNvPr>
            <p:cNvSpPr txBox="1"/>
            <p:nvPr/>
          </p:nvSpPr>
          <p:spPr>
            <a:xfrm>
              <a:off x="10277647" y="3097678"/>
              <a:ext cx="423519" cy="3953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录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31E71849-6038-4796-AC39-3DDAB6CEEA6F}"/>
                </a:ext>
              </a:extLst>
            </p:cNvPr>
            <p:cNvSpPr txBox="1"/>
            <p:nvPr/>
          </p:nvSpPr>
          <p:spPr>
            <a:xfrm>
              <a:off x="10277646" y="2046840"/>
              <a:ext cx="423521" cy="43331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节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DFA0DC69-D0B0-414F-9BA8-0098F3F86475}"/>
                </a:ext>
              </a:extLst>
            </p:cNvPr>
            <p:cNvSpPr txBox="1"/>
            <p:nvPr/>
          </p:nvSpPr>
          <p:spPr>
            <a:xfrm>
              <a:off x="9230735" y="3097679"/>
              <a:ext cx="326595" cy="3953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numCol="1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>
                <a:defRPr b="1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b="0" dirty="0"/>
                <a:t>目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4F97E488-2D3E-4853-B1D6-DE6D32387EF4}"/>
              </a:ext>
            </a:extLst>
          </p:cNvPr>
          <p:cNvGrpSpPr/>
          <p:nvPr/>
        </p:nvGrpSpPr>
        <p:grpSpPr>
          <a:xfrm>
            <a:off x="6013450" y="4787898"/>
            <a:ext cx="165102" cy="165102"/>
            <a:chOff x="5923685" y="4698133"/>
            <a:chExt cx="344632" cy="344632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6023A771-AC34-458C-BB84-E37374B02911}"/>
                </a:ext>
              </a:extLst>
            </p:cNvPr>
            <p:cNvCxnSpPr>
              <a:cxnSpLocks/>
            </p:cNvCxnSpPr>
            <p:nvPr/>
          </p:nvCxnSpPr>
          <p:spPr>
            <a:xfrm>
              <a:off x="5923685" y="4698133"/>
              <a:ext cx="344632" cy="344632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3D293BC0-CB97-4B19-AE11-BCF4AAF5B0CB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923685" y="4698133"/>
              <a:ext cx="344632" cy="344632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标题 4">
            <a:extLst>
              <a:ext uri="{FF2B5EF4-FFF2-40B4-BE49-F238E27FC236}">
                <a16:creationId xmlns:a16="http://schemas.microsoft.com/office/drawing/2014/main" xmlns="" id="{DE5A91FE-D442-427C-ACFD-B77455B549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22" name="文本占位符 5">
            <a:extLst>
              <a:ext uri="{FF2B5EF4-FFF2-40B4-BE49-F238E27FC236}">
                <a16:creationId xmlns:a16="http://schemas.microsoft.com/office/drawing/2014/main" xmlns="" id="{9CB37537-1A1F-4F0E-87C4-3452AAF0F1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3814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3112098-E91A-40CD-A1D5-6F15484E5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9368517-DD15-48FC-B134-D98BFC6BF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EF0F58F-D9FE-4B70-88BD-36FD4E160B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20428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495D2D0-7FEA-4141-A77C-6F009A06EC7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725" y="1144517"/>
            <a:ext cx="10848763" cy="4999422"/>
            <a:chOff x="671725" y="1144517"/>
            <a:chExt cx="10848763" cy="4999422"/>
          </a:xfrm>
        </p:grpSpPr>
        <p:grpSp>
          <p:nvGrpSpPr>
            <p:cNvPr id="6" name="ïṡḷîḋe">
              <a:extLst>
                <a:ext uri="{FF2B5EF4-FFF2-40B4-BE49-F238E27FC236}">
                  <a16:creationId xmlns:a16="http://schemas.microsoft.com/office/drawing/2014/main" xmlns="" id="{87F6E881-AF22-404E-BE3A-6FBEF2613ECE}"/>
                </a:ext>
              </a:extLst>
            </p:cNvPr>
            <p:cNvGrpSpPr/>
            <p:nvPr/>
          </p:nvGrpSpPr>
          <p:grpSpPr>
            <a:xfrm>
              <a:off x="671725" y="4599000"/>
              <a:ext cx="5694275" cy="1544938"/>
              <a:chOff x="671725" y="4599000"/>
              <a:chExt cx="5694275" cy="1544938"/>
            </a:xfrm>
          </p:grpSpPr>
          <p:grpSp>
            <p:nvGrpSpPr>
              <p:cNvPr id="42" name="iṧļîḋê">
                <a:extLst>
                  <a:ext uri="{FF2B5EF4-FFF2-40B4-BE49-F238E27FC236}">
                    <a16:creationId xmlns:a16="http://schemas.microsoft.com/office/drawing/2014/main" xmlns="" id="{401E9B3E-753A-4354-96BD-A551D9D1F579}"/>
                  </a:ext>
                </a:extLst>
              </p:cNvPr>
              <p:cNvGrpSpPr/>
              <p:nvPr/>
            </p:nvGrpSpPr>
            <p:grpSpPr>
              <a:xfrm>
                <a:off x="671725" y="4599000"/>
                <a:ext cx="1154167" cy="1114483"/>
                <a:chOff x="2906630" y="3969000"/>
                <a:chExt cx="1154167" cy="1114483"/>
              </a:xfrm>
            </p:grpSpPr>
            <p:sp>
              <p:nvSpPr>
                <p:cNvPr id="45" name="íSľiďe">
                  <a:extLst>
                    <a:ext uri="{FF2B5EF4-FFF2-40B4-BE49-F238E27FC236}">
                      <a16:creationId xmlns:a16="http://schemas.microsoft.com/office/drawing/2014/main" xmlns="" id="{80A3529A-9B12-4608-875E-BE1EF86B9EE2}"/>
                    </a:ext>
                  </a:extLst>
                </p:cNvPr>
                <p:cNvSpPr/>
                <p:nvPr/>
              </p:nvSpPr>
              <p:spPr>
                <a:xfrm>
                  <a:off x="2988872" y="3969000"/>
                  <a:ext cx="325828" cy="263726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grpSp>
              <p:nvGrpSpPr>
                <p:cNvPr id="46" name="iṥḻïdè">
                  <a:extLst>
                    <a:ext uri="{FF2B5EF4-FFF2-40B4-BE49-F238E27FC236}">
                      <a16:creationId xmlns:a16="http://schemas.microsoft.com/office/drawing/2014/main" xmlns="" id="{7ECD8147-9530-4E90-BB4F-4CA3C09A612E}"/>
                    </a:ext>
                  </a:extLst>
                </p:cNvPr>
                <p:cNvGrpSpPr/>
                <p:nvPr/>
              </p:nvGrpSpPr>
              <p:grpSpPr>
                <a:xfrm>
                  <a:off x="2906630" y="4322429"/>
                  <a:ext cx="1154167" cy="761054"/>
                  <a:chOff x="2906630" y="4322429"/>
                  <a:chExt cx="1154167" cy="761054"/>
                </a:xfrm>
              </p:grpSpPr>
              <p:sp>
                <p:nvSpPr>
                  <p:cNvPr id="47" name="isḻidê">
                    <a:extLst>
                      <a:ext uri="{FF2B5EF4-FFF2-40B4-BE49-F238E27FC236}">
                        <a16:creationId xmlns:a16="http://schemas.microsoft.com/office/drawing/2014/main" xmlns="" id="{FBE528B3-A170-4804-8838-454524E132DA}"/>
                      </a:ext>
                    </a:extLst>
                  </p:cNvPr>
                  <p:cNvSpPr/>
                  <p:nvPr/>
                </p:nvSpPr>
                <p:spPr>
                  <a:xfrm>
                    <a:off x="2906630" y="4322429"/>
                    <a:ext cx="1154167" cy="761054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9242" y="21600"/>
                        </a:moveTo>
                        <a:lnTo>
                          <a:pt x="9202" y="12826"/>
                        </a:lnTo>
                        <a:lnTo>
                          <a:pt x="0" y="12826"/>
                        </a:lnTo>
                        <a:lnTo>
                          <a:pt x="0" y="0"/>
                        </a:lnTo>
                        <a:lnTo>
                          <a:pt x="21600" y="0"/>
                        </a:lnTo>
                        <a:lnTo>
                          <a:pt x="21600" y="12826"/>
                        </a:lnTo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48" name="isľïḋe">
                    <a:extLst>
                      <a:ext uri="{FF2B5EF4-FFF2-40B4-BE49-F238E27FC236}">
                        <a16:creationId xmlns:a16="http://schemas.microsoft.com/office/drawing/2014/main" xmlns="" id="{3DB7C031-5764-4AFE-BD6A-3AB6FE5B993D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2906630" y="4371975"/>
                    <a:ext cx="1112919" cy="31071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wrap="none" lIns="90000" tIns="46800" rIns="90000" bIns="4680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400" b="1" dirty="0"/>
                      <a:t>2010</a:t>
                    </a:r>
                  </a:p>
                </p:txBody>
              </p:sp>
            </p:grpSp>
          </p:grpSp>
          <p:sp>
            <p:nvSpPr>
              <p:cNvPr id="43" name="î$ľiḍe">
                <a:extLst>
                  <a:ext uri="{FF2B5EF4-FFF2-40B4-BE49-F238E27FC236}">
                    <a16:creationId xmlns:a16="http://schemas.microsoft.com/office/drawing/2014/main" xmlns="" id="{F314DE6C-5FB8-416F-9699-442E179BCB3F}"/>
                  </a:ext>
                </a:extLst>
              </p:cNvPr>
              <p:cNvSpPr txBox="1"/>
              <p:nvPr/>
            </p:nvSpPr>
            <p:spPr>
              <a:xfrm>
                <a:off x="1911000" y="5283028"/>
                <a:ext cx="4455000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44" name="ïśļíďê">
                <a:extLst>
                  <a:ext uri="{FF2B5EF4-FFF2-40B4-BE49-F238E27FC236}">
                    <a16:creationId xmlns:a16="http://schemas.microsoft.com/office/drawing/2014/main" xmlns="" id="{69A9213F-FADC-42D3-BE3C-7C6428B3EEA8}"/>
                  </a:ext>
                </a:extLst>
              </p:cNvPr>
              <p:cNvSpPr txBox="1"/>
              <p:nvPr/>
            </p:nvSpPr>
            <p:spPr>
              <a:xfrm>
                <a:off x="1911000" y="5713483"/>
                <a:ext cx="4455000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.</a:t>
                </a:r>
              </a:p>
            </p:txBody>
          </p:sp>
        </p:grpSp>
        <p:grpSp>
          <p:nvGrpSpPr>
            <p:cNvPr id="7" name="ïşļiḍe">
              <a:extLst>
                <a:ext uri="{FF2B5EF4-FFF2-40B4-BE49-F238E27FC236}">
                  <a16:creationId xmlns:a16="http://schemas.microsoft.com/office/drawing/2014/main" xmlns="" id="{4B2B27DE-F813-4C60-AE7E-CED3D27ABC3E}"/>
                </a:ext>
              </a:extLst>
            </p:cNvPr>
            <p:cNvGrpSpPr/>
            <p:nvPr/>
          </p:nvGrpSpPr>
          <p:grpSpPr>
            <a:xfrm>
              <a:off x="2413328" y="3746280"/>
              <a:ext cx="5694275" cy="1544938"/>
              <a:chOff x="671725" y="4599000"/>
              <a:chExt cx="5694275" cy="1544938"/>
            </a:xfrm>
          </p:grpSpPr>
          <p:grpSp>
            <p:nvGrpSpPr>
              <p:cNvPr id="35" name="îŝḻíďê">
                <a:extLst>
                  <a:ext uri="{FF2B5EF4-FFF2-40B4-BE49-F238E27FC236}">
                    <a16:creationId xmlns:a16="http://schemas.microsoft.com/office/drawing/2014/main" xmlns="" id="{DD29AC36-0BEE-4325-8ECF-41EEB7F7C9E2}"/>
                  </a:ext>
                </a:extLst>
              </p:cNvPr>
              <p:cNvGrpSpPr/>
              <p:nvPr/>
            </p:nvGrpSpPr>
            <p:grpSpPr>
              <a:xfrm>
                <a:off x="671725" y="4599000"/>
                <a:ext cx="1154167" cy="1114483"/>
                <a:chOff x="2906630" y="3969000"/>
                <a:chExt cx="1154167" cy="1114483"/>
              </a:xfrm>
            </p:grpSpPr>
            <p:sp>
              <p:nvSpPr>
                <p:cNvPr id="38" name="íṩḷiḍe">
                  <a:extLst>
                    <a:ext uri="{FF2B5EF4-FFF2-40B4-BE49-F238E27FC236}">
                      <a16:creationId xmlns:a16="http://schemas.microsoft.com/office/drawing/2014/main" xmlns="" id="{5416C69A-CD0C-449A-B5D6-750C2EDED0A3}"/>
                    </a:ext>
                  </a:extLst>
                </p:cNvPr>
                <p:cNvSpPr/>
                <p:nvPr/>
              </p:nvSpPr>
              <p:spPr>
                <a:xfrm>
                  <a:off x="2988872" y="3969000"/>
                  <a:ext cx="325828" cy="263726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grpSp>
              <p:nvGrpSpPr>
                <p:cNvPr id="39" name="iṣ1ïḓe">
                  <a:extLst>
                    <a:ext uri="{FF2B5EF4-FFF2-40B4-BE49-F238E27FC236}">
                      <a16:creationId xmlns:a16="http://schemas.microsoft.com/office/drawing/2014/main" xmlns="" id="{F71CDB58-1EB7-49CB-BBEC-DC8200231E46}"/>
                    </a:ext>
                  </a:extLst>
                </p:cNvPr>
                <p:cNvGrpSpPr/>
                <p:nvPr/>
              </p:nvGrpSpPr>
              <p:grpSpPr>
                <a:xfrm>
                  <a:off x="2906630" y="4322429"/>
                  <a:ext cx="1154167" cy="761054"/>
                  <a:chOff x="2906630" y="4322429"/>
                  <a:chExt cx="1154167" cy="761054"/>
                </a:xfrm>
              </p:grpSpPr>
              <p:sp>
                <p:nvSpPr>
                  <p:cNvPr id="40" name="iŝḷïḓe">
                    <a:extLst>
                      <a:ext uri="{FF2B5EF4-FFF2-40B4-BE49-F238E27FC236}">
                        <a16:creationId xmlns:a16="http://schemas.microsoft.com/office/drawing/2014/main" xmlns="" id="{ADB1663E-D0F8-4049-839B-5D44123F7280}"/>
                      </a:ext>
                    </a:extLst>
                  </p:cNvPr>
                  <p:cNvSpPr/>
                  <p:nvPr/>
                </p:nvSpPr>
                <p:spPr>
                  <a:xfrm>
                    <a:off x="2906630" y="4322429"/>
                    <a:ext cx="1154167" cy="761054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9242" y="21600"/>
                        </a:moveTo>
                        <a:lnTo>
                          <a:pt x="9202" y="12826"/>
                        </a:lnTo>
                        <a:lnTo>
                          <a:pt x="0" y="12826"/>
                        </a:lnTo>
                        <a:lnTo>
                          <a:pt x="0" y="0"/>
                        </a:lnTo>
                        <a:lnTo>
                          <a:pt x="21600" y="0"/>
                        </a:lnTo>
                        <a:lnTo>
                          <a:pt x="21600" y="12826"/>
                        </a:lnTo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41" name="îṣḷidè">
                    <a:extLst>
                      <a:ext uri="{FF2B5EF4-FFF2-40B4-BE49-F238E27FC236}">
                        <a16:creationId xmlns:a16="http://schemas.microsoft.com/office/drawing/2014/main" xmlns="" id="{8AE59069-B97C-4711-A1B4-0B1258F70891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2906630" y="4371975"/>
                    <a:ext cx="1112919" cy="31071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wrap="none" lIns="90000" tIns="46800" rIns="90000" bIns="4680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400" b="1" dirty="0"/>
                      <a:t>2012</a:t>
                    </a:r>
                  </a:p>
                </p:txBody>
              </p:sp>
            </p:grpSp>
          </p:grpSp>
          <p:sp>
            <p:nvSpPr>
              <p:cNvPr id="36" name="ís1iḓe">
                <a:extLst>
                  <a:ext uri="{FF2B5EF4-FFF2-40B4-BE49-F238E27FC236}">
                    <a16:creationId xmlns:a16="http://schemas.microsoft.com/office/drawing/2014/main" xmlns="" id="{92056367-5197-4D91-B187-A2F992825087}"/>
                  </a:ext>
                </a:extLst>
              </p:cNvPr>
              <p:cNvSpPr txBox="1"/>
              <p:nvPr/>
            </p:nvSpPr>
            <p:spPr>
              <a:xfrm>
                <a:off x="1911000" y="5283028"/>
                <a:ext cx="4455000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37" name="îSļíḍé">
                <a:extLst>
                  <a:ext uri="{FF2B5EF4-FFF2-40B4-BE49-F238E27FC236}">
                    <a16:creationId xmlns:a16="http://schemas.microsoft.com/office/drawing/2014/main" xmlns="" id="{67443F9D-0DFE-40DB-AAE2-EBA003FC8DF9}"/>
                  </a:ext>
                </a:extLst>
              </p:cNvPr>
              <p:cNvSpPr txBox="1"/>
              <p:nvPr/>
            </p:nvSpPr>
            <p:spPr>
              <a:xfrm>
                <a:off x="1911000" y="5713483"/>
                <a:ext cx="4455000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.</a:t>
                </a:r>
              </a:p>
            </p:txBody>
          </p:sp>
        </p:grpSp>
        <p:grpSp>
          <p:nvGrpSpPr>
            <p:cNvPr id="8" name="iŝḷidé">
              <a:extLst>
                <a:ext uri="{FF2B5EF4-FFF2-40B4-BE49-F238E27FC236}">
                  <a16:creationId xmlns:a16="http://schemas.microsoft.com/office/drawing/2014/main" xmlns="" id="{61DB852E-863E-4BD1-9756-B3E8111CD642}"/>
                </a:ext>
              </a:extLst>
            </p:cNvPr>
            <p:cNvGrpSpPr/>
            <p:nvPr/>
          </p:nvGrpSpPr>
          <p:grpSpPr>
            <a:xfrm>
              <a:off x="4154931" y="2893560"/>
              <a:ext cx="5694275" cy="1544938"/>
              <a:chOff x="671725" y="4599000"/>
              <a:chExt cx="5694275" cy="1544938"/>
            </a:xfrm>
          </p:grpSpPr>
          <p:grpSp>
            <p:nvGrpSpPr>
              <p:cNvPr id="28" name="islîḑê">
                <a:extLst>
                  <a:ext uri="{FF2B5EF4-FFF2-40B4-BE49-F238E27FC236}">
                    <a16:creationId xmlns:a16="http://schemas.microsoft.com/office/drawing/2014/main" xmlns="" id="{F0B43E57-9620-407A-9E34-60DF5BA6C0E5}"/>
                  </a:ext>
                </a:extLst>
              </p:cNvPr>
              <p:cNvGrpSpPr/>
              <p:nvPr/>
            </p:nvGrpSpPr>
            <p:grpSpPr>
              <a:xfrm>
                <a:off x="671725" y="4599000"/>
                <a:ext cx="1154167" cy="1114483"/>
                <a:chOff x="2906630" y="3969000"/>
                <a:chExt cx="1154167" cy="1114483"/>
              </a:xfrm>
            </p:grpSpPr>
            <p:sp>
              <p:nvSpPr>
                <p:cNvPr id="31" name="îŝliḓé">
                  <a:extLst>
                    <a:ext uri="{FF2B5EF4-FFF2-40B4-BE49-F238E27FC236}">
                      <a16:creationId xmlns:a16="http://schemas.microsoft.com/office/drawing/2014/main" xmlns="" id="{D9E6D565-713B-4019-8BB2-1E9A085CF8C7}"/>
                    </a:ext>
                  </a:extLst>
                </p:cNvPr>
                <p:cNvSpPr/>
                <p:nvPr/>
              </p:nvSpPr>
              <p:spPr>
                <a:xfrm>
                  <a:off x="2988872" y="3969000"/>
                  <a:ext cx="325828" cy="263726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grpSp>
              <p:nvGrpSpPr>
                <p:cNvPr id="32" name="i$1íḍê">
                  <a:extLst>
                    <a:ext uri="{FF2B5EF4-FFF2-40B4-BE49-F238E27FC236}">
                      <a16:creationId xmlns:a16="http://schemas.microsoft.com/office/drawing/2014/main" xmlns="" id="{26E645E4-405B-482F-A2BA-2286F8C7DC4B}"/>
                    </a:ext>
                  </a:extLst>
                </p:cNvPr>
                <p:cNvGrpSpPr/>
                <p:nvPr/>
              </p:nvGrpSpPr>
              <p:grpSpPr>
                <a:xfrm>
                  <a:off x="2906630" y="4322429"/>
                  <a:ext cx="1154167" cy="761054"/>
                  <a:chOff x="2906630" y="4322429"/>
                  <a:chExt cx="1154167" cy="761054"/>
                </a:xfrm>
              </p:grpSpPr>
              <p:sp>
                <p:nvSpPr>
                  <p:cNvPr id="33" name="işļiḓé">
                    <a:extLst>
                      <a:ext uri="{FF2B5EF4-FFF2-40B4-BE49-F238E27FC236}">
                        <a16:creationId xmlns:a16="http://schemas.microsoft.com/office/drawing/2014/main" xmlns="" id="{588C2F76-E741-44D7-A0BA-A769DD1D8A9F}"/>
                      </a:ext>
                    </a:extLst>
                  </p:cNvPr>
                  <p:cNvSpPr/>
                  <p:nvPr/>
                </p:nvSpPr>
                <p:spPr>
                  <a:xfrm>
                    <a:off x="2906630" y="4322429"/>
                    <a:ext cx="1154167" cy="761054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9242" y="21600"/>
                        </a:moveTo>
                        <a:lnTo>
                          <a:pt x="9202" y="12826"/>
                        </a:lnTo>
                        <a:lnTo>
                          <a:pt x="0" y="12826"/>
                        </a:lnTo>
                        <a:lnTo>
                          <a:pt x="0" y="0"/>
                        </a:lnTo>
                        <a:lnTo>
                          <a:pt x="21600" y="0"/>
                        </a:lnTo>
                        <a:lnTo>
                          <a:pt x="21600" y="12826"/>
                        </a:lnTo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34" name="îšļíḑê">
                    <a:extLst>
                      <a:ext uri="{FF2B5EF4-FFF2-40B4-BE49-F238E27FC236}">
                        <a16:creationId xmlns:a16="http://schemas.microsoft.com/office/drawing/2014/main" xmlns="" id="{8323E514-2F06-4DF4-A30F-6A57B076B991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2906630" y="4371975"/>
                    <a:ext cx="1112919" cy="31071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wrap="none" lIns="90000" tIns="46800" rIns="90000" bIns="4680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400" b="1" dirty="0"/>
                      <a:t>2014</a:t>
                    </a:r>
                  </a:p>
                </p:txBody>
              </p:sp>
            </p:grpSp>
          </p:grpSp>
          <p:sp>
            <p:nvSpPr>
              <p:cNvPr id="29" name="íŝlídé">
                <a:extLst>
                  <a:ext uri="{FF2B5EF4-FFF2-40B4-BE49-F238E27FC236}">
                    <a16:creationId xmlns:a16="http://schemas.microsoft.com/office/drawing/2014/main" xmlns="" id="{C055A847-EFDB-4656-8DD5-1D3DA69EEA2B}"/>
                  </a:ext>
                </a:extLst>
              </p:cNvPr>
              <p:cNvSpPr txBox="1"/>
              <p:nvPr/>
            </p:nvSpPr>
            <p:spPr>
              <a:xfrm>
                <a:off x="1911000" y="5283028"/>
                <a:ext cx="4455000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30" name="ï$ḷîḍè">
                <a:extLst>
                  <a:ext uri="{FF2B5EF4-FFF2-40B4-BE49-F238E27FC236}">
                    <a16:creationId xmlns:a16="http://schemas.microsoft.com/office/drawing/2014/main" xmlns="" id="{E14304A1-6A0D-4B02-A9A2-6416E983E95B}"/>
                  </a:ext>
                </a:extLst>
              </p:cNvPr>
              <p:cNvSpPr txBox="1"/>
              <p:nvPr/>
            </p:nvSpPr>
            <p:spPr>
              <a:xfrm>
                <a:off x="1911000" y="5713483"/>
                <a:ext cx="4455000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.</a:t>
                </a:r>
              </a:p>
            </p:txBody>
          </p:sp>
        </p:grpSp>
        <p:grpSp>
          <p:nvGrpSpPr>
            <p:cNvPr id="9" name="iṧḻïdé">
              <a:extLst>
                <a:ext uri="{FF2B5EF4-FFF2-40B4-BE49-F238E27FC236}">
                  <a16:creationId xmlns:a16="http://schemas.microsoft.com/office/drawing/2014/main" xmlns="" id="{65C00639-B27E-48CF-AF7C-4BC65848A941}"/>
                </a:ext>
              </a:extLst>
            </p:cNvPr>
            <p:cNvGrpSpPr/>
            <p:nvPr/>
          </p:nvGrpSpPr>
          <p:grpSpPr>
            <a:xfrm>
              <a:off x="5896534" y="2040840"/>
              <a:ext cx="5623954" cy="1544938"/>
              <a:chOff x="671725" y="4599000"/>
              <a:chExt cx="5623954" cy="1544938"/>
            </a:xfrm>
          </p:grpSpPr>
          <p:grpSp>
            <p:nvGrpSpPr>
              <p:cNvPr id="21" name="iṣḻîḋé">
                <a:extLst>
                  <a:ext uri="{FF2B5EF4-FFF2-40B4-BE49-F238E27FC236}">
                    <a16:creationId xmlns:a16="http://schemas.microsoft.com/office/drawing/2014/main" xmlns="" id="{AB17B319-6A1E-4982-88D4-A880E3AB3AA0}"/>
                  </a:ext>
                </a:extLst>
              </p:cNvPr>
              <p:cNvGrpSpPr/>
              <p:nvPr/>
            </p:nvGrpSpPr>
            <p:grpSpPr>
              <a:xfrm>
                <a:off x="671725" y="4599000"/>
                <a:ext cx="1154167" cy="1114483"/>
                <a:chOff x="2906630" y="3969000"/>
                <a:chExt cx="1154167" cy="1114483"/>
              </a:xfrm>
            </p:grpSpPr>
            <p:sp>
              <p:nvSpPr>
                <p:cNvPr id="24" name="îṧliḋe">
                  <a:extLst>
                    <a:ext uri="{FF2B5EF4-FFF2-40B4-BE49-F238E27FC236}">
                      <a16:creationId xmlns:a16="http://schemas.microsoft.com/office/drawing/2014/main" xmlns="" id="{97E1CB72-94A3-4EB7-AEE7-3011EFBC67E5}"/>
                    </a:ext>
                  </a:extLst>
                </p:cNvPr>
                <p:cNvSpPr/>
                <p:nvPr/>
              </p:nvSpPr>
              <p:spPr>
                <a:xfrm>
                  <a:off x="2988872" y="3969000"/>
                  <a:ext cx="325828" cy="263726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grpSp>
              <p:nvGrpSpPr>
                <p:cNvPr id="25" name="îsḷïḓè">
                  <a:extLst>
                    <a:ext uri="{FF2B5EF4-FFF2-40B4-BE49-F238E27FC236}">
                      <a16:creationId xmlns:a16="http://schemas.microsoft.com/office/drawing/2014/main" xmlns="" id="{2DDF58DD-4CFF-480B-9FF6-124DD04155BC}"/>
                    </a:ext>
                  </a:extLst>
                </p:cNvPr>
                <p:cNvGrpSpPr/>
                <p:nvPr/>
              </p:nvGrpSpPr>
              <p:grpSpPr>
                <a:xfrm>
                  <a:off x="2906630" y="4322429"/>
                  <a:ext cx="1154167" cy="761054"/>
                  <a:chOff x="2906630" y="4322429"/>
                  <a:chExt cx="1154167" cy="761054"/>
                </a:xfrm>
              </p:grpSpPr>
              <p:sp>
                <p:nvSpPr>
                  <p:cNvPr id="26" name="îṥḷide">
                    <a:extLst>
                      <a:ext uri="{FF2B5EF4-FFF2-40B4-BE49-F238E27FC236}">
                        <a16:creationId xmlns:a16="http://schemas.microsoft.com/office/drawing/2014/main" xmlns="" id="{54DD24CA-7095-43DF-BB8E-FA5367ADDC95}"/>
                      </a:ext>
                    </a:extLst>
                  </p:cNvPr>
                  <p:cNvSpPr/>
                  <p:nvPr/>
                </p:nvSpPr>
                <p:spPr>
                  <a:xfrm>
                    <a:off x="2906630" y="4322429"/>
                    <a:ext cx="1154167" cy="761054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9242" y="21600"/>
                        </a:moveTo>
                        <a:lnTo>
                          <a:pt x="9202" y="12826"/>
                        </a:lnTo>
                        <a:lnTo>
                          <a:pt x="0" y="12826"/>
                        </a:lnTo>
                        <a:lnTo>
                          <a:pt x="0" y="0"/>
                        </a:lnTo>
                        <a:lnTo>
                          <a:pt x="21600" y="0"/>
                        </a:lnTo>
                        <a:lnTo>
                          <a:pt x="21600" y="12826"/>
                        </a:lnTo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27" name="îSľîḑê">
                    <a:extLst>
                      <a:ext uri="{FF2B5EF4-FFF2-40B4-BE49-F238E27FC236}">
                        <a16:creationId xmlns:a16="http://schemas.microsoft.com/office/drawing/2014/main" xmlns="" id="{AD81B66A-9560-424B-88F7-51EF35352EA3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2906630" y="4371975"/>
                    <a:ext cx="1112919" cy="31071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wrap="none" lIns="90000" tIns="46800" rIns="90000" bIns="4680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400" b="1" dirty="0"/>
                      <a:t>2016</a:t>
                    </a:r>
                  </a:p>
                </p:txBody>
              </p:sp>
            </p:grpSp>
          </p:grpSp>
          <p:sp>
            <p:nvSpPr>
              <p:cNvPr id="22" name="îṡľïďé">
                <a:extLst>
                  <a:ext uri="{FF2B5EF4-FFF2-40B4-BE49-F238E27FC236}">
                    <a16:creationId xmlns:a16="http://schemas.microsoft.com/office/drawing/2014/main" xmlns="" id="{DCC59E72-AB5A-4BFE-B62D-90588FEE783F}"/>
                  </a:ext>
                </a:extLst>
              </p:cNvPr>
              <p:cNvSpPr txBox="1"/>
              <p:nvPr/>
            </p:nvSpPr>
            <p:spPr>
              <a:xfrm>
                <a:off x="1911000" y="5283028"/>
                <a:ext cx="4384679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3" name="íśļîḍé">
                <a:extLst>
                  <a:ext uri="{FF2B5EF4-FFF2-40B4-BE49-F238E27FC236}">
                    <a16:creationId xmlns:a16="http://schemas.microsoft.com/office/drawing/2014/main" xmlns="" id="{F6A6FB5B-B81D-460D-B01F-B167632B67AB}"/>
                  </a:ext>
                </a:extLst>
              </p:cNvPr>
              <p:cNvSpPr txBox="1"/>
              <p:nvPr/>
            </p:nvSpPr>
            <p:spPr>
              <a:xfrm>
                <a:off x="1911000" y="5713483"/>
                <a:ext cx="4384679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.</a:t>
                </a:r>
              </a:p>
            </p:txBody>
          </p:sp>
        </p:grpSp>
        <p:grpSp>
          <p:nvGrpSpPr>
            <p:cNvPr id="10" name="îşḻidè">
              <a:extLst>
                <a:ext uri="{FF2B5EF4-FFF2-40B4-BE49-F238E27FC236}">
                  <a16:creationId xmlns:a16="http://schemas.microsoft.com/office/drawing/2014/main" xmlns="" id="{79BBC242-B8D5-4480-9F99-0FDE7A1DAEBC}"/>
                </a:ext>
              </a:extLst>
            </p:cNvPr>
            <p:cNvGrpSpPr/>
            <p:nvPr/>
          </p:nvGrpSpPr>
          <p:grpSpPr>
            <a:xfrm>
              <a:off x="7638137" y="1188120"/>
              <a:ext cx="3882351" cy="1544938"/>
              <a:chOff x="671725" y="4599000"/>
              <a:chExt cx="3882351" cy="1544938"/>
            </a:xfrm>
          </p:grpSpPr>
          <p:grpSp>
            <p:nvGrpSpPr>
              <p:cNvPr id="14" name="ïšliḋé">
                <a:extLst>
                  <a:ext uri="{FF2B5EF4-FFF2-40B4-BE49-F238E27FC236}">
                    <a16:creationId xmlns:a16="http://schemas.microsoft.com/office/drawing/2014/main" xmlns="" id="{5D8AED27-6C76-46A6-98DC-9FC103276139}"/>
                  </a:ext>
                </a:extLst>
              </p:cNvPr>
              <p:cNvGrpSpPr/>
              <p:nvPr/>
            </p:nvGrpSpPr>
            <p:grpSpPr>
              <a:xfrm>
                <a:off x="671725" y="4599000"/>
                <a:ext cx="1154167" cy="1114483"/>
                <a:chOff x="2906630" y="3969000"/>
                <a:chExt cx="1154167" cy="1114483"/>
              </a:xfrm>
            </p:grpSpPr>
            <p:sp>
              <p:nvSpPr>
                <p:cNvPr id="17" name="ïṩļiḑê">
                  <a:extLst>
                    <a:ext uri="{FF2B5EF4-FFF2-40B4-BE49-F238E27FC236}">
                      <a16:creationId xmlns:a16="http://schemas.microsoft.com/office/drawing/2014/main" xmlns="" id="{12D98154-EE52-497B-8582-6AE0C28DD858}"/>
                    </a:ext>
                  </a:extLst>
                </p:cNvPr>
                <p:cNvSpPr/>
                <p:nvPr/>
              </p:nvSpPr>
              <p:spPr>
                <a:xfrm>
                  <a:off x="2988872" y="3969000"/>
                  <a:ext cx="325828" cy="263726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grpSp>
              <p:nvGrpSpPr>
                <p:cNvPr id="18" name="îşlíḓê">
                  <a:extLst>
                    <a:ext uri="{FF2B5EF4-FFF2-40B4-BE49-F238E27FC236}">
                      <a16:creationId xmlns:a16="http://schemas.microsoft.com/office/drawing/2014/main" xmlns="" id="{60119D88-83BF-4FF4-80A9-FD36715E9A05}"/>
                    </a:ext>
                  </a:extLst>
                </p:cNvPr>
                <p:cNvGrpSpPr/>
                <p:nvPr/>
              </p:nvGrpSpPr>
              <p:grpSpPr>
                <a:xfrm>
                  <a:off x="2906630" y="4322429"/>
                  <a:ext cx="1154167" cy="761054"/>
                  <a:chOff x="2906630" y="4322429"/>
                  <a:chExt cx="1154167" cy="761054"/>
                </a:xfrm>
              </p:grpSpPr>
              <p:sp>
                <p:nvSpPr>
                  <p:cNvPr id="19" name="iṥḷíḑe">
                    <a:extLst>
                      <a:ext uri="{FF2B5EF4-FFF2-40B4-BE49-F238E27FC236}">
                        <a16:creationId xmlns:a16="http://schemas.microsoft.com/office/drawing/2014/main" xmlns="" id="{4F3B8769-A021-48CB-9AB7-8AAB22D9CE02}"/>
                      </a:ext>
                    </a:extLst>
                  </p:cNvPr>
                  <p:cNvSpPr/>
                  <p:nvPr/>
                </p:nvSpPr>
                <p:spPr>
                  <a:xfrm>
                    <a:off x="2906630" y="4322429"/>
                    <a:ext cx="1154167" cy="761054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9242" y="21600"/>
                        </a:moveTo>
                        <a:lnTo>
                          <a:pt x="9202" y="12826"/>
                        </a:lnTo>
                        <a:lnTo>
                          <a:pt x="0" y="12826"/>
                        </a:lnTo>
                        <a:lnTo>
                          <a:pt x="0" y="0"/>
                        </a:lnTo>
                        <a:lnTo>
                          <a:pt x="21600" y="0"/>
                        </a:lnTo>
                        <a:lnTo>
                          <a:pt x="21600" y="12826"/>
                        </a:lnTo>
                      </a:path>
                    </a:pathLst>
                  </a:custGeom>
                  <a:solidFill>
                    <a:schemeClr val="accent1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20" name="isḷiḑê">
                    <a:extLst>
                      <a:ext uri="{FF2B5EF4-FFF2-40B4-BE49-F238E27FC236}">
                        <a16:creationId xmlns:a16="http://schemas.microsoft.com/office/drawing/2014/main" xmlns="" id="{759BA06C-20B4-45AD-A475-3F9B8D3D9AAD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2906630" y="4371975"/>
                    <a:ext cx="1112919" cy="31071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wrap="none" lIns="90000" tIns="46800" rIns="90000" bIns="4680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400" b="1" dirty="0"/>
                      <a:t>2018</a:t>
                    </a:r>
                  </a:p>
                </p:txBody>
              </p:sp>
            </p:grpSp>
          </p:grpSp>
          <p:sp>
            <p:nvSpPr>
              <p:cNvPr id="15" name="í$ļïďe">
                <a:extLst>
                  <a:ext uri="{FF2B5EF4-FFF2-40B4-BE49-F238E27FC236}">
                    <a16:creationId xmlns:a16="http://schemas.microsoft.com/office/drawing/2014/main" xmlns="" id="{924B1EC3-5A62-447F-88EE-DD9B160E461F}"/>
                  </a:ext>
                </a:extLst>
              </p:cNvPr>
              <p:cNvSpPr txBox="1"/>
              <p:nvPr/>
            </p:nvSpPr>
            <p:spPr>
              <a:xfrm>
                <a:off x="1911000" y="5283028"/>
                <a:ext cx="2643076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16" name="ïšḻîḑê">
                <a:extLst>
                  <a:ext uri="{FF2B5EF4-FFF2-40B4-BE49-F238E27FC236}">
                    <a16:creationId xmlns:a16="http://schemas.microsoft.com/office/drawing/2014/main" xmlns="" id="{E1E83973-154E-49E7-8CEB-7E153109AEB1}"/>
                  </a:ext>
                </a:extLst>
              </p:cNvPr>
              <p:cNvSpPr txBox="1"/>
              <p:nvPr/>
            </p:nvSpPr>
            <p:spPr>
              <a:xfrm>
                <a:off x="1911000" y="5713483"/>
                <a:ext cx="2643076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defTabSz="913765">
                  <a:lnSpc>
                    <a:spcPct val="150000"/>
                  </a:lnSpc>
                  <a:buSzPct val="25000"/>
                  <a:defRPr/>
                </a:pPr>
                <a:r>
                  <a:rPr lang="en-US" altLang="zh-CN" sz="1200" dirty="0"/>
                  <a:t>Supporting text here.</a:t>
                </a: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.</a:t>
                </a:r>
              </a:p>
            </p:txBody>
          </p:sp>
        </p:grpSp>
        <p:sp>
          <p:nvSpPr>
            <p:cNvPr id="11" name="ís1iḍé">
              <a:extLst>
                <a:ext uri="{FF2B5EF4-FFF2-40B4-BE49-F238E27FC236}">
                  <a16:creationId xmlns:a16="http://schemas.microsoft.com/office/drawing/2014/main" xmlns="" id="{1FADA531-2E82-4F65-9F95-17BE898272E7}"/>
                </a:ext>
              </a:extLst>
            </p:cNvPr>
            <p:cNvSpPr txBox="1"/>
            <p:nvPr/>
          </p:nvSpPr>
          <p:spPr>
            <a:xfrm>
              <a:off x="673103" y="1144517"/>
              <a:ext cx="4792898" cy="7141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12" name="îṩľîḍe">
              <a:extLst>
                <a:ext uri="{FF2B5EF4-FFF2-40B4-BE49-F238E27FC236}">
                  <a16:creationId xmlns:a16="http://schemas.microsoft.com/office/drawing/2014/main" xmlns="" id="{984D9DF4-561F-4FB0-8B98-0289F1CE9823}"/>
                </a:ext>
              </a:extLst>
            </p:cNvPr>
            <p:cNvSpPr txBox="1"/>
            <p:nvPr/>
          </p:nvSpPr>
          <p:spPr>
            <a:xfrm>
              <a:off x="673101" y="1858636"/>
              <a:ext cx="4792899" cy="9110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Adjust the spacing to adapt to Chinese typesetting, use the reference line in PPT.</a:t>
              </a:r>
            </a:p>
          </p:txBody>
        </p:sp>
        <p:sp>
          <p:nvSpPr>
            <p:cNvPr id="13" name="i$ḷíḓê">
              <a:extLst>
                <a:ext uri="{FF2B5EF4-FFF2-40B4-BE49-F238E27FC236}">
                  <a16:creationId xmlns:a16="http://schemas.microsoft.com/office/drawing/2014/main" xmlns="" id="{C795089E-797E-4281-9031-F9BE61C2595F}"/>
                </a:ext>
              </a:extLst>
            </p:cNvPr>
            <p:cNvSpPr/>
            <p:nvPr/>
          </p:nvSpPr>
          <p:spPr bwMode="auto">
            <a:xfrm>
              <a:off x="9856266" y="4184465"/>
              <a:ext cx="1648290" cy="1959474"/>
            </a:xfrm>
            <a:custGeom>
              <a:avLst/>
              <a:gdLst>
                <a:gd name="T0" fmla="*/ 1363 w 1738"/>
                <a:gd name="T1" fmla="*/ 606 h 2069"/>
                <a:gd name="T2" fmla="*/ 1738 w 1738"/>
                <a:gd name="T3" fmla="*/ 606 h 2069"/>
                <a:gd name="T4" fmla="*/ 1133 w 1738"/>
                <a:gd name="T5" fmla="*/ 0 h 2069"/>
                <a:gd name="T6" fmla="*/ 527 w 1738"/>
                <a:gd name="T7" fmla="*/ 606 h 2069"/>
                <a:gd name="T8" fmla="*/ 907 w 1738"/>
                <a:gd name="T9" fmla="*/ 606 h 2069"/>
                <a:gd name="T10" fmla="*/ 0 w 1738"/>
                <a:gd name="T11" fmla="*/ 2036 h 2069"/>
                <a:gd name="T12" fmla="*/ 228 w 1738"/>
                <a:gd name="T13" fmla="*/ 2069 h 2069"/>
                <a:gd name="T14" fmla="*/ 1363 w 1738"/>
                <a:gd name="T15" fmla="*/ 606 h 2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38" h="2069">
                  <a:moveTo>
                    <a:pt x="1363" y="606"/>
                  </a:moveTo>
                  <a:lnTo>
                    <a:pt x="1738" y="606"/>
                  </a:lnTo>
                  <a:lnTo>
                    <a:pt x="1133" y="0"/>
                  </a:lnTo>
                  <a:lnTo>
                    <a:pt x="527" y="606"/>
                  </a:lnTo>
                  <a:lnTo>
                    <a:pt x="907" y="606"/>
                  </a:lnTo>
                  <a:cubicBezTo>
                    <a:pt x="854" y="1319"/>
                    <a:pt x="482" y="1896"/>
                    <a:pt x="0" y="2036"/>
                  </a:cubicBezTo>
                  <a:cubicBezTo>
                    <a:pt x="74" y="2057"/>
                    <a:pt x="150" y="2069"/>
                    <a:pt x="228" y="2069"/>
                  </a:cubicBezTo>
                  <a:cubicBezTo>
                    <a:pt x="816" y="2069"/>
                    <a:pt x="1301" y="1428"/>
                    <a:pt x="1363" y="60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78842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CCF9278-25C5-4F2E-BEBB-00FFBA500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158D90B-D397-45A2-90FF-D54850702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92B8251-3DEC-42A8-9218-CAA03D7D8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20428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B7BD7EA-D33B-468D-803E-D1A53879713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28275"/>
            <a:ext cx="10858666" cy="5018525"/>
            <a:chOff x="673100" y="1128275"/>
            <a:chExt cx="10858666" cy="5018525"/>
          </a:xfrm>
        </p:grpSpPr>
        <p:sp>
          <p:nvSpPr>
            <p:cNvPr id="6" name="íşľíḍê">
              <a:extLst>
                <a:ext uri="{FF2B5EF4-FFF2-40B4-BE49-F238E27FC236}">
                  <a16:creationId xmlns:a16="http://schemas.microsoft.com/office/drawing/2014/main" xmlns="" id="{9D375BA6-18A6-48AC-A9F1-F1A4F96ED102}"/>
                </a:ext>
              </a:extLst>
            </p:cNvPr>
            <p:cNvSpPr/>
            <p:nvPr/>
          </p:nvSpPr>
          <p:spPr>
            <a:xfrm flipH="1">
              <a:off x="3531000" y="3462023"/>
              <a:ext cx="1110801" cy="2684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91" y="11419"/>
                  </a:moveTo>
                  <a:lnTo>
                    <a:pt x="21589" y="10555"/>
                  </a:lnTo>
                  <a:cubicBezTo>
                    <a:pt x="21600" y="10555"/>
                    <a:pt x="21600" y="3745"/>
                    <a:pt x="21600" y="3745"/>
                  </a:cubicBezTo>
                  <a:cubicBezTo>
                    <a:pt x="21600" y="1676"/>
                    <a:pt x="17403" y="0"/>
                    <a:pt x="12227" y="0"/>
                  </a:cubicBezTo>
                  <a:cubicBezTo>
                    <a:pt x="7050" y="0"/>
                    <a:pt x="2854" y="1676"/>
                    <a:pt x="2854" y="3745"/>
                  </a:cubicBezTo>
                  <a:lnTo>
                    <a:pt x="2854" y="5872"/>
                  </a:lnTo>
                  <a:lnTo>
                    <a:pt x="0" y="5872"/>
                  </a:lnTo>
                  <a:lnTo>
                    <a:pt x="0" y="6093"/>
                  </a:lnTo>
                  <a:lnTo>
                    <a:pt x="0" y="16077"/>
                  </a:lnTo>
                  <a:lnTo>
                    <a:pt x="0" y="16077"/>
                  </a:lnTo>
                  <a:cubicBezTo>
                    <a:pt x="0" y="16828"/>
                    <a:pt x="0" y="17347"/>
                    <a:pt x="0" y="17347"/>
                  </a:cubicBezTo>
                  <a:cubicBezTo>
                    <a:pt x="0" y="17773"/>
                    <a:pt x="181" y="18182"/>
                    <a:pt x="509" y="18564"/>
                  </a:cubicBezTo>
                  <a:cubicBezTo>
                    <a:pt x="1864" y="20322"/>
                    <a:pt x="5962" y="21600"/>
                    <a:pt x="10808" y="21600"/>
                  </a:cubicBezTo>
                  <a:cubicBezTo>
                    <a:pt x="16759" y="21600"/>
                    <a:pt x="21584" y="19672"/>
                    <a:pt x="21584" y="17295"/>
                  </a:cubicBezTo>
                  <a:cubicBezTo>
                    <a:pt x="21584" y="17257"/>
                    <a:pt x="21579" y="17220"/>
                    <a:pt x="21576" y="17183"/>
                  </a:cubicBezTo>
                  <a:lnTo>
                    <a:pt x="21600" y="17183"/>
                  </a:lnTo>
                  <a:lnTo>
                    <a:pt x="21600" y="14999"/>
                  </a:lnTo>
                  <a:lnTo>
                    <a:pt x="21600" y="11419"/>
                  </a:lnTo>
                  <a:cubicBezTo>
                    <a:pt x="21600" y="11419"/>
                    <a:pt x="21591" y="11419"/>
                    <a:pt x="21591" y="114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ṣḷide">
              <a:extLst>
                <a:ext uri="{FF2B5EF4-FFF2-40B4-BE49-F238E27FC236}">
                  <a16:creationId xmlns:a16="http://schemas.microsoft.com/office/drawing/2014/main" xmlns="" id="{A11948D7-BADD-4C7F-8A3F-594BACF4C016}"/>
                </a:ext>
              </a:extLst>
            </p:cNvPr>
            <p:cNvSpPr/>
            <p:nvPr/>
          </p:nvSpPr>
          <p:spPr>
            <a:xfrm flipH="1">
              <a:off x="6013975" y="1950830"/>
              <a:ext cx="1299512" cy="26137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33" y="21600"/>
                  </a:moveTo>
                  <a:lnTo>
                    <a:pt x="21600" y="21600"/>
                  </a:lnTo>
                  <a:cubicBezTo>
                    <a:pt x="19869" y="21600"/>
                    <a:pt x="18467" y="20495"/>
                    <a:pt x="18467" y="18780"/>
                  </a:cubicBezTo>
                  <a:lnTo>
                    <a:pt x="18453" y="10842"/>
                  </a:lnTo>
                  <a:cubicBezTo>
                    <a:pt x="18463" y="10842"/>
                    <a:pt x="18463" y="3847"/>
                    <a:pt x="18463" y="3847"/>
                  </a:cubicBezTo>
                  <a:cubicBezTo>
                    <a:pt x="18463" y="1722"/>
                    <a:pt x="14875" y="0"/>
                    <a:pt x="10451" y="0"/>
                  </a:cubicBezTo>
                  <a:cubicBezTo>
                    <a:pt x="6026" y="0"/>
                    <a:pt x="2439" y="1722"/>
                    <a:pt x="2439" y="3847"/>
                  </a:cubicBezTo>
                  <a:lnTo>
                    <a:pt x="2439" y="6031"/>
                  </a:lnTo>
                  <a:lnTo>
                    <a:pt x="0" y="6031"/>
                  </a:lnTo>
                  <a:lnTo>
                    <a:pt x="0" y="6259"/>
                  </a:lnTo>
                  <a:lnTo>
                    <a:pt x="0" y="18780"/>
                  </a:lnTo>
                  <a:cubicBezTo>
                    <a:pt x="0" y="20740"/>
                    <a:pt x="1402" y="21600"/>
                    <a:pt x="3133" y="2160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ṥḷïḓè">
              <a:extLst>
                <a:ext uri="{FF2B5EF4-FFF2-40B4-BE49-F238E27FC236}">
                  <a16:creationId xmlns:a16="http://schemas.microsoft.com/office/drawing/2014/main" xmlns="" id="{56E4A38E-ECB2-44AC-A90A-453F1930098F}"/>
                </a:ext>
              </a:extLst>
            </p:cNvPr>
            <p:cNvSpPr/>
            <p:nvPr/>
          </p:nvSpPr>
          <p:spPr>
            <a:xfrm flipH="1">
              <a:off x="6678399" y="1950830"/>
              <a:ext cx="860774" cy="18563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30" y="21600"/>
                  </a:moveTo>
                  <a:cubicBezTo>
                    <a:pt x="7342" y="21600"/>
                    <a:pt x="9460" y="20652"/>
                    <a:pt x="9460" y="19482"/>
                  </a:cubicBezTo>
                  <a:lnTo>
                    <a:pt x="9460" y="5432"/>
                  </a:lnTo>
                  <a:cubicBezTo>
                    <a:pt x="9464" y="5342"/>
                    <a:pt x="9487" y="5250"/>
                    <a:pt x="9519" y="5157"/>
                  </a:cubicBezTo>
                  <a:cubicBezTo>
                    <a:pt x="9820" y="2286"/>
                    <a:pt x="15113" y="0"/>
                    <a:pt x="21600" y="0"/>
                  </a:cubicBezTo>
                  <a:lnTo>
                    <a:pt x="0" y="0"/>
                  </a:lnTo>
                  <a:lnTo>
                    <a:pt x="0" y="17629"/>
                  </a:lnTo>
                  <a:cubicBezTo>
                    <a:pt x="0" y="20388"/>
                    <a:pt x="2117" y="21600"/>
                    <a:pt x="4730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ṡļidê">
              <a:extLst>
                <a:ext uri="{FF2B5EF4-FFF2-40B4-BE49-F238E27FC236}">
                  <a16:creationId xmlns:a16="http://schemas.microsoft.com/office/drawing/2014/main" xmlns="" id="{7D5CCBDA-BF6A-4081-82BE-33CD6E6FD4F7}"/>
                </a:ext>
              </a:extLst>
            </p:cNvPr>
            <p:cNvSpPr/>
            <p:nvPr/>
          </p:nvSpPr>
          <p:spPr>
            <a:xfrm flipH="1">
              <a:off x="4672596" y="2706425"/>
              <a:ext cx="1299510" cy="26137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34" y="21600"/>
                  </a:moveTo>
                  <a:lnTo>
                    <a:pt x="21600" y="21600"/>
                  </a:lnTo>
                  <a:cubicBezTo>
                    <a:pt x="19870" y="21600"/>
                    <a:pt x="18467" y="20495"/>
                    <a:pt x="18467" y="18780"/>
                  </a:cubicBezTo>
                  <a:lnTo>
                    <a:pt x="18454" y="10842"/>
                  </a:lnTo>
                  <a:cubicBezTo>
                    <a:pt x="18463" y="10842"/>
                    <a:pt x="18463" y="3847"/>
                    <a:pt x="18463" y="3847"/>
                  </a:cubicBezTo>
                  <a:cubicBezTo>
                    <a:pt x="18463" y="1722"/>
                    <a:pt x="14876" y="0"/>
                    <a:pt x="10450" y="0"/>
                  </a:cubicBezTo>
                  <a:cubicBezTo>
                    <a:pt x="6026" y="0"/>
                    <a:pt x="2439" y="1722"/>
                    <a:pt x="2439" y="3847"/>
                  </a:cubicBezTo>
                  <a:lnTo>
                    <a:pt x="2439" y="6031"/>
                  </a:lnTo>
                  <a:lnTo>
                    <a:pt x="0" y="6031"/>
                  </a:lnTo>
                  <a:lnTo>
                    <a:pt x="0" y="6259"/>
                  </a:lnTo>
                  <a:lnTo>
                    <a:pt x="0" y="18780"/>
                  </a:lnTo>
                  <a:cubicBezTo>
                    <a:pt x="0" y="20740"/>
                    <a:pt x="1403" y="21600"/>
                    <a:pt x="3134" y="2160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ṣḷíḑê">
              <a:extLst>
                <a:ext uri="{FF2B5EF4-FFF2-40B4-BE49-F238E27FC236}">
                  <a16:creationId xmlns:a16="http://schemas.microsoft.com/office/drawing/2014/main" xmlns="" id="{A8256ADE-6960-4663-ACC4-C069F58E6E87}"/>
                </a:ext>
              </a:extLst>
            </p:cNvPr>
            <p:cNvSpPr/>
            <p:nvPr/>
          </p:nvSpPr>
          <p:spPr>
            <a:xfrm flipH="1">
              <a:off x="5334941" y="2706425"/>
              <a:ext cx="860728" cy="18563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30" y="21600"/>
                  </a:moveTo>
                  <a:cubicBezTo>
                    <a:pt x="7342" y="21600"/>
                    <a:pt x="9461" y="20652"/>
                    <a:pt x="9461" y="19482"/>
                  </a:cubicBezTo>
                  <a:lnTo>
                    <a:pt x="9461" y="5432"/>
                  </a:lnTo>
                  <a:cubicBezTo>
                    <a:pt x="9464" y="5342"/>
                    <a:pt x="9488" y="5250"/>
                    <a:pt x="9520" y="5157"/>
                  </a:cubicBezTo>
                  <a:cubicBezTo>
                    <a:pt x="9821" y="2286"/>
                    <a:pt x="15115" y="0"/>
                    <a:pt x="21600" y="0"/>
                  </a:cubicBezTo>
                  <a:lnTo>
                    <a:pt x="0" y="0"/>
                  </a:lnTo>
                  <a:lnTo>
                    <a:pt x="0" y="17629"/>
                  </a:lnTo>
                  <a:cubicBezTo>
                    <a:pt x="0" y="20389"/>
                    <a:pt x="2118" y="21600"/>
                    <a:pt x="4730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ŝḻïḋê">
              <a:extLst>
                <a:ext uri="{FF2B5EF4-FFF2-40B4-BE49-F238E27FC236}">
                  <a16:creationId xmlns:a16="http://schemas.microsoft.com/office/drawing/2014/main" xmlns="" id="{EA3C7E23-0964-4A1E-B36D-C36F99D79B55}"/>
                </a:ext>
              </a:extLst>
            </p:cNvPr>
            <p:cNvSpPr/>
            <p:nvPr/>
          </p:nvSpPr>
          <p:spPr>
            <a:xfrm flipH="1">
              <a:off x="4004546" y="3462023"/>
              <a:ext cx="860819" cy="1856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30" y="21600"/>
                  </a:moveTo>
                  <a:cubicBezTo>
                    <a:pt x="7343" y="21600"/>
                    <a:pt x="9459" y="20652"/>
                    <a:pt x="9459" y="19482"/>
                  </a:cubicBezTo>
                  <a:lnTo>
                    <a:pt x="9459" y="5432"/>
                  </a:lnTo>
                  <a:cubicBezTo>
                    <a:pt x="9464" y="5342"/>
                    <a:pt x="9487" y="5250"/>
                    <a:pt x="9520" y="5157"/>
                  </a:cubicBezTo>
                  <a:cubicBezTo>
                    <a:pt x="9821" y="2286"/>
                    <a:pt x="15114" y="0"/>
                    <a:pt x="21600" y="0"/>
                  </a:cubicBezTo>
                  <a:lnTo>
                    <a:pt x="0" y="0"/>
                  </a:lnTo>
                  <a:lnTo>
                    <a:pt x="0" y="17629"/>
                  </a:lnTo>
                  <a:cubicBezTo>
                    <a:pt x="0" y="20389"/>
                    <a:pt x="2119" y="21600"/>
                    <a:pt x="4730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s1íďê">
              <a:extLst>
                <a:ext uri="{FF2B5EF4-FFF2-40B4-BE49-F238E27FC236}">
                  <a16:creationId xmlns:a16="http://schemas.microsoft.com/office/drawing/2014/main" xmlns="" id="{4E8A253E-82C5-4901-8E76-0E75C07F0D72}"/>
                </a:ext>
              </a:extLst>
            </p:cNvPr>
            <p:cNvSpPr/>
            <p:nvPr/>
          </p:nvSpPr>
          <p:spPr>
            <a:xfrm flipH="1">
              <a:off x="7361490" y="1130300"/>
              <a:ext cx="1299510" cy="26768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467" y="18846"/>
                  </a:moveTo>
                  <a:lnTo>
                    <a:pt x="18456" y="11095"/>
                  </a:lnTo>
                  <a:cubicBezTo>
                    <a:pt x="18463" y="11095"/>
                    <a:pt x="18463" y="4265"/>
                    <a:pt x="18463" y="4265"/>
                  </a:cubicBezTo>
                  <a:cubicBezTo>
                    <a:pt x="18463" y="3838"/>
                    <a:pt x="18309" y="3428"/>
                    <a:pt x="18028" y="3045"/>
                  </a:cubicBezTo>
                  <a:cubicBezTo>
                    <a:pt x="16870" y="1282"/>
                    <a:pt x="13367" y="0"/>
                    <a:pt x="9225" y="0"/>
                  </a:cubicBezTo>
                  <a:cubicBezTo>
                    <a:pt x="4138" y="0"/>
                    <a:pt x="14" y="1933"/>
                    <a:pt x="14" y="4318"/>
                  </a:cubicBezTo>
                  <a:cubicBezTo>
                    <a:pt x="14" y="4356"/>
                    <a:pt x="18" y="4393"/>
                    <a:pt x="20" y="4430"/>
                  </a:cubicBezTo>
                  <a:lnTo>
                    <a:pt x="0" y="4430"/>
                  </a:lnTo>
                  <a:lnTo>
                    <a:pt x="0" y="6621"/>
                  </a:lnTo>
                  <a:lnTo>
                    <a:pt x="0" y="18846"/>
                  </a:lnTo>
                  <a:cubicBezTo>
                    <a:pt x="0" y="20760"/>
                    <a:pt x="1403" y="21600"/>
                    <a:pt x="3133" y="21600"/>
                  </a:cubicBezTo>
                  <a:lnTo>
                    <a:pt x="21600" y="21600"/>
                  </a:lnTo>
                  <a:cubicBezTo>
                    <a:pt x="19870" y="21600"/>
                    <a:pt x="18467" y="20521"/>
                    <a:pt x="18467" y="18846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śḷïḓê">
              <a:extLst>
                <a:ext uri="{FF2B5EF4-FFF2-40B4-BE49-F238E27FC236}">
                  <a16:creationId xmlns:a16="http://schemas.microsoft.com/office/drawing/2014/main" xmlns="" id="{D923DB3B-FCA0-4218-ABF1-39F6864E935C}"/>
                </a:ext>
              </a:extLst>
            </p:cNvPr>
            <p:cNvSpPr/>
            <p:nvPr/>
          </p:nvSpPr>
          <p:spPr>
            <a:xfrm>
              <a:off x="3917674" y="5590754"/>
              <a:ext cx="337451" cy="283641"/>
            </a:xfrm>
            <a:custGeom>
              <a:avLst/>
              <a:gdLst>
                <a:gd name="connsiteX0" fmla="*/ 536415 w 607227"/>
                <a:gd name="connsiteY0" fmla="*/ 12631 h 510399"/>
                <a:gd name="connsiteX1" fmla="*/ 557192 w 607227"/>
                <a:gd name="connsiteY1" fmla="*/ 21221 h 510399"/>
                <a:gd name="connsiteX2" fmla="*/ 598584 w 607227"/>
                <a:gd name="connsiteY2" fmla="*/ 62633 h 510399"/>
                <a:gd name="connsiteX3" fmla="*/ 598584 w 607227"/>
                <a:gd name="connsiteY3" fmla="*/ 104044 h 510399"/>
                <a:gd name="connsiteX4" fmla="*/ 511175 w 607227"/>
                <a:gd name="connsiteY4" fmla="*/ 191324 h 510399"/>
                <a:gd name="connsiteX5" fmla="*/ 444948 w 607227"/>
                <a:gd name="connsiteY5" fmla="*/ 257453 h 510399"/>
                <a:gd name="connsiteX6" fmla="*/ 339441 w 607227"/>
                <a:gd name="connsiteY6" fmla="*/ 362805 h 510399"/>
                <a:gd name="connsiteX7" fmla="*/ 297968 w 607227"/>
                <a:gd name="connsiteY7" fmla="*/ 404217 h 510399"/>
                <a:gd name="connsiteX8" fmla="*/ 277191 w 607227"/>
                <a:gd name="connsiteY8" fmla="*/ 412807 h 510399"/>
                <a:gd name="connsiteX9" fmla="*/ 256495 w 607227"/>
                <a:gd name="connsiteY9" fmla="*/ 404217 h 510399"/>
                <a:gd name="connsiteX10" fmla="*/ 215023 w 607227"/>
                <a:gd name="connsiteY10" fmla="*/ 362805 h 510399"/>
                <a:gd name="connsiteX11" fmla="*/ 138814 w 607227"/>
                <a:gd name="connsiteY11" fmla="*/ 286790 h 510399"/>
                <a:gd name="connsiteX12" fmla="*/ 138814 w 607227"/>
                <a:gd name="connsiteY12" fmla="*/ 245378 h 510399"/>
                <a:gd name="connsiteX13" fmla="*/ 180286 w 607227"/>
                <a:gd name="connsiteY13" fmla="*/ 203967 h 510399"/>
                <a:gd name="connsiteX14" fmla="*/ 201063 w 607227"/>
                <a:gd name="connsiteY14" fmla="*/ 195376 h 510399"/>
                <a:gd name="connsiteX15" fmla="*/ 221759 w 607227"/>
                <a:gd name="connsiteY15" fmla="*/ 203967 h 510399"/>
                <a:gd name="connsiteX16" fmla="*/ 277191 w 607227"/>
                <a:gd name="connsiteY16" fmla="*/ 259317 h 510399"/>
                <a:gd name="connsiteX17" fmla="*/ 444948 w 607227"/>
                <a:gd name="connsiteY17" fmla="*/ 91807 h 510399"/>
                <a:gd name="connsiteX18" fmla="*/ 503951 w 607227"/>
                <a:gd name="connsiteY18" fmla="*/ 32891 h 510399"/>
                <a:gd name="connsiteX19" fmla="*/ 515719 w 607227"/>
                <a:gd name="connsiteY19" fmla="*/ 21221 h 510399"/>
                <a:gd name="connsiteX20" fmla="*/ 536415 w 607227"/>
                <a:gd name="connsiteY20" fmla="*/ 12631 h 510399"/>
                <a:gd name="connsiteX21" fmla="*/ 61847 w 607227"/>
                <a:gd name="connsiteY21" fmla="*/ 0 h 510399"/>
                <a:gd name="connsiteX22" fmla="*/ 449328 w 607227"/>
                <a:gd name="connsiteY22" fmla="*/ 0 h 510399"/>
                <a:gd name="connsiteX23" fmla="*/ 491858 w 607227"/>
                <a:gd name="connsiteY23" fmla="*/ 17019 h 510399"/>
                <a:gd name="connsiteX24" fmla="*/ 442591 w 607227"/>
                <a:gd name="connsiteY24" fmla="*/ 66130 h 510399"/>
                <a:gd name="connsiteX25" fmla="*/ 66230 w 607227"/>
                <a:gd name="connsiteY25" fmla="*/ 66130 h 510399"/>
                <a:gd name="connsiteX26" fmla="*/ 66230 w 607227"/>
                <a:gd name="connsiteY26" fmla="*/ 444269 h 510399"/>
                <a:gd name="connsiteX27" fmla="*/ 444945 w 607227"/>
                <a:gd name="connsiteY27" fmla="*/ 444269 h 510399"/>
                <a:gd name="connsiteX28" fmla="*/ 444945 w 607227"/>
                <a:gd name="connsiteY28" fmla="*/ 285590 h 510399"/>
                <a:gd name="connsiteX29" fmla="*/ 511175 w 607227"/>
                <a:gd name="connsiteY29" fmla="*/ 219460 h 510399"/>
                <a:gd name="connsiteX30" fmla="*/ 511175 w 607227"/>
                <a:gd name="connsiteY30" fmla="*/ 448645 h 510399"/>
                <a:gd name="connsiteX31" fmla="*/ 449328 w 607227"/>
                <a:gd name="connsiteY31" fmla="*/ 510399 h 510399"/>
                <a:gd name="connsiteX32" fmla="*/ 61847 w 607227"/>
                <a:gd name="connsiteY32" fmla="*/ 510399 h 510399"/>
                <a:gd name="connsiteX33" fmla="*/ 0 w 607227"/>
                <a:gd name="connsiteY33" fmla="*/ 448645 h 510399"/>
                <a:gd name="connsiteX34" fmla="*/ 0 w 607227"/>
                <a:gd name="connsiteY34" fmla="*/ 61673 h 510399"/>
                <a:gd name="connsiteX35" fmla="*/ 61847 w 607227"/>
                <a:gd name="connsiteY35" fmla="*/ 0 h 51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07227" h="510399">
                  <a:moveTo>
                    <a:pt x="536415" y="12631"/>
                  </a:moveTo>
                  <a:cubicBezTo>
                    <a:pt x="543882" y="12631"/>
                    <a:pt x="551430" y="15467"/>
                    <a:pt x="557192" y="21221"/>
                  </a:cubicBezTo>
                  <a:lnTo>
                    <a:pt x="598584" y="62633"/>
                  </a:lnTo>
                  <a:cubicBezTo>
                    <a:pt x="610108" y="74059"/>
                    <a:pt x="610108" y="92618"/>
                    <a:pt x="598584" y="104044"/>
                  </a:cubicBezTo>
                  <a:lnTo>
                    <a:pt x="511175" y="191324"/>
                  </a:lnTo>
                  <a:lnTo>
                    <a:pt x="444948" y="257453"/>
                  </a:lnTo>
                  <a:lnTo>
                    <a:pt x="339441" y="362805"/>
                  </a:lnTo>
                  <a:lnTo>
                    <a:pt x="297968" y="404217"/>
                  </a:lnTo>
                  <a:cubicBezTo>
                    <a:pt x="292206" y="409971"/>
                    <a:pt x="284739" y="412807"/>
                    <a:pt x="277191" y="412807"/>
                  </a:cubicBezTo>
                  <a:cubicBezTo>
                    <a:pt x="269724" y="412807"/>
                    <a:pt x="262177" y="409971"/>
                    <a:pt x="256495" y="404217"/>
                  </a:cubicBezTo>
                  <a:lnTo>
                    <a:pt x="215023" y="362805"/>
                  </a:lnTo>
                  <a:lnTo>
                    <a:pt x="138814" y="286790"/>
                  </a:lnTo>
                  <a:cubicBezTo>
                    <a:pt x="127370" y="275363"/>
                    <a:pt x="127370" y="256805"/>
                    <a:pt x="138814" y="245378"/>
                  </a:cubicBezTo>
                  <a:lnTo>
                    <a:pt x="180286" y="203967"/>
                  </a:lnTo>
                  <a:cubicBezTo>
                    <a:pt x="186049" y="198213"/>
                    <a:pt x="193515" y="195376"/>
                    <a:pt x="201063" y="195376"/>
                  </a:cubicBezTo>
                  <a:cubicBezTo>
                    <a:pt x="208530" y="195376"/>
                    <a:pt x="215997" y="198213"/>
                    <a:pt x="221759" y="203967"/>
                  </a:cubicBezTo>
                  <a:lnTo>
                    <a:pt x="277191" y="259317"/>
                  </a:lnTo>
                  <a:lnTo>
                    <a:pt x="444948" y="91807"/>
                  </a:lnTo>
                  <a:lnTo>
                    <a:pt x="503951" y="32891"/>
                  </a:lnTo>
                  <a:lnTo>
                    <a:pt x="515719" y="21221"/>
                  </a:lnTo>
                  <a:cubicBezTo>
                    <a:pt x="521401" y="15467"/>
                    <a:pt x="528949" y="12631"/>
                    <a:pt x="536415" y="12631"/>
                  </a:cubicBezTo>
                  <a:close/>
                  <a:moveTo>
                    <a:pt x="61847" y="0"/>
                  </a:moveTo>
                  <a:lnTo>
                    <a:pt x="449328" y="0"/>
                  </a:lnTo>
                  <a:cubicBezTo>
                    <a:pt x="465804" y="0"/>
                    <a:pt x="480738" y="6483"/>
                    <a:pt x="491858" y="17019"/>
                  </a:cubicBezTo>
                  <a:lnTo>
                    <a:pt x="442591" y="66130"/>
                  </a:lnTo>
                  <a:lnTo>
                    <a:pt x="66230" y="66130"/>
                  </a:lnTo>
                  <a:lnTo>
                    <a:pt x="66230" y="444269"/>
                  </a:lnTo>
                  <a:lnTo>
                    <a:pt x="444945" y="444269"/>
                  </a:lnTo>
                  <a:lnTo>
                    <a:pt x="444945" y="285590"/>
                  </a:lnTo>
                  <a:lnTo>
                    <a:pt x="511175" y="219460"/>
                  </a:lnTo>
                  <a:lnTo>
                    <a:pt x="511175" y="448645"/>
                  </a:lnTo>
                  <a:cubicBezTo>
                    <a:pt x="511175" y="482683"/>
                    <a:pt x="483417" y="510399"/>
                    <a:pt x="449328" y="510399"/>
                  </a:cubicBezTo>
                  <a:lnTo>
                    <a:pt x="61847" y="510399"/>
                  </a:lnTo>
                  <a:cubicBezTo>
                    <a:pt x="27758" y="510399"/>
                    <a:pt x="0" y="482683"/>
                    <a:pt x="0" y="448645"/>
                  </a:cubicBezTo>
                  <a:lnTo>
                    <a:pt x="0" y="61673"/>
                  </a:lnTo>
                  <a:cubicBezTo>
                    <a:pt x="0" y="27635"/>
                    <a:pt x="27758" y="0"/>
                    <a:pt x="61847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" name="íŝḷíḓé">
              <a:extLst>
                <a:ext uri="{FF2B5EF4-FFF2-40B4-BE49-F238E27FC236}">
                  <a16:creationId xmlns:a16="http://schemas.microsoft.com/office/drawing/2014/main" xmlns="" id="{0DF64333-1E5D-4C2E-AE8A-AE7F5B09DA5D}"/>
                </a:ext>
              </a:extLst>
            </p:cNvPr>
            <p:cNvSpPr/>
            <p:nvPr/>
          </p:nvSpPr>
          <p:spPr>
            <a:xfrm>
              <a:off x="5166215" y="4862270"/>
              <a:ext cx="337451" cy="334403"/>
            </a:xfrm>
            <a:custGeom>
              <a:avLst/>
              <a:gdLst>
                <a:gd name="connsiteX0" fmla="*/ 509642 w 605882"/>
                <a:gd name="connsiteY0" fmla="*/ 502443 h 600411"/>
                <a:gd name="connsiteX1" fmla="*/ 515394 w 605882"/>
                <a:gd name="connsiteY1" fmla="*/ 505314 h 600411"/>
                <a:gd name="connsiteX2" fmla="*/ 515394 w 605882"/>
                <a:gd name="connsiteY2" fmla="*/ 509621 h 600411"/>
                <a:gd name="connsiteX3" fmla="*/ 525460 w 605882"/>
                <a:gd name="connsiteY3" fmla="*/ 502443 h 600411"/>
                <a:gd name="connsiteX4" fmla="*/ 531211 w 605882"/>
                <a:gd name="connsiteY4" fmla="*/ 511056 h 600411"/>
                <a:gd name="connsiteX5" fmla="*/ 542715 w 605882"/>
                <a:gd name="connsiteY5" fmla="*/ 526846 h 600411"/>
                <a:gd name="connsiteX6" fmla="*/ 544153 w 605882"/>
                <a:gd name="connsiteY6" fmla="*/ 536894 h 600411"/>
                <a:gd name="connsiteX7" fmla="*/ 539839 w 605882"/>
                <a:gd name="connsiteY7" fmla="*/ 552684 h 600411"/>
                <a:gd name="connsiteX8" fmla="*/ 531211 w 605882"/>
                <a:gd name="connsiteY8" fmla="*/ 556990 h 600411"/>
                <a:gd name="connsiteX9" fmla="*/ 522584 w 605882"/>
                <a:gd name="connsiteY9" fmla="*/ 555555 h 600411"/>
                <a:gd name="connsiteX10" fmla="*/ 515394 w 605882"/>
                <a:gd name="connsiteY10" fmla="*/ 549813 h 600411"/>
                <a:gd name="connsiteX11" fmla="*/ 508204 w 605882"/>
                <a:gd name="connsiteY11" fmla="*/ 542636 h 600411"/>
                <a:gd name="connsiteX12" fmla="*/ 488072 w 605882"/>
                <a:gd name="connsiteY12" fmla="*/ 548377 h 600411"/>
                <a:gd name="connsiteX13" fmla="*/ 479444 w 605882"/>
                <a:gd name="connsiteY13" fmla="*/ 548377 h 600411"/>
                <a:gd name="connsiteX14" fmla="*/ 478006 w 605882"/>
                <a:gd name="connsiteY14" fmla="*/ 536894 h 600411"/>
                <a:gd name="connsiteX15" fmla="*/ 476568 w 605882"/>
                <a:gd name="connsiteY15" fmla="*/ 523975 h 600411"/>
                <a:gd name="connsiteX16" fmla="*/ 488072 w 605882"/>
                <a:gd name="connsiteY16" fmla="*/ 518233 h 600411"/>
                <a:gd name="connsiteX17" fmla="*/ 493824 w 605882"/>
                <a:gd name="connsiteY17" fmla="*/ 509621 h 600411"/>
                <a:gd name="connsiteX18" fmla="*/ 501014 w 605882"/>
                <a:gd name="connsiteY18" fmla="*/ 509621 h 600411"/>
                <a:gd name="connsiteX19" fmla="*/ 509642 w 605882"/>
                <a:gd name="connsiteY19" fmla="*/ 502443 h 600411"/>
                <a:gd name="connsiteX20" fmla="*/ 510755 w 605882"/>
                <a:gd name="connsiteY20" fmla="*/ 484065 h 600411"/>
                <a:gd name="connsiteX21" fmla="*/ 515433 w 605882"/>
                <a:gd name="connsiteY21" fmla="*/ 485139 h 600411"/>
                <a:gd name="connsiteX22" fmla="*/ 525509 w 605882"/>
                <a:gd name="connsiteY22" fmla="*/ 486572 h 600411"/>
                <a:gd name="connsiteX23" fmla="*/ 534145 w 605882"/>
                <a:gd name="connsiteY23" fmla="*/ 490869 h 600411"/>
                <a:gd name="connsiteX24" fmla="*/ 537024 w 605882"/>
                <a:gd name="connsiteY24" fmla="*/ 493734 h 600411"/>
                <a:gd name="connsiteX25" fmla="*/ 539902 w 605882"/>
                <a:gd name="connsiteY25" fmla="*/ 499464 h 600411"/>
                <a:gd name="connsiteX26" fmla="*/ 534145 w 605882"/>
                <a:gd name="connsiteY26" fmla="*/ 500896 h 600411"/>
                <a:gd name="connsiteX27" fmla="*/ 525509 w 605882"/>
                <a:gd name="connsiteY27" fmla="*/ 499464 h 600411"/>
                <a:gd name="connsiteX28" fmla="*/ 516873 w 605882"/>
                <a:gd name="connsiteY28" fmla="*/ 495166 h 600411"/>
                <a:gd name="connsiteX29" fmla="*/ 516873 w 605882"/>
                <a:gd name="connsiteY29" fmla="*/ 490869 h 600411"/>
                <a:gd name="connsiteX30" fmla="*/ 508237 w 605882"/>
                <a:gd name="connsiteY30" fmla="*/ 485139 h 600411"/>
                <a:gd name="connsiteX31" fmla="*/ 510755 w 605882"/>
                <a:gd name="connsiteY31" fmla="*/ 484065 h 600411"/>
                <a:gd name="connsiteX32" fmla="*/ 447040 w 605882"/>
                <a:gd name="connsiteY32" fmla="*/ 472502 h 600411"/>
                <a:gd name="connsiteX33" fmla="*/ 452243 w 605882"/>
                <a:gd name="connsiteY33" fmla="*/ 476625 h 600411"/>
                <a:gd name="connsiteX34" fmla="*/ 462290 w 605882"/>
                <a:gd name="connsiteY34" fmla="*/ 485229 h 600411"/>
                <a:gd name="connsiteX35" fmla="*/ 468032 w 605882"/>
                <a:gd name="connsiteY35" fmla="*/ 480927 h 600411"/>
                <a:gd name="connsiteX36" fmla="*/ 476643 w 605882"/>
                <a:gd name="connsiteY36" fmla="*/ 476625 h 600411"/>
                <a:gd name="connsiteX37" fmla="*/ 480949 w 605882"/>
                <a:gd name="connsiteY37" fmla="*/ 479493 h 600411"/>
                <a:gd name="connsiteX38" fmla="*/ 479514 w 605882"/>
                <a:gd name="connsiteY38" fmla="*/ 486663 h 600411"/>
                <a:gd name="connsiteX39" fmla="*/ 486690 w 605882"/>
                <a:gd name="connsiteY39" fmla="*/ 480927 h 600411"/>
                <a:gd name="connsiteX40" fmla="*/ 493867 w 605882"/>
                <a:gd name="connsiteY40" fmla="*/ 482361 h 600411"/>
                <a:gd name="connsiteX41" fmla="*/ 495302 w 605882"/>
                <a:gd name="connsiteY41" fmla="*/ 490966 h 600411"/>
                <a:gd name="connsiteX42" fmla="*/ 489561 w 605882"/>
                <a:gd name="connsiteY42" fmla="*/ 495268 h 600411"/>
                <a:gd name="connsiteX43" fmla="*/ 482385 w 605882"/>
                <a:gd name="connsiteY43" fmla="*/ 493834 h 600411"/>
                <a:gd name="connsiteX44" fmla="*/ 479514 w 605882"/>
                <a:gd name="connsiteY44" fmla="*/ 498136 h 600411"/>
                <a:gd name="connsiteX45" fmla="*/ 469467 w 605882"/>
                <a:gd name="connsiteY45" fmla="*/ 493834 h 600411"/>
                <a:gd name="connsiteX46" fmla="*/ 462290 w 605882"/>
                <a:gd name="connsiteY46" fmla="*/ 493834 h 600411"/>
                <a:gd name="connsiteX47" fmla="*/ 455114 w 605882"/>
                <a:gd name="connsiteY47" fmla="*/ 489532 h 600411"/>
                <a:gd name="connsiteX48" fmla="*/ 445067 w 605882"/>
                <a:gd name="connsiteY48" fmla="*/ 473757 h 600411"/>
                <a:gd name="connsiteX49" fmla="*/ 447040 w 605882"/>
                <a:gd name="connsiteY49" fmla="*/ 472502 h 600411"/>
                <a:gd name="connsiteX50" fmla="*/ 526863 w 605882"/>
                <a:gd name="connsiteY50" fmla="*/ 387676 h 600411"/>
                <a:gd name="connsiteX51" fmla="*/ 528297 w 605882"/>
                <a:gd name="connsiteY51" fmla="*/ 387676 h 600411"/>
                <a:gd name="connsiteX52" fmla="*/ 529731 w 605882"/>
                <a:gd name="connsiteY52" fmla="*/ 397747 h 600411"/>
                <a:gd name="connsiteX53" fmla="*/ 525429 w 605882"/>
                <a:gd name="connsiteY53" fmla="*/ 404940 h 600411"/>
                <a:gd name="connsiteX54" fmla="*/ 521127 w 605882"/>
                <a:gd name="connsiteY54" fmla="*/ 416450 h 600411"/>
                <a:gd name="connsiteX55" fmla="*/ 503917 w 605882"/>
                <a:gd name="connsiteY55" fmla="*/ 425082 h 600411"/>
                <a:gd name="connsiteX56" fmla="*/ 508220 w 605882"/>
                <a:gd name="connsiteY56" fmla="*/ 417888 h 600411"/>
                <a:gd name="connsiteX57" fmla="*/ 516824 w 605882"/>
                <a:gd name="connsiteY57" fmla="*/ 410695 h 600411"/>
                <a:gd name="connsiteX58" fmla="*/ 521127 w 605882"/>
                <a:gd name="connsiteY58" fmla="*/ 402063 h 600411"/>
                <a:gd name="connsiteX59" fmla="*/ 525429 w 605882"/>
                <a:gd name="connsiteY59" fmla="*/ 391992 h 600411"/>
                <a:gd name="connsiteX60" fmla="*/ 526863 w 605882"/>
                <a:gd name="connsiteY60" fmla="*/ 387676 h 600411"/>
                <a:gd name="connsiteX61" fmla="*/ 15955 w 605882"/>
                <a:gd name="connsiteY61" fmla="*/ 301859 h 600411"/>
                <a:gd name="connsiteX62" fmla="*/ 26006 w 605882"/>
                <a:gd name="connsiteY62" fmla="*/ 301859 h 600411"/>
                <a:gd name="connsiteX63" fmla="*/ 34621 w 605882"/>
                <a:gd name="connsiteY63" fmla="*/ 304725 h 600411"/>
                <a:gd name="connsiteX64" fmla="*/ 51850 w 605882"/>
                <a:gd name="connsiteY64" fmla="*/ 309024 h 600411"/>
                <a:gd name="connsiteX65" fmla="*/ 60465 w 605882"/>
                <a:gd name="connsiteY65" fmla="*/ 307591 h 600411"/>
                <a:gd name="connsiteX66" fmla="*/ 73387 w 605882"/>
                <a:gd name="connsiteY66" fmla="*/ 307591 h 600411"/>
                <a:gd name="connsiteX67" fmla="*/ 80566 w 605882"/>
                <a:gd name="connsiteY67" fmla="*/ 309024 h 600411"/>
                <a:gd name="connsiteX68" fmla="*/ 113589 w 605882"/>
                <a:gd name="connsiteY68" fmla="*/ 313323 h 600411"/>
                <a:gd name="connsiteX69" fmla="*/ 123640 w 605882"/>
                <a:gd name="connsiteY69" fmla="*/ 311890 h 600411"/>
                <a:gd name="connsiteX70" fmla="*/ 137998 w 605882"/>
                <a:gd name="connsiteY70" fmla="*/ 307591 h 600411"/>
                <a:gd name="connsiteX71" fmla="*/ 146612 w 605882"/>
                <a:gd name="connsiteY71" fmla="*/ 320488 h 600411"/>
                <a:gd name="connsiteX72" fmla="*/ 143741 w 605882"/>
                <a:gd name="connsiteY72" fmla="*/ 327653 h 600411"/>
                <a:gd name="connsiteX73" fmla="*/ 146612 w 605882"/>
                <a:gd name="connsiteY73" fmla="*/ 333386 h 600411"/>
                <a:gd name="connsiteX74" fmla="*/ 142305 w 605882"/>
                <a:gd name="connsiteY74" fmla="*/ 336252 h 600411"/>
                <a:gd name="connsiteX75" fmla="*/ 135126 w 605882"/>
                <a:gd name="connsiteY75" fmla="*/ 337685 h 600411"/>
                <a:gd name="connsiteX76" fmla="*/ 127947 w 605882"/>
                <a:gd name="connsiteY76" fmla="*/ 340551 h 600411"/>
                <a:gd name="connsiteX77" fmla="*/ 123640 w 605882"/>
                <a:gd name="connsiteY77" fmla="*/ 352015 h 600411"/>
                <a:gd name="connsiteX78" fmla="*/ 129383 w 605882"/>
                <a:gd name="connsiteY78" fmla="*/ 359180 h 600411"/>
                <a:gd name="connsiteX79" fmla="*/ 140869 w 605882"/>
                <a:gd name="connsiteY79" fmla="*/ 363479 h 600411"/>
                <a:gd name="connsiteX80" fmla="*/ 143741 w 605882"/>
                <a:gd name="connsiteY80" fmla="*/ 372077 h 600411"/>
                <a:gd name="connsiteX81" fmla="*/ 148048 w 605882"/>
                <a:gd name="connsiteY81" fmla="*/ 374943 h 600411"/>
                <a:gd name="connsiteX82" fmla="*/ 150920 w 605882"/>
                <a:gd name="connsiteY82" fmla="*/ 364912 h 600411"/>
                <a:gd name="connsiteX83" fmla="*/ 149484 w 605882"/>
                <a:gd name="connsiteY83" fmla="*/ 354881 h 600411"/>
                <a:gd name="connsiteX84" fmla="*/ 150920 w 605882"/>
                <a:gd name="connsiteY84" fmla="*/ 343417 h 600411"/>
                <a:gd name="connsiteX85" fmla="*/ 156663 w 605882"/>
                <a:gd name="connsiteY85" fmla="*/ 340551 h 600411"/>
                <a:gd name="connsiteX86" fmla="*/ 163842 w 605882"/>
                <a:gd name="connsiteY86" fmla="*/ 343417 h 600411"/>
                <a:gd name="connsiteX87" fmla="*/ 168149 w 605882"/>
                <a:gd name="connsiteY87" fmla="*/ 349149 h 600411"/>
                <a:gd name="connsiteX88" fmla="*/ 173892 w 605882"/>
                <a:gd name="connsiteY88" fmla="*/ 346283 h 600411"/>
                <a:gd name="connsiteX89" fmla="*/ 179635 w 605882"/>
                <a:gd name="connsiteY89" fmla="*/ 352015 h 600411"/>
                <a:gd name="connsiteX90" fmla="*/ 186815 w 605882"/>
                <a:gd name="connsiteY90" fmla="*/ 363479 h 600411"/>
                <a:gd name="connsiteX91" fmla="*/ 195430 w 605882"/>
                <a:gd name="connsiteY91" fmla="*/ 384974 h 600411"/>
                <a:gd name="connsiteX92" fmla="*/ 193994 w 605882"/>
                <a:gd name="connsiteY92" fmla="*/ 389273 h 600411"/>
                <a:gd name="connsiteX93" fmla="*/ 181071 w 605882"/>
                <a:gd name="connsiteY93" fmla="*/ 393572 h 600411"/>
                <a:gd name="connsiteX94" fmla="*/ 171021 w 605882"/>
                <a:gd name="connsiteY94" fmla="*/ 399304 h 600411"/>
                <a:gd name="connsiteX95" fmla="*/ 163842 w 605882"/>
                <a:gd name="connsiteY95" fmla="*/ 405037 h 600411"/>
                <a:gd name="connsiteX96" fmla="*/ 156663 w 605882"/>
                <a:gd name="connsiteY96" fmla="*/ 413635 h 600411"/>
                <a:gd name="connsiteX97" fmla="*/ 148048 w 605882"/>
                <a:gd name="connsiteY97" fmla="*/ 427965 h 600411"/>
                <a:gd name="connsiteX98" fmla="*/ 145176 w 605882"/>
                <a:gd name="connsiteY98" fmla="*/ 436563 h 600411"/>
                <a:gd name="connsiteX99" fmla="*/ 139433 w 605882"/>
                <a:gd name="connsiteY99" fmla="*/ 429398 h 600411"/>
                <a:gd name="connsiteX100" fmla="*/ 123640 w 605882"/>
                <a:gd name="connsiteY100" fmla="*/ 427965 h 600411"/>
                <a:gd name="connsiteX101" fmla="*/ 122204 w 605882"/>
                <a:gd name="connsiteY101" fmla="*/ 446594 h 600411"/>
                <a:gd name="connsiteX102" fmla="*/ 132254 w 605882"/>
                <a:gd name="connsiteY102" fmla="*/ 440862 h 600411"/>
                <a:gd name="connsiteX103" fmla="*/ 136562 w 605882"/>
                <a:gd name="connsiteY103" fmla="*/ 445161 h 600411"/>
                <a:gd name="connsiteX104" fmla="*/ 137998 w 605882"/>
                <a:gd name="connsiteY104" fmla="*/ 452326 h 600411"/>
                <a:gd name="connsiteX105" fmla="*/ 145176 w 605882"/>
                <a:gd name="connsiteY105" fmla="*/ 459491 h 600411"/>
                <a:gd name="connsiteX106" fmla="*/ 156663 w 605882"/>
                <a:gd name="connsiteY106" fmla="*/ 459491 h 600411"/>
                <a:gd name="connsiteX107" fmla="*/ 181071 w 605882"/>
                <a:gd name="connsiteY107" fmla="*/ 463790 h 600411"/>
                <a:gd name="connsiteX108" fmla="*/ 192558 w 605882"/>
                <a:gd name="connsiteY108" fmla="*/ 469522 h 600411"/>
                <a:gd name="connsiteX109" fmla="*/ 206916 w 605882"/>
                <a:gd name="connsiteY109" fmla="*/ 482420 h 600411"/>
                <a:gd name="connsiteX110" fmla="*/ 228453 w 605882"/>
                <a:gd name="connsiteY110" fmla="*/ 489585 h 600411"/>
                <a:gd name="connsiteX111" fmla="*/ 224145 w 605882"/>
                <a:gd name="connsiteY111" fmla="*/ 513946 h 600411"/>
                <a:gd name="connsiteX112" fmla="*/ 214095 w 605882"/>
                <a:gd name="connsiteY112" fmla="*/ 526843 h 600411"/>
                <a:gd name="connsiteX113" fmla="*/ 191122 w 605882"/>
                <a:gd name="connsiteY113" fmla="*/ 554071 h 600411"/>
                <a:gd name="connsiteX114" fmla="*/ 176764 w 605882"/>
                <a:gd name="connsiteY114" fmla="*/ 566968 h 600411"/>
                <a:gd name="connsiteX115" fmla="*/ 173892 w 605882"/>
                <a:gd name="connsiteY115" fmla="*/ 575566 h 600411"/>
                <a:gd name="connsiteX116" fmla="*/ 173892 w 605882"/>
                <a:gd name="connsiteY116" fmla="*/ 585597 h 600411"/>
                <a:gd name="connsiteX117" fmla="*/ 173892 w 605882"/>
                <a:gd name="connsiteY117" fmla="*/ 595628 h 600411"/>
                <a:gd name="connsiteX118" fmla="*/ 173892 w 605882"/>
                <a:gd name="connsiteY118" fmla="*/ 599927 h 600411"/>
                <a:gd name="connsiteX119" fmla="*/ 159534 w 605882"/>
                <a:gd name="connsiteY119" fmla="*/ 591329 h 600411"/>
                <a:gd name="connsiteX120" fmla="*/ 159534 w 605882"/>
                <a:gd name="connsiteY120" fmla="*/ 561236 h 600411"/>
                <a:gd name="connsiteX121" fmla="*/ 163842 w 605882"/>
                <a:gd name="connsiteY121" fmla="*/ 523977 h 600411"/>
                <a:gd name="connsiteX122" fmla="*/ 158099 w 605882"/>
                <a:gd name="connsiteY122" fmla="*/ 512513 h 600411"/>
                <a:gd name="connsiteX123" fmla="*/ 146612 w 605882"/>
                <a:gd name="connsiteY123" fmla="*/ 493884 h 600411"/>
                <a:gd name="connsiteX124" fmla="*/ 148048 w 605882"/>
                <a:gd name="connsiteY124" fmla="*/ 480987 h 600411"/>
                <a:gd name="connsiteX125" fmla="*/ 148048 w 605882"/>
                <a:gd name="connsiteY125" fmla="*/ 470955 h 600411"/>
                <a:gd name="connsiteX126" fmla="*/ 136562 w 605882"/>
                <a:gd name="connsiteY126" fmla="*/ 462357 h 600411"/>
                <a:gd name="connsiteX127" fmla="*/ 127947 w 605882"/>
                <a:gd name="connsiteY127" fmla="*/ 456625 h 600411"/>
                <a:gd name="connsiteX128" fmla="*/ 113589 w 605882"/>
                <a:gd name="connsiteY128" fmla="*/ 452326 h 600411"/>
                <a:gd name="connsiteX129" fmla="*/ 99231 w 605882"/>
                <a:gd name="connsiteY129" fmla="*/ 437996 h 600411"/>
                <a:gd name="connsiteX130" fmla="*/ 97795 w 605882"/>
                <a:gd name="connsiteY130" fmla="*/ 443728 h 600411"/>
                <a:gd name="connsiteX131" fmla="*/ 80566 w 605882"/>
                <a:gd name="connsiteY131" fmla="*/ 420800 h 600411"/>
                <a:gd name="connsiteX132" fmla="*/ 71951 w 605882"/>
                <a:gd name="connsiteY132" fmla="*/ 387840 h 600411"/>
                <a:gd name="connsiteX133" fmla="*/ 57593 w 605882"/>
                <a:gd name="connsiteY133" fmla="*/ 367778 h 600411"/>
                <a:gd name="connsiteX134" fmla="*/ 46107 w 605882"/>
                <a:gd name="connsiteY134" fmla="*/ 352015 h 600411"/>
                <a:gd name="connsiteX135" fmla="*/ 30313 w 605882"/>
                <a:gd name="connsiteY135" fmla="*/ 352015 h 600411"/>
                <a:gd name="connsiteX136" fmla="*/ 8776 w 605882"/>
                <a:gd name="connsiteY136" fmla="*/ 352015 h 600411"/>
                <a:gd name="connsiteX137" fmla="*/ 162 w 605882"/>
                <a:gd name="connsiteY137" fmla="*/ 329087 h 600411"/>
                <a:gd name="connsiteX138" fmla="*/ 4469 w 605882"/>
                <a:gd name="connsiteY138" fmla="*/ 316189 h 600411"/>
                <a:gd name="connsiteX139" fmla="*/ 7340 w 605882"/>
                <a:gd name="connsiteY139" fmla="*/ 309024 h 600411"/>
                <a:gd name="connsiteX140" fmla="*/ 15955 w 605882"/>
                <a:gd name="connsiteY140" fmla="*/ 301859 h 600411"/>
                <a:gd name="connsiteX141" fmla="*/ 186781 w 605882"/>
                <a:gd name="connsiteY141" fmla="*/ 274448 h 600411"/>
                <a:gd name="connsiteX142" fmla="*/ 257129 w 605882"/>
                <a:gd name="connsiteY142" fmla="*/ 274448 h 600411"/>
                <a:gd name="connsiteX143" fmla="*/ 249951 w 605882"/>
                <a:gd name="connsiteY143" fmla="*/ 287371 h 600411"/>
                <a:gd name="connsiteX144" fmla="*/ 251387 w 605882"/>
                <a:gd name="connsiteY144" fmla="*/ 301729 h 600411"/>
                <a:gd name="connsiteX145" fmla="*/ 245644 w 605882"/>
                <a:gd name="connsiteY145" fmla="*/ 311780 h 600411"/>
                <a:gd name="connsiteX146" fmla="*/ 222673 w 605882"/>
                <a:gd name="connsiteY146" fmla="*/ 329010 h 600411"/>
                <a:gd name="connsiteX147" fmla="*/ 215495 w 605882"/>
                <a:gd name="connsiteY147" fmla="*/ 341933 h 600411"/>
                <a:gd name="connsiteX148" fmla="*/ 211188 w 605882"/>
                <a:gd name="connsiteY148" fmla="*/ 353419 h 600411"/>
                <a:gd name="connsiteX149" fmla="*/ 205445 w 605882"/>
                <a:gd name="connsiteY149" fmla="*/ 350548 h 600411"/>
                <a:gd name="connsiteX150" fmla="*/ 195395 w 605882"/>
                <a:gd name="connsiteY150" fmla="*/ 331882 h 600411"/>
                <a:gd name="connsiteX151" fmla="*/ 192524 w 605882"/>
                <a:gd name="connsiteY151" fmla="*/ 314652 h 600411"/>
                <a:gd name="connsiteX152" fmla="*/ 192524 w 605882"/>
                <a:gd name="connsiteY152" fmla="*/ 304601 h 600411"/>
                <a:gd name="connsiteX153" fmla="*/ 189653 w 605882"/>
                <a:gd name="connsiteY153" fmla="*/ 297422 h 600411"/>
                <a:gd name="connsiteX154" fmla="*/ 186781 w 605882"/>
                <a:gd name="connsiteY154" fmla="*/ 274448 h 600411"/>
                <a:gd name="connsiteX155" fmla="*/ 465186 w 605882"/>
                <a:gd name="connsiteY155" fmla="*/ 265820 h 600411"/>
                <a:gd name="connsiteX156" fmla="*/ 492464 w 605882"/>
                <a:gd name="connsiteY156" fmla="*/ 283021 h 600411"/>
                <a:gd name="connsiteX157" fmla="*/ 522613 w 605882"/>
                <a:gd name="connsiteY157" fmla="*/ 290188 h 600411"/>
                <a:gd name="connsiteX158" fmla="*/ 549891 w 605882"/>
                <a:gd name="connsiteY158" fmla="*/ 295921 h 600411"/>
                <a:gd name="connsiteX159" fmla="*/ 571426 w 605882"/>
                <a:gd name="connsiteY159" fmla="*/ 301655 h 600411"/>
                <a:gd name="connsiteX160" fmla="*/ 595832 w 605882"/>
                <a:gd name="connsiteY160" fmla="*/ 314556 h 600411"/>
                <a:gd name="connsiteX161" fmla="*/ 605882 w 605882"/>
                <a:gd name="connsiteY161" fmla="*/ 323156 h 600411"/>
                <a:gd name="connsiteX162" fmla="*/ 600140 w 605882"/>
                <a:gd name="connsiteY162" fmla="*/ 333190 h 600411"/>
                <a:gd name="connsiteX163" fmla="*/ 590090 w 605882"/>
                <a:gd name="connsiteY163" fmla="*/ 330323 h 600411"/>
                <a:gd name="connsiteX164" fmla="*/ 587218 w 605882"/>
                <a:gd name="connsiteY164" fmla="*/ 338923 h 600411"/>
                <a:gd name="connsiteX165" fmla="*/ 565683 w 605882"/>
                <a:gd name="connsiteY165" fmla="*/ 351824 h 600411"/>
                <a:gd name="connsiteX166" fmla="*/ 561376 w 605882"/>
                <a:gd name="connsiteY166" fmla="*/ 357558 h 600411"/>
                <a:gd name="connsiteX167" fmla="*/ 555634 w 605882"/>
                <a:gd name="connsiteY167" fmla="*/ 367591 h 600411"/>
                <a:gd name="connsiteX168" fmla="*/ 547019 w 605882"/>
                <a:gd name="connsiteY168" fmla="*/ 381925 h 600411"/>
                <a:gd name="connsiteX169" fmla="*/ 544148 w 605882"/>
                <a:gd name="connsiteY169" fmla="*/ 373325 h 600411"/>
                <a:gd name="connsiteX170" fmla="*/ 534098 w 605882"/>
                <a:gd name="connsiteY170" fmla="*/ 354691 h 600411"/>
                <a:gd name="connsiteX171" fmla="*/ 521177 w 605882"/>
                <a:gd name="connsiteY171" fmla="*/ 363291 h 600411"/>
                <a:gd name="connsiteX172" fmla="*/ 525484 w 605882"/>
                <a:gd name="connsiteY172" fmla="*/ 370458 h 600411"/>
                <a:gd name="connsiteX173" fmla="*/ 522613 w 605882"/>
                <a:gd name="connsiteY173" fmla="*/ 383359 h 600411"/>
                <a:gd name="connsiteX174" fmla="*/ 506820 w 605882"/>
                <a:gd name="connsiteY174" fmla="*/ 401993 h 600411"/>
                <a:gd name="connsiteX175" fmla="*/ 505385 w 605882"/>
                <a:gd name="connsiteY175" fmla="*/ 414894 h 600411"/>
                <a:gd name="connsiteX176" fmla="*/ 496771 w 605882"/>
                <a:gd name="connsiteY176" fmla="*/ 417760 h 600411"/>
                <a:gd name="connsiteX177" fmla="*/ 495335 w 605882"/>
                <a:gd name="connsiteY177" fmla="*/ 407727 h 600411"/>
                <a:gd name="connsiteX178" fmla="*/ 486721 w 605882"/>
                <a:gd name="connsiteY178" fmla="*/ 413460 h 600411"/>
                <a:gd name="connsiteX179" fmla="*/ 489592 w 605882"/>
                <a:gd name="connsiteY179" fmla="*/ 432094 h 600411"/>
                <a:gd name="connsiteX180" fmla="*/ 470929 w 605882"/>
                <a:gd name="connsiteY180" fmla="*/ 444995 h 600411"/>
                <a:gd name="connsiteX181" fmla="*/ 469493 w 605882"/>
                <a:gd name="connsiteY181" fmla="*/ 455029 h 600411"/>
                <a:gd name="connsiteX182" fmla="*/ 462314 w 605882"/>
                <a:gd name="connsiteY182" fmla="*/ 466496 h 600411"/>
                <a:gd name="connsiteX183" fmla="*/ 456572 w 605882"/>
                <a:gd name="connsiteY183" fmla="*/ 462196 h 600411"/>
                <a:gd name="connsiteX184" fmla="*/ 450829 w 605882"/>
                <a:gd name="connsiteY184" fmla="*/ 469363 h 600411"/>
                <a:gd name="connsiteX185" fmla="*/ 449393 w 605882"/>
                <a:gd name="connsiteY185" fmla="*/ 457896 h 600411"/>
                <a:gd name="connsiteX186" fmla="*/ 436472 w 605882"/>
                <a:gd name="connsiteY186" fmla="*/ 444995 h 600411"/>
                <a:gd name="connsiteX187" fmla="*/ 430730 w 605882"/>
                <a:gd name="connsiteY187" fmla="*/ 449295 h 600411"/>
                <a:gd name="connsiteX188" fmla="*/ 419244 w 605882"/>
                <a:gd name="connsiteY188" fmla="*/ 467929 h 600411"/>
                <a:gd name="connsiteX189" fmla="*/ 413501 w 605882"/>
                <a:gd name="connsiteY189" fmla="*/ 469363 h 600411"/>
                <a:gd name="connsiteX190" fmla="*/ 402016 w 605882"/>
                <a:gd name="connsiteY190" fmla="*/ 446428 h 600411"/>
                <a:gd name="connsiteX191" fmla="*/ 384788 w 605882"/>
                <a:gd name="connsiteY191" fmla="*/ 436395 h 600411"/>
                <a:gd name="connsiteX192" fmla="*/ 373302 w 605882"/>
                <a:gd name="connsiteY192" fmla="*/ 432094 h 600411"/>
                <a:gd name="connsiteX193" fmla="*/ 367560 w 605882"/>
                <a:gd name="connsiteY193" fmla="*/ 432094 h 600411"/>
                <a:gd name="connsiteX194" fmla="*/ 376174 w 605882"/>
                <a:gd name="connsiteY194" fmla="*/ 436395 h 600411"/>
                <a:gd name="connsiteX195" fmla="*/ 381917 w 605882"/>
                <a:gd name="connsiteY195" fmla="*/ 446428 h 600411"/>
                <a:gd name="connsiteX196" fmla="*/ 364688 w 605882"/>
                <a:gd name="connsiteY196" fmla="*/ 456462 h 600411"/>
                <a:gd name="connsiteX197" fmla="*/ 350332 w 605882"/>
                <a:gd name="connsiteY197" fmla="*/ 442128 h 600411"/>
                <a:gd name="connsiteX198" fmla="*/ 344589 w 605882"/>
                <a:gd name="connsiteY198" fmla="*/ 439261 h 600411"/>
                <a:gd name="connsiteX199" fmla="*/ 353203 w 605882"/>
                <a:gd name="connsiteY199" fmla="*/ 455029 h 600411"/>
                <a:gd name="connsiteX200" fmla="*/ 368995 w 605882"/>
                <a:gd name="connsiteY200" fmla="*/ 459329 h 600411"/>
                <a:gd name="connsiteX201" fmla="*/ 370431 w 605882"/>
                <a:gd name="connsiteY201" fmla="*/ 466496 h 600411"/>
                <a:gd name="connsiteX202" fmla="*/ 354639 w 605882"/>
                <a:gd name="connsiteY202" fmla="*/ 489430 h 600411"/>
                <a:gd name="connsiteX203" fmla="*/ 353203 w 605882"/>
                <a:gd name="connsiteY203" fmla="*/ 510931 h 600411"/>
                <a:gd name="connsiteX204" fmla="*/ 343153 w 605882"/>
                <a:gd name="connsiteY204" fmla="*/ 520965 h 600411"/>
                <a:gd name="connsiteX205" fmla="*/ 335975 w 605882"/>
                <a:gd name="connsiteY205" fmla="*/ 539599 h 600411"/>
                <a:gd name="connsiteX206" fmla="*/ 317311 w 605882"/>
                <a:gd name="connsiteY206" fmla="*/ 548200 h 600411"/>
                <a:gd name="connsiteX207" fmla="*/ 311568 w 605882"/>
                <a:gd name="connsiteY207" fmla="*/ 536733 h 600411"/>
                <a:gd name="connsiteX208" fmla="*/ 301519 w 605882"/>
                <a:gd name="connsiteY208" fmla="*/ 489430 h 600411"/>
                <a:gd name="connsiteX209" fmla="*/ 298647 w 605882"/>
                <a:gd name="connsiteY209" fmla="*/ 479397 h 600411"/>
                <a:gd name="connsiteX210" fmla="*/ 275676 w 605882"/>
                <a:gd name="connsiteY210" fmla="*/ 475096 h 600411"/>
                <a:gd name="connsiteX211" fmla="*/ 254141 w 605882"/>
                <a:gd name="connsiteY211" fmla="*/ 446428 h 600411"/>
                <a:gd name="connsiteX212" fmla="*/ 269934 w 605882"/>
                <a:gd name="connsiteY212" fmla="*/ 419194 h 600411"/>
                <a:gd name="connsiteX213" fmla="*/ 277112 w 605882"/>
                <a:gd name="connsiteY213" fmla="*/ 416327 h 600411"/>
                <a:gd name="connsiteX214" fmla="*/ 304390 w 605882"/>
                <a:gd name="connsiteY214" fmla="*/ 413460 h 600411"/>
                <a:gd name="connsiteX215" fmla="*/ 314440 w 605882"/>
                <a:gd name="connsiteY215" fmla="*/ 423494 h 600411"/>
                <a:gd name="connsiteX216" fmla="*/ 330232 w 605882"/>
                <a:gd name="connsiteY216" fmla="*/ 423494 h 600411"/>
                <a:gd name="connsiteX217" fmla="*/ 341718 w 605882"/>
                <a:gd name="connsiteY217" fmla="*/ 420627 h 600411"/>
                <a:gd name="connsiteX218" fmla="*/ 341718 w 605882"/>
                <a:gd name="connsiteY218" fmla="*/ 413460 h 600411"/>
                <a:gd name="connsiteX219" fmla="*/ 330232 w 605882"/>
                <a:gd name="connsiteY219" fmla="*/ 410593 h 600411"/>
                <a:gd name="connsiteX220" fmla="*/ 325925 w 605882"/>
                <a:gd name="connsiteY220" fmla="*/ 410593 h 600411"/>
                <a:gd name="connsiteX221" fmla="*/ 320182 w 605882"/>
                <a:gd name="connsiteY221" fmla="*/ 410593 h 600411"/>
                <a:gd name="connsiteX222" fmla="*/ 315875 w 605882"/>
                <a:gd name="connsiteY222" fmla="*/ 407727 h 600411"/>
                <a:gd name="connsiteX223" fmla="*/ 308697 w 605882"/>
                <a:gd name="connsiteY223" fmla="*/ 412027 h 600411"/>
                <a:gd name="connsiteX224" fmla="*/ 308697 w 605882"/>
                <a:gd name="connsiteY224" fmla="*/ 406293 h 600411"/>
                <a:gd name="connsiteX225" fmla="*/ 294340 w 605882"/>
                <a:gd name="connsiteY225" fmla="*/ 397693 h 600411"/>
                <a:gd name="connsiteX226" fmla="*/ 287162 w 605882"/>
                <a:gd name="connsiteY226" fmla="*/ 406293 h 600411"/>
                <a:gd name="connsiteX227" fmla="*/ 274241 w 605882"/>
                <a:gd name="connsiteY227" fmla="*/ 414894 h 600411"/>
                <a:gd name="connsiteX228" fmla="*/ 267062 w 605882"/>
                <a:gd name="connsiteY228" fmla="*/ 407727 h 600411"/>
                <a:gd name="connsiteX229" fmla="*/ 268498 w 605882"/>
                <a:gd name="connsiteY229" fmla="*/ 399126 h 600411"/>
                <a:gd name="connsiteX230" fmla="*/ 279983 w 605882"/>
                <a:gd name="connsiteY230" fmla="*/ 396259 h 600411"/>
                <a:gd name="connsiteX231" fmla="*/ 277112 w 605882"/>
                <a:gd name="connsiteY231" fmla="*/ 384792 h 600411"/>
                <a:gd name="connsiteX232" fmla="*/ 282855 w 605882"/>
                <a:gd name="connsiteY232" fmla="*/ 381925 h 600411"/>
                <a:gd name="connsiteX233" fmla="*/ 295776 w 605882"/>
                <a:gd name="connsiteY233" fmla="*/ 370458 h 600411"/>
                <a:gd name="connsiteX234" fmla="*/ 300083 w 605882"/>
                <a:gd name="connsiteY234" fmla="*/ 367591 h 600411"/>
                <a:gd name="connsiteX235" fmla="*/ 313004 w 605882"/>
                <a:gd name="connsiteY235" fmla="*/ 370458 h 600411"/>
                <a:gd name="connsiteX236" fmla="*/ 321618 w 605882"/>
                <a:gd name="connsiteY236" fmla="*/ 358991 h 600411"/>
                <a:gd name="connsiteX237" fmla="*/ 318747 w 605882"/>
                <a:gd name="connsiteY237" fmla="*/ 351824 h 600411"/>
                <a:gd name="connsiteX238" fmla="*/ 313004 w 605882"/>
                <a:gd name="connsiteY238" fmla="*/ 360424 h 600411"/>
                <a:gd name="connsiteX239" fmla="*/ 304390 w 605882"/>
                <a:gd name="connsiteY239" fmla="*/ 360424 h 600411"/>
                <a:gd name="connsiteX240" fmla="*/ 301519 w 605882"/>
                <a:gd name="connsiteY240" fmla="*/ 353257 h 600411"/>
                <a:gd name="connsiteX241" fmla="*/ 292905 w 605882"/>
                <a:gd name="connsiteY241" fmla="*/ 346090 h 600411"/>
                <a:gd name="connsiteX242" fmla="*/ 304390 w 605882"/>
                <a:gd name="connsiteY242" fmla="*/ 326023 h 600411"/>
                <a:gd name="connsiteX243" fmla="*/ 330232 w 605882"/>
                <a:gd name="connsiteY243" fmla="*/ 300222 h 600411"/>
                <a:gd name="connsiteX244" fmla="*/ 338846 w 605882"/>
                <a:gd name="connsiteY244" fmla="*/ 305955 h 600411"/>
                <a:gd name="connsiteX245" fmla="*/ 346025 w 605882"/>
                <a:gd name="connsiteY245" fmla="*/ 313122 h 600411"/>
                <a:gd name="connsiteX246" fmla="*/ 354639 w 605882"/>
                <a:gd name="connsiteY246" fmla="*/ 318856 h 600411"/>
                <a:gd name="connsiteX247" fmla="*/ 360381 w 605882"/>
                <a:gd name="connsiteY247" fmla="*/ 318856 h 600411"/>
                <a:gd name="connsiteX248" fmla="*/ 380481 w 605882"/>
                <a:gd name="connsiteY248" fmla="*/ 313122 h 600411"/>
                <a:gd name="connsiteX249" fmla="*/ 387659 w 605882"/>
                <a:gd name="connsiteY249" fmla="*/ 310255 h 600411"/>
                <a:gd name="connsiteX250" fmla="*/ 400580 w 605882"/>
                <a:gd name="connsiteY250" fmla="*/ 301655 h 600411"/>
                <a:gd name="connsiteX251" fmla="*/ 410630 w 605882"/>
                <a:gd name="connsiteY251" fmla="*/ 298788 h 600411"/>
                <a:gd name="connsiteX252" fmla="*/ 414937 w 605882"/>
                <a:gd name="connsiteY252" fmla="*/ 294488 h 600411"/>
                <a:gd name="connsiteX253" fmla="*/ 422116 w 605882"/>
                <a:gd name="connsiteY253" fmla="*/ 297355 h 600411"/>
                <a:gd name="connsiteX254" fmla="*/ 422116 w 605882"/>
                <a:gd name="connsiteY254" fmla="*/ 285888 h 600411"/>
                <a:gd name="connsiteX255" fmla="*/ 432165 w 605882"/>
                <a:gd name="connsiteY255" fmla="*/ 281587 h 600411"/>
                <a:gd name="connsiteX256" fmla="*/ 440779 w 605882"/>
                <a:gd name="connsiteY256" fmla="*/ 272987 h 600411"/>
                <a:gd name="connsiteX257" fmla="*/ 465186 w 605882"/>
                <a:gd name="connsiteY257" fmla="*/ 265820 h 600411"/>
                <a:gd name="connsiteX258" fmla="*/ 303047 w 605882"/>
                <a:gd name="connsiteY258" fmla="*/ 50867 h 600411"/>
                <a:gd name="connsiteX259" fmla="*/ 245632 w 605882"/>
                <a:gd name="connsiteY259" fmla="*/ 106785 h 600411"/>
                <a:gd name="connsiteX260" fmla="*/ 303047 w 605882"/>
                <a:gd name="connsiteY260" fmla="*/ 164137 h 600411"/>
                <a:gd name="connsiteX261" fmla="*/ 359027 w 605882"/>
                <a:gd name="connsiteY261" fmla="*/ 106785 h 600411"/>
                <a:gd name="connsiteX262" fmla="*/ 303047 w 605882"/>
                <a:gd name="connsiteY262" fmla="*/ 50867 h 600411"/>
                <a:gd name="connsiteX263" fmla="*/ 292999 w 605882"/>
                <a:gd name="connsiteY263" fmla="*/ 684 h 600411"/>
                <a:gd name="connsiteX264" fmla="*/ 410700 w 605882"/>
                <a:gd name="connsiteY264" fmla="*/ 106785 h 600411"/>
                <a:gd name="connsiteX265" fmla="*/ 310224 w 605882"/>
                <a:gd name="connsiteY265" fmla="*/ 283142 h 600411"/>
                <a:gd name="connsiteX266" fmla="*/ 295870 w 605882"/>
                <a:gd name="connsiteY266" fmla="*/ 283142 h 600411"/>
                <a:gd name="connsiteX267" fmla="*/ 196829 w 605882"/>
                <a:gd name="connsiteY267" fmla="*/ 129726 h 600411"/>
                <a:gd name="connsiteX268" fmla="*/ 292999 w 605882"/>
                <a:gd name="connsiteY268" fmla="*/ 684 h 600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</a:cxnLst>
              <a:rect l="l" t="t" r="r" b="b"/>
              <a:pathLst>
                <a:path w="605882" h="600411">
                  <a:moveTo>
                    <a:pt x="509642" y="502443"/>
                  </a:moveTo>
                  <a:cubicBezTo>
                    <a:pt x="513956" y="502443"/>
                    <a:pt x="515394" y="503879"/>
                    <a:pt x="515394" y="505314"/>
                  </a:cubicBezTo>
                  <a:cubicBezTo>
                    <a:pt x="515394" y="506750"/>
                    <a:pt x="513956" y="509621"/>
                    <a:pt x="515394" y="509621"/>
                  </a:cubicBezTo>
                  <a:cubicBezTo>
                    <a:pt x="518270" y="509621"/>
                    <a:pt x="524022" y="506750"/>
                    <a:pt x="525460" y="502443"/>
                  </a:cubicBezTo>
                  <a:cubicBezTo>
                    <a:pt x="525460" y="498137"/>
                    <a:pt x="529773" y="506750"/>
                    <a:pt x="531211" y="511056"/>
                  </a:cubicBezTo>
                  <a:cubicBezTo>
                    <a:pt x="532649" y="516798"/>
                    <a:pt x="539839" y="522540"/>
                    <a:pt x="542715" y="526846"/>
                  </a:cubicBezTo>
                  <a:cubicBezTo>
                    <a:pt x="547029" y="529717"/>
                    <a:pt x="545591" y="534023"/>
                    <a:pt x="544153" y="536894"/>
                  </a:cubicBezTo>
                  <a:cubicBezTo>
                    <a:pt x="542715" y="541200"/>
                    <a:pt x="541277" y="548377"/>
                    <a:pt x="539839" y="552684"/>
                  </a:cubicBezTo>
                  <a:cubicBezTo>
                    <a:pt x="538401" y="555555"/>
                    <a:pt x="532649" y="556990"/>
                    <a:pt x="531211" y="556990"/>
                  </a:cubicBezTo>
                  <a:cubicBezTo>
                    <a:pt x="529773" y="556990"/>
                    <a:pt x="526898" y="556990"/>
                    <a:pt x="522584" y="555555"/>
                  </a:cubicBezTo>
                  <a:cubicBezTo>
                    <a:pt x="519708" y="555555"/>
                    <a:pt x="518270" y="551248"/>
                    <a:pt x="515394" y="549813"/>
                  </a:cubicBezTo>
                  <a:cubicBezTo>
                    <a:pt x="513956" y="548377"/>
                    <a:pt x="511080" y="544071"/>
                    <a:pt x="508204" y="542636"/>
                  </a:cubicBezTo>
                  <a:cubicBezTo>
                    <a:pt x="506766" y="541200"/>
                    <a:pt x="490948" y="546942"/>
                    <a:pt x="488072" y="548377"/>
                  </a:cubicBezTo>
                  <a:cubicBezTo>
                    <a:pt x="483758" y="549813"/>
                    <a:pt x="482320" y="549813"/>
                    <a:pt x="479444" y="548377"/>
                  </a:cubicBezTo>
                  <a:cubicBezTo>
                    <a:pt x="473692" y="546942"/>
                    <a:pt x="478006" y="539765"/>
                    <a:pt x="478006" y="536894"/>
                  </a:cubicBezTo>
                  <a:cubicBezTo>
                    <a:pt x="478006" y="534023"/>
                    <a:pt x="476568" y="528281"/>
                    <a:pt x="476568" y="523975"/>
                  </a:cubicBezTo>
                  <a:cubicBezTo>
                    <a:pt x="476568" y="521104"/>
                    <a:pt x="485196" y="519669"/>
                    <a:pt x="488072" y="518233"/>
                  </a:cubicBezTo>
                  <a:cubicBezTo>
                    <a:pt x="489510" y="518233"/>
                    <a:pt x="492386" y="512492"/>
                    <a:pt x="493824" y="509621"/>
                  </a:cubicBezTo>
                  <a:cubicBezTo>
                    <a:pt x="496700" y="508185"/>
                    <a:pt x="499576" y="508185"/>
                    <a:pt x="501014" y="509621"/>
                  </a:cubicBezTo>
                  <a:cubicBezTo>
                    <a:pt x="502452" y="509621"/>
                    <a:pt x="503890" y="503879"/>
                    <a:pt x="509642" y="502443"/>
                  </a:cubicBezTo>
                  <a:close/>
                  <a:moveTo>
                    <a:pt x="510755" y="484065"/>
                  </a:moveTo>
                  <a:cubicBezTo>
                    <a:pt x="512555" y="484423"/>
                    <a:pt x="514714" y="485139"/>
                    <a:pt x="515433" y="485139"/>
                  </a:cubicBezTo>
                  <a:cubicBezTo>
                    <a:pt x="516873" y="486572"/>
                    <a:pt x="521191" y="485139"/>
                    <a:pt x="525509" y="486572"/>
                  </a:cubicBezTo>
                  <a:cubicBezTo>
                    <a:pt x="531266" y="488004"/>
                    <a:pt x="529827" y="489436"/>
                    <a:pt x="534145" y="490869"/>
                  </a:cubicBezTo>
                  <a:cubicBezTo>
                    <a:pt x="538463" y="492301"/>
                    <a:pt x="537024" y="492301"/>
                    <a:pt x="537024" y="493734"/>
                  </a:cubicBezTo>
                  <a:cubicBezTo>
                    <a:pt x="537024" y="495166"/>
                    <a:pt x="538463" y="498031"/>
                    <a:pt x="539902" y="499464"/>
                  </a:cubicBezTo>
                  <a:cubicBezTo>
                    <a:pt x="539902" y="500896"/>
                    <a:pt x="537024" y="500896"/>
                    <a:pt x="534145" y="500896"/>
                  </a:cubicBezTo>
                  <a:cubicBezTo>
                    <a:pt x="531266" y="500896"/>
                    <a:pt x="529827" y="498031"/>
                    <a:pt x="525509" y="499464"/>
                  </a:cubicBezTo>
                  <a:cubicBezTo>
                    <a:pt x="522630" y="499464"/>
                    <a:pt x="519751" y="496599"/>
                    <a:pt x="516873" y="495166"/>
                  </a:cubicBezTo>
                  <a:cubicBezTo>
                    <a:pt x="513994" y="493734"/>
                    <a:pt x="518312" y="492301"/>
                    <a:pt x="516873" y="490869"/>
                  </a:cubicBezTo>
                  <a:cubicBezTo>
                    <a:pt x="515433" y="489436"/>
                    <a:pt x="509676" y="489436"/>
                    <a:pt x="508237" y="485139"/>
                  </a:cubicBezTo>
                  <a:cubicBezTo>
                    <a:pt x="507517" y="483707"/>
                    <a:pt x="508956" y="483707"/>
                    <a:pt x="510755" y="484065"/>
                  </a:cubicBezTo>
                  <a:close/>
                  <a:moveTo>
                    <a:pt x="447040" y="472502"/>
                  </a:moveTo>
                  <a:cubicBezTo>
                    <a:pt x="449014" y="473756"/>
                    <a:pt x="451526" y="475908"/>
                    <a:pt x="452243" y="476625"/>
                  </a:cubicBezTo>
                  <a:cubicBezTo>
                    <a:pt x="452243" y="476625"/>
                    <a:pt x="459420" y="482361"/>
                    <a:pt x="462290" y="485229"/>
                  </a:cubicBezTo>
                  <a:cubicBezTo>
                    <a:pt x="465161" y="488097"/>
                    <a:pt x="466596" y="483795"/>
                    <a:pt x="468032" y="480927"/>
                  </a:cubicBezTo>
                  <a:cubicBezTo>
                    <a:pt x="469467" y="478059"/>
                    <a:pt x="472337" y="478059"/>
                    <a:pt x="476643" y="476625"/>
                  </a:cubicBezTo>
                  <a:cubicBezTo>
                    <a:pt x="480949" y="475191"/>
                    <a:pt x="479514" y="476625"/>
                    <a:pt x="480949" y="479493"/>
                  </a:cubicBezTo>
                  <a:cubicBezTo>
                    <a:pt x="480949" y="480927"/>
                    <a:pt x="479514" y="485229"/>
                    <a:pt x="479514" y="486663"/>
                  </a:cubicBezTo>
                  <a:cubicBezTo>
                    <a:pt x="479514" y="488097"/>
                    <a:pt x="483820" y="483795"/>
                    <a:pt x="486690" y="480927"/>
                  </a:cubicBezTo>
                  <a:cubicBezTo>
                    <a:pt x="489561" y="479493"/>
                    <a:pt x="493867" y="479493"/>
                    <a:pt x="493867" y="482361"/>
                  </a:cubicBezTo>
                  <a:cubicBezTo>
                    <a:pt x="495302" y="483795"/>
                    <a:pt x="493867" y="488097"/>
                    <a:pt x="495302" y="490966"/>
                  </a:cubicBezTo>
                  <a:cubicBezTo>
                    <a:pt x="495302" y="493834"/>
                    <a:pt x="492432" y="492400"/>
                    <a:pt x="489561" y="495268"/>
                  </a:cubicBezTo>
                  <a:cubicBezTo>
                    <a:pt x="486690" y="496702"/>
                    <a:pt x="485255" y="495268"/>
                    <a:pt x="482385" y="493834"/>
                  </a:cubicBezTo>
                  <a:cubicBezTo>
                    <a:pt x="479514" y="493834"/>
                    <a:pt x="480949" y="496702"/>
                    <a:pt x="479514" y="498136"/>
                  </a:cubicBezTo>
                  <a:cubicBezTo>
                    <a:pt x="478079" y="498136"/>
                    <a:pt x="472337" y="496702"/>
                    <a:pt x="469467" y="493834"/>
                  </a:cubicBezTo>
                  <a:cubicBezTo>
                    <a:pt x="465161" y="492400"/>
                    <a:pt x="465161" y="492400"/>
                    <a:pt x="462290" y="493834"/>
                  </a:cubicBezTo>
                  <a:cubicBezTo>
                    <a:pt x="459420" y="496702"/>
                    <a:pt x="457985" y="492400"/>
                    <a:pt x="455114" y="489532"/>
                  </a:cubicBezTo>
                  <a:cubicBezTo>
                    <a:pt x="452243" y="486663"/>
                    <a:pt x="447937" y="478059"/>
                    <a:pt x="445067" y="473757"/>
                  </a:cubicBezTo>
                  <a:cubicBezTo>
                    <a:pt x="443631" y="470888"/>
                    <a:pt x="445067" y="471247"/>
                    <a:pt x="447040" y="472502"/>
                  </a:cubicBezTo>
                  <a:close/>
                  <a:moveTo>
                    <a:pt x="526863" y="387676"/>
                  </a:moveTo>
                  <a:cubicBezTo>
                    <a:pt x="527580" y="386597"/>
                    <a:pt x="528297" y="386237"/>
                    <a:pt x="528297" y="387676"/>
                  </a:cubicBezTo>
                  <a:cubicBezTo>
                    <a:pt x="529731" y="390553"/>
                    <a:pt x="531165" y="394869"/>
                    <a:pt x="529731" y="397747"/>
                  </a:cubicBezTo>
                  <a:cubicBezTo>
                    <a:pt x="526863" y="399185"/>
                    <a:pt x="525429" y="400624"/>
                    <a:pt x="525429" y="404940"/>
                  </a:cubicBezTo>
                  <a:cubicBezTo>
                    <a:pt x="525429" y="410695"/>
                    <a:pt x="526863" y="413572"/>
                    <a:pt x="521127" y="416450"/>
                  </a:cubicBezTo>
                  <a:cubicBezTo>
                    <a:pt x="516824" y="419327"/>
                    <a:pt x="501049" y="429398"/>
                    <a:pt x="503917" y="425082"/>
                  </a:cubicBezTo>
                  <a:cubicBezTo>
                    <a:pt x="503917" y="425082"/>
                    <a:pt x="505352" y="420766"/>
                    <a:pt x="508220" y="417888"/>
                  </a:cubicBezTo>
                  <a:cubicBezTo>
                    <a:pt x="512522" y="415011"/>
                    <a:pt x="515390" y="415011"/>
                    <a:pt x="516824" y="410695"/>
                  </a:cubicBezTo>
                  <a:cubicBezTo>
                    <a:pt x="519692" y="406379"/>
                    <a:pt x="518258" y="407817"/>
                    <a:pt x="521127" y="402063"/>
                  </a:cubicBezTo>
                  <a:cubicBezTo>
                    <a:pt x="522561" y="396308"/>
                    <a:pt x="523995" y="394869"/>
                    <a:pt x="525429" y="391992"/>
                  </a:cubicBezTo>
                  <a:cubicBezTo>
                    <a:pt x="525429" y="390553"/>
                    <a:pt x="526146" y="388755"/>
                    <a:pt x="526863" y="387676"/>
                  </a:cubicBezTo>
                  <a:close/>
                  <a:moveTo>
                    <a:pt x="15955" y="301859"/>
                  </a:moveTo>
                  <a:cubicBezTo>
                    <a:pt x="17391" y="300426"/>
                    <a:pt x="23134" y="300426"/>
                    <a:pt x="26006" y="301859"/>
                  </a:cubicBezTo>
                  <a:cubicBezTo>
                    <a:pt x="27442" y="301859"/>
                    <a:pt x="31749" y="301859"/>
                    <a:pt x="34621" y="304725"/>
                  </a:cubicBezTo>
                  <a:cubicBezTo>
                    <a:pt x="36056" y="306158"/>
                    <a:pt x="48978" y="309024"/>
                    <a:pt x="51850" y="309024"/>
                  </a:cubicBezTo>
                  <a:cubicBezTo>
                    <a:pt x="54722" y="310457"/>
                    <a:pt x="57593" y="307591"/>
                    <a:pt x="60465" y="307591"/>
                  </a:cubicBezTo>
                  <a:cubicBezTo>
                    <a:pt x="63336" y="307591"/>
                    <a:pt x="71951" y="309024"/>
                    <a:pt x="73387" y="307591"/>
                  </a:cubicBezTo>
                  <a:cubicBezTo>
                    <a:pt x="76258" y="306158"/>
                    <a:pt x="80566" y="309024"/>
                    <a:pt x="80566" y="309024"/>
                  </a:cubicBezTo>
                  <a:cubicBezTo>
                    <a:pt x="82002" y="310457"/>
                    <a:pt x="106410" y="314756"/>
                    <a:pt x="113589" y="313323"/>
                  </a:cubicBezTo>
                  <a:cubicBezTo>
                    <a:pt x="119332" y="310457"/>
                    <a:pt x="122204" y="309024"/>
                    <a:pt x="123640" y="311890"/>
                  </a:cubicBezTo>
                  <a:cubicBezTo>
                    <a:pt x="125075" y="314756"/>
                    <a:pt x="132254" y="309024"/>
                    <a:pt x="137998" y="307591"/>
                  </a:cubicBezTo>
                  <a:cubicBezTo>
                    <a:pt x="142305" y="306158"/>
                    <a:pt x="146612" y="314756"/>
                    <a:pt x="146612" y="320488"/>
                  </a:cubicBezTo>
                  <a:cubicBezTo>
                    <a:pt x="146612" y="326220"/>
                    <a:pt x="143741" y="324787"/>
                    <a:pt x="143741" y="327653"/>
                  </a:cubicBezTo>
                  <a:cubicBezTo>
                    <a:pt x="143741" y="331953"/>
                    <a:pt x="146612" y="331953"/>
                    <a:pt x="146612" y="333386"/>
                  </a:cubicBezTo>
                  <a:cubicBezTo>
                    <a:pt x="146612" y="336252"/>
                    <a:pt x="143741" y="334819"/>
                    <a:pt x="142305" y="336252"/>
                  </a:cubicBezTo>
                  <a:cubicBezTo>
                    <a:pt x="140869" y="339118"/>
                    <a:pt x="137998" y="339118"/>
                    <a:pt x="135126" y="337685"/>
                  </a:cubicBezTo>
                  <a:cubicBezTo>
                    <a:pt x="132254" y="336252"/>
                    <a:pt x="132254" y="337685"/>
                    <a:pt x="127947" y="340551"/>
                  </a:cubicBezTo>
                  <a:cubicBezTo>
                    <a:pt x="123640" y="343417"/>
                    <a:pt x="125075" y="346283"/>
                    <a:pt x="123640" y="352015"/>
                  </a:cubicBezTo>
                  <a:cubicBezTo>
                    <a:pt x="123640" y="357747"/>
                    <a:pt x="126511" y="356314"/>
                    <a:pt x="129383" y="359180"/>
                  </a:cubicBezTo>
                  <a:cubicBezTo>
                    <a:pt x="133690" y="362046"/>
                    <a:pt x="136562" y="363479"/>
                    <a:pt x="140869" y="363479"/>
                  </a:cubicBezTo>
                  <a:cubicBezTo>
                    <a:pt x="145176" y="363479"/>
                    <a:pt x="143741" y="369211"/>
                    <a:pt x="143741" y="372077"/>
                  </a:cubicBezTo>
                  <a:cubicBezTo>
                    <a:pt x="143741" y="374943"/>
                    <a:pt x="145176" y="374943"/>
                    <a:pt x="148048" y="374943"/>
                  </a:cubicBezTo>
                  <a:cubicBezTo>
                    <a:pt x="150920" y="374943"/>
                    <a:pt x="148048" y="366345"/>
                    <a:pt x="150920" y="364912"/>
                  </a:cubicBezTo>
                  <a:cubicBezTo>
                    <a:pt x="153791" y="363479"/>
                    <a:pt x="152355" y="359180"/>
                    <a:pt x="149484" y="354881"/>
                  </a:cubicBezTo>
                  <a:cubicBezTo>
                    <a:pt x="148048" y="352015"/>
                    <a:pt x="150920" y="346283"/>
                    <a:pt x="150920" y="343417"/>
                  </a:cubicBezTo>
                  <a:cubicBezTo>
                    <a:pt x="150920" y="340551"/>
                    <a:pt x="153791" y="339118"/>
                    <a:pt x="156663" y="340551"/>
                  </a:cubicBezTo>
                  <a:cubicBezTo>
                    <a:pt x="159534" y="340551"/>
                    <a:pt x="162406" y="341984"/>
                    <a:pt x="163842" y="343417"/>
                  </a:cubicBezTo>
                  <a:cubicBezTo>
                    <a:pt x="166713" y="344850"/>
                    <a:pt x="165278" y="344850"/>
                    <a:pt x="168149" y="349149"/>
                  </a:cubicBezTo>
                  <a:cubicBezTo>
                    <a:pt x="169585" y="353448"/>
                    <a:pt x="172457" y="349149"/>
                    <a:pt x="173892" y="346283"/>
                  </a:cubicBezTo>
                  <a:cubicBezTo>
                    <a:pt x="175328" y="341984"/>
                    <a:pt x="178200" y="346283"/>
                    <a:pt x="179635" y="352015"/>
                  </a:cubicBezTo>
                  <a:cubicBezTo>
                    <a:pt x="182507" y="357747"/>
                    <a:pt x="182507" y="359180"/>
                    <a:pt x="186815" y="363479"/>
                  </a:cubicBezTo>
                  <a:cubicBezTo>
                    <a:pt x="191122" y="369211"/>
                    <a:pt x="193994" y="380675"/>
                    <a:pt x="195430" y="384974"/>
                  </a:cubicBezTo>
                  <a:cubicBezTo>
                    <a:pt x="198301" y="389273"/>
                    <a:pt x="196865" y="389273"/>
                    <a:pt x="193994" y="389273"/>
                  </a:cubicBezTo>
                  <a:cubicBezTo>
                    <a:pt x="191122" y="387840"/>
                    <a:pt x="183943" y="392139"/>
                    <a:pt x="181071" y="393572"/>
                  </a:cubicBezTo>
                  <a:cubicBezTo>
                    <a:pt x="179635" y="395005"/>
                    <a:pt x="175328" y="396438"/>
                    <a:pt x="171021" y="399304"/>
                  </a:cubicBezTo>
                  <a:cubicBezTo>
                    <a:pt x="168149" y="400737"/>
                    <a:pt x="166713" y="403604"/>
                    <a:pt x="163842" y="405037"/>
                  </a:cubicBezTo>
                  <a:cubicBezTo>
                    <a:pt x="159534" y="406470"/>
                    <a:pt x="159534" y="409336"/>
                    <a:pt x="156663" y="413635"/>
                  </a:cubicBezTo>
                  <a:cubicBezTo>
                    <a:pt x="153791" y="419367"/>
                    <a:pt x="148048" y="423666"/>
                    <a:pt x="148048" y="427965"/>
                  </a:cubicBezTo>
                  <a:cubicBezTo>
                    <a:pt x="146612" y="430831"/>
                    <a:pt x="148048" y="436563"/>
                    <a:pt x="145176" y="436563"/>
                  </a:cubicBezTo>
                  <a:cubicBezTo>
                    <a:pt x="143741" y="437996"/>
                    <a:pt x="142305" y="430831"/>
                    <a:pt x="139433" y="429398"/>
                  </a:cubicBezTo>
                  <a:cubicBezTo>
                    <a:pt x="137998" y="427965"/>
                    <a:pt x="130819" y="426532"/>
                    <a:pt x="123640" y="427965"/>
                  </a:cubicBezTo>
                  <a:cubicBezTo>
                    <a:pt x="115025" y="430831"/>
                    <a:pt x="120768" y="443728"/>
                    <a:pt x="122204" y="446594"/>
                  </a:cubicBezTo>
                  <a:cubicBezTo>
                    <a:pt x="122204" y="449460"/>
                    <a:pt x="130819" y="443728"/>
                    <a:pt x="132254" y="440862"/>
                  </a:cubicBezTo>
                  <a:cubicBezTo>
                    <a:pt x="135126" y="437996"/>
                    <a:pt x="136562" y="442295"/>
                    <a:pt x="136562" y="445161"/>
                  </a:cubicBezTo>
                  <a:cubicBezTo>
                    <a:pt x="136562" y="448027"/>
                    <a:pt x="135126" y="452326"/>
                    <a:pt x="137998" y="452326"/>
                  </a:cubicBezTo>
                  <a:cubicBezTo>
                    <a:pt x="140869" y="453759"/>
                    <a:pt x="142305" y="453759"/>
                    <a:pt x="145176" y="459491"/>
                  </a:cubicBezTo>
                  <a:cubicBezTo>
                    <a:pt x="146612" y="463790"/>
                    <a:pt x="152355" y="462357"/>
                    <a:pt x="156663" y="459491"/>
                  </a:cubicBezTo>
                  <a:cubicBezTo>
                    <a:pt x="160970" y="456625"/>
                    <a:pt x="179635" y="462357"/>
                    <a:pt x="181071" y="463790"/>
                  </a:cubicBezTo>
                  <a:cubicBezTo>
                    <a:pt x="183943" y="465223"/>
                    <a:pt x="189686" y="465223"/>
                    <a:pt x="192558" y="469522"/>
                  </a:cubicBezTo>
                  <a:cubicBezTo>
                    <a:pt x="195430" y="472388"/>
                    <a:pt x="205480" y="482420"/>
                    <a:pt x="206916" y="482420"/>
                  </a:cubicBezTo>
                  <a:cubicBezTo>
                    <a:pt x="206916" y="483853"/>
                    <a:pt x="222710" y="485286"/>
                    <a:pt x="228453" y="489585"/>
                  </a:cubicBezTo>
                  <a:cubicBezTo>
                    <a:pt x="232760" y="492451"/>
                    <a:pt x="225581" y="506781"/>
                    <a:pt x="224145" y="513946"/>
                  </a:cubicBezTo>
                  <a:cubicBezTo>
                    <a:pt x="222710" y="521111"/>
                    <a:pt x="216967" y="525410"/>
                    <a:pt x="214095" y="526843"/>
                  </a:cubicBezTo>
                  <a:cubicBezTo>
                    <a:pt x="211223" y="528276"/>
                    <a:pt x="193994" y="551204"/>
                    <a:pt x="191122" y="554071"/>
                  </a:cubicBezTo>
                  <a:cubicBezTo>
                    <a:pt x="188251" y="556937"/>
                    <a:pt x="178200" y="564102"/>
                    <a:pt x="176764" y="566968"/>
                  </a:cubicBezTo>
                  <a:cubicBezTo>
                    <a:pt x="173892" y="569834"/>
                    <a:pt x="173892" y="572700"/>
                    <a:pt x="173892" y="575566"/>
                  </a:cubicBezTo>
                  <a:cubicBezTo>
                    <a:pt x="175328" y="579865"/>
                    <a:pt x="175328" y="581298"/>
                    <a:pt x="173892" y="585597"/>
                  </a:cubicBezTo>
                  <a:cubicBezTo>
                    <a:pt x="172457" y="588463"/>
                    <a:pt x="171021" y="592762"/>
                    <a:pt x="173892" y="595628"/>
                  </a:cubicBezTo>
                  <a:cubicBezTo>
                    <a:pt x="175328" y="599927"/>
                    <a:pt x="176764" y="599927"/>
                    <a:pt x="173892" y="599927"/>
                  </a:cubicBezTo>
                  <a:cubicBezTo>
                    <a:pt x="171021" y="601360"/>
                    <a:pt x="163842" y="599927"/>
                    <a:pt x="159534" y="591329"/>
                  </a:cubicBezTo>
                  <a:cubicBezTo>
                    <a:pt x="153791" y="584164"/>
                    <a:pt x="159534" y="565535"/>
                    <a:pt x="159534" y="561236"/>
                  </a:cubicBezTo>
                  <a:cubicBezTo>
                    <a:pt x="159534" y="555504"/>
                    <a:pt x="163842" y="529709"/>
                    <a:pt x="163842" y="523977"/>
                  </a:cubicBezTo>
                  <a:cubicBezTo>
                    <a:pt x="165278" y="518245"/>
                    <a:pt x="160970" y="513946"/>
                    <a:pt x="158099" y="512513"/>
                  </a:cubicBezTo>
                  <a:cubicBezTo>
                    <a:pt x="153791" y="509647"/>
                    <a:pt x="149484" y="498183"/>
                    <a:pt x="146612" y="493884"/>
                  </a:cubicBezTo>
                  <a:cubicBezTo>
                    <a:pt x="145176" y="489585"/>
                    <a:pt x="146612" y="485286"/>
                    <a:pt x="148048" y="480987"/>
                  </a:cubicBezTo>
                  <a:cubicBezTo>
                    <a:pt x="149484" y="478120"/>
                    <a:pt x="149484" y="473821"/>
                    <a:pt x="148048" y="470955"/>
                  </a:cubicBezTo>
                  <a:cubicBezTo>
                    <a:pt x="146612" y="468089"/>
                    <a:pt x="139433" y="463790"/>
                    <a:pt x="136562" y="462357"/>
                  </a:cubicBezTo>
                  <a:cubicBezTo>
                    <a:pt x="133690" y="460924"/>
                    <a:pt x="130819" y="459491"/>
                    <a:pt x="127947" y="456625"/>
                  </a:cubicBezTo>
                  <a:cubicBezTo>
                    <a:pt x="125075" y="453759"/>
                    <a:pt x="120768" y="453759"/>
                    <a:pt x="113589" y="452326"/>
                  </a:cubicBezTo>
                  <a:cubicBezTo>
                    <a:pt x="106410" y="450893"/>
                    <a:pt x="102103" y="440862"/>
                    <a:pt x="99231" y="437996"/>
                  </a:cubicBezTo>
                  <a:cubicBezTo>
                    <a:pt x="97795" y="435130"/>
                    <a:pt x="97795" y="439429"/>
                    <a:pt x="97795" y="443728"/>
                  </a:cubicBezTo>
                  <a:cubicBezTo>
                    <a:pt x="96360" y="448027"/>
                    <a:pt x="87745" y="429398"/>
                    <a:pt x="80566" y="420800"/>
                  </a:cubicBezTo>
                  <a:cubicBezTo>
                    <a:pt x="71951" y="410769"/>
                    <a:pt x="71951" y="393572"/>
                    <a:pt x="71951" y="387840"/>
                  </a:cubicBezTo>
                  <a:cubicBezTo>
                    <a:pt x="71951" y="383541"/>
                    <a:pt x="64772" y="372077"/>
                    <a:pt x="57593" y="367778"/>
                  </a:cubicBezTo>
                  <a:cubicBezTo>
                    <a:pt x="48978" y="363479"/>
                    <a:pt x="47543" y="357747"/>
                    <a:pt x="46107" y="352015"/>
                  </a:cubicBezTo>
                  <a:cubicBezTo>
                    <a:pt x="43235" y="347716"/>
                    <a:pt x="36056" y="347716"/>
                    <a:pt x="30313" y="352015"/>
                  </a:cubicBezTo>
                  <a:cubicBezTo>
                    <a:pt x="24570" y="356314"/>
                    <a:pt x="17391" y="354881"/>
                    <a:pt x="8776" y="352015"/>
                  </a:cubicBezTo>
                  <a:cubicBezTo>
                    <a:pt x="162" y="349149"/>
                    <a:pt x="3033" y="334819"/>
                    <a:pt x="162" y="329087"/>
                  </a:cubicBezTo>
                  <a:cubicBezTo>
                    <a:pt x="-1274" y="323354"/>
                    <a:pt x="7340" y="320488"/>
                    <a:pt x="4469" y="316189"/>
                  </a:cubicBezTo>
                  <a:cubicBezTo>
                    <a:pt x="1597" y="311890"/>
                    <a:pt x="4469" y="311890"/>
                    <a:pt x="7340" y="309024"/>
                  </a:cubicBezTo>
                  <a:cubicBezTo>
                    <a:pt x="10212" y="307591"/>
                    <a:pt x="14519" y="303292"/>
                    <a:pt x="15955" y="301859"/>
                  </a:cubicBezTo>
                  <a:close/>
                  <a:moveTo>
                    <a:pt x="186781" y="274448"/>
                  </a:moveTo>
                  <a:lnTo>
                    <a:pt x="257129" y="274448"/>
                  </a:lnTo>
                  <a:cubicBezTo>
                    <a:pt x="254258" y="278756"/>
                    <a:pt x="251387" y="284499"/>
                    <a:pt x="249951" y="287371"/>
                  </a:cubicBezTo>
                  <a:cubicBezTo>
                    <a:pt x="248515" y="290242"/>
                    <a:pt x="249951" y="295986"/>
                    <a:pt x="251387" y="301729"/>
                  </a:cubicBezTo>
                  <a:cubicBezTo>
                    <a:pt x="252822" y="307472"/>
                    <a:pt x="248515" y="308908"/>
                    <a:pt x="245644" y="311780"/>
                  </a:cubicBezTo>
                  <a:cubicBezTo>
                    <a:pt x="242773" y="316088"/>
                    <a:pt x="228416" y="326138"/>
                    <a:pt x="222673" y="329010"/>
                  </a:cubicBezTo>
                  <a:cubicBezTo>
                    <a:pt x="218366" y="331882"/>
                    <a:pt x="218366" y="336189"/>
                    <a:pt x="215495" y="341933"/>
                  </a:cubicBezTo>
                  <a:cubicBezTo>
                    <a:pt x="214059" y="347676"/>
                    <a:pt x="214059" y="351984"/>
                    <a:pt x="211188" y="353419"/>
                  </a:cubicBezTo>
                  <a:cubicBezTo>
                    <a:pt x="208316" y="356291"/>
                    <a:pt x="209752" y="350548"/>
                    <a:pt x="205445" y="350548"/>
                  </a:cubicBezTo>
                  <a:cubicBezTo>
                    <a:pt x="202574" y="350548"/>
                    <a:pt x="198267" y="340497"/>
                    <a:pt x="195395" y="331882"/>
                  </a:cubicBezTo>
                  <a:cubicBezTo>
                    <a:pt x="191088" y="324703"/>
                    <a:pt x="192524" y="317523"/>
                    <a:pt x="192524" y="314652"/>
                  </a:cubicBezTo>
                  <a:cubicBezTo>
                    <a:pt x="193960" y="311780"/>
                    <a:pt x="193960" y="307472"/>
                    <a:pt x="192524" y="304601"/>
                  </a:cubicBezTo>
                  <a:cubicBezTo>
                    <a:pt x="191088" y="301729"/>
                    <a:pt x="189653" y="304601"/>
                    <a:pt x="189653" y="297422"/>
                  </a:cubicBezTo>
                  <a:cubicBezTo>
                    <a:pt x="189653" y="293114"/>
                    <a:pt x="186781" y="278756"/>
                    <a:pt x="186781" y="274448"/>
                  </a:cubicBezTo>
                  <a:close/>
                  <a:moveTo>
                    <a:pt x="465186" y="265820"/>
                  </a:moveTo>
                  <a:cubicBezTo>
                    <a:pt x="479543" y="262953"/>
                    <a:pt x="485285" y="278721"/>
                    <a:pt x="492464" y="283021"/>
                  </a:cubicBezTo>
                  <a:cubicBezTo>
                    <a:pt x="501078" y="285888"/>
                    <a:pt x="518306" y="290188"/>
                    <a:pt x="522613" y="290188"/>
                  </a:cubicBezTo>
                  <a:cubicBezTo>
                    <a:pt x="531227" y="290188"/>
                    <a:pt x="548455" y="294488"/>
                    <a:pt x="549891" y="295921"/>
                  </a:cubicBezTo>
                  <a:cubicBezTo>
                    <a:pt x="551326" y="297355"/>
                    <a:pt x="564248" y="303088"/>
                    <a:pt x="571426" y="301655"/>
                  </a:cubicBezTo>
                  <a:cubicBezTo>
                    <a:pt x="577169" y="300222"/>
                    <a:pt x="594397" y="311689"/>
                    <a:pt x="595832" y="314556"/>
                  </a:cubicBezTo>
                  <a:cubicBezTo>
                    <a:pt x="598704" y="315989"/>
                    <a:pt x="605882" y="321723"/>
                    <a:pt x="605882" y="323156"/>
                  </a:cubicBezTo>
                  <a:cubicBezTo>
                    <a:pt x="605882" y="326023"/>
                    <a:pt x="601575" y="330323"/>
                    <a:pt x="600140" y="333190"/>
                  </a:cubicBezTo>
                  <a:cubicBezTo>
                    <a:pt x="597268" y="334623"/>
                    <a:pt x="594397" y="330323"/>
                    <a:pt x="590090" y="330323"/>
                  </a:cubicBezTo>
                  <a:cubicBezTo>
                    <a:pt x="585783" y="330323"/>
                    <a:pt x="588654" y="334623"/>
                    <a:pt x="587218" y="338923"/>
                  </a:cubicBezTo>
                  <a:cubicBezTo>
                    <a:pt x="585783" y="343224"/>
                    <a:pt x="569990" y="348957"/>
                    <a:pt x="565683" y="351824"/>
                  </a:cubicBezTo>
                  <a:cubicBezTo>
                    <a:pt x="561376" y="353257"/>
                    <a:pt x="561376" y="354691"/>
                    <a:pt x="561376" y="357558"/>
                  </a:cubicBezTo>
                  <a:cubicBezTo>
                    <a:pt x="561376" y="360424"/>
                    <a:pt x="559941" y="363291"/>
                    <a:pt x="555634" y="367591"/>
                  </a:cubicBezTo>
                  <a:cubicBezTo>
                    <a:pt x="551326" y="371892"/>
                    <a:pt x="548455" y="377625"/>
                    <a:pt x="547019" y="381925"/>
                  </a:cubicBezTo>
                  <a:cubicBezTo>
                    <a:pt x="545584" y="386226"/>
                    <a:pt x="545584" y="377625"/>
                    <a:pt x="544148" y="373325"/>
                  </a:cubicBezTo>
                  <a:cubicBezTo>
                    <a:pt x="544148" y="370458"/>
                    <a:pt x="548455" y="353257"/>
                    <a:pt x="534098" y="354691"/>
                  </a:cubicBezTo>
                  <a:cubicBezTo>
                    <a:pt x="531227" y="354691"/>
                    <a:pt x="525484" y="358991"/>
                    <a:pt x="521177" y="363291"/>
                  </a:cubicBezTo>
                  <a:cubicBezTo>
                    <a:pt x="518306" y="367591"/>
                    <a:pt x="522613" y="367591"/>
                    <a:pt x="525484" y="370458"/>
                  </a:cubicBezTo>
                  <a:cubicBezTo>
                    <a:pt x="526920" y="374758"/>
                    <a:pt x="524049" y="379059"/>
                    <a:pt x="522613" y="383359"/>
                  </a:cubicBezTo>
                  <a:cubicBezTo>
                    <a:pt x="521177" y="389092"/>
                    <a:pt x="508256" y="400560"/>
                    <a:pt x="506820" y="401993"/>
                  </a:cubicBezTo>
                  <a:cubicBezTo>
                    <a:pt x="505385" y="404860"/>
                    <a:pt x="505385" y="412027"/>
                    <a:pt x="505385" y="414894"/>
                  </a:cubicBezTo>
                  <a:cubicBezTo>
                    <a:pt x="505385" y="416327"/>
                    <a:pt x="501078" y="416327"/>
                    <a:pt x="496771" y="417760"/>
                  </a:cubicBezTo>
                  <a:cubicBezTo>
                    <a:pt x="492464" y="419194"/>
                    <a:pt x="496771" y="410593"/>
                    <a:pt x="495335" y="407727"/>
                  </a:cubicBezTo>
                  <a:cubicBezTo>
                    <a:pt x="493899" y="404860"/>
                    <a:pt x="489592" y="409160"/>
                    <a:pt x="486721" y="413460"/>
                  </a:cubicBezTo>
                  <a:cubicBezTo>
                    <a:pt x="483850" y="419194"/>
                    <a:pt x="491028" y="423494"/>
                    <a:pt x="489592" y="432094"/>
                  </a:cubicBezTo>
                  <a:cubicBezTo>
                    <a:pt x="489592" y="442128"/>
                    <a:pt x="473800" y="444995"/>
                    <a:pt x="470929" y="444995"/>
                  </a:cubicBezTo>
                  <a:cubicBezTo>
                    <a:pt x="468057" y="444995"/>
                    <a:pt x="465186" y="449295"/>
                    <a:pt x="469493" y="455029"/>
                  </a:cubicBezTo>
                  <a:cubicBezTo>
                    <a:pt x="473800" y="462196"/>
                    <a:pt x="466622" y="463629"/>
                    <a:pt x="462314" y="466496"/>
                  </a:cubicBezTo>
                  <a:cubicBezTo>
                    <a:pt x="458007" y="469363"/>
                    <a:pt x="458007" y="465063"/>
                    <a:pt x="456572" y="462196"/>
                  </a:cubicBezTo>
                  <a:cubicBezTo>
                    <a:pt x="453700" y="460762"/>
                    <a:pt x="452265" y="466496"/>
                    <a:pt x="450829" y="469363"/>
                  </a:cubicBezTo>
                  <a:cubicBezTo>
                    <a:pt x="449393" y="470796"/>
                    <a:pt x="449393" y="462196"/>
                    <a:pt x="449393" y="457896"/>
                  </a:cubicBezTo>
                  <a:cubicBezTo>
                    <a:pt x="447958" y="453595"/>
                    <a:pt x="439344" y="447862"/>
                    <a:pt x="436472" y="444995"/>
                  </a:cubicBezTo>
                  <a:cubicBezTo>
                    <a:pt x="435037" y="442128"/>
                    <a:pt x="435037" y="446428"/>
                    <a:pt x="430730" y="449295"/>
                  </a:cubicBezTo>
                  <a:cubicBezTo>
                    <a:pt x="426423" y="452162"/>
                    <a:pt x="420680" y="463629"/>
                    <a:pt x="419244" y="467929"/>
                  </a:cubicBezTo>
                  <a:cubicBezTo>
                    <a:pt x="416373" y="472230"/>
                    <a:pt x="414937" y="472230"/>
                    <a:pt x="413501" y="469363"/>
                  </a:cubicBezTo>
                  <a:cubicBezTo>
                    <a:pt x="412066" y="467929"/>
                    <a:pt x="406323" y="449295"/>
                    <a:pt x="402016" y="446428"/>
                  </a:cubicBezTo>
                  <a:cubicBezTo>
                    <a:pt x="399145" y="443562"/>
                    <a:pt x="391966" y="437828"/>
                    <a:pt x="384788" y="436395"/>
                  </a:cubicBezTo>
                  <a:cubicBezTo>
                    <a:pt x="379045" y="436395"/>
                    <a:pt x="377610" y="433528"/>
                    <a:pt x="373302" y="432094"/>
                  </a:cubicBezTo>
                  <a:cubicBezTo>
                    <a:pt x="368995" y="430661"/>
                    <a:pt x="367560" y="429228"/>
                    <a:pt x="367560" y="432094"/>
                  </a:cubicBezTo>
                  <a:cubicBezTo>
                    <a:pt x="367560" y="434961"/>
                    <a:pt x="371867" y="436395"/>
                    <a:pt x="376174" y="436395"/>
                  </a:cubicBezTo>
                  <a:cubicBezTo>
                    <a:pt x="379045" y="436395"/>
                    <a:pt x="381917" y="442128"/>
                    <a:pt x="381917" y="446428"/>
                  </a:cubicBezTo>
                  <a:cubicBezTo>
                    <a:pt x="381917" y="450729"/>
                    <a:pt x="371867" y="453595"/>
                    <a:pt x="364688" y="456462"/>
                  </a:cubicBezTo>
                  <a:cubicBezTo>
                    <a:pt x="357510" y="459329"/>
                    <a:pt x="351767" y="446428"/>
                    <a:pt x="350332" y="442128"/>
                  </a:cubicBezTo>
                  <a:cubicBezTo>
                    <a:pt x="347460" y="437828"/>
                    <a:pt x="344589" y="436395"/>
                    <a:pt x="344589" y="439261"/>
                  </a:cubicBezTo>
                  <a:cubicBezTo>
                    <a:pt x="344589" y="440695"/>
                    <a:pt x="350332" y="449295"/>
                    <a:pt x="353203" y="455029"/>
                  </a:cubicBezTo>
                  <a:cubicBezTo>
                    <a:pt x="354639" y="459329"/>
                    <a:pt x="363253" y="459329"/>
                    <a:pt x="368995" y="459329"/>
                  </a:cubicBezTo>
                  <a:cubicBezTo>
                    <a:pt x="374738" y="459329"/>
                    <a:pt x="371867" y="460762"/>
                    <a:pt x="370431" y="466496"/>
                  </a:cubicBezTo>
                  <a:cubicBezTo>
                    <a:pt x="368995" y="472230"/>
                    <a:pt x="357510" y="486564"/>
                    <a:pt x="354639" y="489430"/>
                  </a:cubicBezTo>
                  <a:cubicBezTo>
                    <a:pt x="351767" y="492297"/>
                    <a:pt x="353203" y="505198"/>
                    <a:pt x="353203" y="510931"/>
                  </a:cubicBezTo>
                  <a:cubicBezTo>
                    <a:pt x="353203" y="516665"/>
                    <a:pt x="347460" y="516665"/>
                    <a:pt x="343153" y="520965"/>
                  </a:cubicBezTo>
                  <a:cubicBezTo>
                    <a:pt x="340282" y="525265"/>
                    <a:pt x="338846" y="532432"/>
                    <a:pt x="335975" y="539599"/>
                  </a:cubicBezTo>
                  <a:cubicBezTo>
                    <a:pt x="333104" y="545333"/>
                    <a:pt x="325925" y="548200"/>
                    <a:pt x="317311" y="548200"/>
                  </a:cubicBezTo>
                  <a:cubicBezTo>
                    <a:pt x="310133" y="549633"/>
                    <a:pt x="313004" y="542466"/>
                    <a:pt x="311568" y="536733"/>
                  </a:cubicBezTo>
                  <a:cubicBezTo>
                    <a:pt x="310133" y="530999"/>
                    <a:pt x="304390" y="495164"/>
                    <a:pt x="301519" y="489430"/>
                  </a:cubicBezTo>
                  <a:cubicBezTo>
                    <a:pt x="298647" y="485130"/>
                    <a:pt x="297212" y="483697"/>
                    <a:pt x="298647" y="479397"/>
                  </a:cubicBezTo>
                  <a:cubicBezTo>
                    <a:pt x="300083" y="473663"/>
                    <a:pt x="291469" y="472230"/>
                    <a:pt x="275676" y="475096"/>
                  </a:cubicBezTo>
                  <a:cubicBezTo>
                    <a:pt x="259884" y="477963"/>
                    <a:pt x="254141" y="455029"/>
                    <a:pt x="254141" y="446428"/>
                  </a:cubicBezTo>
                  <a:cubicBezTo>
                    <a:pt x="254141" y="437828"/>
                    <a:pt x="268498" y="422061"/>
                    <a:pt x="269934" y="419194"/>
                  </a:cubicBezTo>
                  <a:cubicBezTo>
                    <a:pt x="271369" y="417760"/>
                    <a:pt x="271369" y="416327"/>
                    <a:pt x="277112" y="416327"/>
                  </a:cubicBezTo>
                  <a:cubicBezTo>
                    <a:pt x="281419" y="414894"/>
                    <a:pt x="297212" y="410593"/>
                    <a:pt x="304390" y="413460"/>
                  </a:cubicBezTo>
                  <a:cubicBezTo>
                    <a:pt x="311568" y="416327"/>
                    <a:pt x="308697" y="420627"/>
                    <a:pt x="314440" y="423494"/>
                  </a:cubicBezTo>
                  <a:cubicBezTo>
                    <a:pt x="320182" y="426361"/>
                    <a:pt x="325925" y="420627"/>
                    <a:pt x="330232" y="423494"/>
                  </a:cubicBezTo>
                  <a:cubicBezTo>
                    <a:pt x="335975" y="426361"/>
                    <a:pt x="338846" y="424927"/>
                    <a:pt x="341718" y="420627"/>
                  </a:cubicBezTo>
                  <a:cubicBezTo>
                    <a:pt x="346025" y="417760"/>
                    <a:pt x="343153" y="414894"/>
                    <a:pt x="341718" y="413460"/>
                  </a:cubicBezTo>
                  <a:cubicBezTo>
                    <a:pt x="340282" y="413460"/>
                    <a:pt x="333104" y="412027"/>
                    <a:pt x="330232" y="410593"/>
                  </a:cubicBezTo>
                  <a:cubicBezTo>
                    <a:pt x="327361" y="409160"/>
                    <a:pt x="327361" y="406293"/>
                    <a:pt x="325925" y="410593"/>
                  </a:cubicBezTo>
                  <a:cubicBezTo>
                    <a:pt x="324489" y="414894"/>
                    <a:pt x="320182" y="412027"/>
                    <a:pt x="320182" y="410593"/>
                  </a:cubicBezTo>
                  <a:cubicBezTo>
                    <a:pt x="318747" y="409160"/>
                    <a:pt x="317311" y="406293"/>
                    <a:pt x="315875" y="407727"/>
                  </a:cubicBezTo>
                  <a:cubicBezTo>
                    <a:pt x="314440" y="407727"/>
                    <a:pt x="311568" y="409160"/>
                    <a:pt x="308697" y="412027"/>
                  </a:cubicBezTo>
                  <a:cubicBezTo>
                    <a:pt x="305826" y="413460"/>
                    <a:pt x="308697" y="407727"/>
                    <a:pt x="308697" y="406293"/>
                  </a:cubicBezTo>
                  <a:cubicBezTo>
                    <a:pt x="310133" y="403426"/>
                    <a:pt x="300083" y="397693"/>
                    <a:pt x="294340" y="397693"/>
                  </a:cubicBezTo>
                  <a:cubicBezTo>
                    <a:pt x="290033" y="397693"/>
                    <a:pt x="288598" y="401993"/>
                    <a:pt x="287162" y="406293"/>
                  </a:cubicBezTo>
                  <a:cubicBezTo>
                    <a:pt x="284290" y="410593"/>
                    <a:pt x="278548" y="412027"/>
                    <a:pt x="274241" y="414894"/>
                  </a:cubicBezTo>
                  <a:cubicBezTo>
                    <a:pt x="271369" y="416327"/>
                    <a:pt x="268498" y="410593"/>
                    <a:pt x="267062" y="407727"/>
                  </a:cubicBezTo>
                  <a:cubicBezTo>
                    <a:pt x="267062" y="404860"/>
                    <a:pt x="268498" y="403426"/>
                    <a:pt x="268498" y="399126"/>
                  </a:cubicBezTo>
                  <a:cubicBezTo>
                    <a:pt x="268498" y="394826"/>
                    <a:pt x="275676" y="396259"/>
                    <a:pt x="279983" y="396259"/>
                  </a:cubicBezTo>
                  <a:cubicBezTo>
                    <a:pt x="284290" y="396259"/>
                    <a:pt x="279983" y="389092"/>
                    <a:pt x="277112" y="384792"/>
                  </a:cubicBezTo>
                  <a:cubicBezTo>
                    <a:pt x="274241" y="381925"/>
                    <a:pt x="278548" y="383359"/>
                    <a:pt x="282855" y="381925"/>
                  </a:cubicBezTo>
                  <a:cubicBezTo>
                    <a:pt x="287162" y="380492"/>
                    <a:pt x="292905" y="373325"/>
                    <a:pt x="295776" y="370458"/>
                  </a:cubicBezTo>
                  <a:cubicBezTo>
                    <a:pt x="297212" y="369025"/>
                    <a:pt x="298647" y="367591"/>
                    <a:pt x="300083" y="367591"/>
                  </a:cubicBezTo>
                  <a:cubicBezTo>
                    <a:pt x="301519" y="366158"/>
                    <a:pt x="307261" y="369025"/>
                    <a:pt x="313004" y="370458"/>
                  </a:cubicBezTo>
                  <a:cubicBezTo>
                    <a:pt x="318747" y="370458"/>
                    <a:pt x="320182" y="363291"/>
                    <a:pt x="321618" y="358991"/>
                  </a:cubicBezTo>
                  <a:cubicBezTo>
                    <a:pt x="323054" y="354691"/>
                    <a:pt x="321618" y="353257"/>
                    <a:pt x="318747" y="351824"/>
                  </a:cubicBezTo>
                  <a:cubicBezTo>
                    <a:pt x="315875" y="351824"/>
                    <a:pt x="315875" y="354691"/>
                    <a:pt x="313004" y="360424"/>
                  </a:cubicBezTo>
                  <a:cubicBezTo>
                    <a:pt x="310133" y="366158"/>
                    <a:pt x="304390" y="361858"/>
                    <a:pt x="304390" y="360424"/>
                  </a:cubicBezTo>
                  <a:cubicBezTo>
                    <a:pt x="302954" y="360424"/>
                    <a:pt x="302954" y="356124"/>
                    <a:pt x="301519" y="353257"/>
                  </a:cubicBezTo>
                  <a:cubicBezTo>
                    <a:pt x="301519" y="350391"/>
                    <a:pt x="298647" y="351824"/>
                    <a:pt x="292905" y="346090"/>
                  </a:cubicBezTo>
                  <a:cubicBezTo>
                    <a:pt x="287162" y="340357"/>
                    <a:pt x="298647" y="333190"/>
                    <a:pt x="304390" y="326023"/>
                  </a:cubicBezTo>
                  <a:cubicBezTo>
                    <a:pt x="310133" y="318856"/>
                    <a:pt x="325925" y="301655"/>
                    <a:pt x="330232" y="300222"/>
                  </a:cubicBezTo>
                  <a:cubicBezTo>
                    <a:pt x="334539" y="298788"/>
                    <a:pt x="334539" y="303088"/>
                    <a:pt x="338846" y="305955"/>
                  </a:cubicBezTo>
                  <a:cubicBezTo>
                    <a:pt x="341718" y="310255"/>
                    <a:pt x="343153" y="308822"/>
                    <a:pt x="346025" y="313122"/>
                  </a:cubicBezTo>
                  <a:cubicBezTo>
                    <a:pt x="350332" y="317422"/>
                    <a:pt x="354639" y="318856"/>
                    <a:pt x="354639" y="318856"/>
                  </a:cubicBezTo>
                  <a:cubicBezTo>
                    <a:pt x="356074" y="317422"/>
                    <a:pt x="357510" y="315989"/>
                    <a:pt x="360381" y="318856"/>
                  </a:cubicBezTo>
                  <a:cubicBezTo>
                    <a:pt x="363253" y="321723"/>
                    <a:pt x="379045" y="314556"/>
                    <a:pt x="380481" y="313122"/>
                  </a:cubicBezTo>
                  <a:cubicBezTo>
                    <a:pt x="381917" y="313122"/>
                    <a:pt x="383352" y="310255"/>
                    <a:pt x="387659" y="310255"/>
                  </a:cubicBezTo>
                  <a:cubicBezTo>
                    <a:pt x="391966" y="308822"/>
                    <a:pt x="400580" y="304522"/>
                    <a:pt x="400580" y="301655"/>
                  </a:cubicBezTo>
                  <a:cubicBezTo>
                    <a:pt x="402016" y="298788"/>
                    <a:pt x="409194" y="297355"/>
                    <a:pt x="410630" y="298788"/>
                  </a:cubicBezTo>
                  <a:cubicBezTo>
                    <a:pt x="410630" y="300222"/>
                    <a:pt x="413501" y="298788"/>
                    <a:pt x="414937" y="294488"/>
                  </a:cubicBezTo>
                  <a:cubicBezTo>
                    <a:pt x="416373" y="291621"/>
                    <a:pt x="419244" y="295921"/>
                    <a:pt x="422116" y="297355"/>
                  </a:cubicBezTo>
                  <a:cubicBezTo>
                    <a:pt x="424987" y="300222"/>
                    <a:pt x="422116" y="288754"/>
                    <a:pt x="422116" y="285888"/>
                  </a:cubicBezTo>
                  <a:cubicBezTo>
                    <a:pt x="422116" y="283021"/>
                    <a:pt x="429294" y="283021"/>
                    <a:pt x="432165" y="281587"/>
                  </a:cubicBezTo>
                  <a:cubicBezTo>
                    <a:pt x="435037" y="281587"/>
                    <a:pt x="436472" y="275854"/>
                    <a:pt x="440779" y="272987"/>
                  </a:cubicBezTo>
                  <a:cubicBezTo>
                    <a:pt x="445086" y="268687"/>
                    <a:pt x="462314" y="265820"/>
                    <a:pt x="465186" y="265820"/>
                  </a:cubicBezTo>
                  <a:close/>
                  <a:moveTo>
                    <a:pt x="303047" y="50867"/>
                  </a:moveTo>
                  <a:cubicBezTo>
                    <a:pt x="271469" y="50867"/>
                    <a:pt x="245632" y="75242"/>
                    <a:pt x="245632" y="106785"/>
                  </a:cubicBezTo>
                  <a:cubicBezTo>
                    <a:pt x="245632" y="138329"/>
                    <a:pt x="271469" y="164137"/>
                    <a:pt x="303047" y="164137"/>
                  </a:cubicBezTo>
                  <a:cubicBezTo>
                    <a:pt x="334625" y="164137"/>
                    <a:pt x="359027" y="138329"/>
                    <a:pt x="359027" y="106785"/>
                  </a:cubicBezTo>
                  <a:cubicBezTo>
                    <a:pt x="359027" y="75242"/>
                    <a:pt x="334625" y="50867"/>
                    <a:pt x="303047" y="50867"/>
                  </a:cubicBezTo>
                  <a:close/>
                  <a:moveTo>
                    <a:pt x="292999" y="684"/>
                  </a:moveTo>
                  <a:cubicBezTo>
                    <a:pt x="356156" y="-6485"/>
                    <a:pt x="410700" y="43698"/>
                    <a:pt x="410700" y="106785"/>
                  </a:cubicBezTo>
                  <a:cubicBezTo>
                    <a:pt x="410700" y="189945"/>
                    <a:pt x="341802" y="204283"/>
                    <a:pt x="310224" y="283142"/>
                  </a:cubicBezTo>
                  <a:cubicBezTo>
                    <a:pt x="307353" y="290311"/>
                    <a:pt x="298741" y="290311"/>
                    <a:pt x="295870" y="283142"/>
                  </a:cubicBezTo>
                  <a:cubicBezTo>
                    <a:pt x="267162" y="212886"/>
                    <a:pt x="208312" y="192813"/>
                    <a:pt x="196829" y="129726"/>
                  </a:cubicBezTo>
                  <a:cubicBezTo>
                    <a:pt x="186781" y="66639"/>
                    <a:pt x="229843" y="6419"/>
                    <a:pt x="292999" y="684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5" name="î$ḻîďê">
              <a:extLst>
                <a:ext uri="{FF2B5EF4-FFF2-40B4-BE49-F238E27FC236}">
                  <a16:creationId xmlns:a16="http://schemas.microsoft.com/office/drawing/2014/main" xmlns="" id="{6162AC23-8F23-4989-A5E8-D00791DDA8EB}"/>
                </a:ext>
              </a:extLst>
            </p:cNvPr>
            <p:cNvSpPr/>
            <p:nvPr/>
          </p:nvSpPr>
          <p:spPr>
            <a:xfrm>
              <a:off x="6509673" y="4125195"/>
              <a:ext cx="337451" cy="336961"/>
            </a:xfrm>
            <a:custGeom>
              <a:avLst/>
              <a:gdLst>
                <a:gd name="T0" fmla="*/ 6270 w 7104"/>
                <a:gd name="T1" fmla="*/ 835 h 7104"/>
                <a:gd name="T2" fmla="*/ 3243 w 7104"/>
                <a:gd name="T3" fmla="*/ 835 h 7104"/>
                <a:gd name="T4" fmla="*/ 3076 w 7104"/>
                <a:gd name="T5" fmla="*/ 3675 h 7104"/>
                <a:gd name="T6" fmla="*/ 2661 w 7104"/>
                <a:gd name="T7" fmla="*/ 4091 h 7104"/>
                <a:gd name="T8" fmla="*/ 2516 w 7104"/>
                <a:gd name="T9" fmla="*/ 3946 h 7104"/>
                <a:gd name="T10" fmla="*/ 2163 w 7104"/>
                <a:gd name="T11" fmla="*/ 3946 h 7104"/>
                <a:gd name="T12" fmla="*/ 275 w 7104"/>
                <a:gd name="T13" fmla="*/ 5834 h 7104"/>
                <a:gd name="T14" fmla="*/ 275 w 7104"/>
                <a:gd name="T15" fmla="*/ 6829 h 7104"/>
                <a:gd name="T16" fmla="*/ 1271 w 7104"/>
                <a:gd name="T17" fmla="*/ 6829 h 7104"/>
                <a:gd name="T18" fmla="*/ 3158 w 7104"/>
                <a:gd name="T19" fmla="*/ 4942 h 7104"/>
                <a:gd name="T20" fmla="*/ 3158 w 7104"/>
                <a:gd name="T21" fmla="*/ 4588 h 7104"/>
                <a:gd name="T22" fmla="*/ 3014 w 7104"/>
                <a:gd name="T23" fmla="*/ 4444 h 7104"/>
                <a:gd name="T24" fmla="*/ 3430 w 7104"/>
                <a:gd name="T25" fmla="*/ 4028 h 7104"/>
                <a:gd name="T26" fmla="*/ 6270 w 7104"/>
                <a:gd name="T27" fmla="*/ 3862 h 7104"/>
                <a:gd name="T28" fmla="*/ 6270 w 7104"/>
                <a:gd name="T29" fmla="*/ 835 h 7104"/>
                <a:gd name="T30" fmla="*/ 5497 w 7104"/>
                <a:gd name="T31" fmla="*/ 2856 h 7104"/>
                <a:gd name="T32" fmla="*/ 5497 w 7104"/>
                <a:gd name="T33" fmla="*/ 3356 h 7104"/>
                <a:gd name="T34" fmla="*/ 5247 w 7104"/>
                <a:gd name="T35" fmla="*/ 3606 h 7104"/>
                <a:gd name="T36" fmla="*/ 4248 w 7104"/>
                <a:gd name="T37" fmla="*/ 3606 h 7104"/>
                <a:gd name="T38" fmla="*/ 3999 w 7104"/>
                <a:gd name="T39" fmla="*/ 3356 h 7104"/>
                <a:gd name="T40" fmla="*/ 3999 w 7104"/>
                <a:gd name="T41" fmla="*/ 2856 h 7104"/>
                <a:gd name="T42" fmla="*/ 4198 w 7104"/>
                <a:gd name="T43" fmla="*/ 2348 h 7104"/>
                <a:gd name="T44" fmla="*/ 4748 w 7104"/>
                <a:gd name="T45" fmla="*/ 1091 h 7104"/>
                <a:gd name="T46" fmla="*/ 5298 w 7104"/>
                <a:gd name="T47" fmla="*/ 2348 h 7104"/>
                <a:gd name="T48" fmla="*/ 5497 w 7104"/>
                <a:gd name="T49" fmla="*/ 2856 h 7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104" h="7104">
                  <a:moveTo>
                    <a:pt x="6270" y="835"/>
                  </a:moveTo>
                  <a:cubicBezTo>
                    <a:pt x="5435" y="0"/>
                    <a:pt x="4077" y="0"/>
                    <a:pt x="3243" y="835"/>
                  </a:cubicBezTo>
                  <a:cubicBezTo>
                    <a:pt x="2468" y="1610"/>
                    <a:pt x="2412" y="2836"/>
                    <a:pt x="3076" y="3675"/>
                  </a:cubicBezTo>
                  <a:lnTo>
                    <a:pt x="2661" y="4091"/>
                  </a:lnTo>
                  <a:lnTo>
                    <a:pt x="2516" y="3946"/>
                  </a:lnTo>
                  <a:cubicBezTo>
                    <a:pt x="2419" y="3849"/>
                    <a:pt x="2261" y="3849"/>
                    <a:pt x="2163" y="3946"/>
                  </a:cubicBezTo>
                  <a:lnTo>
                    <a:pt x="275" y="5834"/>
                  </a:lnTo>
                  <a:cubicBezTo>
                    <a:pt x="0" y="6109"/>
                    <a:pt x="0" y="6554"/>
                    <a:pt x="275" y="6829"/>
                  </a:cubicBezTo>
                  <a:cubicBezTo>
                    <a:pt x="550" y="7104"/>
                    <a:pt x="996" y="7104"/>
                    <a:pt x="1271" y="6829"/>
                  </a:cubicBezTo>
                  <a:lnTo>
                    <a:pt x="3158" y="4942"/>
                  </a:lnTo>
                  <a:cubicBezTo>
                    <a:pt x="3256" y="4844"/>
                    <a:pt x="3256" y="4686"/>
                    <a:pt x="3158" y="4588"/>
                  </a:cubicBezTo>
                  <a:lnTo>
                    <a:pt x="3014" y="4444"/>
                  </a:lnTo>
                  <a:lnTo>
                    <a:pt x="3430" y="4028"/>
                  </a:lnTo>
                  <a:cubicBezTo>
                    <a:pt x="4269" y="4692"/>
                    <a:pt x="5495" y="4637"/>
                    <a:pt x="6270" y="3862"/>
                  </a:cubicBezTo>
                  <a:cubicBezTo>
                    <a:pt x="7104" y="3027"/>
                    <a:pt x="7104" y="1670"/>
                    <a:pt x="6270" y="835"/>
                  </a:cubicBezTo>
                  <a:close/>
                  <a:moveTo>
                    <a:pt x="5497" y="2856"/>
                  </a:moveTo>
                  <a:lnTo>
                    <a:pt x="5497" y="3356"/>
                  </a:lnTo>
                  <a:cubicBezTo>
                    <a:pt x="5497" y="3494"/>
                    <a:pt x="5385" y="3606"/>
                    <a:pt x="5247" y="3606"/>
                  </a:cubicBezTo>
                  <a:lnTo>
                    <a:pt x="4248" y="3606"/>
                  </a:lnTo>
                  <a:cubicBezTo>
                    <a:pt x="4110" y="3606"/>
                    <a:pt x="3999" y="3494"/>
                    <a:pt x="3999" y="3356"/>
                  </a:cubicBezTo>
                  <a:lnTo>
                    <a:pt x="3999" y="2856"/>
                  </a:lnTo>
                  <a:cubicBezTo>
                    <a:pt x="3999" y="2660"/>
                    <a:pt x="4074" y="2482"/>
                    <a:pt x="4198" y="2348"/>
                  </a:cubicBezTo>
                  <a:cubicBezTo>
                    <a:pt x="3757" y="1871"/>
                    <a:pt x="4095" y="1091"/>
                    <a:pt x="4748" y="1091"/>
                  </a:cubicBezTo>
                  <a:cubicBezTo>
                    <a:pt x="5400" y="1091"/>
                    <a:pt x="5739" y="1871"/>
                    <a:pt x="5298" y="2348"/>
                  </a:cubicBezTo>
                  <a:cubicBezTo>
                    <a:pt x="5422" y="2482"/>
                    <a:pt x="5497" y="2660"/>
                    <a:pt x="5497" y="285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6" name="iS1idè">
              <a:extLst>
                <a:ext uri="{FF2B5EF4-FFF2-40B4-BE49-F238E27FC236}">
                  <a16:creationId xmlns:a16="http://schemas.microsoft.com/office/drawing/2014/main" xmlns="" id="{A521BB1E-63B4-4A52-9D31-102FD6A27AA1}"/>
                </a:ext>
              </a:extLst>
            </p:cNvPr>
            <p:cNvSpPr/>
            <p:nvPr/>
          </p:nvSpPr>
          <p:spPr>
            <a:xfrm>
              <a:off x="7937769" y="1436167"/>
              <a:ext cx="337451" cy="311201"/>
            </a:xfrm>
            <a:custGeom>
              <a:avLst/>
              <a:gdLst>
                <a:gd name="connsiteX0" fmla="*/ 392435 w 609156"/>
                <a:gd name="connsiteY0" fmla="*/ 452324 h 561771"/>
                <a:gd name="connsiteX1" fmla="*/ 427863 w 609156"/>
                <a:gd name="connsiteY1" fmla="*/ 452324 h 561771"/>
                <a:gd name="connsiteX2" fmla="*/ 435435 w 609156"/>
                <a:gd name="connsiteY2" fmla="*/ 459885 h 561771"/>
                <a:gd name="connsiteX3" fmla="*/ 435435 w 609156"/>
                <a:gd name="connsiteY3" fmla="*/ 474634 h 561771"/>
                <a:gd name="connsiteX4" fmla="*/ 435435 w 609156"/>
                <a:gd name="connsiteY4" fmla="*/ 539321 h 561771"/>
                <a:gd name="connsiteX5" fmla="*/ 435435 w 609156"/>
                <a:gd name="connsiteY5" fmla="*/ 553976 h 561771"/>
                <a:gd name="connsiteX6" fmla="*/ 427863 w 609156"/>
                <a:gd name="connsiteY6" fmla="*/ 561630 h 561771"/>
                <a:gd name="connsiteX7" fmla="*/ 392435 w 609156"/>
                <a:gd name="connsiteY7" fmla="*/ 561630 h 561771"/>
                <a:gd name="connsiteX8" fmla="*/ 384863 w 609156"/>
                <a:gd name="connsiteY8" fmla="*/ 553976 h 561771"/>
                <a:gd name="connsiteX9" fmla="*/ 384863 w 609156"/>
                <a:gd name="connsiteY9" fmla="*/ 539321 h 561771"/>
                <a:gd name="connsiteX10" fmla="*/ 384863 w 609156"/>
                <a:gd name="connsiteY10" fmla="*/ 474634 h 561771"/>
                <a:gd name="connsiteX11" fmla="*/ 384863 w 609156"/>
                <a:gd name="connsiteY11" fmla="*/ 459885 h 561771"/>
                <a:gd name="connsiteX12" fmla="*/ 392435 w 609156"/>
                <a:gd name="connsiteY12" fmla="*/ 452324 h 561771"/>
                <a:gd name="connsiteX13" fmla="*/ 464152 w 609156"/>
                <a:gd name="connsiteY13" fmla="*/ 409985 h 561771"/>
                <a:gd name="connsiteX14" fmla="*/ 499488 w 609156"/>
                <a:gd name="connsiteY14" fmla="*/ 409985 h 561771"/>
                <a:gd name="connsiteX15" fmla="*/ 507153 w 609156"/>
                <a:gd name="connsiteY15" fmla="*/ 417551 h 561771"/>
                <a:gd name="connsiteX16" fmla="*/ 507153 w 609156"/>
                <a:gd name="connsiteY16" fmla="*/ 474622 h 561771"/>
                <a:gd name="connsiteX17" fmla="*/ 507153 w 609156"/>
                <a:gd name="connsiteY17" fmla="*/ 496853 h 561771"/>
                <a:gd name="connsiteX18" fmla="*/ 507153 w 609156"/>
                <a:gd name="connsiteY18" fmla="*/ 553923 h 561771"/>
                <a:gd name="connsiteX19" fmla="*/ 499488 w 609156"/>
                <a:gd name="connsiteY19" fmla="*/ 561489 h 561771"/>
                <a:gd name="connsiteX20" fmla="*/ 464152 w 609156"/>
                <a:gd name="connsiteY20" fmla="*/ 561489 h 561771"/>
                <a:gd name="connsiteX21" fmla="*/ 456487 w 609156"/>
                <a:gd name="connsiteY21" fmla="*/ 553923 h 561771"/>
                <a:gd name="connsiteX22" fmla="*/ 456487 w 609156"/>
                <a:gd name="connsiteY22" fmla="*/ 496853 h 561771"/>
                <a:gd name="connsiteX23" fmla="*/ 456487 w 609156"/>
                <a:gd name="connsiteY23" fmla="*/ 474622 h 561771"/>
                <a:gd name="connsiteX24" fmla="*/ 456487 w 609156"/>
                <a:gd name="connsiteY24" fmla="*/ 417551 h 561771"/>
                <a:gd name="connsiteX25" fmla="*/ 464152 w 609156"/>
                <a:gd name="connsiteY25" fmla="*/ 409985 h 561771"/>
                <a:gd name="connsiteX26" fmla="*/ 553539 w 609156"/>
                <a:gd name="connsiteY26" fmla="*/ 277886 h 561771"/>
                <a:gd name="connsiteX27" fmla="*/ 558399 w 609156"/>
                <a:gd name="connsiteY27" fmla="*/ 280594 h 561771"/>
                <a:gd name="connsiteX28" fmla="*/ 608220 w 609156"/>
                <a:gd name="connsiteY28" fmla="*/ 360717 h 561771"/>
                <a:gd name="connsiteX29" fmla="*/ 603359 w 609156"/>
                <a:gd name="connsiteY29" fmla="*/ 369402 h 561771"/>
                <a:gd name="connsiteX30" fmla="*/ 578776 w 609156"/>
                <a:gd name="connsiteY30" fmla="*/ 369402 h 561771"/>
                <a:gd name="connsiteX31" fmla="*/ 578776 w 609156"/>
                <a:gd name="connsiteY31" fmla="*/ 429074 h 561771"/>
                <a:gd name="connsiteX32" fmla="*/ 578776 w 609156"/>
                <a:gd name="connsiteY32" fmla="*/ 432529 h 561771"/>
                <a:gd name="connsiteX33" fmla="*/ 578776 w 609156"/>
                <a:gd name="connsiteY33" fmla="*/ 554674 h 561771"/>
                <a:gd name="connsiteX34" fmla="*/ 571205 w 609156"/>
                <a:gd name="connsiteY34" fmla="*/ 561771 h 561771"/>
                <a:gd name="connsiteX35" fmla="*/ 535779 w 609156"/>
                <a:gd name="connsiteY35" fmla="*/ 561771 h 561771"/>
                <a:gd name="connsiteX36" fmla="*/ 528208 w 609156"/>
                <a:gd name="connsiteY36" fmla="*/ 554207 h 561771"/>
                <a:gd name="connsiteX37" fmla="*/ 528208 w 609156"/>
                <a:gd name="connsiteY37" fmla="*/ 369495 h 561771"/>
                <a:gd name="connsiteX38" fmla="*/ 503625 w 609156"/>
                <a:gd name="connsiteY38" fmla="*/ 369495 h 561771"/>
                <a:gd name="connsiteX39" fmla="*/ 498764 w 609156"/>
                <a:gd name="connsiteY39" fmla="*/ 360717 h 561771"/>
                <a:gd name="connsiteX40" fmla="*/ 548678 w 609156"/>
                <a:gd name="connsiteY40" fmla="*/ 280594 h 561771"/>
                <a:gd name="connsiteX41" fmla="*/ 553539 w 609156"/>
                <a:gd name="connsiteY41" fmla="*/ 277886 h 561771"/>
                <a:gd name="connsiteX42" fmla="*/ 248743 w 609156"/>
                <a:gd name="connsiteY42" fmla="*/ 0 h 561771"/>
                <a:gd name="connsiteX43" fmla="*/ 260245 w 609156"/>
                <a:gd name="connsiteY43" fmla="*/ 0 h 561771"/>
                <a:gd name="connsiteX44" fmla="*/ 271654 w 609156"/>
                <a:gd name="connsiteY44" fmla="*/ 0 h 561771"/>
                <a:gd name="connsiteX45" fmla="*/ 368159 w 609156"/>
                <a:gd name="connsiteY45" fmla="*/ 96367 h 561771"/>
                <a:gd name="connsiteX46" fmla="*/ 368159 w 609156"/>
                <a:gd name="connsiteY46" fmla="*/ 203287 h 561771"/>
                <a:gd name="connsiteX47" fmla="*/ 346651 w 609156"/>
                <a:gd name="connsiteY47" fmla="*/ 243440 h 561771"/>
                <a:gd name="connsiteX48" fmla="*/ 346651 w 609156"/>
                <a:gd name="connsiteY48" fmla="*/ 346532 h 561771"/>
                <a:gd name="connsiteX49" fmla="*/ 349269 w 609156"/>
                <a:gd name="connsiteY49" fmla="*/ 351014 h 561771"/>
                <a:gd name="connsiteX50" fmla="*/ 440257 w 609156"/>
                <a:gd name="connsiteY50" fmla="*/ 403493 h 561771"/>
                <a:gd name="connsiteX51" fmla="*/ 436236 w 609156"/>
                <a:gd name="connsiteY51" fmla="*/ 417687 h 561771"/>
                <a:gd name="connsiteX52" fmla="*/ 436236 w 609156"/>
                <a:gd name="connsiteY52" fmla="*/ 433748 h 561771"/>
                <a:gd name="connsiteX53" fmla="*/ 427820 w 609156"/>
                <a:gd name="connsiteY53" fmla="*/ 432441 h 561771"/>
                <a:gd name="connsiteX54" fmla="*/ 392378 w 609156"/>
                <a:gd name="connsiteY54" fmla="*/ 432441 h 561771"/>
                <a:gd name="connsiteX55" fmla="*/ 364699 w 609156"/>
                <a:gd name="connsiteY55" fmla="*/ 460081 h 561771"/>
                <a:gd name="connsiteX56" fmla="*/ 364699 w 609156"/>
                <a:gd name="connsiteY56" fmla="*/ 474742 h 561771"/>
                <a:gd name="connsiteX57" fmla="*/ 364699 w 609156"/>
                <a:gd name="connsiteY57" fmla="*/ 539454 h 561771"/>
                <a:gd name="connsiteX58" fmla="*/ 364699 w 609156"/>
                <a:gd name="connsiteY58" fmla="*/ 554207 h 561771"/>
                <a:gd name="connsiteX59" fmla="*/ 365821 w 609156"/>
                <a:gd name="connsiteY59" fmla="*/ 561771 h 561771"/>
                <a:gd name="connsiteX60" fmla="*/ 294471 w 609156"/>
                <a:gd name="connsiteY60" fmla="*/ 561771 h 561771"/>
                <a:gd name="connsiteX61" fmla="*/ 272215 w 609156"/>
                <a:gd name="connsiteY61" fmla="*/ 459521 h 561771"/>
                <a:gd name="connsiteX62" fmla="*/ 260339 w 609156"/>
                <a:gd name="connsiteY62" fmla="*/ 393595 h 561771"/>
                <a:gd name="connsiteX63" fmla="*/ 248463 w 609156"/>
                <a:gd name="connsiteY63" fmla="*/ 459521 h 561771"/>
                <a:gd name="connsiteX64" fmla="*/ 226207 w 609156"/>
                <a:gd name="connsiteY64" fmla="*/ 561771 h 561771"/>
                <a:gd name="connsiteX65" fmla="*/ 0 w 609156"/>
                <a:gd name="connsiteY65" fmla="*/ 561771 h 561771"/>
                <a:gd name="connsiteX66" fmla="*/ 0 w 609156"/>
                <a:gd name="connsiteY66" fmla="*/ 488468 h 561771"/>
                <a:gd name="connsiteX67" fmla="*/ 18796 w 609156"/>
                <a:gd name="connsiteY67" fmla="*/ 448315 h 561771"/>
                <a:gd name="connsiteX68" fmla="*/ 171221 w 609156"/>
                <a:gd name="connsiteY68" fmla="*/ 350734 h 561771"/>
                <a:gd name="connsiteX69" fmla="*/ 173840 w 609156"/>
                <a:gd name="connsiteY69" fmla="*/ 346532 h 561771"/>
                <a:gd name="connsiteX70" fmla="*/ 173840 w 609156"/>
                <a:gd name="connsiteY70" fmla="*/ 243440 h 561771"/>
                <a:gd name="connsiteX71" fmla="*/ 152238 w 609156"/>
                <a:gd name="connsiteY71" fmla="*/ 203287 h 561771"/>
                <a:gd name="connsiteX72" fmla="*/ 152238 w 609156"/>
                <a:gd name="connsiteY72" fmla="*/ 96367 h 561771"/>
                <a:gd name="connsiteX73" fmla="*/ 248743 w 609156"/>
                <a:gd name="connsiteY73" fmla="*/ 0 h 56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609156" h="561771">
                  <a:moveTo>
                    <a:pt x="392435" y="452324"/>
                  </a:moveTo>
                  <a:lnTo>
                    <a:pt x="427863" y="452324"/>
                  </a:lnTo>
                  <a:cubicBezTo>
                    <a:pt x="432070" y="452324"/>
                    <a:pt x="435529" y="455685"/>
                    <a:pt x="435435" y="459885"/>
                  </a:cubicBezTo>
                  <a:lnTo>
                    <a:pt x="435435" y="474634"/>
                  </a:lnTo>
                  <a:lnTo>
                    <a:pt x="435435" y="539321"/>
                  </a:lnTo>
                  <a:lnTo>
                    <a:pt x="435435" y="553976"/>
                  </a:lnTo>
                  <a:cubicBezTo>
                    <a:pt x="435435" y="558270"/>
                    <a:pt x="432070" y="561630"/>
                    <a:pt x="427863" y="561630"/>
                  </a:cubicBezTo>
                  <a:lnTo>
                    <a:pt x="392435" y="561630"/>
                  </a:lnTo>
                  <a:cubicBezTo>
                    <a:pt x="388228" y="561630"/>
                    <a:pt x="384863" y="558270"/>
                    <a:pt x="384863" y="553976"/>
                  </a:cubicBezTo>
                  <a:lnTo>
                    <a:pt x="384863" y="539321"/>
                  </a:lnTo>
                  <a:lnTo>
                    <a:pt x="384863" y="474634"/>
                  </a:lnTo>
                  <a:lnTo>
                    <a:pt x="384863" y="459885"/>
                  </a:lnTo>
                  <a:cubicBezTo>
                    <a:pt x="384863" y="455685"/>
                    <a:pt x="388228" y="452324"/>
                    <a:pt x="392435" y="452324"/>
                  </a:cubicBezTo>
                  <a:close/>
                  <a:moveTo>
                    <a:pt x="464152" y="409985"/>
                  </a:moveTo>
                  <a:lnTo>
                    <a:pt x="499488" y="409985"/>
                  </a:lnTo>
                  <a:cubicBezTo>
                    <a:pt x="503788" y="409985"/>
                    <a:pt x="507153" y="413348"/>
                    <a:pt x="507153" y="417551"/>
                  </a:cubicBezTo>
                  <a:lnTo>
                    <a:pt x="507153" y="474622"/>
                  </a:lnTo>
                  <a:lnTo>
                    <a:pt x="507153" y="496853"/>
                  </a:lnTo>
                  <a:lnTo>
                    <a:pt x="507153" y="553923"/>
                  </a:lnTo>
                  <a:cubicBezTo>
                    <a:pt x="507153" y="558127"/>
                    <a:pt x="503788" y="561489"/>
                    <a:pt x="499488" y="561489"/>
                  </a:cubicBezTo>
                  <a:lnTo>
                    <a:pt x="464152" y="561489"/>
                  </a:lnTo>
                  <a:cubicBezTo>
                    <a:pt x="459852" y="561489"/>
                    <a:pt x="456487" y="558127"/>
                    <a:pt x="456487" y="553923"/>
                  </a:cubicBezTo>
                  <a:lnTo>
                    <a:pt x="456487" y="496853"/>
                  </a:lnTo>
                  <a:lnTo>
                    <a:pt x="456487" y="474622"/>
                  </a:lnTo>
                  <a:lnTo>
                    <a:pt x="456487" y="417551"/>
                  </a:lnTo>
                  <a:cubicBezTo>
                    <a:pt x="456487" y="413348"/>
                    <a:pt x="459852" y="409985"/>
                    <a:pt x="464152" y="409985"/>
                  </a:cubicBezTo>
                  <a:close/>
                  <a:moveTo>
                    <a:pt x="553539" y="277886"/>
                  </a:moveTo>
                  <a:cubicBezTo>
                    <a:pt x="555408" y="277886"/>
                    <a:pt x="557277" y="278727"/>
                    <a:pt x="558399" y="280594"/>
                  </a:cubicBezTo>
                  <a:lnTo>
                    <a:pt x="608220" y="360717"/>
                  </a:lnTo>
                  <a:cubicBezTo>
                    <a:pt x="610743" y="364546"/>
                    <a:pt x="607846" y="369495"/>
                    <a:pt x="603359" y="369402"/>
                  </a:cubicBezTo>
                  <a:lnTo>
                    <a:pt x="578776" y="369402"/>
                  </a:lnTo>
                  <a:lnTo>
                    <a:pt x="578776" y="429074"/>
                  </a:lnTo>
                  <a:lnTo>
                    <a:pt x="578776" y="432529"/>
                  </a:lnTo>
                  <a:lnTo>
                    <a:pt x="578776" y="554674"/>
                  </a:lnTo>
                  <a:cubicBezTo>
                    <a:pt x="578589" y="558690"/>
                    <a:pt x="575224" y="561771"/>
                    <a:pt x="571205" y="561771"/>
                  </a:cubicBezTo>
                  <a:lnTo>
                    <a:pt x="535779" y="561771"/>
                  </a:lnTo>
                  <a:cubicBezTo>
                    <a:pt x="531573" y="561771"/>
                    <a:pt x="528208" y="558409"/>
                    <a:pt x="528208" y="554207"/>
                  </a:cubicBezTo>
                  <a:lnTo>
                    <a:pt x="528208" y="369495"/>
                  </a:lnTo>
                  <a:lnTo>
                    <a:pt x="503625" y="369495"/>
                  </a:lnTo>
                  <a:cubicBezTo>
                    <a:pt x="499138" y="369495"/>
                    <a:pt x="496427" y="364546"/>
                    <a:pt x="498764" y="360717"/>
                  </a:cubicBezTo>
                  <a:lnTo>
                    <a:pt x="548678" y="280594"/>
                  </a:lnTo>
                  <a:cubicBezTo>
                    <a:pt x="549800" y="278727"/>
                    <a:pt x="551669" y="277886"/>
                    <a:pt x="553539" y="277886"/>
                  </a:cubicBezTo>
                  <a:close/>
                  <a:moveTo>
                    <a:pt x="248743" y="0"/>
                  </a:moveTo>
                  <a:lnTo>
                    <a:pt x="260245" y="0"/>
                  </a:lnTo>
                  <a:lnTo>
                    <a:pt x="271654" y="0"/>
                  </a:lnTo>
                  <a:cubicBezTo>
                    <a:pt x="325049" y="0"/>
                    <a:pt x="368159" y="43234"/>
                    <a:pt x="368159" y="96367"/>
                  </a:cubicBezTo>
                  <a:lnTo>
                    <a:pt x="368159" y="203287"/>
                  </a:lnTo>
                  <a:cubicBezTo>
                    <a:pt x="368159" y="220002"/>
                    <a:pt x="359555" y="234849"/>
                    <a:pt x="346651" y="243440"/>
                  </a:cubicBezTo>
                  <a:lnTo>
                    <a:pt x="346651" y="346532"/>
                  </a:lnTo>
                  <a:cubicBezTo>
                    <a:pt x="346651" y="348399"/>
                    <a:pt x="347586" y="349987"/>
                    <a:pt x="349269" y="351014"/>
                  </a:cubicBezTo>
                  <a:cubicBezTo>
                    <a:pt x="359368" y="355869"/>
                    <a:pt x="396399" y="374545"/>
                    <a:pt x="440257" y="403493"/>
                  </a:cubicBezTo>
                  <a:cubicBezTo>
                    <a:pt x="437732" y="407602"/>
                    <a:pt x="436236" y="412457"/>
                    <a:pt x="436236" y="417687"/>
                  </a:cubicBezTo>
                  <a:lnTo>
                    <a:pt x="436236" y="433748"/>
                  </a:lnTo>
                  <a:cubicBezTo>
                    <a:pt x="433617" y="432908"/>
                    <a:pt x="430812" y="432441"/>
                    <a:pt x="427820" y="432441"/>
                  </a:cubicBezTo>
                  <a:lnTo>
                    <a:pt x="392378" y="432441"/>
                  </a:lnTo>
                  <a:cubicBezTo>
                    <a:pt x="377136" y="432441"/>
                    <a:pt x="364699" y="444767"/>
                    <a:pt x="364699" y="460081"/>
                  </a:cubicBezTo>
                  <a:lnTo>
                    <a:pt x="364699" y="474742"/>
                  </a:lnTo>
                  <a:lnTo>
                    <a:pt x="364699" y="539454"/>
                  </a:lnTo>
                  <a:lnTo>
                    <a:pt x="364699" y="554207"/>
                  </a:lnTo>
                  <a:cubicBezTo>
                    <a:pt x="364699" y="556822"/>
                    <a:pt x="365073" y="559250"/>
                    <a:pt x="365821" y="561771"/>
                  </a:cubicBezTo>
                  <a:lnTo>
                    <a:pt x="294471" y="561771"/>
                  </a:lnTo>
                  <a:lnTo>
                    <a:pt x="272215" y="459521"/>
                  </a:lnTo>
                  <a:cubicBezTo>
                    <a:pt x="317288" y="396676"/>
                    <a:pt x="268848" y="393688"/>
                    <a:pt x="260339" y="393595"/>
                  </a:cubicBezTo>
                  <a:cubicBezTo>
                    <a:pt x="251829" y="393688"/>
                    <a:pt x="203390" y="396676"/>
                    <a:pt x="248463" y="459521"/>
                  </a:cubicBezTo>
                  <a:lnTo>
                    <a:pt x="226207" y="561771"/>
                  </a:lnTo>
                  <a:lnTo>
                    <a:pt x="0" y="561771"/>
                  </a:lnTo>
                  <a:lnTo>
                    <a:pt x="0" y="488468"/>
                  </a:lnTo>
                  <a:cubicBezTo>
                    <a:pt x="0" y="472874"/>
                    <a:pt x="6826" y="458213"/>
                    <a:pt x="18796" y="448315"/>
                  </a:cubicBezTo>
                  <a:cubicBezTo>
                    <a:pt x="85190" y="393968"/>
                    <a:pt x="156633" y="357830"/>
                    <a:pt x="171221" y="350734"/>
                  </a:cubicBezTo>
                  <a:cubicBezTo>
                    <a:pt x="172811" y="349987"/>
                    <a:pt x="173840" y="348399"/>
                    <a:pt x="173840" y="346532"/>
                  </a:cubicBezTo>
                  <a:lnTo>
                    <a:pt x="173840" y="243440"/>
                  </a:lnTo>
                  <a:cubicBezTo>
                    <a:pt x="160841" y="234849"/>
                    <a:pt x="152238" y="220095"/>
                    <a:pt x="152238" y="203287"/>
                  </a:cubicBezTo>
                  <a:lnTo>
                    <a:pt x="152238" y="96367"/>
                  </a:lnTo>
                  <a:cubicBezTo>
                    <a:pt x="152238" y="43048"/>
                    <a:pt x="195534" y="0"/>
                    <a:pt x="248743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7" name="iṡlîḍé">
              <a:extLst>
                <a:ext uri="{FF2B5EF4-FFF2-40B4-BE49-F238E27FC236}">
                  <a16:creationId xmlns:a16="http://schemas.microsoft.com/office/drawing/2014/main" xmlns="" id="{01B37177-4324-4ADC-BD3E-3F281E893F93}"/>
                </a:ext>
              </a:extLst>
            </p:cNvPr>
            <p:cNvSpPr txBox="1"/>
            <p:nvPr/>
          </p:nvSpPr>
          <p:spPr bwMode="auto">
            <a:xfrm>
              <a:off x="673101" y="5119995"/>
              <a:ext cx="284871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8" name="ísľîḑê">
              <a:extLst>
                <a:ext uri="{FF2B5EF4-FFF2-40B4-BE49-F238E27FC236}">
                  <a16:creationId xmlns:a16="http://schemas.microsoft.com/office/drawing/2014/main" xmlns="" id="{15120221-0456-40DE-A43C-28A467C13EF3}"/>
                </a:ext>
              </a:extLst>
            </p:cNvPr>
            <p:cNvSpPr/>
            <p:nvPr/>
          </p:nvSpPr>
          <p:spPr bwMode="auto">
            <a:xfrm>
              <a:off x="673101" y="5561801"/>
              <a:ext cx="2848716" cy="584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R="0" lvl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text……</a:t>
              </a:r>
            </a:p>
          </p:txBody>
        </p:sp>
        <p:sp>
          <p:nvSpPr>
            <p:cNvPr id="19" name="ïṣḻïďê">
              <a:extLst>
                <a:ext uri="{FF2B5EF4-FFF2-40B4-BE49-F238E27FC236}">
                  <a16:creationId xmlns:a16="http://schemas.microsoft.com/office/drawing/2014/main" xmlns="" id="{6117C0A8-F675-4BCB-AB5A-6C36D9763A68}"/>
                </a:ext>
              </a:extLst>
            </p:cNvPr>
            <p:cNvSpPr txBox="1"/>
            <p:nvPr/>
          </p:nvSpPr>
          <p:spPr bwMode="auto">
            <a:xfrm>
              <a:off x="8683050" y="1128275"/>
              <a:ext cx="284871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0" name="iṧḻíḋe">
              <a:extLst>
                <a:ext uri="{FF2B5EF4-FFF2-40B4-BE49-F238E27FC236}">
                  <a16:creationId xmlns:a16="http://schemas.microsoft.com/office/drawing/2014/main" xmlns="" id="{9D1CA7E7-8F8C-4FE8-996E-4B962290903F}"/>
                </a:ext>
              </a:extLst>
            </p:cNvPr>
            <p:cNvSpPr/>
            <p:nvPr/>
          </p:nvSpPr>
          <p:spPr bwMode="auto">
            <a:xfrm>
              <a:off x="8683050" y="1570081"/>
              <a:ext cx="2848716" cy="584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R="0" lvl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text……</a:t>
              </a:r>
            </a:p>
          </p:txBody>
        </p:sp>
        <p:sp>
          <p:nvSpPr>
            <p:cNvPr id="21" name="iŝlíḋê">
              <a:extLst>
                <a:ext uri="{FF2B5EF4-FFF2-40B4-BE49-F238E27FC236}">
                  <a16:creationId xmlns:a16="http://schemas.microsoft.com/office/drawing/2014/main" xmlns="" id="{1CB32444-893D-4C9B-8122-12FF87F9535A}"/>
                </a:ext>
              </a:extLst>
            </p:cNvPr>
            <p:cNvSpPr txBox="1"/>
            <p:nvPr/>
          </p:nvSpPr>
          <p:spPr bwMode="auto">
            <a:xfrm>
              <a:off x="5972106" y="5119995"/>
              <a:ext cx="554838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2" name="ïṣlíḑè">
              <a:extLst>
                <a:ext uri="{FF2B5EF4-FFF2-40B4-BE49-F238E27FC236}">
                  <a16:creationId xmlns:a16="http://schemas.microsoft.com/office/drawing/2014/main" xmlns="" id="{2A095D43-1996-41E8-A3A0-69BF2408634A}"/>
                </a:ext>
              </a:extLst>
            </p:cNvPr>
            <p:cNvSpPr/>
            <p:nvPr/>
          </p:nvSpPr>
          <p:spPr bwMode="auto">
            <a:xfrm>
              <a:off x="5972106" y="5561801"/>
              <a:ext cx="5548382" cy="584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R="0" lvl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text……</a:t>
              </a:r>
            </a:p>
          </p:txBody>
        </p:sp>
        <p:sp>
          <p:nvSpPr>
            <p:cNvPr id="23" name="ïŝlïďé">
              <a:extLst>
                <a:ext uri="{FF2B5EF4-FFF2-40B4-BE49-F238E27FC236}">
                  <a16:creationId xmlns:a16="http://schemas.microsoft.com/office/drawing/2014/main" xmlns="" id="{E5E0C0F0-EA8D-4F98-BD63-6E4472AA0F8D}"/>
                </a:ext>
              </a:extLst>
            </p:cNvPr>
            <p:cNvSpPr txBox="1"/>
            <p:nvPr/>
          </p:nvSpPr>
          <p:spPr bwMode="auto">
            <a:xfrm>
              <a:off x="7355356" y="3794574"/>
              <a:ext cx="416513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4" name="íSḷiḓè">
              <a:extLst>
                <a:ext uri="{FF2B5EF4-FFF2-40B4-BE49-F238E27FC236}">
                  <a16:creationId xmlns:a16="http://schemas.microsoft.com/office/drawing/2014/main" xmlns="" id="{2EEE2A9C-38C8-40BD-B18D-A50220AA1A58}"/>
                </a:ext>
              </a:extLst>
            </p:cNvPr>
            <p:cNvSpPr/>
            <p:nvPr/>
          </p:nvSpPr>
          <p:spPr bwMode="auto">
            <a:xfrm>
              <a:off x="7355356" y="4236380"/>
              <a:ext cx="4165132" cy="584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R="0" lvl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text……</a:t>
              </a: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0D75CC83-8F9E-4FF8-993D-4F0C6CAB4F5D}"/>
                </a:ext>
              </a:extLst>
            </p:cNvPr>
            <p:cNvCxnSpPr/>
            <p:nvPr/>
          </p:nvCxnSpPr>
          <p:spPr>
            <a:xfrm>
              <a:off x="6366000" y="4959000"/>
              <a:ext cx="515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ísḻíḑê">
              <a:extLst>
                <a:ext uri="{FF2B5EF4-FFF2-40B4-BE49-F238E27FC236}">
                  <a16:creationId xmlns:a16="http://schemas.microsoft.com/office/drawing/2014/main" xmlns="" id="{1C74061A-E6C7-4C0A-BF50-23DE495CD5AC}"/>
                </a:ext>
              </a:extLst>
            </p:cNvPr>
            <p:cNvGrpSpPr/>
            <p:nvPr/>
          </p:nvGrpSpPr>
          <p:grpSpPr>
            <a:xfrm>
              <a:off x="673100" y="1130300"/>
              <a:ext cx="3843592" cy="1757965"/>
              <a:chOff x="673101" y="2680785"/>
              <a:chExt cx="4072899" cy="1757965"/>
            </a:xfrm>
          </p:grpSpPr>
          <p:sp>
            <p:nvSpPr>
              <p:cNvPr id="27" name="ïṡ1iďè">
                <a:extLst>
                  <a:ext uri="{FF2B5EF4-FFF2-40B4-BE49-F238E27FC236}">
                    <a16:creationId xmlns:a16="http://schemas.microsoft.com/office/drawing/2014/main" xmlns="" id="{6DD613ED-9BDF-463D-85C3-26C7AB32CD00}"/>
                  </a:ext>
                </a:extLst>
              </p:cNvPr>
              <p:cNvSpPr txBox="1"/>
              <p:nvPr/>
            </p:nvSpPr>
            <p:spPr>
              <a:xfrm>
                <a:off x="673103" y="2680785"/>
                <a:ext cx="4072897" cy="8521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b" anchorCtr="0">
                <a:normAutofit/>
              </a:bodyPr>
              <a:lstStyle/>
              <a:p>
                <a:pPr>
                  <a:buSzPct val="25000"/>
                </a:pPr>
                <a:r>
                  <a:rPr lang="en-US" sz="2000" b="1" dirty="0"/>
                  <a:t>Unified fonts make</a:t>
                </a:r>
              </a:p>
              <a:p>
                <a:pPr>
                  <a:buSzPct val="25000"/>
                </a:pPr>
                <a:r>
                  <a:rPr lang="en-US" sz="2000" b="1" dirty="0"/>
                  <a:t>reading more fluent.</a:t>
                </a:r>
              </a:p>
            </p:txBody>
          </p:sp>
          <p:sp>
            <p:nvSpPr>
              <p:cNvPr id="28" name="íş1iḑé">
                <a:extLst>
                  <a:ext uri="{FF2B5EF4-FFF2-40B4-BE49-F238E27FC236}">
                    <a16:creationId xmlns:a16="http://schemas.microsoft.com/office/drawing/2014/main" xmlns="" id="{68629359-6E50-415C-8B6D-308AB71BC6AC}"/>
                  </a:ext>
                </a:extLst>
              </p:cNvPr>
              <p:cNvSpPr txBox="1"/>
              <p:nvPr/>
            </p:nvSpPr>
            <p:spPr>
              <a:xfrm>
                <a:off x="673101" y="3532947"/>
                <a:ext cx="4072897" cy="9058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Adjust the spacing to adapt to Chinese typesetting, use the reference line in PPT.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5467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7F804AB-3E9D-4FBC-9E69-E4EBFFA3E1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BD7B589-05DC-454A-BCC7-C343212408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7782B87-EE19-47A6-8738-7228C3575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207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4738ADF-791D-4085-85CF-3E147713B22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42888" y="1459168"/>
            <a:ext cx="9797283" cy="4705499"/>
            <a:chOff x="1242888" y="1459168"/>
            <a:chExt cx="9797283" cy="4705499"/>
          </a:xfrm>
        </p:grpSpPr>
        <p:sp>
          <p:nvSpPr>
            <p:cNvPr id="6" name="iśļiḓè">
              <a:extLst>
                <a:ext uri="{FF2B5EF4-FFF2-40B4-BE49-F238E27FC236}">
                  <a16:creationId xmlns:a16="http://schemas.microsoft.com/office/drawing/2014/main" xmlns="" id="{24764C29-E7B3-40E5-8600-FC3B11D8C7F7}"/>
                </a:ext>
              </a:extLst>
            </p:cNvPr>
            <p:cNvSpPr/>
            <p:nvPr/>
          </p:nvSpPr>
          <p:spPr>
            <a:xfrm>
              <a:off x="4604586" y="2906683"/>
              <a:ext cx="2982820" cy="2982821"/>
            </a:xfrm>
            <a:prstGeom prst="ellipse">
              <a:avLst/>
            </a:prstGeom>
            <a:solidFill>
              <a:schemeClr val="tx2">
                <a:lumMod val="20000"/>
                <a:lumOff val="80000"/>
                <a:alpha val="40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tx1"/>
                  </a:solidFill>
                </a:rPr>
                <a:t>Text here</a:t>
              </a:r>
              <a:endParaRPr lang="zh-CN" altLang="en-US" sz="1600" b="1" dirty="0">
                <a:solidFill>
                  <a:schemeClr val="tx1"/>
                </a:solidFill>
              </a:endParaRPr>
            </a:p>
          </p:txBody>
        </p:sp>
        <p:grpSp>
          <p:nvGrpSpPr>
            <p:cNvPr id="7" name="îŝ1ïḋê">
              <a:extLst>
                <a:ext uri="{FF2B5EF4-FFF2-40B4-BE49-F238E27FC236}">
                  <a16:creationId xmlns:a16="http://schemas.microsoft.com/office/drawing/2014/main" xmlns="" id="{C1FF6008-E8B6-4D22-B688-4ED3A7735682}"/>
                </a:ext>
              </a:extLst>
            </p:cNvPr>
            <p:cNvGrpSpPr/>
            <p:nvPr/>
          </p:nvGrpSpPr>
          <p:grpSpPr>
            <a:xfrm>
              <a:off x="6415035" y="5018684"/>
              <a:ext cx="1104947" cy="1104945"/>
              <a:chOff x="6576163" y="4501153"/>
              <a:chExt cx="1104947" cy="1104945"/>
            </a:xfrm>
          </p:grpSpPr>
          <p:sp>
            <p:nvSpPr>
              <p:cNvPr id="35" name="îśḷîďè">
                <a:extLst>
                  <a:ext uri="{FF2B5EF4-FFF2-40B4-BE49-F238E27FC236}">
                    <a16:creationId xmlns:a16="http://schemas.microsoft.com/office/drawing/2014/main" xmlns="" id="{40B6C4D6-9AA1-482C-9BCE-FCAE5F45C1DC}"/>
                  </a:ext>
                </a:extLst>
              </p:cNvPr>
              <p:cNvSpPr/>
              <p:nvPr/>
            </p:nvSpPr>
            <p:spPr>
              <a:xfrm>
                <a:off x="6576163" y="4501153"/>
                <a:ext cx="1104947" cy="1104945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iṡľîḓè">
                <a:extLst>
                  <a:ext uri="{FF2B5EF4-FFF2-40B4-BE49-F238E27FC236}">
                    <a16:creationId xmlns:a16="http://schemas.microsoft.com/office/drawing/2014/main" xmlns="" id="{67CC39FB-7A04-4B67-8AD8-20F3CD8C87F3}"/>
                  </a:ext>
                </a:extLst>
              </p:cNvPr>
              <p:cNvSpPr/>
              <p:nvPr/>
            </p:nvSpPr>
            <p:spPr bwMode="auto">
              <a:xfrm>
                <a:off x="6812034" y="4737023"/>
                <a:ext cx="633204" cy="633204"/>
              </a:xfrm>
              <a:custGeom>
                <a:avLst/>
                <a:gdLst>
                  <a:gd name="T0" fmla="*/ 184 w 260"/>
                  <a:gd name="T1" fmla="*/ 106 h 260"/>
                  <a:gd name="T2" fmla="*/ 193 w 260"/>
                  <a:gd name="T3" fmla="*/ 143 h 260"/>
                  <a:gd name="T4" fmla="*/ 117 w 260"/>
                  <a:gd name="T5" fmla="*/ 219 h 260"/>
                  <a:gd name="T6" fmla="*/ 42 w 260"/>
                  <a:gd name="T7" fmla="*/ 143 h 260"/>
                  <a:gd name="T8" fmla="*/ 117 w 260"/>
                  <a:gd name="T9" fmla="*/ 66 h 260"/>
                  <a:gd name="T10" fmla="*/ 154 w 260"/>
                  <a:gd name="T11" fmla="*/ 76 h 260"/>
                  <a:gd name="T12" fmla="*/ 183 w 260"/>
                  <a:gd name="T13" fmla="*/ 46 h 260"/>
                  <a:gd name="T14" fmla="*/ 117 w 260"/>
                  <a:gd name="T15" fmla="*/ 25 h 260"/>
                  <a:gd name="T16" fmla="*/ 0 w 260"/>
                  <a:gd name="T17" fmla="*/ 143 h 260"/>
                  <a:gd name="T18" fmla="*/ 117 w 260"/>
                  <a:gd name="T19" fmla="*/ 260 h 260"/>
                  <a:gd name="T20" fmla="*/ 233 w 260"/>
                  <a:gd name="T21" fmla="*/ 143 h 260"/>
                  <a:gd name="T22" fmla="*/ 213 w 260"/>
                  <a:gd name="T23" fmla="*/ 77 h 260"/>
                  <a:gd name="T24" fmla="*/ 184 w 260"/>
                  <a:gd name="T25" fmla="*/ 106 h 260"/>
                  <a:gd name="T26" fmla="*/ 225 w 260"/>
                  <a:gd name="T27" fmla="*/ 35 h 260"/>
                  <a:gd name="T28" fmla="*/ 225 w 260"/>
                  <a:gd name="T29" fmla="*/ 35 h 260"/>
                  <a:gd name="T30" fmla="*/ 225 w 260"/>
                  <a:gd name="T31" fmla="*/ 0 h 260"/>
                  <a:gd name="T32" fmla="*/ 203 w 260"/>
                  <a:gd name="T33" fmla="*/ 23 h 260"/>
                  <a:gd name="T34" fmla="*/ 203 w 260"/>
                  <a:gd name="T35" fmla="*/ 46 h 260"/>
                  <a:gd name="T36" fmla="*/ 139 w 260"/>
                  <a:gd name="T37" fmla="*/ 111 h 260"/>
                  <a:gd name="T38" fmla="*/ 117 w 260"/>
                  <a:gd name="T39" fmla="*/ 104 h 260"/>
                  <a:gd name="T40" fmla="*/ 79 w 260"/>
                  <a:gd name="T41" fmla="*/ 143 h 260"/>
                  <a:gd name="T42" fmla="*/ 117 w 260"/>
                  <a:gd name="T43" fmla="*/ 181 h 260"/>
                  <a:gd name="T44" fmla="*/ 155 w 260"/>
                  <a:gd name="T45" fmla="*/ 143 h 260"/>
                  <a:gd name="T46" fmla="*/ 150 w 260"/>
                  <a:gd name="T47" fmla="*/ 123 h 260"/>
                  <a:gd name="T48" fmla="*/ 215 w 260"/>
                  <a:gd name="T49" fmla="*/ 58 h 260"/>
                  <a:gd name="T50" fmla="*/ 237 w 260"/>
                  <a:gd name="T51" fmla="*/ 58 h 260"/>
                  <a:gd name="T52" fmla="*/ 260 w 260"/>
                  <a:gd name="T53" fmla="*/ 35 h 260"/>
                  <a:gd name="T54" fmla="*/ 225 w 260"/>
                  <a:gd name="T55" fmla="*/ 35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60" h="260">
                    <a:moveTo>
                      <a:pt x="184" y="106"/>
                    </a:moveTo>
                    <a:cubicBezTo>
                      <a:pt x="190" y="117"/>
                      <a:pt x="193" y="129"/>
                      <a:pt x="193" y="143"/>
                    </a:cubicBezTo>
                    <a:cubicBezTo>
                      <a:pt x="193" y="185"/>
                      <a:pt x="159" y="219"/>
                      <a:pt x="117" y="219"/>
                    </a:cubicBezTo>
                    <a:cubicBezTo>
                      <a:pt x="76" y="219"/>
                      <a:pt x="42" y="185"/>
                      <a:pt x="42" y="143"/>
                    </a:cubicBezTo>
                    <a:cubicBezTo>
                      <a:pt x="42" y="100"/>
                      <a:pt x="76" y="66"/>
                      <a:pt x="117" y="66"/>
                    </a:cubicBezTo>
                    <a:cubicBezTo>
                      <a:pt x="131" y="66"/>
                      <a:pt x="143" y="70"/>
                      <a:pt x="154" y="76"/>
                    </a:cubicBezTo>
                    <a:cubicBezTo>
                      <a:pt x="183" y="46"/>
                      <a:pt x="183" y="46"/>
                      <a:pt x="183" y="46"/>
                    </a:cubicBezTo>
                    <a:cubicBezTo>
                      <a:pt x="165" y="33"/>
                      <a:pt x="141" y="25"/>
                      <a:pt x="117" y="25"/>
                    </a:cubicBezTo>
                    <a:cubicBezTo>
                      <a:pt x="52" y="25"/>
                      <a:pt x="0" y="78"/>
                      <a:pt x="0" y="143"/>
                    </a:cubicBezTo>
                    <a:cubicBezTo>
                      <a:pt x="0" y="207"/>
                      <a:pt x="52" y="260"/>
                      <a:pt x="117" y="260"/>
                    </a:cubicBezTo>
                    <a:cubicBezTo>
                      <a:pt x="181" y="260"/>
                      <a:pt x="233" y="207"/>
                      <a:pt x="233" y="143"/>
                    </a:cubicBezTo>
                    <a:cubicBezTo>
                      <a:pt x="233" y="118"/>
                      <a:pt x="226" y="96"/>
                      <a:pt x="213" y="77"/>
                    </a:cubicBezTo>
                    <a:cubicBezTo>
                      <a:pt x="184" y="106"/>
                      <a:pt x="184" y="106"/>
                      <a:pt x="184" y="106"/>
                    </a:cubicBezTo>
                    <a:close/>
                    <a:moveTo>
                      <a:pt x="225" y="35"/>
                    </a:moveTo>
                    <a:cubicBezTo>
                      <a:pt x="225" y="35"/>
                      <a:pt x="225" y="35"/>
                      <a:pt x="225" y="35"/>
                    </a:cubicBezTo>
                    <a:cubicBezTo>
                      <a:pt x="225" y="0"/>
                      <a:pt x="225" y="0"/>
                      <a:pt x="225" y="0"/>
                    </a:cubicBezTo>
                    <a:cubicBezTo>
                      <a:pt x="203" y="23"/>
                      <a:pt x="203" y="23"/>
                      <a:pt x="203" y="23"/>
                    </a:cubicBezTo>
                    <a:cubicBezTo>
                      <a:pt x="203" y="46"/>
                      <a:pt x="203" y="46"/>
                      <a:pt x="203" y="46"/>
                    </a:cubicBezTo>
                    <a:cubicBezTo>
                      <a:pt x="139" y="111"/>
                      <a:pt x="139" y="111"/>
                      <a:pt x="139" y="111"/>
                    </a:cubicBezTo>
                    <a:cubicBezTo>
                      <a:pt x="133" y="106"/>
                      <a:pt x="125" y="104"/>
                      <a:pt x="117" y="104"/>
                    </a:cubicBezTo>
                    <a:cubicBezTo>
                      <a:pt x="96" y="104"/>
                      <a:pt x="79" y="121"/>
                      <a:pt x="79" y="143"/>
                    </a:cubicBezTo>
                    <a:cubicBezTo>
                      <a:pt x="79" y="164"/>
                      <a:pt x="96" y="181"/>
                      <a:pt x="117" y="181"/>
                    </a:cubicBezTo>
                    <a:cubicBezTo>
                      <a:pt x="138" y="181"/>
                      <a:pt x="155" y="164"/>
                      <a:pt x="155" y="143"/>
                    </a:cubicBezTo>
                    <a:cubicBezTo>
                      <a:pt x="155" y="136"/>
                      <a:pt x="154" y="129"/>
                      <a:pt x="150" y="123"/>
                    </a:cubicBezTo>
                    <a:cubicBezTo>
                      <a:pt x="215" y="58"/>
                      <a:pt x="215" y="58"/>
                      <a:pt x="215" y="58"/>
                    </a:cubicBezTo>
                    <a:cubicBezTo>
                      <a:pt x="237" y="58"/>
                      <a:pt x="237" y="58"/>
                      <a:pt x="237" y="58"/>
                    </a:cubicBezTo>
                    <a:cubicBezTo>
                      <a:pt x="260" y="35"/>
                      <a:pt x="260" y="35"/>
                      <a:pt x="260" y="35"/>
                    </a:cubicBezTo>
                    <a:cubicBezTo>
                      <a:pt x="225" y="35"/>
                      <a:pt x="225" y="35"/>
                      <a:pt x="225" y="35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8" name="îSḻiḋê">
              <a:extLst>
                <a:ext uri="{FF2B5EF4-FFF2-40B4-BE49-F238E27FC236}">
                  <a16:creationId xmlns:a16="http://schemas.microsoft.com/office/drawing/2014/main" xmlns="" id="{A458D586-503D-435A-8938-D250E4B6A64E}"/>
                </a:ext>
              </a:extLst>
            </p:cNvPr>
            <p:cNvGrpSpPr/>
            <p:nvPr/>
          </p:nvGrpSpPr>
          <p:grpSpPr>
            <a:xfrm>
              <a:off x="4672019" y="5038680"/>
              <a:ext cx="1104947" cy="1104945"/>
              <a:chOff x="4833147" y="4501153"/>
              <a:chExt cx="1104947" cy="1104945"/>
            </a:xfrm>
          </p:grpSpPr>
          <p:sp>
            <p:nvSpPr>
              <p:cNvPr id="33" name="ï$ḷîďè">
                <a:extLst>
                  <a:ext uri="{FF2B5EF4-FFF2-40B4-BE49-F238E27FC236}">
                    <a16:creationId xmlns:a16="http://schemas.microsoft.com/office/drawing/2014/main" xmlns="" id="{39B6B271-1347-4F10-9558-514C00730EFA}"/>
                  </a:ext>
                </a:extLst>
              </p:cNvPr>
              <p:cNvSpPr/>
              <p:nvPr/>
            </p:nvSpPr>
            <p:spPr>
              <a:xfrm>
                <a:off x="4833147" y="4501153"/>
                <a:ext cx="1104947" cy="1104945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ísľídè">
                <a:extLst>
                  <a:ext uri="{FF2B5EF4-FFF2-40B4-BE49-F238E27FC236}">
                    <a16:creationId xmlns:a16="http://schemas.microsoft.com/office/drawing/2014/main" xmlns="" id="{E36DD69F-89D2-4FDE-A881-4F47E3C17FA5}"/>
                  </a:ext>
                </a:extLst>
              </p:cNvPr>
              <p:cNvSpPr/>
              <p:nvPr/>
            </p:nvSpPr>
            <p:spPr bwMode="auto">
              <a:xfrm>
                <a:off x="5069018" y="4737023"/>
                <a:ext cx="633204" cy="633204"/>
              </a:xfrm>
              <a:custGeom>
                <a:avLst/>
                <a:gdLst>
                  <a:gd name="T0" fmla="*/ 74 w 236"/>
                  <a:gd name="T1" fmla="*/ 160 h 236"/>
                  <a:gd name="T2" fmla="*/ 93 w 236"/>
                  <a:gd name="T3" fmla="*/ 160 h 236"/>
                  <a:gd name="T4" fmla="*/ 93 w 236"/>
                  <a:gd name="T5" fmla="*/ 103 h 236"/>
                  <a:gd name="T6" fmla="*/ 74 w 236"/>
                  <a:gd name="T7" fmla="*/ 103 h 236"/>
                  <a:gd name="T8" fmla="*/ 74 w 236"/>
                  <a:gd name="T9" fmla="*/ 160 h 236"/>
                  <a:gd name="T10" fmla="*/ 140 w 236"/>
                  <a:gd name="T11" fmla="*/ 102 h 236"/>
                  <a:gd name="T12" fmla="*/ 122 w 236"/>
                  <a:gd name="T13" fmla="*/ 111 h 236"/>
                  <a:gd name="T14" fmla="*/ 122 w 236"/>
                  <a:gd name="T15" fmla="*/ 103 h 236"/>
                  <a:gd name="T16" fmla="*/ 103 w 236"/>
                  <a:gd name="T17" fmla="*/ 103 h 236"/>
                  <a:gd name="T18" fmla="*/ 103 w 236"/>
                  <a:gd name="T19" fmla="*/ 160 h 236"/>
                  <a:gd name="T20" fmla="*/ 122 w 236"/>
                  <a:gd name="T21" fmla="*/ 160 h 236"/>
                  <a:gd name="T22" fmla="*/ 122 w 236"/>
                  <a:gd name="T23" fmla="*/ 128 h 236"/>
                  <a:gd name="T24" fmla="*/ 123 w 236"/>
                  <a:gd name="T25" fmla="*/ 124 h 236"/>
                  <a:gd name="T26" fmla="*/ 133 w 236"/>
                  <a:gd name="T27" fmla="*/ 117 h 236"/>
                  <a:gd name="T28" fmla="*/ 142 w 236"/>
                  <a:gd name="T29" fmla="*/ 130 h 236"/>
                  <a:gd name="T30" fmla="*/ 142 w 236"/>
                  <a:gd name="T31" fmla="*/ 160 h 236"/>
                  <a:gd name="T32" fmla="*/ 161 w 236"/>
                  <a:gd name="T33" fmla="*/ 160 h 236"/>
                  <a:gd name="T34" fmla="*/ 161 w 236"/>
                  <a:gd name="T35" fmla="*/ 160 h 236"/>
                  <a:gd name="T36" fmla="*/ 161 w 236"/>
                  <a:gd name="T37" fmla="*/ 127 h 236"/>
                  <a:gd name="T38" fmla="*/ 140 w 236"/>
                  <a:gd name="T39" fmla="*/ 102 h 236"/>
                  <a:gd name="T40" fmla="*/ 122 w 236"/>
                  <a:gd name="T41" fmla="*/ 111 h 236"/>
                  <a:gd name="T42" fmla="*/ 122 w 236"/>
                  <a:gd name="T43" fmla="*/ 111 h 236"/>
                  <a:gd name="T44" fmla="*/ 122 w 236"/>
                  <a:gd name="T45" fmla="*/ 111 h 236"/>
                  <a:gd name="T46" fmla="*/ 83 w 236"/>
                  <a:gd name="T47" fmla="*/ 75 h 236"/>
                  <a:gd name="T48" fmla="*/ 73 w 236"/>
                  <a:gd name="T49" fmla="*/ 85 h 236"/>
                  <a:gd name="T50" fmla="*/ 83 w 236"/>
                  <a:gd name="T51" fmla="*/ 95 h 236"/>
                  <a:gd name="T52" fmla="*/ 83 w 236"/>
                  <a:gd name="T53" fmla="*/ 95 h 236"/>
                  <a:gd name="T54" fmla="*/ 94 w 236"/>
                  <a:gd name="T55" fmla="*/ 85 h 236"/>
                  <a:gd name="T56" fmla="*/ 83 w 236"/>
                  <a:gd name="T57" fmla="*/ 75 h 236"/>
                  <a:gd name="T58" fmla="*/ 118 w 236"/>
                  <a:gd name="T59" fmla="*/ 0 h 236"/>
                  <a:gd name="T60" fmla="*/ 0 w 236"/>
                  <a:gd name="T61" fmla="*/ 118 h 236"/>
                  <a:gd name="T62" fmla="*/ 118 w 236"/>
                  <a:gd name="T63" fmla="*/ 236 h 236"/>
                  <a:gd name="T64" fmla="*/ 236 w 236"/>
                  <a:gd name="T65" fmla="*/ 118 h 236"/>
                  <a:gd name="T66" fmla="*/ 118 w 236"/>
                  <a:gd name="T67" fmla="*/ 0 h 236"/>
                  <a:gd name="T68" fmla="*/ 181 w 236"/>
                  <a:gd name="T69" fmla="*/ 172 h 236"/>
                  <a:gd name="T70" fmla="*/ 171 w 236"/>
                  <a:gd name="T71" fmla="*/ 181 h 236"/>
                  <a:gd name="T72" fmla="*/ 64 w 236"/>
                  <a:gd name="T73" fmla="*/ 181 h 236"/>
                  <a:gd name="T74" fmla="*/ 55 w 236"/>
                  <a:gd name="T75" fmla="*/ 172 h 236"/>
                  <a:gd name="T76" fmla="*/ 55 w 236"/>
                  <a:gd name="T77" fmla="*/ 63 h 236"/>
                  <a:gd name="T78" fmla="*/ 64 w 236"/>
                  <a:gd name="T79" fmla="*/ 54 h 236"/>
                  <a:gd name="T80" fmla="*/ 171 w 236"/>
                  <a:gd name="T81" fmla="*/ 54 h 236"/>
                  <a:gd name="T82" fmla="*/ 181 w 236"/>
                  <a:gd name="T83" fmla="*/ 63 h 236"/>
                  <a:gd name="T84" fmla="*/ 181 w 236"/>
                  <a:gd name="T85" fmla="*/ 172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36" h="236">
                    <a:moveTo>
                      <a:pt x="74" y="160"/>
                    </a:moveTo>
                    <a:cubicBezTo>
                      <a:pt x="93" y="160"/>
                      <a:pt x="93" y="160"/>
                      <a:pt x="93" y="160"/>
                    </a:cubicBezTo>
                    <a:cubicBezTo>
                      <a:pt x="93" y="103"/>
                      <a:pt x="93" y="103"/>
                      <a:pt x="93" y="103"/>
                    </a:cubicBezTo>
                    <a:cubicBezTo>
                      <a:pt x="74" y="103"/>
                      <a:pt x="74" y="103"/>
                      <a:pt x="74" y="103"/>
                    </a:cubicBezTo>
                    <a:lnTo>
                      <a:pt x="74" y="160"/>
                    </a:lnTo>
                    <a:close/>
                    <a:moveTo>
                      <a:pt x="140" y="102"/>
                    </a:moveTo>
                    <a:cubicBezTo>
                      <a:pt x="129" y="102"/>
                      <a:pt x="125" y="107"/>
                      <a:pt x="122" y="111"/>
                    </a:cubicBezTo>
                    <a:cubicBezTo>
                      <a:pt x="122" y="103"/>
                      <a:pt x="122" y="103"/>
                      <a:pt x="122" y="103"/>
                    </a:cubicBezTo>
                    <a:cubicBezTo>
                      <a:pt x="103" y="103"/>
                      <a:pt x="103" y="103"/>
                      <a:pt x="103" y="103"/>
                    </a:cubicBezTo>
                    <a:cubicBezTo>
                      <a:pt x="104" y="108"/>
                      <a:pt x="103" y="160"/>
                      <a:pt x="103" y="160"/>
                    </a:cubicBezTo>
                    <a:cubicBezTo>
                      <a:pt x="122" y="160"/>
                      <a:pt x="122" y="160"/>
                      <a:pt x="122" y="160"/>
                    </a:cubicBezTo>
                    <a:cubicBezTo>
                      <a:pt x="122" y="128"/>
                      <a:pt x="122" y="128"/>
                      <a:pt x="122" y="128"/>
                    </a:cubicBezTo>
                    <a:cubicBezTo>
                      <a:pt x="122" y="127"/>
                      <a:pt x="123" y="125"/>
                      <a:pt x="123" y="124"/>
                    </a:cubicBezTo>
                    <a:cubicBezTo>
                      <a:pt x="124" y="120"/>
                      <a:pt x="128" y="117"/>
                      <a:pt x="133" y="117"/>
                    </a:cubicBezTo>
                    <a:cubicBezTo>
                      <a:pt x="140" y="117"/>
                      <a:pt x="142" y="122"/>
                      <a:pt x="142" y="130"/>
                    </a:cubicBezTo>
                    <a:cubicBezTo>
                      <a:pt x="142" y="160"/>
                      <a:pt x="142" y="160"/>
                      <a:pt x="142" y="160"/>
                    </a:cubicBezTo>
                    <a:cubicBezTo>
                      <a:pt x="161" y="160"/>
                      <a:pt x="161" y="160"/>
                      <a:pt x="161" y="160"/>
                    </a:cubicBezTo>
                    <a:cubicBezTo>
                      <a:pt x="161" y="160"/>
                      <a:pt x="161" y="160"/>
                      <a:pt x="161" y="160"/>
                    </a:cubicBezTo>
                    <a:cubicBezTo>
                      <a:pt x="161" y="127"/>
                      <a:pt x="161" y="127"/>
                      <a:pt x="161" y="127"/>
                    </a:cubicBezTo>
                    <a:cubicBezTo>
                      <a:pt x="161" y="110"/>
                      <a:pt x="152" y="102"/>
                      <a:pt x="140" y="102"/>
                    </a:cubicBezTo>
                    <a:close/>
                    <a:moveTo>
                      <a:pt x="122" y="111"/>
                    </a:moveTo>
                    <a:cubicBezTo>
                      <a:pt x="122" y="111"/>
                      <a:pt x="122" y="111"/>
                      <a:pt x="122" y="111"/>
                    </a:cubicBezTo>
                    <a:cubicBezTo>
                      <a:pt x="122" y="111"/>
                      <a:pt x="122" y="111"/>
                      <a:pt x="122" y="111"/>
                    </a:cubicBezTo>
                    <a:close/>
                    <a:moveTo>
                      <a:pt x="83" y="75"/>
                    </a:moveTo>
                    <a:cubicBezTo>
                      <a:pt x="77" y="75"/>
                      <a:pt x="73" y="80"/>
                      <a:pt x="73" y="85"/>
                    </a:cubicBezTo>
                    <a:cubicBezTo>
                      <a:pt x="73" y="91"/>
                      <a:pt x="77" y="95"/>
                      <a:pt x="83" y="95"/>
                    </a:cubicBezTo>
                    <a:cubicBezTo>
                      <a:pt x="83" y="95"/>
                      <a:pt x="83" y="95"/>
                      <a:pt x="83" y="95"/>
                    </a:cubicBezTo>
                    <a:cubicBezTo>
                      <a:pt x="90" y="95"/>
                      <a:pt x="94" y="91"/>
                      <a:pt x="94" y="85"/>
                    </a:cubicBezTo>
                    <a:cubicBezTo>
                      <a:pt x="94" y="80"/>
                      <a:pt x="90" y="75"/>
                      <a:pt x="83" y="75"/>
                    </a:cubicBezTo>
                    <a:close/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81" y="172"/>
                    </a:moveTo>
                    <a:cubicBezTo>
                      <a:pt x="181" y="177"/>
                      <a:pt x="176" y="181"/>
                      <a:pt x="171" y="181"/>
                    </a:cubicBezTo>
                    <a:cubicBezTo>
                      <a:pt x="64" y="181"/>
                      <a:pt x="64" y="181"/>
                      <a:pt x="64" y="181"/>
                    </a:cubicBezTo>
                    <a:cubicBezTo>
                      <a:pt x="59" y="181"/>
                      <a:pt x="55" y="177"/>
                      <a:pt x="55" y="172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5" y="58"/>
                      <a:pt x="59" y="54"/>
                      <a:pt x="64" y="54"/>
                    </a:cubicBezTo>
                    <a:cubicBezTo>
                      <a:pt x="171" y="54"/>
                      <a:pt x="171" y="54"/>
                      <a:pt x="171" y="54"/>
                    </a:cubicBezTo>
                    <a:cubicBezTo>
                      <a:pt x="176" y="54"/>
                      <a:pt x="181" y="58"/>
                      <a:pt x="181" y="63"/>
                    </a:cubicBezTo>
                    <a:cubicBezTo>
                      <a:pt x="181" y="172"/>
                      <a:pt x="181" y="172"/>
                      <a:pt x="181" y="17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9" name="îS1ïdè">
              <a:extLst>
                <a:ext uri="{FF2B5EF4-FFF2-40B4-BE49-F238E27FC236}">
                  <a16:creationId xmlns:a16="http://schemas.microsoft.com/office/drawing/2014/main" xmlns="" id="{57E526CE-4ACB-415D-8CC8-8E75FE97B7C3}"/>
                </a:ext>
              </a:extLst>
            </p:cNvPr>
            <p:cNvGrpSpPr/>
            <p:nvPr/>
          </p:nvGrpSpPr>
          <p:grpSpPr>
            <a:xfrm>
              <a:off x="4206858" y="3531311"/>
              <a:ext cx="1104947" cy="1104945"/>
              <a:chOff x="4367986" y="2993784"/>
              <a:chExt cx="1104947" cy="1104945"/>
            </a:xfrm>
          </p:grpSpPr>
          <p:sp>
            <p:nvSpPr>
              <p:cNvPr id="31" name="íṡľïḑé">
                <a:extLst>
                  <a:ext uri="{FF2B5EF4-FFF2-40B4-BE49-F238E27FC236}">
                    <a16:creationId xmlns:a16="http://schemas.microsoft.com/office/drawing/2014/main" xmlns="" id="{6534247D-C990-4B52-8D71-8E8AFDE6AF9C}"/>
                  </a:ext>
                </a:extLst>
              </p:cNvPr>
              <p:cNvSpPr/>
              <p:nvPr/>
            </p:nvSpPr>
            <p:spPr>
              <a:xfrm>
                <a:off x="4367986" y="2993784"/>
                <a:ext cx="1104947" cy="1104945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ïṡlíḍê">
                <a:extLst>
                  <a:ext uri="{FF2B5EF4-FFF2-40B4-BE49-F238E27FC236}">
                    <a16:creationId xmlns:a16="http://schemas.microsoft.com/office/drawing/2014/main" xmlns="" id="{17000DD1-87A9-4308-B6B7-1AEB2556BBA4}"/>
                  </a:ext>
                </a:extLst>
              </p:cNvPr>
              <p:cNvSpPr/>
              <p:nvPr/>
            </p:nvSpPr>
            <p:spPr bwMode="auto">
              <a:xfrm>
                <a:off x="4603857" y="3229654"/>
                <a:ext cx="633204" cy="633204"/>
              </a:xfrm>
              <a:custGeom>
                <a:avLst/>
                <a:gdLst>
                  <a:gd name="T0" fmla="*/ 0 w 236"/>
                  <a:gd name="T1" fmla="*/ 118 h 236"/>
                  <a:gd name="T2" fmla="*/ 236 w 236"/>
                  <a:gd name="T3" fmla="*/ 118 h 236"/>
                  <a:gd name="T4" fmla="*/ 150 w 236"/>
                  <a:gd name="T5" fmla="*/ 168 h 236"/>
                  <a:gd name="T6" fmla="*/ 128 w 236"/>
                  <a:gd name="T7" fmla="*/ 196 h 236"/>
                  <a:gd name="T8" fmla="*/ 125 w 236"/>
                  <a:gd name="T9" fmla="*/ 199 h 236"/>
                  <a:gd name="T10" fmla="*/ 111 w 236"/>
                  <a:gd name="T11" fmla="*/ 198 h 236"/>
                  <a:gd name="T12" fmla="*/ 110 w 236"/>
                  <a:gd name="T13" fmla="*/ 180 h 236"/>
                  <a:gd name="T14" fmla="*/ 90 w 236"/>
                  <a:gd name="T15" fmla="*/ 173 h 236"/>
                  <a:gd name="T16" fmla="*/ 79 w 236"/>
                  <a:gd name="T17" fmla="*/ 166 h 236"/>
                  <a:gd name="T18" fmla="*/ 78 w 236"/>
                  <a:gd name="T19" fmla="*/ 160 h 236"/>
                  <a:gd name="T20" fmla="*/ 89 w 236"/>
                  <a:gd name="T21" fmla="*/ 147 h 236"/>
                  <a:gd name="T22" fmla="*/ 91 w 236"/>
                  <a:gd name="T23" fmla="*/ 148 h 236"/>
                  <a:gd name="T24" fmla="*/ 119 w 236"/>
                  <a:gd name="T25" fmla="*/ 160 h 236"/>
                  <a:gd name="T26" fmla="*/ 137 w 236"/>
                  <a:gd name="T27" fmla="*/ 145 h 236"/>
                  <a:gd name="T28" fmla="*/ 133 w 236"/>
                  <a:gd name="T29" fmla="*/ 137 h 236"/>
                  <a:gd name="T30" fmla="*/ 122 w 236"/>
                  <a:gd name="T31" fmla="*/ 130 h 236"/>
                  <a:gd name="T32" fmla="*/ 109 w 236"/>
                  <a:gd name="T33" fmla="*/ 125 h 236"/>
                  <a:gd name="T34" fmla="*/ 98 w 236"/>
                  <a:gd name="T35" fmla="*/ 120 h 236"/>
                  <a:gd name="T36" fmla="*/ 89 w 236"/>
                  <a:gd name="T37" fmla="*/ 113 h 236"/>
                  <a:gd name="T38" fmla="*/ 82 w 236"/>
                  <a:gd name="T39" fmla="*/ 103 h 236"/>
                  <a:gd name="T40" fmla="*/ 79 w 236"/>
                  <a:gd name="T41" fmla="*/ 90 h 236"/>
                  <a:gd name="T42" fmla="*/ 110 w 236"/>
                  <a:gd name="T43" fmla="*/ 57 h 236"/>
                  <a:gd name="T44" fmla="*/ 111 w 236"/>
                  <a:gd name="T45" fmla="*/ 38 h 236"/>
                  <a:gd name="T46" fmla="*/ 125 w 236"/>
                  <a:gd name="T47" fmla="*/ 37 h 236"/>
                  <a:gd name="T48" fmla="*/ 128 w 236"/>
                  <a:gd name="T49" fmla="*/ 40 h 236"/>
                  <a:gd name="T50" fmla="*/ 137 w 236"/>
                  <a:gd name="T51" fmla="*/ 58 h 236"/>
                  <a:gd name="T52" fmla="*/ 151 w 236"/>
                  <a:gd name="T53" fmla="*/ 65 h 236"/>
                  <a:gd name="T54" fmla="*/ 155 w 236"/>
                  <a:gd name="T55" fmla="*/ 69 h 236"/>
                  <a:gd name="T56" fmla="*/ 149 w 236"/>
                  <a:gd name="T57" fmla="*/ 85 h 236"/>
                  <a:gd name="T58" fmla="*/ 144 w 236"/>
                  <a:gd name="T59" fmla="*/ 86 h 236"/>
                  <a:gd name="T60" fmla="*/ 140 w 236"/>
                  <a:gd name="T61" fmla="*/ 82 h 236"/>
                  <a:gd name="T62" fmla="*/ 128 w 236"/>
                  <a:gd name="T63" fmla="*/ 77 h 236"/>
                  <a:gd name="T64" fmla="*/ 107 w 236"/>
                  <a:gd name="T65" fmla="*/ 80 h 236"/>
                  <a:gd name="T66" fmla="*/ 102 w 236"/>
                  <a:gd name="T67" fmla="*/ 94 h 236"/>
                  <a:gd name="T68" fmla="*/ 108 w 236"/>
                  <a:gd name="T69" fmla="*/ 101 h 236"/>
                  <a:gd name="T70" fmla="*/ 118 w 236"/>
                  <a:gd name="T71" fmla="*/ 106 h 236"/>
                  <a:gd name="T72" fmla="*/ 132 w 236"/>
                  <a:gd name="T73" fmla="*/ 112 h 236"/>
                  <a:gd name="T74" fmla="*/ 145 w 236"/>
                  <a:gd name="T75" fmla="*/ 119 h 236"/>
                  <a:gd name="T76" fmla="*/ 155 w 236"/>
                  <a:gd name="T77" fmla="*/ 129 h 236"/>
                  <a:gd name="T78" fmla="*/ 159 w 236"/>
                  <a:gd name="T79" fmla="*/ 144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36" h="236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moveTo>
                      <a:pt x="150" y="168"/>
                    </a:moveTo>
                    <a:cubicBezTo>
                      <a:pt x="145" y="175"/>
                      <a:pt x="137" y="179"/>
                      <a:pt x="128" y="180"/>
                    </a:cubicBezTo>
                    <a:cubicBezTo>
                      <a:pt x="128" y="196"/>
                      <a:pt x="128" y="196"/>
                      <a:pt x="128" y="196"/>
                    </a:cubicBezTo>
                    <a:cubicBezTo>
                      <a:pt x="128" y="197"/>
                      <a:pt x="127" y="198"/>
                      <a:pt x="127" y="198"/>
                    </a:cubicBezTo>
                    <a:cubicBezTo>
                      <a:pt x="126" y="199"/>
                      <a:pt x="126" y="199"/>
                      <a:pt x="125" y="199"/>
                    </a:cubicBezTo>
                    <a:cubicBezTo>
                      <a:pt x="113" y="199"/>
                      <a:pt x="113" y="199"/>
                      <a:pt x="113" y="199"/>
                    </a:cubicBezTo>
                    <a:cubicBezTo>
                      <a:pt x="112" y="199"/>
                      <a:pt x="111" y="199"/>
                      <a:pt x="111" y="198"/>
                    </a:cubicBezTo>
                    <a:cubicBezTo>
                      <a:pt x="110" y="197"/>
                      <a:pt x="110" y="197"/>
                      <a:pt x="110" y="196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06" y="180"/>
                      <a:pt x="102" y="179"/>
                      <a:pt x="99" y="177"/>
                    </a:cubicBezTo>
                    <a:cubicBezTo>
                      <a:pt x="95" y="176"/>
                      <a:pt x="92" y="175"/>
                      <a:pt x="90" y="173"/>
                    </a:cubicBezTo>
                    <a:cubicBezTo>
                      <a:pt x="88" y="172"/>
                      <a:pt x="85" y="171"/>
                      <a:pt x="83" y="169"/>
                    </a:cubicBezTo>
                    <a:cubicBezTo>
                      <a:pt x="81" y="168"/>
                      <a:pt x="80" y="166"/>
                      <a:pt x="79" y="166"/>
                    </a:cubicBezTo>
                    <a:cubicBezTo>
                      <a:pt x="79" y="165"/>
                      <a:pt x="78" y="164"/>
                      <a:pt x="78" y="164"/>
                    </a:cubicBezTo>
                    <a:cubicBezTo>
                      <a:pt x="77" y="163"/>
                      <a:pt x="77" y="162"/>
                      <a:pt x="78" y="160"/>
                    </a:cubicBezTo>
                    <a:cubicBezTo>
                      <a:pt x="87" y="148"/>
                      <a:pt x="87" y="148"/>
                      <a:pt x="87" y="148"/>
                    </a:cubicBezTo>
                    <a:cubicBezTo>
                      <a:pt x="87" y="148"/>
                      <a:pt x="88" y="147"/>
                      <a:pt x="89" y="147"/>
                    </a:cubicBezTo>
                    <a:cubicBezTo>
                      <a:pt x="90" y="147"/>
                      <a:pt x="90" y="147"/>
                      <a:pt x="91" y="148"/>
                    </a:cubicBezTo>
                    <a:cubicBezTo>
                      <a:pt x="91" y="148"/>
                      <a:pt x="91" y="148"/>
                      <a:pt x="91" y="148"/>
                    </a:cubicBezTo>
                    <a:cubicBezTo>
                      <a:pt x="98" y="154"/>
                      <a:pt x="105" y="158"/>
                      <a:pt x="112" y="159"/>
                    </a:cubicBezTo>
                    <a:cubicBezTo>
                      <a:pt x="115" y="160"/>
                      <a:pt x="117" y="160"/>
                      <a:pt x="119" y="160"/>
                    </a:cubicBezTo>
                    <a:cubicBezTo>
                      <a:pt x="124" y="160"/>
                      <a:pt x="128" y="159"/>
                      <a:pt x="131" y="156"/>
                    </a:cubicBezTo>
                    <a:cubicBezTo>
                      <a:pt x="135" y="154"/>
                      <a:pt x="137" y="150"/>
                      <a:pt x="137" y="145"/>
                    </a:cubicBezTo>
                    <a:cubicBezTo>
                      <a:pt x="137" y="144"/>
                      <a:pt x="136" y="142"/>
                      <a:pt x="136" y="140"/>
                    </a:cubicBezTo>
                    <a:cubicBezTo>
                      <a:pt x="135" y="139"/>
                      <a:pt x="134" y="138"/>
                      <a:pt x="133" y="137"/>
                    </a:cubicBezTo>
                    <a:cubicBezTo>
                      <a:pt x="132" y="136"/>
                      <a:pt x="130" y="135"/>
                      <a:pt x="127" y="133"/>
                    </a:cubicBezTo>
                    <a:cubicBezTo>
                      <a:pt x="125" y="132"/>
                      <a:pt x="123" y="131"/>
                      <a:pt x="122" y="130"/>
                    </a:cubicBezTo>
                    <a:cubicBezTo>
                      <a:pt x="120" y="130"/>
                      <a:pt x="118" y="129"/>
                      <a:pt x="115" y="128"/>
                    </a:cubicBezTo>
                    <a:cubicBezTo>
                      <a:pt x="112" y="127"/>
                      <a:pt x="110" y="126"/>
                      <a:pt x="109" y="125"/>
                    </a:cubicBezTo>
                    <a:cubicBezTo>
                      <a:pt x="108" y="125"/>
                      <a:pt x="106" y="124"/>
                      <a:pt x="104" y="123"/>
                    </a:cubicBezTo>
                    <a:cubicBezTo>
                      <a:pt x="101" y="122"/>
                      <a:pt x="100" y="121"/>
                      <a:pt x="98" y="120"/>
                    </a:cubicBezTo>
                    <a:cubicBezTo>
                      <a:pt x="97" y="119"/>
                      <a:pt x="95" y="118"/>
                      <a:pt x="93" y="117"/>
                    </a:cubicBezTo>
                    <a:cubicBezTo>
                      <a:pt x="91" y="116"/>
                      <a:pt x="90" y="114"/>
                      <a:pt x="89" y="113"/>
                    </a:cubicBezTo>
                    <a:cubicBezTo>
                      <a:pt x="87" y="112"/>
                      <a:pt x="86" y="110"/>
                      <a:pt x="85" y="109"/>
                    </a:cubicBezTo>
                    <a:cubicBezTo>
                      <a:pt x="83" y="107"/>
                      <a:pt x="82" y="105"/>
                      <a:pt x="82" y="103"/>
                    </a:cubicBezTo>
                    <a:cubicBezTo>
                      <a:pt x="81" y="102"/>
                      <a:pt x="80" y="100"/>
                      <a:pt x="80" y="97"/>
                    </a:cubicBezTo>
                    <a:cubicBezTo>
                      <a:pt x="79" y="95"/>
                      <a:pt x="79" y="93"/>
                      <a:pt x="79" y="90"/>
                    </a:cubicBezTo>
                    <a:cubicBezTo>
                      <a:pt x="79" y="82"/>
                      <a:pt x="82" y="75"/>
                      <a:pt x="88" y="69"/>
                    </a:cubicBezTo>
                    <a:cubicBezTo>
                      <a:pt x="93" y="62"/>
                      <a:pt x="101" y="58"/>
                      <a:pt x="110" y="57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39"/>
                      <a:pt x="111" y="38"/>
                    </a:cubicBezTo>
                    <a:cubicBezTo>
                      <a:pt x="111" y="38"/>
                      <a:pt x="112" y="37"/>
                      <a:pt x="113" y="37"/>
                    </a:cubicBezTo>
                    <a:cubicBezTo>
                      <a:pt x="125" y="37"/>
                      <a:pt x="125" y="37"/>
                      <a:pt x="125" y="37"/>
                    </a:cubicBezTo>
                    <a:cubicBezTo>
                      <a:pt x="126" y="37"/>
                      <a:pt x="126" y="38"/>
                      <a:pt x="127" y="38"/>
                    </a:cubicBezTo>
                    <a:cubicBezTo>
                      <a:pt x="127" y="39"/>
                      <a:pt x="128" y="39"/>
                      <a:pt x="128" y="40"/>
                    </a:cubicBezTo>
                    <a:cubicBezTo>
                      <a:pt x="128" y="56"/>
                      <a:pt x="128" y="56"/>
                      <a:pt x="128" y="56"/>
                    </a:cubicBezTo>
                    <a:cubicBezTo>
                      <a:pt x="131" y="57"/>
                      <a:pt x="134" y="57"/>
                      <a:pt x="137" y="58"/>
                    </a:cubicBezTo>
                    <a:cubicBezTo>
                      <a:pt x="140" y="59"/>
                      <a:pt x="143" y="60"/>
                      <a:pt x="145" y="61"/>
                    </a:cubicBezTo>
                    <a:cubicBezTo>
                      <a:pt x="147" y="62"/>
                      <a:pt x="149" y="63"/>
                      <a:pt x="151" y="65"/>
                    </a:cubicBezTo>
                    <a:cubicBezTo>
                      <a:pt x="152" y="66"/>
                      <a:pt x="153" y="67"/>
                      <a:pt x="154" y="67"/>
                    </a:cubicBezTo>
                    <a:cubicBezTo>
                      <a:pt x="155" y="68"/>
                      <a:pt x="155" y="68"/>
                      <a:pt x="155" y="69"/>
                    </a:cubicBezTo>
                    <a:cubicBezTo>
                      <a:pt x="156" y="70"/>
                      <a:pt x="156" y="71"/>
                      <a:pt x="156" y="72"/>
                    </a:cubicBezTo>
                    <a:cubicBezTo>
                      <a:pt x="149" y="85"/>
                      <a:pt x="149" y="85"/>
                      <a:pt x="149" y="85"/>
                    </a:cubicBezTo>
                    <a:cubicBezTo>
                      <a:pt x="148" y="86"/>
                      <a:pt x="148" y="86"/>
                      <a:pt x="147" y="87"/>
                    </a:cubicBezTo>
                    <a:cubicBezTo>
                      <a:pt x="146" y="87"/>
                      <a:pt x="145" y="86"/>
                      <a:pt x="144" y="86"/>
                    </a:cubicBezTo>
                    <a:cubicBezTo>
                      <a:pt x="144" y="86"/>
                      <a:pt x="144" y="85"/>
                      <a:pt x="143" y="85"/>
                    </a:cubicBezTo>
                    <a:cubicBezTo>
                      <a:pt x="142" y="84"/>
                      <a:pt x="141" y="83"/>
                      <a:pt x="140" y="82"/>
                    </a:cubicBezTo>
                    <a:cubicBezTo>
                      <a:pt x="138" y="81"/>
                      <a:pt x="136" y="80"/>
                      <a:pt x="134" y="80"/>
                    </a:cubicBezTo>
                    <a:cubicBezTo>
                      <a:pt x="133" y="79"/>
                      <a:pt x="130" y="78"/>
                      <a:pt x="128" y="77"/>
                    </a:cubicBezTo>
                    <a:cubicBezTo>
                      <a:pt x="125" y="77"/>
                      <a:pt x="123" y="76"/>
                      <a:pt x="120" y="76"/>
                    </a:cubicBezTo>
                    <a:cubicBezTo>
                      <a:pt x="115" y="76"/>
                      <a:pt x="110" y="77"/>
                      <a:pt x="107" y="80"/>
                    </a:cubicBezTo>
                    <a:cubicBezTo>
                      <a:pt x="103" y="83"/>
                      <a:pt x="101" y="86"/>
                      <a:pt x="101" y="90"/>
                    </a:cubicBezTo>
                    <a:cubicBezTo>
                      <a:pt x="101" y="92"/>
                      <a:pt x="102" y="93"/>
                      <a:pt x="102" y="94"/>
                    </a:cubicBezTo>
                    <a:cubicBezTo>
                      <a:pt x="103" y="96"/>
                      <a:pt x="103" y="97"/>
                      <a:pt x="105" y="98"/>
                    </a:cubicBezTo>
                    <a:cubicBezTo>
                      <a:pt x="106" y="99"/>
                      <a:pt x="107" y="100"/>
                      <a:pt x="108" y="101"/>
                    </a:cubicBezTo>
                    <a:cubicBezTo>
                      <a:pt x="109" y="102"/>
                      <a:pt x="111" y="103"/>
                      <a:pt x="113" y="104"/>
                    </a:cubicBezTo>
                    <a:cubicBezTo>
                      <a:pt x="115" y="105"/>
                      <a:pt x="117" y="106"/>
                      <a:pt x="118" y="106"/>
                    </a:cubicBezTo>
                    <a:cubicBezTo>
                      <a:pt x="120" y="107"/>
                      <a:pt x="122" y="108"/>
                      <a:pt x="125" y="109"/>
                    </a:cubicBezTo>
                    <a:cubicBezTo>
                      <a:pt x="128" y="110"/>
                      <a:pt x="130" y="111"/>
                      <a:pt x="132" y="112"/>
                    </a:cubicBezTo>
                    <a:cubicBezTo>
                      <a:pt x="133" y="112"/>
                      <a:pt x="136" y="113"/>
                      <a:pt x="138" y="115"/>
                    </a:cubicBezTo>
                    <a:cubicBezTo>
                      <a:pt x="141" y="116"/>
                      <a:pt x="143" y="117"/>
                      <a:pt x="145" y="119"/>
                    </a:cubicBezTo>
                    <a:cubicBezTo>
                      <a:pt x="147" y="120"/>
                      <a:pt x="149" y="121"/>
                      <a:pt x="151" y="123"/>
                    </a:cubicBezTo>
                    <a:cubicBezTo>
                      <a:pt x="153" y="125"/>
                      <a:pt x="154" y="127"/>
                      <a:pt x="155" y="129"/>
                    </a:cubicBezTo>
                    <a:cubicBezTo>
                      <a:pt x="156" y="131"/>
                      <a:pt x="157" y="133"/>
                      <a:pt x="158" y="136"/>
                    </a:cubicBezTo>
                    <a:cubicBezTo>
                      <a:pt x="159" y="138"/>
                      <a:pt x="159" y="141"/>
                      <a:pt x="159" y="144"/>
                    </a:cubicBezTo>
                    <a:cubicBezTo>
                      <a:pt x="159" y="153"/>
                      <a:pt x="156" y="161"/>
                      <a:pt x="150" y="168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0" name="íṣḷiďê">
              <a:extLst>
                <a:ext uri="{FF2B5EF4-FFF2-40B4-BE49-F238E27FC236}">
                  <a16:creationId xmlns:a16="http://schemas.microsoft.com/office/drawing/2014/main" xmlns="" id="{80342DDC-AF24-461B-90FA-3AE7C9FA6B78}"/>
                </a:ext>
              </a:extLst>
            </p:cNvPr>
            <p:cNvGrpSpPr/>
            <p:nvPr/>
          </p:nvGrpSpPr>
          <p:grpSpPr>
            <a:xfrm>
              <a:off x="5543526" y="2311733"/>
              <a:ext cx="1104947" cy="1104945"/>
              <a:chOff x="5704654" y="1774206"/>
              <a:chExt cx="1104947" cy="1104945"/>
            </a:xfrm>
          </p:grpSpPr>
          <p:sp>
            <p:nvSpPr>
              <p:cNvPr id="29" name="î$ḻïdê">
                <a:extLst>
                  <a:ext uri="{FF2B5EF4-FFF2-40B4-BE49-F238E27FC236}">
                    <a16:creationId xmlns:a16="http://schemas.microsoft.com/office/drawing/2014/main" xmlns="" id="{461564AE-8977-4EF7-9E27-A92A12D66532}"/>
                  </a:ext>
                </a:extLst>
              </p:cNvPr>
              <p:cNvSpPr/>
              <p:nvPr/>
            </p:nvSpPr>
            <p:spPr>
              <a:xfrm>
                <a:off x="5704654" y="1774206"/>
                <a:ext cx="1104947" cy="1104945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iSlïḍé">
                <a:extLst>
                  <a:ext uri="{FF2B5EF4-FFF2-40B4-BE49-F238E27FC236}">
                    <a16:creationId xmlns:a16="http://schemas.microsoft.com/office/drawing/2014/main" xmlns="" id="{2E7E77FE-A6DB-4E1E-A31D-469CB241FA07}"/>
                  </a:ext>
                </a:extLst>
              </p:cNvPr>
              <p:cNvSpPr/>
              <p:nvPr/>
            </p:nvSpPr>
            <p:spPr bwMode="auto">
              <a:xfrm>
                <a:off x="5945949" y="2010076"/>
                <a:ext cx="633204" cy="633204"/>
              </a:xfrm>
              <a:custGeom>
                <a:avLst/>
                <a:gdLst>
                  <a:gd name="T0" fmla="*/ 116 w 232"/>
                  <a:gd name="T1" fmla="*/ 0 h 232"/>
                  <a:gd name="T2" fmla="*/ 0 w 232"/>
                  <a:gd name="T3" fmla="*/ 116 h 232"/>
                  <a:gd name="T4" fmla="*/ 116 w 232"/>
                  <a:gd name="T5" fmla="*/ 232 h 232"/>
                  <a:gd name="T6" fmla="*/ 232 w 232"/>
                  <a:gd name="T7" fmla="*/ 116 h 232"/>
                  <a:gd name="T8" fmla="*/ 116 w 232"/>
                  <a:gd name="T9" fmla="*/ 0 h 232"/>
                  <a:gd name="T10" fmla="*/ 129 w 232"/>
                  <a:gd name="T11" fmla="*/ 208 h 232"/>
                  <a:gd name="T12" fmla="*/ 129 w 232"/>
                  <a:gd name="T13" fmla="*/ 190 h 232"/>
                  <a:gd name="T14" fmla="*/ 117 w 232"/>
                  <a:gd name="T15" fmla="*/ 178 h 232"/>
                  <a:gd name="T16" fmla="*/ 105 w 232"/>
                  <a:gd name="T17" fmla="*/ 190 h 232"/>
                  <a:gd name="T18" fmla="*/ 105 w 232"/>
                  <a:gd name="T19" fmla="*/ 208 h 232"/>
                  <a:gd name="T20" fmla="*/ 25 w 232"/>
                  <a:gd name="T21" fmla="*/ 129 h 232"/>
                  <a:gd name="T22" fmla="*/ 42 w 232"/>
                  <a:gd name="T23" fmla="*/ 129 h 232"/>
                  <a:gd name="T24" fmla="*/ 53 w 232"/>
                  <a:gd name="T25" fmla="*/ 117 h 232"/>
                  <a:gd name="T26" fmla="*/ 42 w 232"/>
                  <a:gd name="T27" fmla="*/ 105 h 232"/>
                  <a:gd name="T28" fmla="*/ 24 w 232"/>
                  <a:gd name="T29" fmla="*/ 105 h 232"/>
                  <a:gd name="T30" fmla="*/ 104 w 232"/>
                  <a:gd name="T31" fmla="*/ 25 h 232"/>
                  <a:gd name="T32" fmla="*/ 104 w 232"/>
                  <a:gd name="T33" fmla="*/ 41 h 232"/>
                  <a:gd name="T34" fmla="*/ 116 w 232"/>
                  <a:gd name="T35" fmla="*/ 53 h 232"/>
                  <a:gd name="T36" fmla="*/ 128 w 232"/>
                  <a:gd name="T37" fmla="*/ 41 h 232"/>
                  <a:gd name="T38" fmla="*/ 128 w 232"/>
                  <a:gd name="T39" fmla="*/ 25 h 232"/>
                  <a:gd name="T40" fmla="*/ 208 w 232"/>
                  <a:gd name="T41" fmla="*/ 104 h 232"/>
                  <a:gd name="T42" fmla="*/ 190 w 232"/>
                  <a:gd name="T43" fmla="*/ 104 h 232"/>
                  <a:gd name="T44" fmla="*/ 179 w 232"/>
                  <a:gd name="T45" fmla="*/ 116 h 232"/>
                  <a:gd name="T46" fmla="*/ 190 w 232"/>
                  <a:gd name="T47" fmla="*/ 128 h 232"/>
                  <a:gd name="T48" fmla="*/ 208 w 232"/>
                  <a:gd name="T49" fmla="*/ 128 h 232"/>
                  <a:gd name="T50" fmla="*/ 129 w 232"/>
                  <a:gd name="T51" fmla="*/ 208 h 232"/>
                  <a:gd name="T52" fmla="*/ 124 w 232"/>
                  <a:gd name="T53" fmla="*/ 94 h 232"/>
                  <a:gd name="T54" fmla="*/ 70 w 232"/>
                  <a:gd name="T55" fmla="*/ 69 h 232"/>
                  <a:gd name="T56" fmla="*/ 94 w 232"/>
                  <a:gd name="T57" fmla="*/ 124 h 232"/>
                  <a:gd name="T58" fmla="*/ 109 w 232"/>
                  <a:gd name="T59" fmla="*/ 138 h 232"/>
                  <a:gd name="T60" fmla="*/ 163 w 232"/>
                  <a:gd name="T61" fmla="*/ 163 h 232"/>
                  <a:gd name="T62" fmla="*/ 138 w 232"/>
                  <a:gd name="T63" fmla="*/ 108 h 232"/>
                  <a:gd name="T64" fmla="*/ 124 w 232"/>
                  <a:gd name="T65" fmla="*/ 94 h 232"/>
                  <a:gd name="T66" fmla="*/ 123 w 232"/>
                  <a:gd name="T67" fmla="*/ 123 h 232"/>
                  <a:gd name="T68" fmla="*/ 110 w 232"/>
                  <a:gd name="T69" fmla="*/ 123 h 232"/>
                  <a:gd name="T70" fmla="*/ 110 w 232"/>
                  <a:gd name="T71" fmla="*/ 109 h 232"/>
                  <a:gd name="T72" fmla="*/ 123 w 232"/>
                  <a:gd name="T73" fmla="*/ 109 h 232"/>
                  <a:gd name="T74" fmla="*/ 123 w 232"/>
                  <a:gd name="T75" fmla="*/ 123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2" h="232">
                    <a:moveTo>
                      <a:pt x="116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80"/>
                      <a:pt x="52" y="232"/>
                      <a:pt x="116" y="232"/>
                    </a:cubicBezTo>
                    <a:cubicBezTo>
                      <a:pt x="180" y="232"/>
                      <a:pt x="232" y="180"/>
                      <a:pt x="232" y="116"/>
                    </a:cubicBezTo>
                    <a:cubicBezTo>
                      <a:pt x="232" y="52"/>
                      <a:pt x="180" y="0"/>
                      <a:pt x="116" y="0"/>
                    </a:cubicBezTo>
                    <a:close/>
                    <a:moveTo>
                      <a:pt x="129" y="208"/>
                    </a:moveTo>
                    <a:cubicBezTo>
                      <a:pt x="129" y="190"/>
                      <a:pt x="129" y="190"/>
                      <a:pt x="129" y="190"/>
                    </a:cubicBezTo>
                    <a:cubicBezTo>
                      <a:pt x="129" y="183"/>
                      <a:pt x="123" y="178"/>
                      <a:pt x="117" y="178"/>
                    </a:cubicBezTo>
                    <a:cubicBezTo>
                      <a:pt x="110" y="178"/>
                      <a:pt x="105" y="183"/>
                      <a:pt x="105" y="190"/>
                    </a:cubicBezTo>
                    <a:cubicBezTo>
                      <a:pt x="105" y="208"/>
                      <a:pt x="105" y="208"/>
                      <a:pt x="105" y="208"/>
                    </a:cubicBezTo>
                    <a:cubicBezTo>
                      <a:pt x="63" y="203"/>
                      <a:pt x="30" y="170"/>
                      <a:pt x="25" y="129"/>
                    </a:cubicBezTo>
                    <a:cubicBezTo>
                      <a:pt x="42" y="129"/>
                      <a:pt x="42" y="129"/>
                      <a:pt x="42" y="129"/>
                    </a:cubicBezTo>
                    <a:cubicBezTo>
                      <a:pt x="48" y="129"/>
                      <a:pt x="53" y="123"/>
                      <a:pt x="53" y="117"/>
                    </a:cubicBezTo>
                    <a:cubicBezTo>
                      <a:pt x="53" y="110"/>
                      <a:pt x="48" y="105"/>
                      <a:pt x="42" y="105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29" y="63"/>
                      <a:pt x="63" y="30"/>
                      <a:pt x="104" y="25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4" y="47"/>
                      <a:pt x="109" y="53"/>
                      <a:pt x="116" y="53"/>
                    </a:cubicBezTo>
                    <a:cubicBezTo>
                      <a:pt x="122" y="53"/>
                      <a:pt x="128" y="47"/>
                      <a:pt x="128" y="41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69" y="30"/>
                      <a:pt x="202" y="63"/>
                      <a:pt x="208" y="104"/>
                    </a:cubicBezTo>
                    <a:cubicBezTo>
                      <a:pt x="190" y="104"/>
                      <a:pt x="190" y="104"/>
                      <a:pt x="190" y="104"/>
                    </a:cubicBezTo>
                    <a:cubicBezTo>
                      <a:pt x="184" y="104"/>
                      <a:pt x="179" y="109"/>
                      <a:pt x="179" y="116"/>
                    </a:cubicBezTo>
                    <a:cubicBezTo>
                      <a:pt x="179" y="122"/>
                      <a:pt x="184" y="128"/>
                      <a:pt x="190" y="128"/>
                    </a:cubicBezTo>
                    <a:cubicBezTo>
                      <a:pt x="208" y="128"/>
                      <a:pt x="208" y="128"/>
                      <a:pt x="208" y="128"/>
                    </a:cubicBezTo>
                    <a:cubicBezTo>
                      <a:pt x="203" y="169"/>
                      <a:pt x="170" y="202"/>
                      <a:pt x="129" y="208"/>
                    </a:cubicBezTo>
                    <a:close/>
                    <a:moveTo>
                      <a:pt x="124" y="94"/>
                    </a:moveTo>
                    <a:cubicBezTo>
                      <a:pt x="70" y="69"/>
                      <a:pt x="70" y="69"/>
                      <a:pt x="70" y="69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97" y="129"/>
                      <a:pt x="103" y="136"/>
                      <a:pt x="109" y="138"/>
                    </a:cubicBezTo>
                    <a:cubicBezTo>
                      <a:pt x="163" y="163"/>
                      <a:pt x="163" y="163"/>
                      <a:pt x="163" y="163"/>
                    </a:cubicBezTo>
                    <a:cubicBezTo>
                      <a:pt x="138" y="108"/>
                      <a:pt x="138" y="108"/>
                      <a:pt x="138" y="108"/>
                    </a:cubicBezTo>
                    <a:cubicBezTo>
                      <a:pt x="136" y="103"/>
                      <a:pt x="130" y="96"/>
                      <a:pt x="124" y="94"/>
                    </a:cubicBezTo>
                    <a:close/>
                    <a:moveTo>
                      <a:pt x="123" y="123"/>
                    </a:moveTo>
                    <a:cubicBezTo>
                      <a:pt x="119" y="126"/>
                      <a:pt x="113" y="126"/>
                      <a:pt x="110" y="123"/>
                    </a:cubicBezTo>
                    <a:cubicBezTo>
                      <a:pt x="106" y="119"/>
                      <a:pt x="106" y="113"/>
                      <a:pt x="110" y="109"/>
                    </a:cubicBezTo>
                    <a:cubicBezTo>
                      <a:pt x="113" y="106"/>
                      <a:pt x="119" y="106"/>
                      <a:pt x="123" y="109"/>
                    </a:cubicBezTo>
                    <a:cubicBezTo>
                      <a:pt x="127" y="113"/>
                      <a:pt x="127" y="119"/>
                      <a:pt x="123" y="12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1" name="ï$ļîḑé">
              <a:extLst>
                <a:ext uri="{FF2B5EF4-FFF2-40B4-BE49-F238E27FC236}">
                  <a16:creationId xmlns:a16="http://schemas.microsoft.com/office/drawing/2014/main" xmlns="" id="{32242A26-6F60-4216-819A-E14B36B8E9CC}"/>
                </a:ext>
              </a:extLst>
            </p:cNvPr>
            <p:cNvGrpSpPr/>
            <p:nvPr/>
          </p:nvGrpSpPr>
          <p:grpSpPr>
            <a:xfrm>
              <a:off x="6880195" y="3588926"/>
              <a:ext cx="1104947" cy="1104945"/>
              <a:chOff x="7041323" y="3051399"/>
              <a:chExt cx="1104947" cy="1104945"/>
            </a:xfrm>
          </p:grpSpPr>
          <p:sp>
            <p:nvSpPr>
              <p:cNvPr id="27" name="iṣlíďé">
                <a:extLst>
                  <a:ext uri="{FF2B5EF4-FFF2-40B4-BE49-F238E27FC236}">
                    <a16:creationId xmlns:a16="http://schemas.microsoft.com/office/drawing/2014/main" xmlns="" id="{4251870B-F5F0-4202-AAC8-3987132BC2AE}"/>
                  </a:ext>
                </a:extLst>
              </p:cNvPr>
              <p:cNvSpPr/>
              <p:nvPr/>
            </p:nvSpPr>
            <p:spPr>
              <a:xfrm>
                <a:off x="7041323" y="3051399"/>
                <a:ext cx="1104947" cy="1104945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iṡlîdé">
                <a:extLst>
                  <a:ext uri="{FF2B5EF4-FFF2-40B4-BE49-F238E27FC236}">
                    <a16:creationId xmlns:a16="http://schemas.microsoft.com/office/drawing/2014/main" xmlns="" id="{CC60C195-1864-4129-8605-F2770DB1F894}"/>
                  </a:ext>
                </a:extLst>
              </p:cNvPr>
              <p:cNvSpPr/>
              <p:nvPr/>
            </p:nvSpPr>
            <p:spPr bwMode="auto">
              <a:xfrm>
                <a:off x="7283432" y="3287269"/>
                <a:ext cx="633204" cy="633204"/>
              </a:xfrm>
              <a:custGeom>
                <a:avLst/>
                <a:gdLst>
                  <a:gd name="T0" fmla="*/ 182 w 236"/>
                  <a:gd name="T1" fmla="*/ 109 h 236"/>
                  <a:gd name="T2" fmla="*/ 157 w 236"/>
                  <a:gd name="T3" fmla="*/ 103 h 236"/>
                  <a:gd name="T4" fmla="*/ 134 w 236"/>
                  <a:gd name="T5" fmla="*/ 102 h 236"/>
                  <a:gd name="T6" fmla="*/ 120 w 236"/>
                  <a:gd name="T7" fmla="*/ 114 h 236"/>
                  <a:gd name="T8" fmla="*/ 118 w 236"/>
                  <a:gd name="T9" fmla="*/ 129 h 236"/>
                  <a:gd name="T10" fmla="*/ 122 w 236"/>
                  <a:gd name="T11" fmla="*/ 141 h 236"/>
                  <a:gd name="T12" fmla="*/ 135 w 236"/>
                  <a:gd name="T13" fmla="*/ 156 h 236"/>
                  <a:gd name="T14" fmla="*/ 139 w 236"/>
                  <a:gd name="T15" fmla="*/ 185 h 236"/>
                  <a:gd name="T16" fmla="*/ 152 w 236"/>
                  <a:gd name="T17" fmla="*/ 198 h 236"/>
                  <a:gd name="T18" fmla="*/ 169 w 236"/>
                  <a:gd name="T19" fmla="*/ 180 h 236"/>
                  <a:gd name="T20" fmla="*/ 187 w 236"/>
                  <a:gd name="T21" fmla="*/ 150 h 236"/>
                  <a:gd name="T22" fmla="*/ 200 w 236"/>
                  <a:gd name="T23" fmla="*/ 122 h 236"/>
                  <a:gd name="T24" fmla="*/ 182 w 236"/>
                  <a:gd name="T25" fmla="*/ 109 h 236"/>
                  <a:gd name="T26" fmla="*/ 118 w 236"/>
                  <a:gd name="T27" fmla="*/ 0 h 236"/>
                  <a:gd name="T28" fmla="*/ 0 w 236"/>
                  <a:gd name="T29" fmla="*/ 118 h 236"/>
                  <a:gd name="T30" fmla="*/ 118 w 236"/>
                  <a:gd name="T31" fmla="*/ 236 h 236"/>
                  <a:gd name="T32" fmla="*/ 236 w 236"/>
                  <a:gd name="T33" fmla="*/ 118 h 236"/>
                  <a:gd name="T34" fmla="*/ 118 w 236"/>
                  <a:gd name="T35" fmla="*/ 0 h 236"/>
                  <a:gd name="T36" fmla="*/ 126 w 236"/>
                  <a:gd name="T37" fmla="*/ 212 h 236"/>
                  <a:gd name="T38" fmla="*/ 128 w 236"/>
                  <a:gd name="T39" fmla="*/ 208 h 236"/>
                  <a:gd name="T40" fmla="*/ 125 w 236"/>
                  <a:gd name="T41" fmla="*/ 186 h 236"/>
                  <a:gd name="T42" fmla="*/ 105 w 236"/>
                  <a:gd name="T43" fmla="*/ 186 h 236"/>
                  <a:gd name="T44" fmla="*/ 98 w 236"/>
                  <a:gd name="T45" fmla="*/ 207 h 236"/>
                  <a:gd name="T46" fmla="*/ 102 w 236"/>
                  <a:gd name="T47" fmla="*/ 211 h 236"/>
                  <a:gd name="T48" fmla="*/ 34 w 236"/>
                  <a:gd name="T49" fmla="*/ 161 h 236"/>
                  <a:gd name="T50" fmla="*/ 44 w 236"/>
                  <a:gd name="T51" fmla="*/ 157 h 236"/>
                  <a:gd name="T52" fmla="*/ 44 w 236"/>
                  <a:gd name="T53" fmla="*/ 157 h 236"/>
                  <a:gd name="T54" fmla="*/ 81 w 236"/>
                  <a:gd name="T55" fmla="*/ 142 h 236"/>
                  <a:gd name="T56" fmla="*/ 81 w 236"/>
                  <a:gd name="T57" fmla="*/ 118 h 236"/>
                  <a:gd name="T58" fmla="*/ 55 w 236"/>
                  <a:gd name="T59" fmla="*/ 94 h 236"/>
                  <a:gd name="T60" fmla="*/ 28 w 236"/>
                  <a:gd name="T61" fmla="*/ 90 h 236"/>
                  <a:gd name="T62" fmla="*/ 84 w 236"/>
                  <a:gd name="T63" fmla="*/ 30 h 236"/>
                  <a:gd name="T64" fmla="*/ 84 w 236"/>
                  <a:gd name="T65" fmla="*/ 31 h 236"/>
                  <a:gd name="T66" fmla="*/ 102 w 236"/>
                  <a:gd name="T67" fmla="*/ 56 h 236"/>
                  <a:gd name="T68" fmla="*/ 120 w 236"/>
                  <a:gd name="T69" fmla="*/ 79 h 236"/>
                  <a:gd name="T70" fmla="*/ 131 w 236"/>
                  <a:gd name="T71" fmla="*/ 97 h 236"/>
                  <a:gd name="T72" fmla="*/ 146 w 236"/>
                  <a:gd name="T73" fmla="*/ 88 h 236"/>
                  <a:gd name="T74" fmla="*/ 177 w 236"/>
                  <a:gd name="T75" fmla="*/ 66 h 236"/>
                  <a:gd name="T76" fmla="*/ 190 w 236"/>
                  <a:gd name="T77" fmla="*/ 57 h 236"/>
                  <a:gd name="T78" fmla="*/ 212 w 236"/>
                  <a:gd name="T79" fmla="*/ 118 h 236"/>
                  <a:gd name="T80" fmla="*/ 126 w 236"/>
                  <a:gd name="T81" fmla="*/ 212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6" h="236">
                    <a:moveTo>
                      <a:pt x="182" y="109"/>
                    </a:moveTo>
                    <a:cubicBezTo>
                      <a:pt x="172" y="107"/>
                      <a:pt x="161" y="105"/>
                      <a:pt x="157" y="103"/>
                    </a:cubicBezTo>
                    <a:cubicBezTo>
                      <a:pt x="153" y="102"/>
                      <a:pt x="143" y="101"/>
                      <a:pt x="134" y="102"/>
                    </a:cubicBezTo>
                    <a:cubicBezTo>
                      <a:pt x="125" y="103"/>
                      <a:pt x="119" y="109"/>
                      <a:pt x="120" y="114"/>
                    </a:cubicBezTo>
                    <a:cubicBezTo>
                      <a:pt x="121" y="119"/>
                      <a:pt x="120" y="126"/>
                      <a:pt x="118" y="129"/>
                    </a:cubicBezTo>
                    <a:cubicBezTo>
                      <a:pt x="117" y="132"/>
                      <a:pt x="118" y="138"/>
                      <a:pt x="122" y="141"/>
                    </a:cubicBezTo>
                    <a:cubicBezTo>
                      <a:pt x="127" y="144"/>
                      <a:pt x="132" y="151"/>
                      <a:pt x="135" y="156"/>
                    </a:cubicBezTo>
                    <a:cubicBezTo>
                      <a:pt x="138" y="162"/>
                      <a:pt x="140" y="175"/>
                      <a:pt x="139" y="185"/>
                    </a:cubicBezTo>
                    <a:cubicBezTo>
                      <a:pt x="139" y="195"/>
                      <a:pt x="145" y="201"/>
                      <a:pt x="152" y="198"/>
                    </a:cubicBezTo>
                    <a:cubicBezTo>
                      <a:pt x="160" y="195"/>
                      <a:pt x="167" y="187"/>
                      <a:pt x="169" y="180"/>
                    </a:cubicBezTo>
                    <a:cubicBezTo>
                      <a:pt x="171" y="174"/>
                      <a:pt x="179" y="160"/>
                      <a:pt x="187" y="150"/>
                    </a:cubicBezTo>
                    <a:cubicBezTo>
                      <a:pt x="195" y="140"/>
                      <a:pt x="201" y="127"/>
                      <a:pt x="200" y="122"/>
                    </a:cubicBezTo>
                    <a:cubicBezTo>
                      <a:pt x="200" y="116"/>
                      <a:pt x="191" y="111"/>
                      <a:pt x="182" y="109"/>
                    </a:cubicBezTo>
                    <a:close/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26" y="212"/>
                    </a:moveTo>
                    <a:cubicBezTo>
                      <a:pt x="127" y="211"/>
                      <a:pt x="128" y="209"/>
                      <a:pt x="128" y="208"/>
                    </a:cubicBezTo>
                    <a:cubicBezTo>
                      <a:pt x="130" y="201"/>
                      <a:pt x="128" y="191"/>
                      <a:pt x="125" y="186"/>
                    </a:cubicBezTo>
                    <a:cubicBezTo>
                      <a:pt x="121" y="181"/>
                      <a:pt x="112" y="181"/>
                      <a:pt x="105" y="186"/>
                    </a:cubicBezTo>
                    <a:cubicBezTo>
                      <a:pt x="97" y="191"/>
                      <a:pt x="94" y="200"/>
                      <a:pt x="98" y="207"/>
                    </a:cubicBezTo>
                    <a:cubicBezTo>
                      <a:pt x="99" y="208"/>
                      <a:pt x="100" y="210"/>
                      <a:pt x="102" y="211"/>
                    </a:cubicBezTo>
                    <a:cubicBezTo>
                      <a:pt x="72" y="206"/>
                      <a:pt x="47" y="187"/>
                      <a:pt x="34" y="161"/>
                    </a:cubicBezTo>
                    <a:cubicBezTo>
                      <a:pt x="37" y="161"/>
                      <a:pt x="40" y="159"/>
                      <a:pt x="44" y="157"/>
                    </a:cubicBezTo>
                    <a:cubicBezTo>
                      <a:pt x="44" y="157"/>
                      <a:pt x="44" y="157"/>
                      <a:pt x="44" y="157"/>
                    </a:cubicBezTo>
                    <a:cubicBezTo>
                      <a:pt x="57" y="148"/>
                      <a:pt x="74" y="141"/>
                      <a:pt x="81" y="142"/>
                    </a:cubicBezTo>
                    <a:cubicBezTo>
                      <a:pt x="89" y="142"/>
                      <a:pt x="89" y="131"/>
                      <a:pt x="81" y="118"/>
                    </a:cubicBezTo>
                    <a:cubicBezTo>
                      <a:pt x="74" y="105"/>
                      <a:pt x="62" y="94"/>
                      <a:pt x="55" y="94"/>
                    </a:cubicBezTo>
                    <a:cubicBezTo>
                      <a:pt x="48" y="94"/>
                      <a:pt x="36" y="92"/>
                      <a:pt x="28" y="90"/>
                    </a:cubicBezTo>
                    <a:cubicBezTo>
                      <a:pt x="37" y="62"/>
                      <a:pt x="58" y="41"/>
                      <a:pt x="84" y="30"/>
                    </a:cubicBezTo>
                    <a:cubicBezTo>
                      <a:pt x="84" y="31"/>
                      <a:pt x="84" y="31"/>
                      <a:pt x="84" y="31"/>
                    </a:cubicBezTo>
                    <a:cubicBezTo>
                      <a:pt x="86" y="39"/>
                      <a:pt x="95" y="50"/>
                      <a:pt x="102" y="56"/>
                    </a:cubicBezTo>
                    <a:cubicBezTo>
                      <a:pt x="110" y="62"/>
                      <a:pt x="118" y="72"/>
                      <a:pt x="120" y="79"/>
                    </a:cubicBezTo>
                    <a:cubicBezTo>
                      <a:pt x="122" y="85"/>
                      <a:pt x="127" y="93"/>
                      <a:pt x="131" y="97"/>
                    </a:cubicBezTo>
                    <a:cubicBezTo>
                      <a:pt x="136" y="100"/>
                      <a:pt x="142" y="96"/>
                      <a:pt x="146" y="88"/>
                    </a:cubicBezTo>
                    <a:cubicBezTo>
                      <a:pt x="150" y="80"/>
                      <a:pt x="164" y="70"/>
                      <a:pt x="177" y="66"/>
                    </a:cubicBezTo>
                    <a:cubicBezTo>
                      <a:pt x="183" y="64"/>
                      <a:pt x="187" y="61"/>
                      <a:pt x="190" y="57"/>
                    </a:cubicBezTo>
                    <a:cubicBezTo>
                      <a:pt x="204" y="74"/>
                      <a:pt x="212" y="95"/>
                      <a:pt x="212" y="118"/>
                    </a:cubicBezTo>
                    <a:cubicBezTo>
                      <a:pt x="212" y="168"/>
                      <a:pt x="174" y="208"/>
                      <a:pt x="126" y="21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2" name="îṡľiḋê">
              <a:extLst>
                <a:ext uri="{FF2B5EF4-FFF2-40B4-BE49-F238E27FC236}">
                  <a16:creationId xmlns:a16="http://schemas.microsoft.com/office/drawing/2014/main" xmlns="" id="{A8AF4836-4522-40DB-B766-8E12212F9E8B}"/>
                </a:ext>
              </a:extLst>
            </p:cNvPr>
            <p:cNvGrpSpPr/>
            <p:nvPr/>
          </p:nvGrpSpPr>
          <p:grpSpPr>
            <a:xfrm>
              <a:off x="1242888" y="3351468"/>
              <a:ext cx="2935893" cy="1006991"/>
              <a:chOff x="8328246" y="2276873"/>
              <a:chExt cx="2198694" cy="1006991"/>
            </a:xfrm>
          </p:grpSpPr>
          <p:sp>
            <p:nvSpPr>
              <p:cNvPr id="25" name="iSḷïḓè">
                <a:extLst>
                  <a:ext uri="{FF2B5EF4-FFF2-40B4-BE49-F238E27FC236}">
                    <a16:creationId xmlns:a16="http://schemas.microsoft.com/office/drawing/2014/main" xmlns="" id="{D4121C54-52B9-4165-8864-887C7A7B1CC9}"/>
                  </a:ext>
                </a:extLst>
              </p:cNvPr>
              <p:cNvSpPr txBox="1"/>
              <p:nvPr/>
            </p:nvSpPr>
            <p:spPr>
              <a:xfrm>
                <a:off x="8328247" y="2276873"/>
                <a:ext cx="2198693" cy="38822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r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26" name="iṩḷïďé">
                <a:extLst>
                  <a:ext uri="{FF2B5EF4-FFF2-40B4-BE49-F238E27FC236}">
                    <a16:creationId xmlns:a16="http://schemas.microsoft.com/office/drawing/2014/main" xmlns="" id="{E425FA9D-D363-45C3-8FFB-CF1C23EF9A16}"/>
                  </a:ext>
                </a:extLst>
              </p:cNvPr>
              <p:cNvSpPr txBox="1"/>
              <p:nvPr/>
            </p:nvSpPr>
            <p:spPr>
              <a:xfrm>
                <a:off x="8328246" y="2665098"/>
                <a:ext cx="2198693" cy="618766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050" dirty="0"/>
                  <a:t>Copy paste fonts. Choose the only option to retain text……</a:t>
                </a:r>
              </a:p>
            </p:txBody>
          </p:sp>
        </p:grpSp>
        <p:grpSp>
          <p:nvGrpSpPr>
            <p:cNvPr id="13" name="ïş1îďê">
              <a:extLst>
                <a:ext uri="{FF2B5EF4-FFF2-40B4-BE49-F238E27FC236}">
                  <a16:creationId xmlns:a16="http://schemas.microsoft.com/office/drawing/2014/main" xmlns="" id="{C1C185AE-B948-48C6-85C0-D729106E2C65}"/>
                </a:ext>
              </a:extLst>
            </p:cNvPr>
            <p:cNvGrpSpPr/>
            <p:nvPr/>
          </p:nvGrpSpPr>
          <p:grpSpPr>
            <a:xfrm>
              <a:off x="3743325" y="1459168"/>
              <a:ext cx="4705350" cy="790650"/>
              <a:chOff x="1197898" y="2503545"/>
              <a:chExt cx="2198693" cy="790650"/>
            </a:xfrm>
          </p:grpSpPr>
          <p:sp>
            <p:nvSpPr>
              <p:cNvPr id="23" name="íṣ1ídê">
                <a:extLst>
                  <a:ext uri="{FF2B5EF4-FFF2-40B4-BE49-F238E27FC236}">
                    <a16:creationId xmlns:a16="http://schemas.microsoft.com/office/drawing/2014/main" xmlns="" id="{9E24A385-BA05-4CE5-B897-F15804BA66F3}"/>
                  </a:ext>
                </a:extLst>
              </p:cNvPr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24" name="iṣḻïḓê">
                <a:extLst>
                  <a:ext uri="{FF2B5EF4-FFF2-40B4-BE49-F238E27FC236}">
                    <a16:creationId xmlns:a16="http://schemas.microsoft.com/office/drawing/2014/main" xmlns="" id="{CBCCE715-09AA-48BC-9A46-51114E10ED30}"/>
                  </a:ext>
                </a:extLst>
              </p:cNvPr>
              <p:cNvSpPr txBox="1"/>
              <p:nvPr/>
            </p:nvSpPr>
            <p:spPr>
              <a:xfrm>
                <a:off x="1197898" y="2891770"/>
                <a:ext cx="2198693" cy="402425"/>
              </a:xfrm>
              <a:prstGeom prst="rect">
                <a:avLst/>
              </a:prstGeom>
            </p:spPr>
            <p:txBody>
              <a:bodyPr vert="horz"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14" name="íṩlíḑè">
              <a:extLst>
                <a:ext uri="{FF2B5EF4-FFF2-40B4-BE49-F238E27FC236}">
                  <a16:creationId xmlns:a16="http://schemas.microsoft.com/office/drawing/2014/main" xmlns="" id="{07A81F5A-9940-49CD-941E-7B9B2876F897}"/>
                </a:ext>
              </a:extLst>
            </p:cNvPr>
            <p:cNvGrpSpPr/>
            <p:nvPr/>
          </p:nvGrpSpPr>
          <p:grpSpPr>
            <a:xfrm>
              <a:off x="7576135" y="5137680"/>
              <a:ext cx="2998876" cy="1006991"/>
              <a:chOff x="1197898" y="2503545"/>
              <a:chExt cx="2198693" cy="1006991"/>
            </a:xfrm>
          </p:grpSpPr>
          <p:sp>
            <p:nvSpPr>
              <p:cNvPr id="21" name="iṣļîḍe">
                <a:extLst>
                  <a:ext uri="{FF2B5EF4-FFF2-40B4-BE49-F238E27FC236}">
                    <a16:creationId xmlns:a16="http://schemas.microsoft.com/office/drawing/2014/main" xmlns="" id="{FE298157-7CA1-4771-B690-A70C3C7425B7}"/>
                  </a:ext>
                </a:extLst>
              </p:cNvPr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22" name="îS1íḓê">
                <a:extLst>
                  <a:ext uri="{FF2B5EF4-FFF2-40B4-BE49-F238E27FC236}">
                    <a16:creationId xmlns:a16="http://schemas.microsoft.com/office/drawing/2014/main" xmlns="" id="{97941F00-1480-4477-A146-DE760A561A03}"/>
                  </a:ext>
                </a:extLst>
              </p:cNvPr>
              <p:cNvSpPr txBox="1"/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15" name="íṧ1ïḑe">
              <a:extLst>
                <a:ext uri="{FF2B5EF4-FFF2-40B4-BE49-F238E27FC236}">
                  <a16:creationId xmlns:a16="http://schemas.microsoft.com/office/drawing/2014/main" xmlns="" id="{25E58A64-5CAD-46F8-AB65-B98F6B473A4C}"/>
                </a:ext>
              </a:extLst>
            </p:cNvPr>
            <p:cNvGrpSpPr/>
            <p:nvPr/>
          </p:nvGrpSpPr>
          <p:grpSpPr>
            <a:xfrm>
              <a:off x="8041295" y="3409083"/>
              <a:ext cx="2998876" cy="1006991"/>
              <a:chOff x="1197898" y="2503545"/>
              <a:chExt cx="2198693" cy="1006991"/>
            </a:xfrm>
          </p:grpSpPr>
          <p:sp>
            <p:nvSpPr>
              <p:cNvPr id="19" name="i$liḑê">
                <a:extLst>
                  <a:ext uri="{FF2B5EF4-FFF2-40B4-BE49-F238E27FC236}">
                    <a16:creationId xmlns:a16="http://schemas.microsoft.com/office/drawing/2014/main" xmlns="" id="{A7F12525-129B-47F0-B377-F85301E20ED2}"/>
                  </a:ext>
                </a:extLst>
              </p:cNvPr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20" name="îṡḷîďè">
                <a:extLst>
                  <a:ext uri="{FF2B5EF4-FFF2-40B4-BE49-F238E27FC236}">
                    <a16:creationId xmlns:a16="http://schemas.microsoft.com/office/drawing/2014/main" xmlns="" id="{36CC9DFB-D93C-489A-A096-E810440E049D}"/>
                  </a:ext>
                </a:extLst>
              </p:cNvPr>
              <p:cNvSpPr txBox="1"/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16" name="íṥḷíde">
              <a:extLst>
                <a:ext uri="{FF2B5EF4-FFF2-40B4-BE49-F238E27FC236}">
                  <a16:creationId xmlns:a16="http://schemas.microsoft.com/office/drawing/2014/main" xmlns="" id="{AC5DAB4E-F69E-47E0-9FD0-F22F7CB5BE1E}"/>
                </a:ext>
              </a:extLst>
            </p:cNvPr>
            <p:cNvGrpSpPr/>
            <p:nvPr/>
          </p:nvGrpSpPr>
          <p:grpSpPr>
            <a:xfrm>
              <a:off x="1506836" y="5157676"/>
              <a:ext cx="2935893" cy="1006991"/>
              <a:chOff x="8328246" y="2276873"/>
              <a:chExt cx="2198694" cy="1006991"/>
            </a:xfrm>
          </p:grpSpPr>
          <p:sp>
            <p:nvSpPr>
              <p:cNvPr id="17" name="îṣlíḍé">
                <a:extLst>
                  <a:ext uri="{FF2B5EF4-FFF2-40B4-BE49-F238E27FC236}">
                    <a16:creationId xmlns:a16="http://schemas.microsoft.com/office/drawing/2014/main" xmlns="" id="{9E6B5834-CFAA-4CBA-BD33-ABE0E4425726}"/>
                  </a:ext>
                </a:extLst>
              </p:cNvPr>
              <p:cNvSpPr txBox="1"/>
              <p:nvPr/>
            </p:nvSpPr>
            <p:spPr>
              <a:xfrm>
                <a:off x="8328247" y="2276873"/>
                <a:ext cx="2198693" cy="38822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r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18" name="î$ľïḓe">
                <a:extLst>
                  <a:ext uri="{FF2B5EF4-FFF2-40B4-BE49-F238E27FC236}">
                    <a16:creationId xmlns:a16="http://schemas.microsoft.com/office/drawing/2014/main" xmlns="" id="{E2725868-8591-466C-8955-28A6215930B1}"/>
                  </a:ext>
                </a:extLst>
              </p:cNvPr>
              <p:cNvSpPr txBox="1"/>
              <p:nvPr/>
            </p:nvSpPr>
            <p:spPr>
              <a:xfrm>
                <a:off x="8328246" y="2665098"/>
                <a:ext cx="2198693" cy="618766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050" dirty="0"/>
                  <a:t>Copy paste fonts. Choose the only option to retain text……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7291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1E8D31B-0631-40B4-AA26-65DF23B0B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02E79BA-2486-4579-AF6F-0E0C5AD6B0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C5C102A-7248-4016-8E27-3F381F37A8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338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DE9F966-55A7-41E2-BCF2-21E411B6357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2255959"/>
            <a:ext cx="10850563" cy="2129250"/>
            <a:chOff x="669925" y="2255959"/>
            <a:chExt cx="10850563" cy="2129250"/>
          </a:xfrm>
        </p:grpSpPr>
        <p:grpSp>
          <p:nvGrpSpPr>
            <p:cNvPr id="6" name="iSļiḑe">
              <a:extLst>
                <a:ext uri="{FF2B5EF4-FFF2-40B4-BE49-F238E27FC236}">
                  <a16:creationId xmlns:a16="http://schemas.microsoft.com/office/drawing/2014/main" xmlns="" id="{4F6B4F82-C89A-493E-81FC-9AF06B6C4F08}"/>
                </a:ext>
              </a:extLst>
            </p:cNvPr>
            <p:cNvGrpSpPr/>
            <p:nvPr/>
          </p:nvGrpSpPr>
          <p:grpSpPr>
            <a:xfrm>
              <a:off x="3868401" y="2619360"/>
              <a:ext cx="4476949" cy="1619283"/>
              <a:chOff x="3868401" y="2619360"/>
              <a:chExt cx="4476949" cy="1619283"/>
            </a:xfrm>
          </p:grpSpPr>
          <p:sp>
            <p:nvSpPr>
              <p:cNvPr id="17" name="îṥḻîde">
                <a:extLst>
                  <a:ext uri="{FF2B5EF4-FFF2-40B4-BE49-F238E27FC236}">
                    <a16:creationId xmlns:a16="http://schemas.microsoft.com/office/drawing/2014/main" xmlns="" id="{F8BA0A1A-72D0-44B8-AA13-5DBD36D9419D}"/>
                  </a:ext>
                </a:extLst>
              </p:cNvPr>
              <p:cNvSpPr/>
              <p:nvPr/>
            </p:nvSpPr>
            <p:spPr>
              <a:xfrm>
                <a:off x="6147753" y="2619360"/>
                <a:ext cx="2197597" cy="1619283"/>
              </a:xfrm>
              <a:prstGeom prst="homePlat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 anchorCtr="0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îsḻídè">
                <a:extLst>
                  <a:ext uri="{FF2B5EF4-FFF2-40B4-BE49-F238E27FC236}">
                    <a16:creationId xmlns:a16="http://schemas.microsoft.com/office/drawing/2014/main" xmlns="" id="{95606985-852E-47E8-91F9-18FF991EC8C0}"/>
                  </a:ext>
                </a:extLst>
              </p:cNvPr>
              <p:cNvSpPr/>
              <p:nvPr/>
            </p:nvSpPr>
            <p:spPr>
              <a:xfrm flipH="1">
                <a:off x="3868401" y="2619360"/>
                <a:ext cx="2197597" cy="1619283"/>
              </a:xfrm>
              <a:prstGeom prst="homePlat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40" tIns="45720" rIns="91440" bIns="45720" anchor="ctr" anchorCtr="0">
                <a:normAutofit/>
              </a:bodyPr>
              <a:lstStyle/>
              <a:p>
                <a:pPr lvl="0" algn="r" defTabSz="914378">
                  <a:spcBef>
                    <a:spcPct val="0"/>
                  </a:spcBef>
                  <a:defRPr/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" name="ïṣḷïḓè">
              <a:extLst>
                <a:ext uri="{FF2B5EF4-FFF2-40B4-BE49-F238E27FC236}">
                  <a16:creationId xmlns:a16="http://schemas.microsoft.com/office/drawing/2014/main" xmlns="" id="{EB4AA3CF-0341-4F5F-90AA-58DA86C5A83B}"/>
                </a:ext>
              </a:extLst>
            </p:cNvPr>
            <p:cNvGrpSpPr/>
            <p:nvPr/>
          </p:nvGrpSpPr>
          <p:grpSpPr>
            <a:xfrm>
              <a:off x="9471957" y="2255959"/>
              <a:ext cx="914400" cy="914400"/>
              <a:chOff x="9733216" y="2255959"/>
              <a:chExt cx="914400" cy="914400"/>
            </a:xfrm>
          </p:grpSpPr>
          <p:sp>
            <p:nvSpPr>
              <p:cNvPr id="15" name="ís1iḍê">
                <a:extLst>
                  <a:ext uri="{FF2B5EF4-FFF2-40B4-BE49-F238E27FC236}">
                    <a16:creationId xmlns:a16="http://schemas.microsoft.com/office/drawing/2014/main" xmlns="" id="{BDC08CCB-8C9D-4A14-A3C4-C3AEF48AB5F9}"/>
                  </a:ext>
                </a:extLst>
              </p:cNvPr>
              <p:cNvSpPr/>
              <p:nvPr/>
            </p:nvSpPr>
            <p:spPr>
              <a:xfrm>
                <a:off x="9733216" y="2255959"/>
                <a:ext cx="914400" cy="914400"/>
              </a:xfrm>
              <a:prstGeom prst="ellips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" name="ïŝļïdé">
                <a:extLst>
                  <a:ext uri="{FF2B5EF4-FFF2-40B4-BE49-F238E27FC236}">
                    <a16:creationId xmlns:a16="http://schemas.microsoft.com/office/drawing/2014/main" xmlns="" id="{B9ADAF61-5390-4028-A553-341A61FE1CA8}"/>
                  </a:ext>
                </a:extLst>
              </p:cNvPr>
              <p:cNvSpPr/>
              <p:nvPr/>
            </p:nvSpPr>
            <p:spPr bwMode="auto">
              <a:xfrm>
                <a:off x="9961207" y="2519461"/>
                <a:ext cx="458418" cy="387396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8" name="îşlîḑê">
              <a:extLst>
                <a:ext uri="{FF2B5EF4-FFF2-40B4-BE49-F238E27FC236}">
                  <a16:creationId xmlns:a16="http://schemas.microsoft.com/office/drawing/2014/main" xmlns="" id="{5DE68142-BC01-451E-A5E6-C51E21B73D7D}"/>
                </a:ext>
              </a:extLst>
            </p:cNvPr>
            <p:cNvGrpSpPr/>
            <p:nvPr/>
          </p:nvGrpSpPr>
          <p:grpSpPr>
            <a:xfrm>
              <a:off x="1811962" y="2255959"/>
              <a:ext cx="914400" cy="914400"/>
              <a:chOff x="1970341" y="2255959"/>
              <a:chExt cx="914400" cy="914400"/>
            </a:xfrm>
          </p:grpSpPr>
          <p:sp>
            <p:nvSpPr>
              <p:cNvPr id="13" name="iṣ1îḑê">
                <a:extLst>
                  <a:ext uri="{FF2B5EF4-FFF2-40B4-BE49-F238E27FC236}">
                    <a16:creationId xmlns:a16="http://schemas.microsoft.com/office/drawing/2014/main" xmlns="" id="{9F996362-F060-495C-920E-C6806ACBF8E2}"/>
                  </a:ext>
                </a:extLst>
              </p:cNvPr>
              <p:cNvSpPr/>
              <p:nvPr/>
            </p:nvSpPr>
            <p:spPr>
              <a:xfrm>
                <a:off x="1970341" y="2255959"/>
                <a:ext cx="914400" cy="9144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" name="îṧľïḍe">
                <a:extLst>
                  <a:ext uri="{FF2B5EF4-FFF2-40B4-BE49-F238E27FC236}">
                    <a16:creationId xmlns:a16="http://schemas.microsoft.com/office/drawing/2014/main" xmlns="" id="{FF7F46AE-16E4-4DAA-AFCC-7EC11A2098E2}"/>
                  </a:ext>
                </a:extLst>
              </p:cNvPr>
              <p:cNvSpPr/>
              <p:nvPr/>
            </p:nvSpPr>
            <p:spPr bwMode="auto">
              <a:xfrm>
                <a:off x="2216060" y="2473406"/>
                <a:ext cx="422961" cy="479506"/>
              </a:xfrm>
              <a:custGeom>
                <a:avLst/>
                <a:gdLst>
                  <a:gd name="connsiteX0" fmla="*/ 99685 w 296863"/>
                  <a:gd name="connsiteY0" fmla="*/ 290512 h 336550"/>
                  <a:gd name="connsiteX1" fmla="*/ 90488 w 296863"/>
                  <a:gd name="connsiteY1" fmla="*/ 299244 h 336550"/>
                  <a:gd name="connsiteX2" fmla="*/ 99685 w 296863"/>
                  <a:gd name="connsiteY2" fmla="*/ 307975 h 336550"/>
                  <a:gd name="connsiteX3" fmla="*/ 119392 w 296863"/>
                  <a:gd name="connsiteY3" fmla="*/ 307975 h 336550"/>
                  <a:gd name="connsiteX4" fmla="*/ 128588 w 296863"/>
                  <a:gd name="connsiteY4" fmla="*/ 299244 h 336550"/>
                  <a:gd name="connsiteX5" fmla="*/ 119392 w 296863"/>
                  <a:gd name="connsiteY5" fmla="*/ 290512 h 336550"/>
                  <a:gd name="connsiteX6" fmla="*/ 99685 w 296863"/>
                  <a:gd name="connsiteY6" fmla="*/ 290512 h 336550"/>
                  <a:gd name="connsiteX7" fmla="*/ 0 w 296863"/>
                  <a:gd name="connsiteY7" fmla="*/ 277812 h 336550"/>
                  <a:gd name="connsiteX8" fmla="*/ 219075 w 296863"/>
                  <a:gd name="connsiteY8" fmla="*/ 277812 h 336550"/>
                  <a:gd name="connsiteX9" fmla="*/ 219075 w 296863"/>
                  <a:gd name="connsiteY9" fmla="*/ 324803 h 336550"/>
                  <a:gd name="connsiteX10" fmla="*/ 208517 w 296863"/>
                  <a:gd name="connsiteY10" fmla="*/ 336550 h 336550"/>
                  <a:gd name="connsiteX11" fmla="*/ 11877 w 296863"/>
                  <a:gd name="connsiteY11" fmla="*/ 336550 h 336550"/>
                  <a:gd name="connsiteX12" fmla="*/ 0 w 296863"/>
                  <a:gd name="connsiteY12" fmla="*/ 324803 h 336550"/>
                  <a:gd name="connsiteX13" fmla="*/ 0 w 296863"/>
                  <a:gd name="connsiteY13" fmla="*/ 277812 h 336550"/>
                  <a:gd name="connsiteX14" fmla="*/ 120721 w 296863"/>
                  <a:gd name="connsiteY14" fmla="*/ 42862 h 336550"/>
                  <a:gd name="connsiteX15" fmla="*/ 266630 w 296863"/>
                  <a:gd name="connsiteY15" fmla="*/ 42862 h 336550"/>
                  <a:gd name="connsiteX16" fmla="*/ 296863 w 296863"/>
                  <a:gd name="connsiteY16" fmla="*/ 71747 h 336550"/>
                  <a:gd name="connsiteX17" fmla="*/ 296863 w 296863"/>
                  <a:gd name="connsiteY17" fmla="*/ 151838 h 336550"/>
                  <a:gd name="connsiteX18" fmla="*/ 266630 w 296863"/>
                  <a:gd name="connsiteY18" fmla="*/ 182037 h 336550"/>
                  <a:gd name="connsiteX19" fmla="*/ 189075 w 296863"/>
                  <a:gd name="connsiteY19" fmla="*/ 182037 h 336550"/>
                  <a:gd name="connsiteX20" fmla="*/ 156213 w 296863"/>
                  <a:gd name="connsiteY20" fmla="*/ 214861 h 336550"/>
                  <a:gd name="connsiteX21" fmla="*/ 148326 w 296863"/>
                  <a:gd name="connsiteY21" fmla="*/ 217487 h 336550"/>
                  <a:gd name="connsiteX22" fmla="*/ 143068 w 296863"/>
                  <a:gd name="connsiteY22" fmla="*/ 217487 h 336550"/>
                  <a:gd name="connsiteX23" fmla="*/ 136495 w 296863"/>
                  <a:gd name="connsiteY23" fmla="*/ 206983 h 336550"/>
                  <a:gd name="connsiteX24" fmla="*/ 136495 w 296863"/>
                  <a:gd name="connsiteY24" fmla="*/ 182037 h 336550"/>
                  <a:gd name="connsiteX25" fmla="*/ 120721 w 296863"/>
                  <a:gd name="connsiteY25" fmla="*/ 182037 h 336550"/>
                  <a:gd name="connsiteX26" fmla="*/ 90488 w 296863"/>
                  <a:gd name="connsiteY26" fmla="*/ 151838 h 336550"/>
                  <a:gd name="connsiteX27" fmla="*/ 90488 w 296863"/>
                  <a:gd name="connsiteY27" fmla="*/ 71747 h 336550"/>
                  <a:gd name="connsiteX28" fmla="*/ 120721 w 296863"/>
                  <a:gd name="connsiteY28" fmla="*/ 42862 h 336550"/>
                  <a:gd name="connsiteX29" fmla="*/ 11877 w 296863"/>
                  <a:gd name="connsiteY29" fmla="*/ 0 h 336550"/>
                  <a:gd name="connsiteX30" fmla="*/ 208517 w 296863"/>
                  <a:gd name="connsiteY30" fmla="*/ 0 h 336550"/>
                  <a:gd name="connsiteX31" fmla="*/ 219075 w 296863"/>
                  <a:gd name="connsiteY31" fmla="*/ 11821 h 336550"/>
                  <a:gd name="connsiteX32" fmla="*/ 219075 w 296863"/>
                  <a:gd name="connsiteY32" fmla="*/ 24957 h 336550"/>
                  <a:gd name="connsiteX33" fmla="*/ 121415 w 296863"/>
                  <a:gd name="connsiteY33" fmla="*/ 24957 h 336550"/>
                  <a:gd name="connsiteX34" fmla="*/ 72585 w 296863"/>
                  <a:gd name="connsiteY34" fmla="*/ 72243 h 336550"/>
                  <a:gd name="connsiteX35" fmla="*/ 72585 w 296863"/>
                  <a:gd name="connsiteY35" fmla="*/ 152368 h 336550"/>
                  <a:gd name="connsiteX36" fmla="*/ 118776 w 296863"/>
                  <a:gd name="connsiteY36" fmla="*/ 200968 h 336550"/>
                  <a:gd name="connsiteX37" fmla="*/ 118776 w 296863"/>
                  <a:gd name="connsiteY37" fmla="*/ 207536 h 336550"/>
                  <a:gd name="connsiteX38" fmla="*/ 137252 w 296863"/>
                  <a:gd name="connsiteY38" fmla="*/ 233806 h 336550"/>
                  <a:gd name="connsiteX39" fmla="*/ 149130 w 296863"/>
                  <a:gd name="connsiteY39" fmla="*/ 236433 h 336550"/>
                  <a:gd name="connsiteX40" fmla="*/ 170245 w 296863"/>
                  <a:gd name="connsiteY40" fmla="*/ 228552 h 336550"/>
                  <a:gd name="connsiteX41" fmla="*/ 196640 w 296863"/>
                  <a:gd name="connsiteY41" fmla="*/ 200968 h 336550"/>
                  <a:gd name="connsiteX42" fmla="*/ 219075 w 296863"/>
                  <a:gd name="connsiteY42" fmla="*/ 200968 h 336550"/>
                  <a:gd name="connsiteX43" fmla="*/ 219075 w 296863"/>
                  <a:gd name="connsiteY43" fmla="*/ 258763 h 336550"/>
                  <a:gd name="connsiteX44" fmla="*/ 0 w 296863"/>
                  <a:gd name="connsiteY44" fmla="*/ 258763 h 336550"/>
                  <a:gd name="connsiteX45" fmla="*/ 0 w 296863"/>
                  <a:gd name="connsiteY45" fmla="*/ 11821 h 336550"/>
                  <a:gd name="connsiteX46" fmla="*/ 11877 w 296863"/>
                  <a:gd name="connsiteY46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296863" h="336550">
                    <a:moveTo>
                      <a:pt x="99685" y="290512"/>
                    </a:moveTo>
                    <a:cubicBezTo>
                      <a:pt x="94430" y="290512"/>
                      <a:pt x="90488" y="294254"/>
                      <a:pt x="90488" y="299244"/>
                    </a:cubicBezTo>
                    <a:cubicBezTo>
                      <a:pt x="90488" y="304233"/>
                      <a:pt x="94430" y="307975"/>
                      <a:pt x="99685" y="307975"/>
                    </a:cubicBezTo>
                    <a:cubicBezTo>
                      <a:pt x="99685" y="307975"/>
                      <a:pt x="99685" y="307975"/>
                      <a:pt x="119392" y="307975"/>
                    </a:cubicBezTo>
                    <a:cubicBezTo>
                      <a:pt x="124647" y="307975"/>
                      <a:pt x="128588" y="304233"/>
                      <a:pt x="128588" y="299244"/>
                    </a:cubicBezTo>
                    <a:cubicBezTo>
                      <a:pt x="128588" y="294254"/>
                      <a:pt x="124647" y="290512"/>
                      <a:pt x="119392" y="290512"/>
                    </a:cubicBezTo>
                    <a:cubicBezTo>
                      <a:pt x="119392" y="290512"/>
                      <a:pt x="119392" y="290512"/>
                      <a:pt x="99685" y="290512"/>
                    </a:cubicBezTo>
                    <a:close/>
                    <a:moveTo>
                      <a:pt x="0" y="277812"/>
                    </a:moveTo>
                    <a:lnTo>
                      <a:pt x="219075" y="277812"/>
                    </a:lnTo>
                    <a:cubicBezTo>
                      <a:pt x="219075" y="277812"/>
                      <a:pt x="219075" y="277812"/>
                      <a:pt x="219075" y="324803"/>
                    </a:cubicBezTo>
                    <a:cubicBezTo>
                      <a:pt x="219075" y="331329"/>
                      <a:pt x="213796" y="336550"/>
                      <a:pt x="208517" y="336550"/>
                    </a:cubicBezTo>
                    <a:cubicBezTo>
                      <a:pt x="208517" y="336550"/>
                      <a:pt x="208517" y="336550"/>
                      <a:pt x="11877" y="336550"/>
                    </a:cubicBezTo>
                    <a:cubicBezTo>
                      <a:pt x="5279" y="336550"/>
                      <a:pt x="0" y="331329"/>
                      <a:pt x="0" y="324803"/>
                    </a:cubicBezTo>
                    <a:cubicBezTo>
                      <a:pt x="0" y="324803"/>
                      <a:pt x="0" y="324803"/>
                      <a:pt x="0" y="277812"/>
                    </a:cubicBezTo>
                    <a:close/>
                    <a:moveTo>
                      <a:pt x="120721" y="42862"/>
                    </a:moveTo>
                    <a:cubicBezTo>
                      <a:pt x="120721" y="42862"/>
                      <a:pt x="120721" y="42862"/>
                      <a:pt x="266630" y="42862"/>
                    </a:cubicBezTo>
                    <a:cubicBezTo>
                      <a:pt x="283718" y="42862"/>
                      <a:pt x="296863" y="55991"/>
                      <a:pt x="296863" y="71747"/>
                    </a:cubicBezTo>
                    <a:cubicBezTo>
                      <a:pt x="296863" y="71747"/>
                      <a:pt x="296863" y="71747"/>
                      <a:pt x="296863" y="151838"/>
                    </a:cubicBezTo>
                    <a:cubicBezTo>
                      <a:pt x="296863" y="168907"/>
                      <a:pt x="283718" y="182037"/>
                      <a:pt x="266630" y="182037"/>
                    </a:cubicBezTo>
                    <a:cubicBezTo>
                      <a:pt x="266630" y="182037"/>
                      <a:pt x="266630" y="182037"/>
                      <a:pt x="189075" y="182037"/>
                    </a:cubicBezTo>
                    <a:cubicBezTo>
                      <a:pt x="189075" y="182037"/>
                      <a:pt x="189075" y="182037"/>
                      <a:pt x="156213" y="214861"/>
                    </a:cubicBezTo>
                    <a:cubicBezTo>
                      <a:pt x="153584" y="216174"/>
                      <a:pt x="150955" y="217487"/>
                      <a:pt x="148326" y="217487"/>
                    </a:cubicBezTo>
                    <a:cubicBezTo>
                      <a:pt x="147011" y="217487"/>
                      <a:pt x="144382" y="217487"/>
                      <a:pt x="143068" y="217487"/>
                    </a:cubicBezTo>
                    <a:cubicBezTo>
                      <a:pt x="139124" y="214861"/>
                      <a:pt x="136495" y="210922"/>
                      <a:pt x="136495" y="206983"/>
                    </a:cubicBezTo>
                    <a:cubicBezTo>
                      <a:pt x="136495" y="206983"/>
                      <a:pt x="136495" y="206983"/>
                      <a:pt x="136495" y="182037"/>
                    </a:cubicBezTo>
                    <a:cubicBezTo>
                      <a:pt x="136495" y="182037"/>
                      <a:pt x="136495" y="182037"/>
                      <a:pt x="120721" y="182037"/>
                    </a:cubicBezTo>
                    <a:cubicBezTo>
                      <a:pt x="103633" y="182037"/>
                      <a:pt x="90488" y="168907"/>
                      <a:pt x="90488" y="151838"/>
                    </a:cubicBezTo>
                    <a:cubicBezTo>
                      <a:pt x="90488" y="151838"/>
                      <a:pt x="90488" y="151838"/>
                      <a:pt x="90488" y="71747"/>
                    </a:cubicBezTo>
                    <a:cubicBezTo>
                      <a:pt x="90488" y="55991"/>
                      <a:pt x="103633" y="42862"/>
                      <a:pt x="120721" y="42862"/>
                    </a:cubicBezTo>
                    <a:close/>
                    <a:moveTo>
                      <a:pt x="11877" y="0"/>
                    </a:moveTo>
                    <a:cubicBezTo>
                      <a:pt x="11877" y="0"/>
                      <a:pt x="11877" y="0"/>
                      <a:pt x="208517" y="0"/>
                    </a:cubicBezTo>
                    <a:cubicBezTo>
                      <a:pt x="213796" y="0"/>
                      <a:pt x="219075" y="5254"/>
                      <a:pt x="219075" y="11821"/>
                    </a:cubicBezTo>
                    <a:cubicBezTo>
                      <a:pt x="219075" y="11821"/>
                      <a:pt x="219075" y="11821"/>
                      <a:pt x="219075" y="24957"/>
                    </a:cubicBezTo>
                    <a:cubicBezTo>
                      <a:pt x="219075" y="24957"/>
                      <a:pt x="219075" y="24957"/>
                      <a:pt x="121415" y="24957"/>
                    </a:cubicBezTo>
                    <a:cubicBezTo>
                      <a:pt x="95021" y="24957"/>
                      <a:pt x="72585" y="45973"/>
                      <a:pt x="72585" y="72243"/>
                    </a:cubicBezTo>
                    <a:cubicBezTo>
                      <a:pt x="72585" y="72243"/>
                      <a:pt x="72585" y="72243"/>
                      <a:pt x="72585" y="152368"/>
                    </a:cubicBezTo>
                    <a:cubicBezTo>
                      <a:pt x="72585" y="178638"/>
                      <a:pt x="93701" y="199654"/>
                      <a:pt x="118776" y="200968"/>
                    </a:cubicBezTo>
                    <a:cubicBezTo>
                      <a:pt x="118776" y="200968"/>
                      <a:pt x="118776" y="200968"/>
                      <a:pt x="118776" y="207536"/>
                    </a:cubicBezTo>
                    <a:cubicBezTo>
                      <a:pt x="118776" y="219357"/>
                      <a:pt x="126694" y="229865"/>
                      <a:pt x="137252" y="233806"/>
                    </a:cubicBezTo>
                    <a:cubicBezTo>
                      <a:pt x="141211" y="236433"/>
                      <a:pt x="145170" y="236433"/>
                      <a:pt x="149130" y="236433"/>
                    </a:cubicBezTo>
                    <a:cubicBezTo>
                      <a:pt x="157048" y="236433"/>
                      <a:pt x="163647" y="233806"/>
                      <a:pt x="170245" y="228552"/>
                    </a:cubicBezTo>
                    <a:cubicBezTo>
                      <a:pt x="170245" y="228552"/>
                      <a:pt x="170245" y="228552"/>
                      <a:pt x="196640" y="200968"/>
                    </a:cubicBezTo>
                    <a:cubicBezTo>
                      <a:pt x="196640" y="200968"/>
                      <a:pt x="196640" y="200968"/>
                      <a:pt x="219075" y="200968"/>
                    </a:cubicBezTo>
                    <a:cubicBezTo>
                      <a:pt x="219075" y="200968"/>
                      <a:pt x="219075" y="200968"/>
                      <a:pt x="219075" y="258763"/>
                    </a:cubicBezTo>
                    <a:lnTo>
                      <a:pt x="0" y="258763"/>
                    </a:lnTo>
                    <a:cubicBezTo>
                      <a:pt x="0" y="258763"/>
                      <a:pt x="0" y="258763"/>
                      <a:pt x="0" y="11821"/>
                    </a:cubicBezTo>
                    <a:cubicBezTo>
                      <a:pt x="0" y="5254"/>
                      <a:pt x="5279" y="0"/>
                      <a:pt x="1187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9" name="íSlïḑê">
              <a:extLst>
                <a:ext uri="{FF2B5EF4-FFF2-40B4-BE49-F238E27FC236}">
                  <a16:creationId xmlns:a16="http://schemas.microsoft.com/office/drawing/2014/main" xmlns="" id="{E7A6697C-1D6F-4A8A-93CC-A1440E1AD2EB}"/>
                </a:ext>
              </a:extLst>
            </p:cNvPr>
            <p:cNvSpPr/>
            <p:nvPr/>
          </p:nvSpPr>
          <p:spPr bwMode="auto">
            <a:xfrm>
              <a:off x="669925" y="3829612"/>
              <a:ext cx="3198474" cy="555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ísḻïḓè">
              <a:extLst>
                <a:ext uri="{FF2B5EF4-FFF2-40B4-BE49-F238E27FC236}">
                  <a16:creationId xmlns:a16="http://schemas.microsoft.com/office/drawing/2014/main" xmlns="" id="{DDED9EBF-EFC1-4162-A9D9-0EFDB5B3B830}"/>
                </a:ext>
              </a:extLst>
            </p:cNvPr>
            <p:cNvSpPr txBox="1"/>
            <p:nvPr/>
          </p:nvSpPr>
          <p:spPr bwMode="auto">
            <a:xfrm>
              <a:off x="669925" y="3387806"/>
              <a:ext cx="3198475" cy="43308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1" name="îṩļiḑê">
              <a:extLst>
                <a:ext uri="{FF2B5EF4-FFF2-40B4-BE49-F238E27FC236}">
                  <a16:creationId xmlns:a16="http://schemas.microsoft.com/office/drawing/2014/main" xmlns="" id="{E7A6697C-1D6F-4A8A-93CC-A1440E1AD2EB}"/>
                </a:ext>
              </a:extLst>
            </p:cNvPr>
            <p:cNvSpPr/>
            <p:nvPr/>
          </p:nvSpPr>
          <p:spPr bwMode="auto">
            <a:xfrm>
              <a:off x="8345351" y="3820886"/>
              <a:ext cx="3175136" cy="564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íṣļíḑè">
              <a:extLst>
                <a:ext uri="{FF2B5EF4-FFF2-40B4-BE49-F238E27FC236}">
                  <a16:creationId xmlns:a16="http://schemas.microsoft.com/office/drawing/2014/main" xmlns="" id="{DDED9EBF-EFC1-4162-A9D9-0EFDB5B3B830}"/>
                </a:ext>
              </a:extLst>
            </p:cNvPr>
            <p:cNvSpPr txBox="1"/>
            <p:nvPr/>
          </p:nvSpPr>
          <p:spPr bwMode="auto">
            <a:xfrm>
              <a:off x="8345351" y="3381004"/>
              <a:ext cx="3175137" cy="43988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91014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DC3DA5A-1A0F-40EE-BAC4-2E51E28ABC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885A63E-AF40-42C2-B35F-E1ED3543E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860CB87-F325-489F-BD1F-010B93FBB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432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BB3D93E-C955-4B8C-88A3-6D4CD58D093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583472"/>
            <a:ext cx="11520488" cy="4245180"/>
            <a:chOff x="0" y="1583472"/>
            <a:chExt cx="11520488" cy="4245180"/>
          </a:xfrm>
        </p:grpSpPr>
        <p:grpSp>
          <p:nvGrpSpPr>
            <p:cNvPr id="6" name="îş1iḓ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4005534A-EBB0-440B-9EA0-69D08CB494A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0" y="1583472"/>
              <a:ext cx="8659420" cy="4245180"/>
              <a:chOff x="0" y="1583472"/>
              <a:chExt cx="8659420" cy="4245180"/>
            </a:xfrm>
          </p:grpSpPr>
          <p:sp>
            <p:nvSpPr>
              <p:cNvPr id="16" name="í$ḻíḍè">
                <a:extLst>
                  <a:ext uri="{FF2B5EF4-FFF2-40B4-BE49-F238E27FC236}">
                    <a16:creationId xmlns:a16="http://schemas.microsoft.com/office/drawing/2014/main" xmlns="" id="{C19E4E9E-1C5C-40E8-854C-D7C586DAE317}"/>
                  </a:ext>
                </a:extLst>
              </p:cNvPr>
              <p:cNvSpPr/>
              <p:nvPr/>
            </p:nvSpPr>
            <p:spPr>
              <a:xfrm>
                <a:off x="0" y="2519145"/>
                <a:ext cx="4458944" cy="1313498"/>
              </a:xfrm>
              <a:prstGeom prst="roundRect">
                <a:avLst>
                  <a:gd name="adj" fmla="val 0"/>
                </a:avLst>
              </a:prstGeom>
              <a:blipFill>
                <a:blip r:embed="rId3"/>
                <a:stretch>
                  <a:fillRect t="-78049" b="-76554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7" name="ïşḷîḍè">
                <a:extLst>
                  <a:ext uri="{FF2B5EF4-FFF2-40B4-BE49-F238E27FC236}">
                    <a16:creationId xmlns:a16="http://schemas.microsoft.com/office/drawing/2014/main" xmlns="" id="{51323E01-4999-4A35-BD1F-F27060CC105E}"/>
                  </a:ext>
                </a:extLst>
              </p:cNvPr>
              <p:cNvSpPr/>
              <p:nvPr/>
            </p:nvSpPr>
            <p:spPr bwMode="auto">
              <a:xfrm>
                <a:off x="0" y="3356991"/>
                <a:ext cx="4401163" cy="466817"/>
              </a:xfrm>
              <a:prstGeom prst="roundRect">
                <a:avLst>
                  <a:gd name="adj" fmla="val 0"/>
                </a:avLst>
              </a:prstGeom>
              <a:solidFill>
                <a:schemeClr val="tx1">
                  <a:alpha val="70000"/>
                </a:schemeClr>
              </a:solidFill>
              <a:ln w="25400" cap="flat">
                <a:noFill/>
                <a:miter lim="4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en-US" altLang="zh-CN" sz="20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17059E60-7249-4A50-8C8C-71D7E80B64D3}"/>
                  </a:ext>
                </a:extLst>
              </p:cNvPr>
              <p:cNvCxnSpPr>
                <a:cxnSpLocks/>
                <a:stCxn id="21" idx="5"/>
                <a:endCxn id="22" idx="1"/>
              </p:cNvCxnSpPr>
              <p:nvPr/>
            </p:nvCxnSpPr>
            <p:spPr>
              <a:xfrm>
                <a:off x="7076712" y="2447056"/>
                <a:ext cx="626946" cy="489786"/>
              </a:xfrm>
              <a:prstGeom prst="line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xmlns="" id="{F42D7E0E-CF1B-4D36-9A3F-E40C506BB7D8}"/>
                  </a:ext>
                </a:extLst>
              </p:cNvPr>
              <p:cNvCxnSpPr>
                <a:cxnSpLocks/>
                <a:stCxn id="23" idx="3"/>
                <a:endCxn id="24" idx="7"/>
              </p:cNvCxnSpPr>
              <p:nvPr/>
            </p:nvCxnSpPr>
            <p:spPr>
              <a:xfrm flipH="1">
                <a:off x="7021467" y="3769126"/>
                <a:ext cx="701241" cy="786966"/>
              </a:xfrm>
              <a:prstGeom prst="line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0" name="iśḻïde">
                <a:extLst>
                  <a:ext uri="{FF2B5EF4-FFF2-40B4-BE49-F238E27FC236}">
                    <a16:creationId xmlns:a16="http://schemas.microsoft.com/office/drawing/2014/main" xmlns="" id="{D551D4D5-2AED-47DA-87CF-8C89CC1C839B}"/>
                  </a:ext>
                </a:extLst>
              </p:cNvPr>
              <p:cNvGrpSpPr/>
              <p:nvPr/>
            </p:nvGrpSpPr>
            <p:grpSpPr>
              <a:xfrm>
                <a:off x="3580314" y="1583472"/>
                <a:ext cx="5079106" cy="4245180"/>
                <a:chOff x="-1498291" y="1583472"/>
                <a:chExt cx="5079106" cy="4245180"/>
              </a:xfrm>
            </p:grpSpPr>
            <p:grpSp>
              <p:nvGrpSpPr>
                <p:cNvPr id="30" name="íśḻîḋè">
                  <a:extLst>
                    <a:ext uri="{FF2B5EF4-FFF2-40B4-BE49-F238E27FC236}">
                      <a16:creationId xmlns:a16="http://schemas.microsoft.com/office/drawing/2014/main" xmlns="" id="{6F898245-D5FA-4B56-8486-787DB79F6142}"/>
                    </a:ext>
                  </a:extLst>
                </p:cNvPr>
                <p:cNvGrpSpPr/>
                <p:nvPr/>
              </p:nvGrpSpPr>
              <p:grpSpPr>
                <a:xfrm>
                  <a:off x="1001123" y="1583472"/>
                  <a:ext cx="1055070" cy="1053814"/>
                  <a:chOff x="2023468" y="1669839"/>
                  <a:chExt cx="1055070" cy="1053814"/>
                </a:xfrm>
              </p:grpSpPr>
              <p:sp>
                <p:nvSpPr>
                  <p:cNvPr id="39" name="îṡliďê">
                    <a:extLst>
                      <a:ext uri="{FF2B5EF4-FFF2-40B4-BE49-F238E27FC236}">
                        <a16:creationId xmlns:a16="http://schemas.microsoft.com/office/drawing/2014/main" xmlns="" id="{E06EC2E5-BD26-4C50-951C-2884FD2DC298}"/>
                      </a:ext>
                    </a:extLst>
                  </p:cNvPr>
                  <p:cNvSpPr/>
                  <p:nvPr/>
                </p:nvSpPr>
                <p:spPr>
                  <a:xfrm>
                    <a:off x="2023468" y="1669839"/>
                    <a:ext cx="1055070" cy="1053814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66000"/>
                    </a:schemeClr>
                  </a:solidFill>
                  <a:ln w="1270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/>
                  <a:lstStyle/>
                  <a:p>
                    <a:pPr algn="ctr"/>
                    <a:endParaRPr lang="zh-CN" altLang="en-US" sz="160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40" name="îşḷïḓe">
                    <a:extLst>
                      <a:ext uri="{FF2B5EF4-FFF2-40B4-BE49-F238E27FC236}">
                        <a16:creationId xmlns:a16="http://schemas.microsoft.com/office/drawing/2014/main" xmlns="" id="{0829F44A-9265-4DBB-AF57-3A92C3F7FF58}"/>
                      </a:ext>
                    </a:extLst>
                  </p:cNvPr>
                  <p:cNvSpPr/>
                  <p:nvPr/>
                </p:nvSpPr>
                <p:spPr>
                  <a:xfrm>
                    <a:off x="2163862" y="1810066"/>
                    <a:ext cx="774282" cy="773360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 w="190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>
                    <a:normAutofit/>
                  </a:bodyPr>
                  <a:lstStyle/>
                  <a:p>
                    <a:pPr algn="ctr"/>
                    <a:r>
                      <a:rPr lang="en-US" altLang="zh-CN" sz="1200" b="1" dirty="0">
                        <a:solidFill>
                          <a:schemeClr val="bg1"/>
                        </a:solidFill>
                      </a:rPr>
                      <a:t>Keyword</a:t>
                    </a:r>
                    <a:endParaRPr lang="zh-CN" altLang="en-US" sz="12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31" name="îṥḻîḓe">
                  <a:extLst>
                    <a:ext uri="{FF2B5EF4-FFF2-40B4-BE49-F238E27FC236}">
                      <a16:creationId xmlns:a16="http://schemas.microsoft.com/office/drawing/2014/main" xmlns="" id="{B4726274-99CD-407E-9B31-64443A31FFC3}"/>
                    </a:ext>
                  </a:extLst>
                </p:cNvPr>
                <p:cNvGrpSpPr/>
                <p:nvPr/>
              </p:nvGrpSpPr>
              <p:grpSpPr>
                <a:xfrm>
                  <a:off x="2525745" y="2820801"/>
                  <a:ext cx="1055070" cy="1053814"/>
                  <a:chOff x="2023468" y="3031893"/>
                  <a:chExt cx="1055070" cy="1053814"/>
                </a:xfrm>
              </p:grpSpPr>
              <p:sp>
                <p:nvSpPr>
                  <p:cNvPr id="37" name="í$ḷíḑè">
                    <a:extLst>
                      <a:ext uri="{FF2B5EF4-FFF2-40B4-BE49-F238E27FC236}">
                        <a16:creationId xmlns:a16="http://schemas.microsoft.com/office/drawing/2014/main" xmlns="" id="{BE4CB19C-FDFC-48A0-98CF-973A28B90953}"/>
                      </a:ext>
                    </a:extLst>
                  </p:cNvPr>
                  <p:cNvSpPr/>
                  <p:nvPr/>
                </p:nvSpPr>
                <p:spPr>
                  <a:xfrm>
                    <a:off x="2023468" y="3031893"/>
                    <a:ext cx="1055070" cy="1053814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66000"/>
                    </a:schemeClr>
                  </a:solidFill>
                  <a:ln w="1270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/>
                  <a:lstStyle/>
                  <a:p>
                    <a:pPr algn="ctr"/>
                    <a:endParaRPr lang="zh-CN" altLang="en-US" sz="160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8" name="íŝľíḋê">
                    <a:extLst>
                      <a:ext uri="{FF2B5EF4-FFF2-40B4-BE49-F238E27FC236}">
                        <a16:creationId xmlns:a16="http://schemas.microsoft.com/office/drawing/2014/main" xmlns="" id="{1A07DE05-ECB1-4746-B39B-EB5525B48892}"/>
                      </a:ext>
                    </a:extLst>
                  </p:cNvPr>
                  <p:cNvSpPr/>
                  <p:nvPr/>
                </p:nvSpPr>
                <p:spPr>
                  <a:xfrm>
                    <a:off x="2163862" y="3172120"/>
                    <a:ext cx="774282" cy="773360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190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>
                    <a:normAutofit/>
                  </a:bodyPr>
                  <a:lstStyle/>
                  <a:p>
                    <a:pPr algn="ctr"/>
                    <a:r>
                      <a:rPr lang="en-US" altLang="zh-CN" sz="1200" b="1" dirty="0">
                        <a:solidFill>
                          <a:schemeClr val="bg1"/>
                        </a:solidFill>
                      </a:rPr>
                      <a:t>Keyword</a:t>
                    </a:r>
                    <a:endParaRPr lang="zh-CN" altLang="en-US" sz="12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32" name="ïślíḑe">
                  <a:extLst>
                    <a:ext uri="{FF2B5EF4-FFF2-40B4-BE49-F238E27FC236}">
                      <a16:creationId xmlns:a16="http://schemas.microsoft.com/office/drawing/2014/main" xmlns="" id="{D0854151-33C8-494B-970A-00CBF1D8EE84}"/>
                    </a:ext>
                  </a:extLst>
                </p:cNvPr>
                <p:cNvGrpSpPr/>
                <p:nvPr/>
              </p:nvGrpSpPr>
              <p:grpSpPr>
                <a:xfrm>
                  <a:off x="-1498291" y="2444884"/>
                  <a:ext cx="3619191" cy="3383768"/>
                  <a:chOff x="-690202" y="3089013"/>
                  <a:chExt cx="2606001" cy="2436484"/>
                </a:xfrm>
              </p:grpSpPr>
              <p:sp>
                <p:nvSpPr>
                  <p:cNvPr id="33" name="ïSļíďé">
                    <a:extLst>
                      <a:ext uri="{FF2B5EF4-FFF2-40B4-BE49-F238E27FC236}">
                        <a16:creationId xmlns:a16="http://schemas.microsoft.com/office/drawing/2014/main" xmlns="" id="{BFA333CD-E924-409D-B15C-B2CB809BA451}"/>
                      </a:ext>
                    </a:extLst>
                  </p:cNvPr>
                  <p:cNvSpPr/>
                  <p:nvPr/>
                </p:nvSpPr>
                <p:spPr>
                  <a:xfrm>
                    <a:off x="860729" y="4471683"/>
                    <a:ext cx="1055070" cy="1053814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66000"/>
                    </a:schemeClr>
                  </a:solidFill>
                  <a:ln w="1270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/>
                  <a:lstStyle/>
                  <a:p>
                    <a:pPr algn="ctr"/>
                    <a:endParaRPr lang="zh-CN" altLang="en-US" sz="160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4" name="ïŝ1îḑe">
                    <a:extLst>
                      <a:ext uri="{FF2B5EF4-FFF2-40B4-BE49-F238E27FC236}">
                        <a16:creationId xmlns:a16="http://schemas.microsoft.com/office/drawing/2014/main" xmlns="" id="{BDCAB4A1-A0BF-4A65-9F8D-0AE629A8A2E8}"/>
                      </a:ext>
                    </a:extLst>
                  </p:cNvPr>
                  <p:cNvSpPr/>
                  <p:nvPr/>
                </p:nvSpPr>
                <p:spPr>
                  <a:xfrm>
                    <a:off x="1001123" y="4611910"/>
                    <a:ext cx="774282" cy="773360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 w="190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>
                    <a:normAutofit/>
                  </a:bodyPr>
                  <a:lstStyle/>
                  <a:p>
                    <a:pPr algn="ctr"/>
                    <a:r>
                      <a:rPr lang="en-US" altLang="zh-CN" sz="1600" b="1" dirty="0">
                        <a:solidFill>
                          <a:schemeClr val="bg1"/>
                        </a:solidFill>
                      </a:rPr>
                      <a:t>Keyword</a:t>
                    </a:r>
                    <a:endParaRPr lang="zh-CN" altLang="en-US" sz="1600" b="1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5" name="í$ḻîḋe">
                    <a:extLst>
                      <a:ext uri="{FF2B5EF4-FFF2-40B4-BE49-F238E27FC236}">
                        <a16:creationId xmlns:a16="http://schemas.microsoft.com/office/drawing/2014/main" xmlns="" id="{00C71A04-9790-4748-B444-D21D7EE7866B}"/>
                      </a:ext>
                    </a:extLst>
                  </p:cNvPr>
                  <p:cNvSpPr/>
                  <p:nvPr/>
                </p:nvSpPr>
                <p:spPr>
                  <a:xfrm>
                    <a:off x="-690202" y="3089013"/>
                    <a:ext cx="1055070" cy="1053814"/>
                  </a:xfrm>
                  <a:prstGeom prst="ellipse">
                    <a:avLst/>
                  </a:prstGeom>
                  <a:solidFill>
                    <a:srgbClr val="E6E6E6"/>
                  </a:solidFill>
                  <a:ln w="1270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/>
                  <a:lstStyle/>
                  <a:p>
                    <a:pPr algn="ctr"/>
                    <a:endParaRPr lang="zh-CN" altLang="en-US" sz="160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6" name="iṣľïďe">
                    <a:extLst>
                      <a:ext uri="{FF2B5EF4-FFF2-40B4-BE49-F238E27FC236}">
                        <a16:creationId xmlns:a16="http://schemas.microsoft.com/office/drawing/2014/main" xmlns="" id="{8EB0DEAF-9064-48AD-9F89-10E45B89646E}"/>
                      </a:ext>
                    </a:extLst>
                  </p:cNvPr>
                  <p:cNvSpPr/>
                  <p:nvPr/>
                </p:nvSpPr>
                <p:spPr>
                  <a:xfrm>
                    <a:off x="-549809" y="3229240"/>
                    <a:ext cx="774282" cy="773360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190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90000" tIns="46800" rIns="90000" bIns="46800" rtlCol="0" anchor="ctr">
                    <a:normAutofit/>
                  </a:bodyPr>
                  <a:lstStyle/>
                  <a:p>
                    <a:pPr algn="ctr"/>
                    <a:r>
                      <a:rPr lang="en-US" altLang="zh-CN" sz="1600" b="1" dirty="0">
                        <a:solidFill>
                          <a:schemeClr val="bg1"/>
                        </a:solidFill>
                      </a:rPr>
                      <a:t>Keyword</a:t>
                    </a:r>
                    <a:endParaRPr lang="zh-CN" altLang="en-US" sz="16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sp>
            <p:nvSpPr>
              <p:cNvPr id="21" name="îṡľíḋê">
                <a:extLst>
                  <a:ext uri="{FF2B5EF4-FFF2-40B4-BE49-F238E27FC236}">
                    <a16:creationId xmlns:a16="http://schemas.microsoft.com/office/drawing/2014/main" xmlns="" id="{C18A57D5-BD14-4967-A9AC-F6B846C64719}"/>
                  </a:ext>
                </a:extLst>
              </p:cNvPr>
              <p:cNvSpPr/>
              <p:nvPr/>
            </p:nvSpPr>
            <p:spPr>
              <a:xfrm>
                <a:off x="6968877" y="2339221"/>
                <a:ext cx="126336" cy="12633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ï$1íḋê">
                <a:extLst>
                  <a:ext uri="{FF2B5EF4-FFF2-40B4-BE49-F238E27FC236}">
                    <a16:creationId xmlns:a16="http://schemas.microsoft.com/office/drawing/2014/main" xmlns="" id="{6B606379-AD14-4A64-99A8-B54942E7A3ED}"/>
                  </a:ext>
                </a:extLst>
              </p:cNvPr>
              <p:cNvSpPr/>
              <p:nvPr/>
            </p:nvSpPr>
            <p:spPr>
              <a:xfrm>
                <a:off x="7685157" y="2918341"/>
                <a:ext cx="126336" cy="12633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í$1iḓe">
                <a:extLst>
                  <a:ext uri="{FF2B5EF4-FFF2-40B4-BE49-F238E27FC236}">
                    <a16:creationId xmlns:a16="http://schemas.microsoft.com/office/drawing/2014/main" xmlns="" id="{90CB699C-D4D6-41B1-8B89-1DBA8B2F6F13}"/>
                  </a:ext>
                </a:extLst>
              </p:cNvPr>
              <p:cNvSpPr/>
              <p:nvPr/>
            </p:nvSpPr>
            <p:spPr>
              <a:xfrm>
                <a:off x="7704207" y="3661291"/>
                <a:ext cx="126336" cy="12633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iṧļîdè">
                <a:extLst>
                  <a:ext uri="{FF2B5EF4-FFF2-40B4-BE49-F238E27FC236}">
                    <a16:creationId xmlns:a16="http://schemas.microsoft.com/office/drawing/2014/main" xmlns="" id="{93643D0A-96C6-411B-B88C-40BDD3B7B1F4}"/>
                  </a:ext>
                </a:extLst>
              </p:cNvPr>
              <p:cNvSpPr/>
              <p:nvPr/>
            </p:nvSpPr>
            <p:spPr>
              <a:xfrm>
                <a:off x="6913632" y="4537591"/>
                <a:ext cx="126336" cy="12633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xmlns="" id="{A45EABE7-B9ED-4137-A962-3D53B0645255}"/>
                  </a:ext>
                </a:extLst>
              </p:cNvPr>
              <p:cNvCxnSpPr>
                <a:stCxn id="35" idx="5"/>
                <a:endCxn id="33" idx="1"/>
              </p:cNvCxnSpPr>
              <p:nvPr/>
            </p:nvCxnSpPr>
            <p:spPr>
              <a:xfrm>
                <a:off x="4831002" y="3694083"/>
                <a:ext cx="1117815" cy="885370"/>
              </a:xfrm>
              <a:prstGeom prst="line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îŝļiḋé">
                <a:extLst>
                  <a:ext uri="{FF2B5EF4-FFF2-40B4-BE49-F238E27FC236}">
                    <a16:creationId xmlns:a16="http://schemas.microsoft.com/office/drawing/2014/main" xmlns="" id="{7EB085B8-5C4D-4359-9ACB-3B43B33EFF0A}"/>
                  </a:ext>
                </a:extLst>
              </p:cNvPr>
              <p:cNvSpPr/>
              <p:nvPr/>
            </p:nvSpPr>
            <p:spPr>
              <a:xfrm>
                <a:off x="5889637" y="4516285"/>
                <a:ext cx="126336" cy="12633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íşlíďé">
                <a:extLst>
                  <a:ext uri="{FF2B5EF4-FFF2-40B4-BE49-F238E27FC236}">
                    <a16:creationId xmlns:a16="http://schemas.microsoft.com/office/drawing/2014/main" xmlns="" id="{B52C222B-5412-455A-A80E-10C6125D3533}"/>
                  </a:ext>
                </a:extLst>
              </p:cNvPr>
              <p:cNvSpPr/>
              <p:nvPr/>
            </p:nvSpPr>
            <p:spPr>
              <a:xfrm>
                <a:off x="4782979" y="3632200"/>
                <a:ext cx="126336" cy="12633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iṣľíḓè">
                <a:extLst>
                  <a:ext uri="{FF2B5EF4-FFF2-40B4-BE49-F238E27FC236}">
                    <a16:creationId xmlns:a16="http://schemas.microsoft.com/office/drawing/2014/main" xmlns="" id="{FA6D0A7E-E16A-42F3-9EC6-FC264556C598}"/>
                  </a:ext>
                </a:extLst>
              </p:cNvPr>
              <p:cNvSpPr txBox="1"/>
              <p:nvPr/>
            </p:nvSpPr>
            <p:spPr>
              <a:xfrm>
                <a:off x="719138" y="4225599"/>
                <a:ext cx="4482927" cy="1596408"/>
              </a:xfrm>
              <a:prstGeom prst="rect">
                <a:avLst/>
              </a:prstGeom>
            </p:spPr>
            <p:txBody>
              <a:bodyPr wrap="square" lIns="90000" tIns="46800" rIns="90000" bIns="46800">
                <a:normAutofit/>
              </a:bodyPr>
              <a:lstStyle>
                <a:defPPr>
                  <a:defRPr lang="zh-CN"/>
                </a:defPPr>
                <a:lvl1pPr algn="ctr" fontAlgn="base">
                  <a:lnSpc>
                    <a:spcPct val="150000"/>
                  </a:lnSpc>
                  <a:defRPr sz="1000"/>
                </a:lvl1pPr>
              </a:lstStyle>
              <a:p>
                <a:pPr algn="l"/>
                <a:r>
                  <a:rPr lang="en-US" altLang="zh-CN" sz="1100" dirty="0"/>
                  <a:t>Supporting text here.</a:t>
                </a:r>
              </a:p>
              <a:p>
                <a:pPr algn="l"/>
                <a:r>
                  <a:rPr lang="en-US" altLang="zh-CN" sz="1100" dirty="0"/>
                  <a:t>You can use the icon library in iSlide  (www.islide.cc) to filter and replace existing icon elements with one click.</a:t>
                </a:r>
              </a:p>
            </p:txBody>
          </p:sp>
          <p:sp>
            <p:nvSpPr>
              <p:cNvPr id="29" name="ïş1ïḋê">
                <a:extLst>
                  <a:ext uri="{FF2B5EF4-FFF2-40B4-BE49-F238E27FC236}">
                    <a16:creationId xmlns:a16="http://schemas.microsoft.com/office/drawing/2014/main" xmlns="" id="{4A2F6341-6FE9-4855-91B9-524042B52B72}"/>
                  </a:ext>
                </a:extLst>
              </p:cNvPr>
              <p:cNvSpPr txBox="1"/>
              <p:nvPr/>
            </p:nvSpPr>
            <p:spPr>
              <a:xfrm>
                <a:off x="719138" y="3356992"/>
                <a:ext cx="3656919" cy="432842"/>
              </a:xfrm>
              <a:prstGeom prst="rect">
                <a:avLst/>
              </a:prstGeom>
            </p:spPr>
            <p:txBody>
              <a:bodyPr anchor="ctr">
                <a:normAutofit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" name="iŝļîďe">
              <a:extLst>
                <a:ext uri="{FF2B5EF4-FFF2-40B4-BE49-F238E27FC236}">
                  <a16:creationId xmlns:a16="http://schemas.microsoft.com/office/drawing/2014/main" xmlns="" id="{F784B2DA-8985-4F22-8655-5DBF204884C3}"/>
                </a:ext>
              </a:extLst>
            </p:cNvPr>
            <p:cNvGrpSpPr/>
            <p:nvPr/>
          </p:nvGrpSpPr>
          <p:grpSpPr>
            <a:xfrm>
              <a:off x="7536160" y="1623737"/>
              <a:ext cx="3984328" cy="939512"/>
              <a:chOff x="1752087" y="1379126"/>
              <a:chExt cx="7030484" cy="939512"/>
            </a:xfrm>
          </p:grpSpPr>
          <p:sp>
            <p:nvSpPr>
              <p:cNvPr id="14" name="işḻíďe">
                <a:extLst>
                  <a:ext uri="{FF2B5EF4-FFF2-40B4-BE49-F238E27FC236}">
                    <a16:creationId xmlns:a16="http://schemas.microsoft.com/office/drawing/2014/main" xmlns="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1752087" y="1820932"/>
                <a:ext cx="7030484" cy="497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option to retain text.</a:t>
                </a:r>
              </a:p>
            </p:txBody>
          </p:sp>
          <p:sp>
            <p:nvSpPr>
              <p:cNvPr id="15" name="îşľïḓè">
                <a:extLst>
                  <a:ext uri="{FF2B5EF4-FFF2-40B4-BE49-F238E27FC236}">
                    <a16:creationId xmlns:a16="http://schemas.microsoft.com/office/drawing/2014/main" xmlns="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1752089" y="1379126"/>
                <a:ext cx="7030481" cy="43259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8" name="iṣ1íḍé">
              <a:extLst>
                <a:ext uri="{FF2B5EF4-FFF2-40B4-BE49-F238E27FC236}">
                  <a16:creationId xmlns:a16="http://schemas.microsoft.com/office/drawing/2014/main" xmlns="" id="{F784B2DA-8985-4F22-8655-5DBF204884C3}"/>
                </a:ext>
              </a:extLst>
            </p:cNvPr>
            <p:cNvGrpSpPr/>
            <p:nvPr/>
          </p:nvGrpSpPr>
          <p:grpSpPr>
            <a:xfrm>
              <a:off x="8983573" y="2893866"/>
              <a:ext cx="2536915" cy="939512"/>
              <a:chOff x="2203767" y="1422670"/>
              <a:chExt cx="7030484" cy="939512"/>
            </a:xfrm>
          </p:grpSpPr>
          <p:sp>
            <p:nvSpPr>
              <p:cNvPr id="12" name="iŝḻîďè">
                <a:extLst>
                  <a:ext uri="{FF2B5EF4-FFF2-40B4-BE49-F238E27FC236}">
                    <a16:creationId xmlns:a16="http://schemas.microsoft.com/office/drawing/2014/main" xmlns="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2203767" y="1864476"/>
                <a:ext cx="7030484" cy="497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option to retain text.</a:t>
                </a:r>
              </a:p>
            </p:txBody>
          </p:sp>
          <p:sp>
            <p:nvSpPr>
              <p:cNvPr id="13" name="îşľíďe">
                <a:extLst>
                  <a:ext uri="{FF2B5EF4-FFF2-40B4-BE49-F238E27FC236}">
                    <a16:creationId xmlns:a16="http://schemas.microsoft.com/office/drawing/2014/main" xmlns="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2203770" y="1422670"/>
                <a:ext cx="7030481" cy="43259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íŝḷiḓè">
              <a:extLst>
                <a:ext uri="{FF2B5EF4-FFF2-40B4-BE49-F238E27FC236}">
                  <a16:creationId xmlns:a16="http://schemas.microsoft.com/office/drawing/2014/main" xmlns="" id="{F784B2DA-8985-4F22-8655-5DBF204884C3}"/>
                </a:ext>
              </a:extLst>
            </p:cNvPr>
            <p:cNvGrpSpPr/>
            <p:nvPr/>
          </p:nvGrpSpPr>
          <p:grpSpPr>
            <a:xfrm>
              <a:off x="7536160" y="4617788"/>
              <a:ext cx="3984327" cy="939512"/>
              <a:chOff x="1752087" y="1379126"/>
              <a:chExt cx="7030484" cy="939512"/>
            </a:xfrm>
          </p:grpSpPr>
          <p:sp>
            <p:nvSpPr>
              <p:cNvPr id="10" name="îŝ1iḓe">
                <a:extLst>
                  <a:ext uri="{FF2B5EF4-FFF2-40B4-BE49-F238E27FC236}">
                    <a16:creationId xmlns:a16="http://schemas.microsoft.com/office/drawing/2014/main" xmlns="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1752087" y="1820932"/>
                <a:ext cx="7030484" cy="497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option to retain text.</a:t>
                </a:r>
              </a:p>
            </p:txBody>
          </p:sp>
          <p:sp>
            <p:nvSpPr>
              <p:cNvPr id="11" name="íṣľîḋè">
                <a:extLst>
                  <a:ext uri="{FF2B5EF4-FFF2-40B4-BE49-F238E27FC236}">
                    <a16:creationId xmlns:a16="http://schemas.microsoft.com/office/drawing/2014/main" xmlns="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1752089" y="1379126"/>
                <a:ext cx="7030481" cy="43259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8042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32FB8DC-1D06-47C5-9EBB-D3EC7F662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93D5609-16C4-4DEC-A7C6-589832876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C69926A-1B79-4ACE-BA56-116668185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20425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28E3E8E-2093-4D23-880C-CED0521A488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355835"/>
            <a:ext cx="10858500" cy="4495800"/>
            <a:chOff x="660400" y="1355835"/>
            <a:chExt cx="10858500" cy="4495800"/>
          </a:xfrm>
        </p:grpSpPr>
        <p:sp>
          <p:nvSpPr>
            <p:cNvPr id="6" name="işḻïdê">
              <a:extLst>
                <a:ext uri="{FF2B5EF4-FFF2-40B4-BE49-F238E27FC236}">
                  <a16:creationId xmlns:a16="http://schemas.microsoft.com/office/drawing/2014/main" xmlns="" id="{EE35E904-EAF1-49C5-80CC-A9E1020D48F6}"/>
                </a:ext>
              </a:extLst>
            </p:cNvPr>
            <p:cNvSpPr/>
            <p:nvPr/>
          </p:nvSpPr>
          <p:spPr>
            <a:xfrm flipH="1">
              <a:off x="5561013" y="2517885"/>
              <a:ext cx="2333625" cy="2171700"/>
            </a:xfrm>
            <a:prstGeom prst="flowChartDecision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4377"/>
              <a:endParaRPr lang="zh-CN" altLang="en-US"/>
            </a:p>
          </p:txBody>
        </p:sp>
        <p:sp>
          <p:nvSpPr>
            <p:cNvPr id="7" name="ï$ḻídê">
              <a:extLst>
                <a:ext uri="{FF2B5EF4-FFF2-40B4-BE49-F238E27FC236}">
                  <a16:creationId xmlns:a16="http://schemas.microsoft.com/office/drawing/2014/main" xmlns="" id="{25A50612-E345-48FF-BEE3-0483710A3915}"/>
                </a:ext>
              </a:extLst>
            </p:cNvPr>
            <p:cNvSpPr/>
            <p:nvPr/>
          </p:nvSpPr>
          <p:spPr>
            <a:xfrm flipH="1">
              <a:off x="4284663" y="1355835"/>
              <a:ext cx="2333625" cy="2171700"/>
            </a:xfrm>
            <a:prstGeom prst="flowChartDecision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4377"/>
              <a:endParaRPr lang="zh-CN" altLang="en-US"/>
            </a:p>
          </p:txBody>
        </p:sp>
        <p:sp>
          <p:nvSpPr>
            <p:cNvPr id="8" name="îṥ1ídê">
              <a:extLst>
                <a:ext uri="{FF2B5EF4-FFF2-40B4-BE49-F238E27FC236}">
                  <a16:creationId xmlns:a16="http://schemas.microsoft.com/office/drawing/2014/main" xmlns="" id="{D6FA5242-10BE-49A9-8B11-992064F45590}"/>
                </a:ext>
              </a:extLst>
            </p:cNvPr>
            <p:cNvSpPr/>
            <p:nvPr/>
          </p:nvSpPr>
          <p:spPr>
            <a:xfrm flipH="1">
              <a:off x="4284663" y="3679935"/>
              <a:ext cx="2333625" cy="2171700"/>
            </a:xfrm>
            <a:prstGeom prst="flowChartDecision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77"/>
              <a:endParaRPr lang="zh-CN" altLang="en-US"/>
            </a:p>
          </p:txBody>
        </p:sp>
        <p:sp>
          <p:nvSpPr>
            <p:cNvPr id="9" name="îšḻíḑê">
              <a:extLst>
                <a:ext uri="{FF2B5EF4-FFF2-40B4-BE49-F238E27FC236}">
                  <a16:creationId xmlns:a16="http://schemas.microsoft.com/office/drawing/2014/main" xmlns="" id="{D2CFAFD7-D6E4-4753-8177-A10BF355D6CD}"/>
                </a:ext>
              </a:extLst>
            </p:cNvPr>
            <p:cNvSpPr/>
            <p:nvPr/>
          </p:nvSpPr>
          <p:spPr bwMode="auto">
            <a:xfrm>
              <a:off x="5169001" y="2170025"/>
              <a:ext cx="564948" cy="543322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" name="ïṡḻiḍé">
              <a:extLst>
                <a:ext uri="{FF2B5EF4-FFF2-40B4-BE49-F238E27FC236}">
                  <a16:creationId xmlns:a16="http://schemas.microsoft.com/office/drawing/2014/main" xmlns="" id="{D2CFAFD7-D6E4-4753-8177-A10BF355D6CD}"/>
                </a:ext>
              </a:extLst>
            </p:cNvPr>
            <p:cNvSpPr/>
            <p:nvPr/>
          </p:nvSpPr>
          <p:spPr bwMode="auto">
            <a:xfrm>
              <a:off x="5169001" y="4509476"/>
              <a:ext cx="564948" cy="512619"/>
            </a:xfrm>
            <a:custGeom>
              <a:avLst/>
              <a:gdLst>
                <a:gd name="connsiteX0" fmla="*/ 116112 w 607919"/>
                <a:gd name="connsiteY0" fmla="*/ 473652 h 551610"/>
                <a:gd name="connsiteX1" fmla="*/ 118901 w 607919"/>
                <a:gd name="connsiteY1" fmla="*/ 480423 h 551610"/>
                <a:gd name="connsiteX2" fmla="*/ 118901 w 607919"/>
                <a:gd name="connsiteY2" fmla="*/ 551610 h 551610"/>
                <a:gd name="connsiteX3" fmla="*/ 55604 w 607919"/>
                <a:gd name="connsiteY3" fmla="*/ 551610 h 551610"/>
                <a:gd name="connsiteX4" fmla="*/ 55604 w 607919"/>
                <a:gd name="connsiteY4" fmla="*/ 540851 h 551610"/>
                <a:gd name="connsiteX5" fmla="*/ 65255 w 607919"/>
                <a:gd name="connsiteY5" fmla="*/ 520583 h 551610"/>
                <a:gd name="connsiteX6" fmla="*/ 83555 w 607919"/>
                <a:gd name="connsiteY6" fmla="*/ 502317 h 551610"/>
                <a:gd name="connsiteX7" fmla="*/ 109375 w 607919"/>
                <a:gd name="connsiteY7" fmla="*/ 476545 h 551610"/>
                <a:gd name="connsiteX8" fmla="*/ 116112 w 607919"/>
                <a:gd name="connsiteY8" fmla="*/ 473652 h 551610"/>
                <a:gd name="connsiteX9" fmla="*/ 199155 w 607919"/>
                <a:gd name="connsiteY9" fmla="*/ 390799 h 551610"/>
                <a:gd name="connsiteX10" fmla="*/ 201956 w 607919"/>
                <a:gd name="connsiteY10" fmla="*/ 397632 h 551610"/>
                <a:gd name="connsiteX11" fmla="*/ 201956 w 607919"/>
                <a:gd name="connsiteY11" fmla="*/ 551610 h 551610"/>
                <a:gd name="connsiteX12" fmla="*/ 145363 w 607919"/>
                <a:gd name="connsiteY12" fmla="*/ 551610 h 551610"/>
                <a:gd name="connsiteX13" fmla="*/ 145363 w 607919"/>
                <a:gd name="connsiteY13" fmla="*/ 454170 h 551610"/>
                <a:gd name="connsiteX14" fmla="*/ 154879 w 607919"/>
                <a:gd name="connsiteY14" fmla="*/ 431030 h 551610"/>
                <a:gd name="connsiteX15" fmla="*/ 192315 w 607919"/>
                <a:gd name="connsiteY15" fmla="*/ 393630 h 551610"/>
                <a:gd name="connsiteX16" fmla="*/ 199155 w 607919"/>
                <a:gd name="connsiteY16" fmla="*/ 390799 h 551610"/>
                <a:gd name="connsiteX17" fmla="*/ 231082 w 607919"/>
                <a:gd name="connsiteY17" fmla="*/ 388245 h 551610"/>
                <a:gd name="connsiteX18" fmla="*/ 237930 w 607919"/>
                <a:gd name="connsiteY18" fmla="*/ 391091 h 551610"/>
                <a:gd name="connsiteX19" fmla="*/ 266763 w 607919"/>
                <a:gd name="connsiteY19" fmla="*/ 419867 h 551610"/>
                <a:gd name="connsiteX20" fmla="*/ 275915 w 607919"/>
                <a:gd name="connsiteY20" fmla="*/ 428875 h 551610"/>
                <a:gd name="connsiteX21" fmla="*/ 284941 w 607919"/>
                <a:gd name="connsiteY21" fmla="*/ 451520 h 551610"/>
                <a:gd name="connsiteX22" fmla="*/ 284941 w 607919"/>
                <a:gd name="connsiteY22" fmla="*/ 551610 h 551610"/>
                <a:gd name="connsiteX23" fmla="*/ 228277 w 607919"/>
                <a:gd name="connsiteY23" fmla="*/ 551610 h 551610"/>
                <a:gd name="connsiteX24" fmla="*/ 228277 w 607919"/>
                <a:gd name="connsiteY24" fmla="*/ 394969 h 551610"/>
                <a:gd name="connsiteX25" fmla="*/ 231082 w 607919"/>
                <a:gd name="connsiteY25" fmla="*/ 388245 h 551610"/>
                <a:gd name="connsiteX26" fmla="*/ 365148 w 607919"/>
                <a:gd name="connsiteY26" fmla="*/ 381336 h 551610"/>
                <a:gd name="connsiteX27" fmla="*/ 367997 w 607919"/>
                <a:gd name="connsiteY27" fmla="*/ 388122 h 551610"/>
                <a:gd name="connsiteX28" fmla="*/ 367997 w 607919"/>
                <a:gd name="connsiteY28" fmla="*/ 551610 h 551610"/>
                <a:gd name="connsiteX29" fmla="*/ 311262 w 607919"/>
                <a:gd name="connsiteY29" fmla="*/ 551610 h 551610"/>
                <a:gd name="connsiteX30" fmla="*/ 311262 w 607919"/>
                <a:gd name="connsiteY30" fmla="*/ 444661 h 551610"/>
                <a:gd name="connsiteX31" fmla="*/ 316898 w 607919"/>
                <a:gd name="connsiteY31" fmla="*/ 425523 h 551610"/>
                <a:gd name="connsiteX32" fmla="*/ 322534 w 607919"/>
                <a:gd name="connsiteY32" fmla="*/ 419894 h 551610"/>
                <a:gd name="connsiteX33" fmla="*/ 358353 w 607919"/>
                <a:gd name="connsiteY33" fmla="*/ 384120 h 551610"/>
                <a:gd name="connsiteX34" fmla="*/ 365148 w 607919"/>
                <a:gd name="connsiteY34" fmla="*/ 381336 h 551610"/>
                <a:gd name="connsiteX35" fmla="*/ 448177 w 607919"/>
                <a:gd name="connsiteY35" fmla="*/ 298352 h 551610"/>
                <a:gd name="connsiteX36" fmla="*/ 450982 w 607919"/>
                <a:gd name="connsiteY36" fmla="*/ 305139 h 551610"/>
                <a:gd name="connsiteX37" fmla="*/ 450982 w 607919"/>
                <a:gd name="connsiteY37" fmla="*/ 551610 h 551610"/>
                <a:gd name="connsiteX38" fmla="*/ 394318 w 607919"/>
                <a:gd name="connsiteY38" fmla="*/ 551610 h 551610"/>
                <a:gd name="connsiteX39" fmla="*/ 394318 w 607919"/>
                <a:gd name="connsiteY39" fmla="*/ 361815 h 551610"/>
                <a:gd name="connsiteX40" fmla="*/ 403846 w 607919"/>
                <a:gd name="connsiteY40" fmla="*/ 338669 h 551610"/>
                <a:gd name="connsiteX41" fmla="*/ 441329 w 607919"/>
                <a:gd name="connsiteY41" fmla="*/ 301136 h 551610"/>
                <a:gd name="connsiteX42" fmla="*/ 448177 w 607919"/>
                <a:gd name="connsiteY42" fmla="*/ 298352 h 551610"/>
                <a:gd name="connsiteX43" fmla="*/ 527085 w 607919"/>
                <a:gd name="connsiteY43" fmla="*/ 219452 h 551610"/>
                <a:gd name="connsiteX44" fmla="*/ 529874 w 607919"/>
                <a:gd name="connsiteY44" fmla="*/ 226177 h 551610"/>
                <a:gd name="connsiteX45" fmla="*/ 529874 w 607919"/>
                <a:gd name="connsiteY45" fmla="*/ 551610 h 551610"/>
                <a:gd name="connsiteX46" fmla="*/ 477232 w 607919"/>
                <a:gd name="connsiteY46" fmla="*/ 551610 h 551610"/>
                <a:gd name="connsiteX47" fmla="*/ 477232 w 607919"/>
                <a:gd name="connsiteY47" fmla="*/ 278727 h 551610"/>
                <a:gd name="connsiteX48" fmla="*/ 486883 w 607919"/>
                <a:gd name="connsiteY48" fmla="*/ 255580 h 551610"/>
                <a:gd name="connsiteX49" fmla="*/ 520348 w 607919"/>
                <a:gd name="connsiteY49" fmla="*/ 222298 h 551610"/>
                <a:gd name="connsiteX50" fmla="*/ 527085 w 607919"/>
                <a:gd name="connsiteY50" fmla="*/ 219452 h 551610"/>
                <a:gd name="connsiteX51" fmla="*/ 387769 w 607919"/>
                <a:gd name="connsiteY51" fmla="*/ 0 h 551610"/>
                <a:gd name="connsiteX52" fmla="*/ 580729 w 607919"/>
                <a:gd name="connsiteY52" fmla="*/ 0 h 551610"/>
                <a:gd name="connsiteX53" fmla="*/ 607919 w 607919"/>
                <a:gd name="connsiteY53" fmla="*/ 26022 h 551610"/>
                <a:gd name="connsiteX54" fmla="*/ 607919 w 607919"/>
                <a:gd name="connsiteY54" fmla="*/ 219812 h 551610"/>
                <a:gd name="connsiteX55" fmla="*/ 598271 w 607919"/>
                <a:gd name="connsiteY55" fmla="*/ 223815 h 551610"/>
                <a:gd name="connsiteX56" fmla="*/ 530610 w 607919"/>
                <a:gd name="connsiteY56" fmla="*/ 156258 h 551610"/>
                <a:gd name="connsiteX57" fmla="*/ 304320 w 607919"/>
                <a:gd name="connsiteY57" fmla="*/ 382325 h 551610"/>
                <a:gd name="connsiteX58" fmla="*/ 285024 w 607919"/>
                <a:gd name="connsiteY58" fmla="*/ 382325 h 551610"/>
                <a:gd name="connsiteX59" fmla="*/ 216360 w 607919"/>
                <a:gd name="connsiteY59" fmla="*/ 313767 h 551610"/>
                <a:gd name="connsiteX60" fmla="*/ 94068 w 607919"/>
                <a:gd name="connsiteY60" fmla="*/ 435996 h 551610"/>
                <a:gd name="connsiteX61" fmla="*/ 17260 w 607919"/>
                <a:gd name="connsiteY61" fmla="*/ 435996 h 551610"/>
                <a:gd name="connsiteX62" fmla="*/ 15882 w 607919"/>
                <a:gd name="connsiteY62" fmla="*/ 434745 h 551610"/>
                <a:gd name="connsiteX63" fmla="*/ 15882 w 607919"/>
                <a:gd name="connsiteY63" fmla="*/ 358055 h 551610"/>
                <a:gd name="connsiteX64" fmla="*/ 206837 w 607919"/>
                <a:gd name="connsiteY64" fmla="*/ 167267 h 551610"/>
                <a:gd name="connsiteX65" fmla="*/ 226008 w 607919"/>
                <a:gd name="connsiteY65" fmla="*/ 167267 h 551610"/>
                <a:gd name="connsiteX66" fmla="*/ 294672 w 607919"/>
                <a:gd name="connsiteY66" fmla="*/ 235701 h 551610"/>
                <a:gd name="connsiteX67" fmla="*/ 424481 w 607919"/>
                <a:gd name="connsiteY67" fmla="*/ 105965 h 551610"/>
                <a:gd name="connsiteX68" fmla="*/ 452423 w 607919"/>
                <a:gd name="connsiteY68" fmla="*/ 78192 h 551610"/>
                <a:gd name="connsiteX69" fmla="*/ 383885 w 607919"/>
                <a:gd name="connsiteY69" fmla="*/ 9633 h 551610"/>
                <a:gd name="connsiteX70" fmla="*/ 387769 w 607919"/>
                <a:gd name="connsiteY70" fmla="*/ 0 h 551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607919" h="551610">
                  <a:moveTo>
                    <a:pt x="116112" y="473652"/>
                  </a:moveTo>
                  <a:cubicBezTo>
                    <a:pt x="117836" y="474356"/>
                    <a:pt x="118901" y="476670"/>
                    <a:pt x="118901" y="480423"/>
                  </a:cubicBezTo>
                  <a:lnTo>
                    <a:pt x="118901" y="551610"/>
                  </a:lnTo>
                  <a:lnTo>
                    <a:pt x="55604" y="551610"/>
                  </a:lnTo>
                  <a:lnTo>
                    <a:pt x="55604" y="540851"/>
                  </a:lnTo>
                  <a:cubicBezTo>
                    <a:pt x="55604" y="534971"/>
                    <a:pt x="59991" y="525838"/>
                    <a:pt x="65255" y="520583"/>
                  </a:cubicBezTo>
                  <a:lnTo>
                    <a:pt x="83555" y="502317"/>
                  </a:lnTo>
                  <a:lnTo>
                    <a:pt x="109375" y="476545"/>
                  </a:lnTo>
                  <a:cubicBezTo>
                    <a:pt x="112007" y="473855"/>
                    <a:pt x="114389" y="472948"/>
                    <a:pt x="116112" y="473652"/>
                  </a:cubicBezTo>
                  <a:close/>
                  <a:moveTo>
                    <a:pt x="199155" y="390799"/>
                  </a:moveTo>
                  <a:cubicBezTo>
                    <a:pt x="200892" y="391534"/>
                    <a:pt x="201956" y="393880"/>
                    <a:pt x="201956" y="397632"/>
                  </a:cubicBezTo>
                  <a:lnTo>
                    <a:pt x="201956" y="551610"/>
                  </a:lnTo>
                  <a:lnTo>
                    <a:pt x="145363" y="551610"/>
                  </a:lnTo>
                  <a:lnTo>
                    <a:pt x="145363" y="454170"/>
                  </a:lnTo>
                  <a:cubicBezTo>
                    <a:pt x="145363" y="446665"/>
                    <a:pt x="149620" y="436283"/>
                    <a:pt x="154879" y="431030"/>
                  </a:cubicBezTo>
                  <a:lnTo>
                    <a:pt x="192315" y="393630"/>
                  </a:lnTo>
                  <a:cubicBezTo>
                    <a:pt x="195007" y="390941"/>
                    <a:pt x="197417" y="390065"/>
                    <a:pt x="199155" y="390799"/>
                  </a:cubicBezTo>
                  <a:close/>
                  <a:moveTo>
                    <a:pt x="231082" y="388245"/>
                  </a:moveTo>
                  <a:cubicBezTo>
                    <a:pt x="232822" y="387525"/>
                    <a:pt x="235235" y="388401"/>
                    <a:pt x="237930" y="391091"/>
                  </a:cubicBezTo>
                  <a:lnTo>
                    <a:pt x="266763" y="419867"/>
                  </a:lnTo>
                  <a:lnTo>
                    <a:pt x="275915" y="428875"/>
                  </a:lnTo>
                  <a:cubicBezTo>
                    <a:pt x="280929" y="433879"/>
                    <a:pt x="284941" y="444013"/>
                    <a:pt x="284941" y="451520"/>
                  </a:cubicBezTo>
                  <a:lnTo>
                    <a:pt x="284941" y="551610"/>
                  </a:lnTo>
                  <a:lnTo>
                    <a:pt x="228277" y="551610"/>
                  </a:lnTo>
                  <a:lnTo>
                    <a:pt x="228277" y="394969"/>
                  </a:lnTo>
                  <a:cubicBezTo>
                    <a:pt x="228277" y="391278"/>
                    <a:pt x="229343" y="388964"/>
                    <a:pt x="231082" y="388245"/>
                  </a:cubicBezTo>
                  <a:close/>
                  <a:moveTo>
                    <a:pt x="365148" y="381336"/>
                  </a:moveTo>
                  <a:cubicBezTo>
                    <a:pt x="366901" y="382055"/>
                    <a:pt x="367997" y="384370"/>
                    <a:pt x="367997" y="388122"/>
                  </a:cubicBezTo>
                  <a:lnTo>
                    <a:pt x="367997" y="551610"/>
                  </a:lnTo>
                  <a:lnTo>
                    <a:pt x="311262" y="551610"/>
                  </a:lnTo>
                  <a:lnTo>
                    <a:pt x="311262" y="444661"/>
                  </a:lnTo>
                  <a:cubicBezTo>
                    <a:pt x="311262" y="437156"/>
                    <a:pt x="313767" y="428650"/>
                    <a:pt x="316898" y="425523"/>
                  </a:cubicBezTo>
                  <a:cubicBezTo>
                    <a:pt x="320029" y="422396"/>
                    <a:pt x="322534" y="419894"/>
                    <a:pt x="322534" y="419894"/>
                  </a:cubicBezTo>
                  <a:lnTo>
                    <a:pt x="358353" y="384120"/>
                  </a:lnTo>
                  <a:cubicBezTo>
                    <a:pt x="360983" y="381493"/>
                    <a:pt x="363394" y="380617"/>
                    <a:pt x="365148" y="381336"/>
                  </a:cubicBezTo>
                  <a:close/>
                  <a:moveTo>
                    <a:pt x="448177" y="298352"/>
                  </a:moveTo>
                  <a:cubicBezTo>
                    <a:pt x="449916" y="299071"/>
                    <a:pt x="450982" y="301386"/>
                    <a:pt x="450982" y="305139"/>
                  </a:cubicBezTo>
                  <a:lnTo>
                    <a:pt x="450982" y="551610"/>
                  </a:lnTo>
                  <a:lnTo>
                    <a:pt x="394318" y="551610"/>
                  </a:lnTo>
                  <a:lnTo>
                    <a:pt x="394318" y="361815"/>
                  </a:lnTo>
                  <a:cubicBezTo>
                    <a:pt x="394318" y="354308"/>
                    <a:pt x="398580" y="343924"/>
                    <a:pt x="403846" y="338669"/>
                  </a:cubicBezTo>
                  <a:lnTo>
                    <a:pt x="441329" y="301136"/>
                  </a:lnTo>
                  <a:cubicBezTo>
                    <a:pt x="444024" y="298508"/>
                    <a:pt x="446438" y="297633"/>
                    <a:pt x="448177" y="298352"/>
                  </a:cubicBezTo>
                  <a:close/>
                  <a:moveTo>
                    <a:pt x="527085" y="219452"/>
                  </a:moveTo>
                  <a:cubicBezTo>
                    <a:pt x="528809" y="220171"/>
                    <a:pt x="529874" y="222486"/>
                    <a:pt x="529874" y="226177"/>
                  </a:cubicBezTo>
                  <a:lnTo>
                    <a:pt x="529874" y="551610"/>
                  </a:lnTo>
                  <a:lnTo>
                    <a:pt x="477232" y="551610"/>
                  </a:lnTo>
                  <a:lnTo>
                    <a:pt x="477232" y="278727"/>
                  </a:lnTo>
                  <a:cubicBezTo>
                    <a:pt x="477232" y="271345"/>
                    <a:pt x="481494" y="260960"/>
                    <a:pt x="486883" y="255580"/>
                  </a:cubicBezTo>
                  <a:lnTo>
                    <a:pt x="520348" y="222298"/>
                  </a:lnTo>
                  <a:cubicBezTo>
                    <a:pt x="522980" y="219608"/>
                    <a:pt x="525362" y="218732"/>
                    <a:pt x="527085" y="219452"/>
                  </a:cubicBezTo>
                  <a:close/>
                  <a:moveTo>
                    <a:pt x="387769" y="0"/>
                  </a:moveTo>
                  <a:lnTo>
                    <a:pt x="580729" y="0"/>
                  </a:lnTo>
                  <a:cubicBezTo>
                    <a:pt x="594512" y="0"/>
                    <a:pt x="607919" y="12135"/>
                    <a:pt x="607919" y="26022"/>
                  </a:cubicBezTo>
                  <a:lnTo>
                    <a:pt x="607919" y="219812"/>
                  </a:lnTo>
                  <a:cubicBezTo>
                    <a:pt x="607919" y="227318"/>
                    <a:pt x="603534" y="229070"/>
                    <a:pt x="598271" y="223815"/>
                  </a:cubicBezTo>
                  <a:lnTo>
                    <a:pt x="530610" y="156258"/>
                  </a:lnTo>
                  <a:lnTo>
                    <a:pt x="304320" y="382325"/>
                  </a:lnTo>
                  <a:cubicBezTo>
                    <a:pt x="298932" y="387580"/>
                    <a:pt x="290412" y="387580"/>
                    <a:pt x="285024" y="382325"/>
                  </a:cubicBezTo>
                  <a:lnTo>
                    <a:pt x="216360" y="313767"/>
                  </a:lnTo>
                  <a:lnTo>
                    <a:pt x="94068" y="435996"/>
                  </a:lnTo>
                  <a:cubicBezTo>
                    <a:pt x="72767" y="457264"/>
                    <a:pt x="38435" y="457264"/>
                    <a:pt x="17260" y="435996"/>
                  </a:cubicBezTo>
                  <a:lnTo>
                    <a:pt x="15882" y="434745"/>
                  </a:lnTo>
                  <a:cubicBezTo>
                    <a:pt x="-5294" y="413477"/>
                    <a:pt x="-5294" y="379198"/>
                    <a:pt x="15882" y="358055"/>
                  </a:cubicBezTo>
                  <a:lnTo>
                    <a:pt x="206837" y="167267"/>
                  </a:lnTo>
                  <a:cubicBezTo>
                    <a:pt x="212100" y="161888"/>
                    <a:pt x="220745" y="161888"/>
                    <a:pt x="226008" y="167267"/>
                  </a:cubicBezTo>
                  <a:lnTo>
                    <a:pt x="294672" y="235701"/>
                  </a:lnTo>
                  <a:lnTo>
                    <a:pt x="424481" y="105965"/>
                  </a:lnTo>
                  <a:lnTo>
                    <a:pt x="452423" y="78192"/>
                  </a:lnTo>
                  <a:lnTo>
                    <a:pt x="383885" y="9633"/>
                  </a:lnTo>
                  <a:cubicBezTo>
                    <a:pt x="378497" y="4379"/>
                    <a:pt x="380376" y="0"/>
                    <a:pt x="387769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1" name="î$ľíḍè">
              <a:extLst>
                <a:ext uri="{FF2B5EF4-FFF2-40B4-BE49-F238E27FC236}">
                  <a16:creationId xmlns:a16="http://schemas.microsoft.com/office/drawing/2014/main" xmlns="" id="{D2CFAFD7-D6E4-4753-8177-A10BF355D6CD}"/>
                </a:ext>
              </a:extLst>
            </p:cNvPr>
            <p:cNvSpPr/>
            <p:nvPr/>
          </p:nvSpPr>
          <p:spPr bwMode="auto">
            <a:xfrm>
              <a:off x="6470210" y="3321262"/>
              <a:ext cx="515230" cy="564948"/>
            </a:xfrm>
            <a:custGeom>
              <a:avLst/>
              <a:gdLst>
                <a:gd name="connsiteX0" fmla="*/ 257952 w 552598"/>
                <a:gd name="connsiteY0" fmla="*/ 238897 h 605921"/>
                <a:gd name="connsiteX1" fmla="*/ 252845 w 552598"/>
                <a:gd name="connsiteY1" fmla="*/ 243996 h 605921"/>
                <a:gd name="connsiteX2" fmla="*/ 252845 w 552598"/>
                <a:gd name="connsiteY2" fmla="*/ 308986 h 605921"/>
                <a:gd name="connsiteX3" fmla="*/ 228056 w 552598"/>
                <a:gd name="connsiteY3" fmla="*/ 308986 h 605921"/>
                <a:gd name="connsiteX4" fmla="*/ 225642 w 552598"/>
                <a:gd name="connsiteY4" fmla="*/ 314085 h 605921"/>
                <a:gd name="connsiteX5" fmla="*/ 273271 w 552598"/>
                <a:gd name="connsiteY5" fmla="*/ 372123 h 605921"/>
                <a:gd name="connsiteX6" fmla="*/ 279306 w 552598"/>
                <a:gd name="connsiteY6" fmla="*/ 372123 h 605921"/>
                <a:gd name="connsiteX7" fmla="*/ 327027 w 552598"/>
                <a:gd name="connsiteY7" fmla="*/ 314085 h 605921"/>
                <a:gd name="connsiteX8" fmla="*/ 324520 w 552598"/>
                <a:gd name="connsiteY8" fmla="*/ 308986 h 605921"/>
                <a:gd name="connsiteX9" fmla="*/ 299731 w 552598"/>
                <a:gd name="connsiteY9" fmla="*/ 308986 h 605921"/>
                <a:gd name="connsiteX10" fmla="*/ 299731 w 552598"/>
                <a:gd name="connsiteY10" fmla="*/ 243996 h 605921"/>
                <a:gd name="connsiteX11" fmla="*/ 294718 w 552598"/>
                <a:gd name="connsiteY11" fmla="*/ 238897 h 605921"/>
                <a:gd name="connsiteX12" fmla="*/ 260737 w 552598"/>
                <a:gd name="connsiteY12" fmla="*/ 130146 h 605921"/>
                <a:gd name="connsiteX13" fmla="*/ 291932 w 552598"/>
                <a:gd name="connsiteY13" fmla="*/ 130146 h 605921"/>
                <a:gd name="connsiteX14" fmla="*/ 303445 w 552598"/>
                <a:gd name="connsiteY14" fmla="*/ 141642 h 605921"/>
                <a:gd name="connsiteX15" fmla="*/ 303445 w 552598"/>
                <a:gd name="connsiteY15" fmla="*/ 167602 h 605921"/>
                <a:gd name="connsiteX16" fmla="*/ 353580 w 552598"/>
                <a:gd name="connsiteY16" fmla="*/ 188369 h 605921"/>
                <a:gd name="connsiteX17" fmla="*/ 371963 w 552598"/>
                <a:gd name="connsiteY17" fmla="*/ 170012 h 605921"/>
                <a:gd name="connsiteX18" fmla="*/ 388118 w 552598"/>
                <a:gd name="connsiteY18" fmla="*/ 170012 h 605921"/>
                <a:gd name="connsiteX19" fmla="*/ 410215 w 552598"/>
                <a:gd name="connsiteY19" fmla="*/ 192077 h 605921"/>
                <a:gd name="connsiteX20" fmla="*/ 410215 w 552598"/>
                <a:gd name="connsiteY20" fmla="*/ 208209 h 605921"/>
                <a:gd name="connsiteX21" fmla="*/ 391832 w 552598"/>
                <a:gd name="connsiteY21" fmla="*/ 226566 h 605921"/>
                <a:gd name="connsiteX22" fmla="*/ 412628 w 552598"/>
                <a:gd name="connsiteY22" fmla="*/ 276630 h 605921"/>
                <a:gd name="connsiteX23" fmla="*/ 438625 w 552598"/>
                <a:gd name="connsiteY23" fmla="*/ 276630 h 605921"/>
                <a:gd name="connsiteX24" fmla="*/ 450137 w 552598"/>
                <a:gd name="connsiteY24" fmla="*/ 288126 h 605921"/>
                <a:gd name="connsiteX25" fmla="*/ 450137 w 552598"/>
                <a:gd name="connsiteY25" fmla="*/ 319277 h 605921"/>
                <a:gd name="connsiteX26" fmla="*/ 438625 w 552598"/>
                <a:gd name="connsiteY26" fmla="*/ 330773 h 605921"/>
                <a:gd name="connsiteX27" fmla="*/ 412628 w 552598"/>
                <a:gd name="connsiteY27" fmla="*/ 330773 h 605921"/>
                <a:gd name="connsiteX28" fmla="*/ 391832 w 552598"/>
                <a:gd name="connsiteY28" fmla="*/ 380838 h 605921"/>
                <a:gd name="connsiteX29" fmla="*/ 410215 w 552598"/>
                <a:gd name="connsiteY29" fmla="*/ 399102 h 605921"/>
                <a:gd name="connsiteX30" fmla="*/ 410215 w 552598"/>
                <a:gd name="connsiteY30" fmla="*/ 415326 h 605921"/>
                <a:gd name="connsiteX31" fmla="*/ 388118 w 552598"/>
                <a:gd name="connsiteY31" fmla="*/ 437299 h 605921"/>
                <a:gd name="connsiteX32" fmla="*/ 371963 w 552598"/>
                <a:gd name="connsiteY32" fmla="*/ 437299 h 605921"/>
                <a:gd name="connsiteX33" fmla="*/ 353580 w 552598"/>
                <a:gd name="connsiteY33" fmla="*/ 419035 h 605921"/>
                <a:gd name="connsiteX34" fmla="*/ 303445 w 552598"/>
                <a:gd name="connsiteY34" fmla="*/ 439802 h 605921"/>
                <a:gd name="connsiteX35" fmla="*/ 303445 w 552598"/>
                <a:gd name="connsiteY35" fmla="*/ 465761 h 605921"/>
                <a:gd name="connsiteX36" fmla="*/ 291932 w 552598"/>
                <a:gd name="connsiteY36" fmla="*/ 477257 h 605921"/>
                <a:gd name="connsiteX37" fmla="*/ 260737 w 552598"/>
                <a:gd name="connsiteY37" fmla="*/ 477257 h 605921"/>
                <a:gd name="connsiteX38" fmla="*/ 249224 w 552598"/>
                <a:gd name="connsiteY38" fmla="*/ 465761 h 605921"/>
                <a:gd name="connsiteX39" fmla="*/ 249224 w 552598"/>
                <a:gd name="connsiteY39" fmla="*/ 439802 h 605921"/>
                <a:gd name="connsiteX40" fmla="*/ 199089 w 552598"/>
                <a:gd name="connsiteY40" fmla="*/ 419035 h 605921"/>
                <a:gd name="connsiteX41" fmla="*/ 180799 w 552598"/>
                <a:gd name="connsiteY41" fmla="*/ 437299 h 605921"/>
                <a:gd name="connsiteX42" fmla="*/ 164551 w 552598"/>
                <a:gd name="connsiteY42" fmla="*/ 437299 h 605921"/>
                <a:gd name="connsiteX43" fmla="*/ 142547 w 552598"/>
                <a:gd name="connsiteY43" fmla="*/ 415326 h 605921"/>
                <a:gd name="connsiteX44" fmla="*/ 142547 w 552598"/>
                <a:gd name="connsiteY44" fmla="*/ 399102 h 605921"/>
                <a:gd name="connsiteX45" fmla="*/ 160837 w 552598"/>
                <a:gd name="connsiteY45" fmla="*/ 380838 h 605921"/>
                <a:gd name="connsiteX46" fmla="*/ 140041 w 552598"/>
                <a:gd name="connsiteY46" fmla="*/ 330773 h 605921"/>
                <a:gd name="connsiteX47" fmla="*/ 114044 w 552598"/>
                <a:gd name="connsiteY47" fmla="*/ 330773 h 605921"/>
                <a:gd name="connsiteX48" fmla="*/ 102532 w 552598"/>
                <a:gd name="connsiteY48" fmla="*/ 319277 h 605921"/>
                <a:gd name="connsiteX49" fmla="*/ 102532 w 552598"/>
                <a:gd name="connsiteY49" fmla="*/ 288126 h 605921"/>
                <a:gd name="connsiteX50" fmla="*/ 114044 w 552598"/>
                <a:gd name="connsiteY50" fmla="*/ 276630 h 605921"/>
                <a:gd name="connsiteX51" fmla="*/ 140041 w 552598"/>
                <a:gd name="connsiteY51" fmla="*/ 276630 h 605921"/>
                <a:gd name="connsiteX52" fmla="*/ 160837 w 552598"/>
                <a:gd name="connsiteY52" fmla="*/ 226566 h 605921"/>
                <a:gd name="connsiteX53" fmla="*/ 142547 w 552598"/>
                <a:gd name="connsiteY53" fmla="*/ 208209 h 605921"/>
                <a:gd name="connsiteX54" fmla="*/ 142547 w 552598"/>
                <a:gd name="connsiteY54" fmla="*/ 192077 h 605921"/>
                <a:gd name="connsiteX55" fmla="*/ 164551 w 552598"/>
                <a:gd name="connsiteY55" fmla="*/ 170012 h 605921"/>
                <a:gd name="connsiteX56" fmla="*/ 180799 w 552598"/>
                <a:gd name="connsiteY56" fmla="*/ 170012 h 605921"/>
                <a:gd name="connsiteX57" fmla="*/ 199089 w 552598"/>
                <a:gd name="connsiteY57" fmla="*/ 188369 h 605921"/>
                <a:gd name="connsiteX58" fmla="*/ 249224 w 552598"/>
                <a:gd name="connsiteY58" fmla="*/ 167602 h 605921"/>
                <a:gd name="connsiteX59" fmla="*/ 249224 w 552598"/>
                <a:gd name="connsiteY59" fmla="*/ 141642 h 605921"/>
                <a:gd name="connsiteX60" fmla="*/ 260737 w 552598"/>
                <a:gd name="connsiteY60" fmla="*/ 130146 h 605921"/>
                <a:gd name="connsiteX61" fmla="*/ 438507 w 552598"/>
                <a:gd name="connsiteY61" fmla="*/ 79551 h 605921"/>
                <a:gd name="connsiteX62" fmla="*/ 552598 w 552598"/>
                <a:gd name="connsiteY62" fmla="*/ 302952 h 605921"/>
                <a:gd name="connsiteX63" fmla="*/ 276329 w 552598"/>
                <a:gd name="connsiteY63" fmla="*/ 578821 h 605921"/>
                <a:gd name="connsiteX64" fmla="*/ 276329 w 552598"/>
                <a:gd name="connsiteY64" fmla="*/ 602737 h 605921"/>
                <a:gd name="connsiteX65" fmla="*/ 271316 w 552598"/>
                <a:gd name="connsiteY65" fmla="*/ 605332 h 605921"/>
                <a:gd name="connsiteX66" fmla="*/ 206426 w 552598"/>
                <a:gd name="connsiteY66" fmla="*/ 560837 h 605921"/>
                <a:gd name="connsiteX67" fmla="*/ 206426 w 552598"/>
                <a:gd name="connsiteY67" fmla="*/ 555553 h 605921"/>
                <a:gd name="connsiteX68" fmla="*/ 271316 w 552598"/>
                <a:gd name="connsiteY68" fmla="*/ 511059 h 605921"/>
                <a:gd name="connsiteX69" fmla="*/ 276329 w 552598"/>
                <a:gd name="connsiteY69" fmla="*/ 513654 h 605921"/>
                <a:gd name="connsiteX70" fmla="*/ 276329 w 552598"/>
                <a:gd name="connsiteY70" fmla="*/ 537663 h 605921"/>
                <a:gd name="connsiteX71" fmla="*/ 511381 w 552598"/>
                <a:gd name="connsiteY71" fmla="*/ 302952 h 605921"/>
                <a:gd name="connsiteX72" fmla="*/ 414278 w 552598"/>
                <a:gd name="connsiteY72" fmla="*/ 112830 h 605921"/>
                <a:gd name="connsiteX73" fmla="*/ 281414 w 552598"/>
                <a:gd name="connsiteY73" fmla="*/ 589 h 605921"/>
                <a:gd name="connsiteX74" fmla="*/ 346313 w 552598"/>
                <a:gd name="connsiteY74" fmla="*/ 45086 h 605921"/>
                <a:gd name="connsiteX75" fmla="*/ 346313 w 552598"/>
                <a:gd name="connsiteY75" fmla="*/ 50277 h 605921"/>
                <a:gd name="connsiteX76" fmla="*/ 281414 w 552598"/>
                <a:gd name="connsiteY76" fmla="*/ 94775 h 605921"/>
                <a:gd name="connsiteX77" fmla="*/ 276308 w 552598"/>
                <a:gd name="connsiteY77" fmla="*/ 92179 h 605921"/>
                <a:gd name="connsiteX78" fmla="*/ 276308 w 552598"/>
                <a:gd name="connsiteY78" fmla="*/ 68262 h 605921"/>
                <a:gd name="connsiteX79" fmla="*/ 41223 w 552598"/>
                <a:gd name="connsiteY79" fmla="*/ 303077 h 605921"/>
                <a:gd name="connsiteX80" fmla="*/ 138432 w 552598"/>
                <a:gd name="connsiteY80" fmla="*/ 493302 h 605921"/>
                <a:gd name="connsiteX81" fmla="*/ 114200 w 552598"/>
                <a:gd name="connsiteY81" fmla="*/ 526582 h 605921"/>
                <a:gd name="connsiteX82" fmla="*/ 0 w 552598"/>
                <a:gd name="connsiteY82" fmla="*/ 303077 h 605921"/>
                <a:gd name="connsiteX83" fmla="*/ 276308 w 552598"/>
                <a:gd name="connsiteY83" fmla="*/ 27195 h 605921"/>
                <a:gd name="connsiteX84" fmla="*/ 276308 w 552598"/>
                <a:gd name="connsiteY84" fmla="*/ 3185 h 605921"/>
                <a:gd name="connsiteX85" fmla="*/ 281414 w 552598"/>
                <a:gd name="connsiteY85" fmla="*/ 589 h 605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552598" h="605921">
                  <a:moveTo>
                    <a:pt x="257952" y="238897"/>
                  </a:moveTo>
                  <a:cubicBezTo>
                    <a:pt x="255074" y="238897"/>
                    <a:pt x="252845" y="241122"/>
                    <a:pt x="252845" y="243996"/>
                  </a:cubicBezTo>
                  <a:lnTo>
                    <a:pt x="252845" y="308986"/>
                  </a:lnTo>
                  <a:lnTo>
                    <a:pt x="228056" y="308986"/>
                  </a:lnTo>
                  <a:cubicBezTo>
                    <a:pt x="225364" y="308986"/>
                    <a:pt x="223878" y="311953"/>
                    <a:pt x="225642" y="314085"/>
                  </a:cubicBezTo>
                  <a:lnTo>
                    <a:pt x="273271" y="372123"/>
                  </a:lnTo>
                  <a:cubicBezTo>
                    <a:pt x="274849" y="373977"/>
                    <a:pt x="277727" y="373977"/>
                    <a:pt x="279306" y="372123"/>
                  </a:cubicBezTo>
                  <a:lnTo>
                    <a:pt x="327027" y="314085"/>
                  </a:lnTo>
                  <a:cubicBezTo>
                    <a:pt x="328605" y="311953"/>
                    <a:pt x="327213" y="308894"/>
                    <a:pt x="324520" y="308986"/>
                  </a:cubicBezTo>
                  <a:lnTo>
                    <a:pt x="299731" y="308986"/>
                  </a:lnTo>
                  <a:lnTo>
                    <a:pt x="299731" y="243996"/>
                  </a:lnTo>
                  <a:cubicBezTo>
                    <a:pt x="299731" y="241122"/>
                    <a:pt x="297503" y="238897"/>
                    <a:pt x="294718" y="238897"/>
                  </a:cubicBezTo>
                  <a:close/>
                  <a:moveTo>
                    <a:pt x="260737" y="130146"/>
                  </a:moveTo>
                  <a:lnTo>
                    <a:pt x="291932" y="130146"/>
                  </a:lnTo>
                  <a:cubicBezTo>
                    <a:pt x="298431" y="130146"/>
                    <a:pt x="303445" y="135338"/>
                    <a:pt x="303445" y="141642"/>
                  </a:cubicBezTo>
                  <a:lnTo>
                    <a:pt x="303445" y="167602"/>
                  </a:lnTo>
                  <a:cubicBezTo>
                    <a:pt x="321642" y="171125"/>
                    <a:pt x="338632" y="178356"/>
                    <a:pt x="353580" y="188369"/>
                  </a:cubicBezTo>
                  <a:lnTo>
                    <a:pt x="371963" y="170012"/>
                  </a:lnTo>
                  <a:cubicBezTo>
                    <a:pt x="376420" y="165562"/>
                    <a:pt x="383661" y="165562"/>
                    <a:pt x="388118" y="170012"/>
                  </a:cubicBezTo>
                  <a:lnTo>
                    <a:pt x="410215" y="192077"/>
                  </a:lnTo>
                  <a:cubicBezTo>
                    <a:pt x="414671" y="196528"/>
                    <a:pt x="414671" y="203759"/>
                    <a:pt x="410215" y="208209"/>
                  </a:cubicBezTo>
                  <a:lnTo>
                    <a:pt x="391832" y="226566"/>
                  </a:lnTo>
                  <a:cubicBezTo>
                    <a:pt x="401859" y="241400"/>
                    <a:pt x="409100" y="258459"/>
                    <a:pt x="412628" y="276630"/>
                  </a:cubicBezTo>
                  <a:lnTo>
                    <a:pt x="438625" y="276630"/>
                  </a:lnTo>
                  <a:cubicBezTo>
                    <a:pt x="445124" y="276630"/>
                    <a:pt x="450137" y="281822"/>
                    <a:pt x="450137" y="288126"/>
                  </a:cubicBezTo>
                  <a:lnTo>
                    <a:pt x="450137" y="319277"/>
                  </a:lnTo>
                  <a:cubicBezTo>
                    <a:pt x="450137" y="325674"/>
                    <a:pt x="444938" y="330773"/>
                    <a:pt x="438625" y="330773"/>
                  </a:cubicBezTo>
                  <a:lnTo>
                    <a:pt x="412628" y="330773"/>
                  </a:lnTo>
                  <a:cubicBezTo>
                    <a:pt x="409100" y="348945"/>
                    <a:pt x="401859" y="365818"/>
                    <a:pt x="391832" y="380838"/>
                  </a:cubicBezTo>
                  <a:lnTo>
                    <a:pt x="410215" y="399102"/>
                  </a:lnTo>
                  <a:cubicBezTo>
                    <a:pt x="414671" y="403552"/>
                    <a:pt x="414671" y="410876"/>
                    <a:pt x="410215" y="415326"/>
                  </a:cubicBezTo>
                  <a:lnTo>
                    <a:pt x="388118" y="437299"/>
                  </a:lnTo>
                  <a:cubicBezTo>
                    <a:pt x="383661" y="441749"/>
                    <a:pt x="376420" y="441749"/>
                    <a:pt x="371963" y="437299"/>
                  </a:cubicBezTo>
                  <a:lnTo>
                    <a:pt x="353580" y="419035"/>
                  </a:lnTo>
                  <a:cubicBezTo>
                    <a:pt x="338725" y="429047"/>
                    <a:pt x="321642" y="436186"/>
                    <a:pt x="303445" y="439802"/>
                  </a:cubicBezTo>
                  <a:lnTo>
                    <a:pt x="303445" y="465761"/>
                  </a:lnTo>
                  <a:cubicBezTo>
                    <a:pt x="303445" y="472158"/>
                    <a:pt x="298246" y="477257"/>
                    <a:pt x="291932" y="477257"/>
                  </a:cubicBezTo>
                  <a:lnTo>
                    <a:pt x="260737" y="477257"/>
                  </a:lnTo>
                  <a:cubicBezTo>
                    <a:pt x="254331" y="477257"/>
                    <a:pt x="249224" y="472065"/>
                    <a:pt x="249224" y="465761"/>
                  </a:cubicBezTo>
                  <a:lnTo>
                    <a:pt x="249224" y="439802"/>
                  </a:lnTo>
                  <a:cubicBezTo>
                    <a:pt x="231027" y="436186"/>
                    <a:pt x="214130" y="429047"/>
                    <a:pt x="199089" y="419035"/>
                  </a:cubicBezTo>
                  <a:lnTo>
                    <a:pt x="180799" y="437299"/>
                  </a:lnTo>
                  <a:cubicBezTo>
                    <a:pt x="176342" y="441749"/>
                    <a:pt x="169008" y="441749"/>
                    <a:pt x="164551" y="437299"/>
                  </a:cubicBezTo>
                  <a:lnTo>
                    <a:pt x="142547" y="415326"/>
                  </a:lnTo>
                  <a:cubicBezTo>
                    <a:pt x="138091" y="410876"/>
                    <a:pt x="138091" y="403552"/>
                    <a:pt x="142547" y="399102"/>
                  </a:cubicBezTo>
                  <a:lnTo>
                    <a:pt x="160837" y="380838"/>
                  </a:lnTo>
                  <a:cubicBezTo>
                    <a:pt x="150810" y="366004"/>
                    <a:pt x="143661" y="348945"/>
                    <a:pt x="140041" y="330773"/>
                  </a:cubicBezTo>
                  <a:lnTo>
                    <a:pt x="114044" y="330773"/>
                  </a:lnTo>
                  <a:cubicBezTo>
                    <a:pt x="107638" y="330773"/>
                    <a:pt x="102532" y="325582"/>
                    <a:pt x="102532" y="319277"/>
                  </a:cubicBezTo>
                  <a:lnTo>
                    <a:pt x="102532" y="288126"/>
                  </a:lnTo>
                  <a:cubicBezTo>
                    <a:pt x="102532" y="281636"/>
                    <a:pt x="107731" y="276630"/>
                    <a:pt x="114044" y="276630"/>
                  </a:cubicBezTo>
                  <a:lnTo>
                    <a:pt x="140041" y="276630"/>
                  </a:lnTo>
                  <a:cubicBezTo>
                    <a:pt x="143661" y="258459"/>
                    <a:pt x="150810" y="241492"/>
                    <a:pt x="160837" y="226566"/>
                  </a:cubicBezTo>
                  <a:lnTo>
                    <a:pt x="142547" y="208209"/>
                  </a:lnTo>
                  <a:cubicBezTo>
                    <a:pt x="138091" y="203759"/>
                    <a:pt x="138091" y="196528"/>
                    <a:pt x="142547" y="192077"/>
                  </a:cubicBezTo>
                  <a:lnTo>
                    <a:pt x="164551" y="170012"/>
                  </a:lnTo>
                  <a:cubicBezTo>
                    <a:pt x="169008" y="165562"/>
                    <a:pt x="176342" y="165562"/>
                    <a:pt x="180799" y="170012"/>
                  </a:cubicBezTo>
                  <a:lnTo>
                    <a:pt x="199089" y="188369"/>
                  </a:lnTo>
                  <a:cubicBezTo>
                    <a:pt x="213944" y="178356"/>
                    <a:pt x="231027" y="171125"/>
                    <a:pt x="249224" y="167602"/>
                  </a:cubicBezTo>
                  <a:lnTo>
                    <a:pt x="249224" y="141642"/>
                  </a:lnTo>
                  <a:cubicBezTo>
                    <a:pt x="249224" y="135153"/>
                    <a:pt x="254424" y="130146"/>
                    <a:pt x="260737" y="130146"/>
                  </a:cubicBezTo>
                  <a:close/>
                  <a:moveTo>
                    <a:pt x="438507" y="79551"/>
                  </a:moveTo>
                  <a:cubicBezTo>
                    <a:pt x="510081" y="131462"/>
                    <a:pt x="552598" y="214890"/>
                    <a:pt x="552598" y="302952"/>
                  </a:cubicBezTo>
                  <a:cubicBezTo>
                    <a:pt x="552598" y="455069"/>
                    <a:pt x="428760" y="578821"/>
                    <a:pt x="276329" y="578821"/>
                  </a:cubicBezTo>
                  <a:lnTo>
                    <a:pt x="276329" y="602737"/>
                  </a:lnTo>
                  <a:cubicBezTo>
                    <a:pt x="276329" y="605332"/>
                    <a:pt x="273358" y="606815"/>
                    <a:pt x="271316" y="605332"/>
                  </a:cubicBezTo>
                  <a:lnTo>
                    <a:pt x="206426" y="560837"/>
                  </a:lnTo>
                  <a:cubicBezTo>
                    <a:pt x="204569" y="559539"/>
                    <a:pt x="204569" y="556759"/>
                    <a:pt x="206426" y="555553"/>
                  </a:cubicBezTo>
                  <a:lnTo>
                    <a:pt x="271316" y="511059"/>
                  </a:lnTo>
                  <a:cubicBezTo>
                    <a:pt x="273544" y="509575"/>
                    <a:pt x="276329" y="511059"/>
                    <a:pt x="276329" y="513654"/>
                  </a:cubicBezTo>
                  <a:lnTo>
                    <a:pt x="276329" y="537663"/>
                  </a:lnTo>
                  <a:cubicBezTo>
                    <a:pt x="405923" y="537663"/>
                    <a:pt x="511381" y="432358"/>
                    <a:pt x="511381" y="302952"/>
                  </a:cubicBezTo>
                  <a:cubicBezTo>
                    <a:pt x="511381" y="228053"/>
                    <a:pt x="475176" y="156954"/>
                    <a:pt x="414278" y="112830"/>
                  </a:cubicBezTo>
                  <a:close/>
                  <a:moveTo>
                    <a:pt x="281414" y="589"/>
                  </a:moveTo>
                  <a:lnTo>
                    <a:pt x="346313" y="45086"/>
                  </a:lnTo>
                  <a:cubicBezTo>
                    <a:pt x="348170" y="46384"/>
                    <a:pt x="348170" y="49072"/>
                    <a:pt x="346313" y="50277"/>
                  </a:cubicBezTo>
                  <a:lnTo>
                    <a:pt x="281414" y="94775"/>
                  </a:lnTo>
                  <a:cubicBezTo>
                    <a:pt x="279186" y="96258"/>
                    <a:pt x="276308" y="94775"/>
                    <a:pt x="276308" y="92179"/>
                  </a:cubicBezTo>
                  <a:lnTo>
                    <a:pt x="276308" y="68262"/>
                  </a:lnTo>
                  <a:cubicBezTo>
                    <a:pt x="146695" y="68262"/>
                    <a:pt x="41223" y="173665"/>
                    <a:pt x="41223" y="303077"/>
                  </a:cubicBezTo>
                  <a:cubicBezTo>
                    <a:pt x="41223" y="377980"/>
                    <a:pt x="77526" y="449176"/>
                    <a:pt x="138432" y="493302"/>
                  </a:cubicBezTo>
                  <a:lnTo>
                    <a:pt x="114200" y="526582"/>
                  </a:lnTo>
                  <a:cubicBezTo>
                    <a:pt x="42709" y="474762"/>
                    <a:pt x="0" y="391237"/>
                    <a:pt x="0" y="303077"/>
                  </a:cubicBezTo>
                  <a:cubicBezTo>
                    <a:pt x="0" y="150953"/>
                    <a:pt x="123948" y="27195"/>
                    <a:pt x="276308" y="27195"/>
                  </a:cubicBezTo>
                  <a:lnTo>
                    <a:pt x="276308" y="3185"/>
                  </a:lnTo>
                  <a:cubicBezTo>
                    <a:pt x="276308" y="589"/>
                    <a:pt x="279279" y="-894"/>
                    <a:pt x="281414" y="5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grpSp>
          <p:nvGrpSpPr>
            <p:cNvPr id="12" name="ïṣḻîḋé">
              <a:extLst>
                <a:ext uri="{FF2B5EF4-FFF2-40B4-BE49-F238E27FC236}">
                  <a16:creationId xmlns:a16="http://schemas.microsoft.com/office/drawing/2014/main" xmlns="" id="{37759283-0B18-4A09-B0A7-8349BD8E4A9C}"/>
                </a:ext>
              </a:extLst>
            </p:cNvPr>
            <p:cNvGrpSpPr/>
            <p:nvPr/>
          </p:nvGrpSpPr>
          <p:grpSpPr>
            <a:xfrm>
              <a:off x="660400" y="1788416"/>
              <a:ext cx="3266172" cy="1306539"/>
              <a:chOff x="669925" y="1717407"/>
              <a:chExt cx="3266172" cy="1306539"/>
            </a:xfrm>
          </p:grpSpPr>
          <p:sp>
            <p:nvSpPr>
              <p:cNvPr id="22" name="íś1íḓe">
                <a:extLst>
                  <a:ext uri="{FF2B5EF4-FFF2-40B4-BE49-F238E27FC236}">
                    <a16:creationId xmlns:a16="http://schemas.microsoft.com/office/drawing/2014/main" xmlns="" id="{25F12286-E1BD-4BCF-9EFA-FD9A6AD3E113}"/>
                  </a:ext>
                </a:extLst>
              </p:cNvPr>
              <p:cNvSpPr/>
              <p:nvPr/>
            </p:nvSpPr>
            <p:spPr bwMode="auto">
              <a:xfrm>
                <a:off x="669925" y="2159211"/>
                <a:ext cx="3266171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i$1íḍe">
                <a:extLst>
                  <a:ext uri="{FF2B5EF4-FFF2-40B4-BE49-F238E27FC236}">
                    <a16:creationId xmlns:a16="http://schemas.microsoft.com/office/drawing/2014/main" xmlns="" id="{0E38ACEA-5744-440D-8C7B-0A61E1AA8F59}"/>
                  </a:ext>
                </a:extLst>
              </p:cNvPr>
              <p:cNvSpPr txBox="1"/>
              <p:nvPr/>
            </p:nvSpPr>
            <p:spPr bwMode="auto">
              <a:xfrm>
                <a:off x="669925" y="1717407"/>
                <a:ext cx="3266172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3" name="ïṧ1iḑê">
              <a:extLst>
                <a:ext uri="{FF2B5EF4-FFF2-40B4-BE49-F238E27FC236}">
                  <a16:creationId xmlns:a16="http://schemas.microsoft.com/office/drawing/2014/main" xmlns="" id="{8521AD1C-21F9-43AF-AF5E-DA1F1C745642}"/>
                </a:ext>
              </a:extLst>
            </p:cNvPr>
            <p:cNvGrpSpPr/>
            <p:nvPr/>
          </p:nvGrpSpPr>
          <p:grpSpPr>
            <a:xfrm>
              <a:off x="791029" y="4112516"/>
              <a:ext cx="3266172" cy="1306539"/>
              <a:chOff x="669925" y="1717407"/>
              <a:chExt cx="3266172" cy="1306539"/>
            </a:xfrm>
          </p:grpSpPr>
          <p:sp>
            <p:nvSpPr>
              <p:cNvPr id="20" name="ïšḻïḋè">
                <a:extLst>
                  <a:ext uri="{FF2B5EF4-FFF2-40B4-BE49-F238E27FC236}">
                    <a16:creationId xmlns:a16="http://schemas.microsoft.com/office/drawing/2014/main" xmlns="" id="{25F12286-E1BD-4BCF-9EFA-FD9A6AD3E113}"/>
                  </a:ext>
                </a:extLst>
              </p:cNvPr>
              <p:cNvSpPr/>
              <p:nvPr/>
            </p:nvSpPr>
            <p:spPr bwMode="auto">
              <a:xfrm>
                <a:off x="669925" y="2159211"/>
                <a:ext cx="3266171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1" name="ïŝliďé">
                <a:extLst>
                  <a:ext uri="{FF2B5EF4-FFF2-40B4-BE49-F238E27FC236}">
                    <a16:creationId xmlns:a16="http://schemas.microsoft.com/office/drawing/2014/main" xmlns="" id="{0E38ACEA-5744-440D-8C7B-0A61E1AA8F59}"/>
                  </a:ext>
                </a:extLst>
              </p:cNvPr>
              <p:cNvSpPr txBox="1"/>
              <p:nvPr/>
            </p:nvSpPr>
            <p:spPr bwMode="auto">
              <a:xfrm>
                <a:off x="669925" y="1717407"/>
                <a:ext cx="3266172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4" name="ï$ľíḍe">
              <a:extLst>
                <a:ext uri="{FF2B5EF4-FFF2-40B4-BE49-F238E27FC236}">
                  <a16:creationId xmlns:a16="http://schemas.microsoft.com/office/drawing/2014/main" xmlns="" id="{C8ED46D8-A68B-4374-A5D0-ADE609F47BEE}"/>
                </a:ext>
              </a:extLst>
            </p:cNvPr>
            <p:cNvGrpSpPr/>
            <p:nvPr/>
          </p:nvGrpSpPr>
          <p:grpSpPr>
            <a:xfrm>
              <a:off x="8252728" y="3603735"/>
              <a:ext cx="3266172" cy="1306539"/>
              <a:chOff x="669925" y="1717407"/>
              <a:chExt cx="3266172" cy="1306539"/>
            </a:xfrm>
          </p:grpSpPr>
          <p:sp>
            <p:nvSpPr>
              <p:cNvPr id="18" name="ïṥḷiḓê">
                <a:extLst>
                  <a:ext uri="{FF2B5EF4-FFF2-40B4-BE49-F238E27FC236}">
                    <a16:creationId xmlns:a16="http://schemas.microsoft.com/office/drawing/2014/main" xmlns="" id="{25F12286-E1BD-4BCF-9EFA-FD9A6AD3E113}"/>
                  </a:ext>
                </a:extLst>
              </p:cNvPr>
              <p:cNvSpPr/>
              <p:nvPr/>
            </p:nvSpPr>
            <p:spPr bwMode="auto">
              <a:xfrm>
                <a:off x="669925" y="2159211"/>
                <a:ext cx="3266171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9" name="í$1ïďé">
                <a:extLst>
                  <a:ext uri="{FF2B5EF4-FFF2-40B4-BE49-F238E27FC236}">
                    <a16:creationId xmlns:a16="http://schemas.microsoft.com/office/drawing/2014/main" xmlns="" id="{0E38ACEA-5744-440D-8C7B-0A61E1AA8F59}"/>
                  </a:ext>
                </a:extLst>
              </p:cNvPr>
              <p:cNvSpPr txBox="1"/>
              <p:nvPr/>
            </p:nvSpPr>
            <p:spPr bwMode="auto">
              <a:xfrm>
                <a:off x="669925" y="1717407"/>
                <a:ext cx="3266172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E46203F9-234C-4546-8ED5-4BB50E0CC90A}"/>
                </a:ext>
              </a:extLst>
            </p:cNvPr>
            <p:cNvCxnSpPr>
              <a:stCxn id="6" idx="3"/>
            </p:cNvCxnSpPr>
            <p:nvPr/>
          </p:nvCxnSpPr>
          <p:spPr>
            <a:xfrm flipH="1">
              <a:off x="660400" y="3603735"/>
              <a:ext cx="490061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ï$lïḋè">
              <a:extLst>
                <a:ext uri="{FF2B5EF4-FFF2-40B4-BE49-F238E27FC236}">
                  <a16:creationId xmlns:a16="http://schemas.microsoft.com/office/drawing/2014/main" xmlns="" id="{49031D44-CA7C-4B71-A4E4-F385E3115621}"/>
                </a:ext>
              </a:extLst>
            </p:cNvPr>
            <p:cNvSpPr txBox="1"/>
            <p:nvPr/>
          </p:nvSpPr>
          <p:spPr>
            <a:xfrm>
              <a:off x="8322259" y="2847061"/>
              <a:ext cx="774007" cy="580505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Autofit/>
            </a:bodyPr>
            <a:lstStyle/>
            <a:p>
              <a:r>
                <a:rPr lang="en-US" sz="40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35%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4B3469A6-530D-47F6-ABBF-DF5F7C444C35}"/>
                </a:ext>
              </a:extLst>
            </p:cNvPr>
            <p:cNvCxnSpPr>
              <a:cxnSpLocks/>
            </p:cNvCxnSpPr>
            <p:nvPr/>
          </p:nvCxnSpPr>
          <p:spPr>
            <a:xfrm>
              <a:off x="8048625" y="3603735"/>
              <a:ext cx="347027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7395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7C478EF-41A5-4909-AB42-3EAA7089AB88}"/>
              </a:ext>
            </a:extLst>
          </p:cNvPr>
          <p:cNvSpPr/>
          <p:nvPr/>
        </p:nvSpPr>
        <p:spPr>
          <a:xfrm>
            <a:off x="5735078" y="3730290"/>
            <a:ext cx="721844" cy="672788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dirty="0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6AC7E289-C38A-46E8-A9F9-3E200013B01A}"/>
              </a:ext>
            </a:extLst>
          </p:cNvPr>
          <p:cNvGrpSpPr/>
          <p:nvPr/>
        </p:nvGrpSpPr>
        <p:grpSpPr>
          <a:xfrm>
            <a:off x="5464177" y="4238625"/>
            <a:ext cx="1263650" cy="1263650"/>
            <a:chOff x="9042402" y="1841501"/>
            <a:chExt cx="1816100" cy="1816100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1E60B847-43FD-42A7-B5DA-BB47DB0A0280}"/>
                </a:ext>
              </a:extLst>
            </p:cNvPr>
            <p:cNvSpPr/>
            <p:nvPr/>
          </p:nvSpPr>
          <p:spPr>
            <a:xfrm>
              <a:off x="9042402" y="1841501"/>
              <a:ext cx="1816100" cy="18161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C9ADA99D-C650-45AE-9E81-E3718C0898DD}"/>
                </a:ext>
              </a:extLst>
            </p:cNvPr>
            <p:cNvSpPr txBox="1"/>
            <p:nvPr/>
          </p:nvSpPr>
          <p:spPr>
            <a:xfrm>
              <a:off x="9191796" y="2046840"/>
              <a:ext cx="423521" cy="43331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章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2BF6F824-5FBC-4398-AC35-572F4DC2FEB7}"/>
                </a:ext>
              </a:extLst>
            </p:cNvPr>
            <p:cNvSpPr txBox="1"/>
            <p:nvPr/>
          </p:nvSpPr>
          <p:spPr>
            <a:xfrm>
              <a:off x="10277647" y="3097678"/>
              <a:ext cx="423519" cy="3953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录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31E71849-6038-4796-AC39-3DDAB6CEEA6F}"/>
                </a:ext>
              </a:extLst>
            </p:cNvPr>
            <p:cNvSpPr txBox="1"/>
            <p:nvPr/>
          </p:nvSpPr>
          <p:spPr>
            <a:xfrm>
              <a:off x="10277646" y="2046840"/>
              <a:ext cx="423521" cy="43331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节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DFA0DC69-D0B0-414F-9BA8-0098F3F86475}"/>
                </a:ext>
              </a:extLst>
            </p:cNvPr>
            <p:cNvSpPr txBox="1"/>
            <p:nvPr/>
          </p:nvSpPr>
          <p:spPr>
            <a:xfrm>
              <a:off x="9230735" y="3097679"/>
              <a:ext cx="326595" cy="3953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numCol="1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>
                <a:defRPr b="1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b="0" dirty="0"/>
                <a:t>目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4F97E488-2D3E-4853-B1D6-DE6D32387EF4}"/>
              </a:ext>
            </a:extLst>
          </p:cNvPr>
          <p:cNvGrpSpPr/>
          <p:nvPr/>
        </p:nvGrpSpPr>
        <p:grpSpPr>
          <a:xfrm>
            <a:off x="6013450" y="4787898"/>
            <a:ext cx="165102" cy="165102"/>
            <a:chOff x="5923685" y="4698133"/>
            <a:chExt cx="344632" cy="344632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6023A771-AC34-458C-BB84-E37374B02911}"/>
                </a:ext>
              </a:extLst>
            </p:cNvPr>
            <p:cNvCxnSpPr>
              <a:cxnSpLocks/>
            </p:cNvCxnSpPr>
            <p:nvPr/>
          </p:nvCxnSpPr>
          <p:spPr>
            <a:xfrm>
              <a:off x="5923685" y="4698133"/>
              <a:ext cx="344632" cy="344632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3D293BC0-CB97-4B19-AE11-BCF4AAF5B0CB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923685" y="4698133"/>
              <a:ext cx="344632" cy="344632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标题 4">
            <a:extLst>
              <a:ext uri="{FF2B5EF4-FFF2-40B4-BE49-F238E27FC236}">
                <a16:creationId xmlns:a16="http://schemas.microsoft.com/office/drawing/2014/main" xmlns="" id="{DE5A91FE-D442-427C-ACFD-B77455B549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22" name="文本占位符 5">
            <a:extLst>
              <a:ext uri="{FF2B5EF4-FFF2-40B4-BE49-F238E27FC236}">
                <a16:creationId xmlns:a16="http://schemas.microsoft.com/office/drawing/2014/main" xmlns="" id="{9CB37537-1A1F-4F0E-87C4-3452AAF0F1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962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41CBD08-99FF-45F0-A8F1-BD9719C1FA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E125F32-8607-4058-A7B8-52DFC89E1B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DDB932F-C969-4362-B459-7E49E51B30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19635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CF5A07A-4C3C-4EEA-9A3F-D6348AD6EDB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13589" cy="5019675"/>
            <a:chOff x="669925" y="1123950"/>
            <a:chExt cx="10813589" cy="5019675"/>
          </a:xfrm>
        </p:grpSpPr>
        <p:grpSp>
          <p:nvGrpSpPr>
            <p:cNvPr id="6" name="ïş1íde">
              <a:extLst>
                <a:ext uri="{FF2B5EF4-FFF2-40B4-BE49-F238E27FC236}">
                  <a16:creationId xmlns:a16="http://schemas.microsoft.com/office/drawing/2014/main" xmlns="" id="{DB27F236-5492-496F-B015-0A0E0601B058}"/>
                </a:ext>
              </a:extLst>
            </p:cNvPr>
            <p:cNvGrpSpPr/>
            <p:nvPr/>
          </p:nvGrpSpPr>
          <p:grpSpPr>
            <a:xfrm>
              <a:off x="669925" y="1123950"/>
              <a:ext cx="2624732" cy="5019675"/>
              <a:chOff x="669925" y="1123950"/>
              <a:chExt cx="2624732" cy="5019675"/>
            </a:xfrm>
          </p:grpSpPr>
          <p:sp>
            <p:nvSpPr>
              <p:cNvPr id="21" name="íŝḻïḓé">
                <a:extLst>
                  <a:ext uri="{FF2B5EF4-FFF2-40B4-BE49-F238E27FC236}">
                    <a16:creationId xmlns:a16="http://schemas.microsoft.com/office/drawing/2014/main" xmlns="" id="{967AA1C6-39DA-4E34-A18C-41642C5D3DD6}"/>
                  </a:ext>
                </a:extLst>
              </p:cNvPr>
              <p:cNvSpPr txBox="1"/>
              <p:nvPr/>
            </p:nvSpPr>
            <p:spPr bwMode="auto">
              <a:xfrm>
                <a:off x="683898" y="1123950"/>
                <a:ext cx="2610759" cy="542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  <p:grpSp>
            <p:nvGrpSpPr>
              <p:cNvPr id="22" name="ïŝ1îďê">
                <a:extLst>
                  <a:ext uri="{FF2B5EF4-FFF2-40B4-BE49-F238E27FC236}">
                    <a16:creationId xmlns:a16="http://schemas.microsoft.com/office/drawing/2014/main" xmlns="" id="{DBC57195-2B6B-440D-AA26-ACDA1D98ED71}"/>
                  </a:ext>
                </a:extLst>
              </p:cNvPr>
              <p:cNvGrpSpPr/>
              <p:nvPr/>
            </p:nvGrpSpPr>
            <p:grpSpPr>
              <a:xfrm>
                <a:off x="669925" y="1674000"/>
                <a:ext cx="2624732" cy="4469625"/>
                <a:chOff x="669925" y="1674000"/>
                <a:chExt cx="5246075" cy="4469625"/>
              </a:xfrm>
            </p:grpSpPr>
            <p:sp>
              <p:nvSpPr>
                <p:cNvPr id="23" name="îśḻide">
                  <a:extLst>
                    <a:ext uri="{FF2B5EF4-FFF2-40B4-BE49-F238E27FC236}">
                      <a16:creationId xmlns:a16="http://schemas.microsoft.com/office/drawing/2014/main" xmlns="" id="{D870ECC7-68CB-4B8A-97E4-AE564DB64E31}"/>
                    </a:ext>
                  </a:extLst>
                </p:cNvPr>
                <p:cNvSpPr/>
                <p:nvPr/>
              </p:nvSpPr>
              <p:spPr bwMode="auto">
                <a:xfrm>
                  <a:off x="669925" y="1674000"/>
                  <a:ext cx="5246075" cy="4469625"/>
                </a:xfrm>
                <a:custGeom>
                  <a:avLst/>
                  <a:gdLst>
                    <a:gd name="T0" fmla="*/ 0 w 1720"/>
                    <a:gd name="T1" fmla="*/ 0 h 1961"/>
                    <a:gd name="T2" fmla="*/ 2147483646 w 1720"/>
                    <a:gd name="T3" fmla="*/ 0 h 1961"/>
                    <a:gd name="T4" fmla="*/ 2147483646 w 1720"/>
                    <a:gd name="T5" fmla="*/ 2147483646 h 1961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20" h="1961">
                      <a:moveTo>
                        <a:pt x="0" y="0"/>
                      </a:moveTo>
                      <a:lnTo>
                        <a:pt x="1720" y="0"/>
                      </a:lnTo>
                      <a:lnTo>
                        <a:pt x="1720" y="1961"/>
                      </a:lnTo>
                    </a:path>
                  </a:pathLst>
                </a:custGeom>
                <a:noFill/>
                <a:ln w="3175" cap="flat" cmpd="sng">
                  <a:solidFill>
                    <a:schemeClr val="bg1">
                      <a:lumMod val="75000"/>
                    </a:schemeClr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0" tIns="0" rIns="0" bIns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ïš1iḑê">
                  <a:extLst>
                    <a:ext uri="{FF2B5EF4-FFF2-40B4-BE49-F238E27FC236}">
                      <a16:creationId xmlns:a16="http://schemas.microsoft.com/office/drawing/2014/main" xmlns="" id="{E3ED1172-A76E-4692-BF1A-AE872C5C97CD}"/>
                    </a:ext>
                  </a:extLst>
                </p:cNvPr>
                <p:cNvSpPr/>
                <p:nvPr/>
              </p:nvSpPr>
              <p:spPr>
                <a:xfrm>
                  <a:off x="687279" y="1809000"/>
                  <a:ext cx="5228721" cy="20700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0000" anchor="t" anchorCtr="0">
                  <a:normAutofit/>
                </a:bodyPr>
                <a:lstStyle/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You can use the icon library in </a:t>
                  </a:r>
                  <a:r>
                    <a:rPr lang="en-US" altLang="zh-CN" sz="1100" dirty="0" err="1"/>
                    <a:t>iSlide</a:t>
                  </a:r>
                  <a:r>
                    <a:rPr lang="en-US" altLang="zh-CN" sz="1100" dirty="0"/>
                    <a:t>  (www.islide.cc) to filter and replace existing icon elements with one click.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endParaRPr lang="en-US" altLang="zh-CN" sz="1100" dirty="0"/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grpSp>
          <p:nvGrpSpPr>
            <p:cNvPr id="7" name="ïS1iḑê">
              <a:extLst>
                <a:ext uri="{FF2B5EF4-FFF2-40B4-BE49-F238E27FC236}">
                  <a16:creationId xmlns:a16="http://schemas.microsoft.com/office/drawing/2014/main" xmlns="" id="{29E4A6D7-9009-4029-9C0C-7C5B4340B148}"/>
                </a:ext>
              </a:extLst>
            </p:cNvPr>
            <p:cNvGrpSpPr/>
            <p:nvPr/>
          </p:nvGrpSpPr>
          <p:grpSpPr>
            <a:xfrm>
              <a:off x="6126268" y="1123950"/>
              <a:ext cx="2624732" cy="5019675"/>
              <a:chOff x="6126268" y="1123950"/>
              <a:chExt cx="2624732" cy="5019675"/>
            </a:xfrm>
          </p:grpSpPr>
          <p:sp>
            <p:nvSpPr>
              <p:cNvPr id="17" name="îṣḷídé">
                <a:extLst>
                  <a:ext uri="{FF2B5EF4-FFF2-40B4-BE49-F238E27FC236}">
                    <a16:creationId xmlns:a16="http://schemas.microsoft.com/office/drawing/2014/main" xmlns="" id="{7C7E7128-67C0-4756-8600-67B820E5C5E5}"/>
                  </a:ext>
                </a:extLst>
              </p:cNvPr>
              <p:cNvSpPr txBox="1"/>
              <p:nvPr/>
            </p:nvSpPr>
            <p:spPr bwMode="auto">
              <a:xfrm>
                <a:off x="6140241" y="1123950"/>
                <a:ext cx="2610759" cy="542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  <p:grpSp>
            <p:nvGrpSpPr>
              <p:cNvPr id="18" name="işḻiḍé">
                <a:extLst>
                  <a:ext uri="{FF2B5EF4-FFF2-40B4-BE49-F238E27FC236}">
                    <a16:creationId xmlns:a16="http://schemas.microsoft.com/office/drawing/2014/main" xmlns="" id="{4E074FF8-845D-4B8B-BDB2-9D59BE16F1C8}"/>
                  </a:ext>
                </a:extLst>
              </p:cNvPr>
              <p:cNvGrpSpPr/>
              <p:nvPr/>
            </p:nvGrpSpPr>
            <p:grpSpPr>
              <a:xfrm>
                <a:off x="6126268" y="1674000"/>
                <a:ext cx="2624732" cy="4469625"/>
                <a:chOff x="669925" y="1674000"/>
                <a:chExt cx="5246075" cy="4469625"/>
              </a:xfrm>
            </p:grpSpPr>
            <p:sp>
              <p:nvSpPr>
                <p:cNvPr id="19" name="îṡliďê">
                  <a:extLst>
                    <a:ext uri="{FF2B5EF4-FFF2-40B4-BE49-F238E27FC236}">
                      <a16:creationId xmlns:a16="http://schemas.microsoft.com/office/drawing/2014/main" xmlns="" id="{EC7F1713-7960-4BE6-89AB-0453AE2BEA8D}"/>
                    </a:ext>
                  </a:extLst>
                </p:cNvPr>
                <p:cNvSpPr/>
                <p:nvPr/>
              </p:nvSpPr>
              <p:spPr bwMode="auto">
                <a:xfrm flipH="1">
                  <a:off x="669925" y="1674000"/>
                  <a:ext cx="5246075" cy="4469625"/>
                </a:xfrm>
                <a:custGeom>
                  <a:avLst/>
                  <a:gdLst>
                    <a:gd name="T0" fmla="*/ 0 w 1720"/>
                    <a:gd name="T1" fmla="*/ 0 h 1961"/>
                    <a:gd name="T2" fmla="*/ 2147483646 w 1720"/>
                    <a:gd name="T3" fmla="*/ 0 h 1961"/>
                    <a:gd name="T4" fmla="*/ 2147483646 w 1720"/>
                    <a:gd name="T5" fmla="*/ 2147483646 h 1961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20" h="1961">
                      <a:moveTo>
                        <a:pt x="0" y="0"/>
                      </a:moveTo>
                      <a:lnTo>
                        <a:pt x="1720" y="0"/>
                      </a:lnTo>
                      <a:lnTo>
                        <a:pt x="1720" y="1961"/>
                      </a:lnTo>
                    </a:path>
                  </a:pathLst>
                </a:custGeom>
                <a:noFill/>
                <a:ln w="3175" cap="flat" cmpd="sng">
                  <a:solidFill>
                    <a:schemeClr val="bg1">
                      <a:lumMod val="75000"/>
                    </a:schemeClr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0" tIns="0" rIns="0" bIns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í$lïḓé">
                  <a:extLst>
                    <a:ext uri="{FF2B5EF4-FFF2-40B4-BE49-F238E27FC236}">
                      <a16:creationId xmlns:a16="http://schemas.microsoft.com/office/drawing/2014/main" xmlns="" id="{173533FF-3149-4298-B817-35230A6E2C90}"/>
                    </a:ext>
                  </a:extLst>
                </p:cNvPr>
                <p:cNvSpPr/>
                <p:nvPr/>
              </p:nvSpPr>
              <p:spPr>
                <a:xfrm>
                  <a:off x="687279" y="1809000"/>
                  <a:ext cx="5228721" cy="20700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0000" anchor="t" anchorCtr="0">
                  <a:normAutofit/>
                </a:bodyPr>
                <a:lstStyle/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You can use the icon library in </a:t>
                  </a:r>
                  <a:r>
                    <a:rPr lang="en-US" altLang="zh-CN" sz="1100" dirty="0" err="1"/>
                    <a:t>iSlide</a:t>
                  </a:r>
                  <a:r>
                    <a:rPr lang="en-US" altLang="zh-CN" sz="1100" dirty="0"/>
                    <a:t>  (www.islide.cc) to filter and replace existing icon elements with one click.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endParaRPr lang="en-US" altLang="zh-CN" sz="1100" dirty="0"/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grpSp>
          <p:nvGrpSpPr>
            <p:cNvPr id="8" name="ïṩ1îḓe">
              <a:extLst>
                <a:ext uri="{FF2B5EF4-FFF2-40B4-BE49-F238E27FC236}">
                  <a16:creationId xmlns:a16="http://schemas.microsoft.com/office/drawing/2014/main" xmlns="" id="{DBB595B6-46BB-4C77-AE78-A926C14D969B}"/>
                </a:ext>
              </a:extLst>
            </p:cNvPr>
            <p:cNvGrpSpPr/>
            <p:nvPr/>
          </p:nvGrpSpPr>
          <p:grpSpPr>
            <a:xfrm>
              <a:off x="3402438" y="1123950"/>
              <a:ext cx="2616049" cy="2755050"/>
              <a:chOff x="3402438" y="1123950"/>
              <a:chExt cx="2616049" cy="2755050"/>
            </a:xfrm>
          </p:grpSpPr>
          <p:sp>
            <p:nvSpPr>
              <p:cNvPr id="14" name="ïṩḻïḑe">
                <a:extLst>
                  <a:ext uri="{FF2B5EF4-FFF2-40B4-BE49-F238E27FC236}">
                    <a16:creationId xmlns:a16="http://schemas.microsoft.com/office/drawing/2014/main" xmlns="" id="{57EE1A4B-00B7-4810-AACD-B1B8616A56A6}"/>
                  </a:ext>
                </a:extLst>
              </p:cNvPr>
              <p:cNvSpPr txBox="1"/>
              <p:nvPr/>
            </p:nvSpPr>
            <p:spPr bwMode="auto">
              <a:xfrm>
                <a:off x="3407728" y="1123950"/>
                <a:ext cx="2610758" cy="542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  <p:sp>
            <p:nvSpPr>
              <p:cNvPr id="15" name="ísḷîḋe">
                <a:extLst>
                  <a:ext uri="{FF2B5EF4-FFF2-40B4-BE49-F238E27FC236}">
                    <a16:creationId xmlns:a16="http://schemas.microsoft.com/office/drawing/2014/main" xmlns="" id="{D7468B98-890E-462C-BEA0-EEE8EE58DC4D}"/>
                  </a:ext>
                </a:extLst>
              </p:cNvPr>
              <p:cNvSpPr/>
              <p:nvPr/>
            </p:nvSpPr>
            <p:spPr>
              <a:xfrm>
                <a:off x="3402438" y="1809000"/>
                <a:ext cx="2616049" cy="207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You can use the icon library in </a:t>
                </a:r>
                <a:r>
                  <a:rPr lang="en-US" altLang="zh-CN" sz="1100" dirty="0" err="1"/>
                  <a:t>iSlide</a:t>
                </a:r>
                <a:r>
                  <a:rPr lang="en-US" altLang="zh-CN" sz="1100" dirty="0"/>
                  <a:t>  (www.islide.cc) to filter and replace existing icon elements with one click.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AD818AF0-48C7-43D6-9890-83BF4F5D2B2E}"/>
                  </a:ext>
                </a:extLst>
              </p:cNvPr>
              <p:cNvCxnSpPr/>
              <p:nvPr/>
            </p:nvCxnSpPr>
            <p:spPr>
              <a:xfrm>
                <a:off x="3402438" y="1674000"/>
                <a:ext cx="2616048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ïṩľïḑe">
              <a:extLst>
                <a:ext uri="{FF2B5EF4-FFF2-40B4-BE49-F238E27FC236}">
                  <a16:creationId xmlns:a16="http://schemas.microsoft.com/office/drawing/2014/main" xmlns="" id="{9FF011B3-1BE9-4728-9021-E1A8039CB7AE}"/>
                </a:ext>
              </a:extLst>
            </p:cNvPr>
            <p:cNvGrpSpPr/>
            <p:nvPr/>
          </p:nvGrpSpPr>
          <p:grpSpPr>
            <a:xfrm>
              <a:off x="8858782" y="1123950"/>
              <a:ext cx="2624732" cy="5019675"/>
              <a:chOff x="8858782" y="1123950"/>
              <a:chExt cx="2624732" cy="5019675"/>
            </a:xfrm>
          </p:grpSpPr>
          <p:sp>
            <p:nvSpPr>
              <p:cNvPr id="10" name="îşḷíḋê">
                <a:extLst>
                  <a:ext uri="{FF2B5EF4-FFF2-40B4-BE49-F238E27FC236}">
                    <a16:creationId xmlns:a16="http://schemas.microsoft.com/office/drawing/2014/main" xmlns="" id="{741ED182-54E3-4045-AF7F-D30AD635AC69}"/>
                  </a:ext>
                </a:extLst>
              </p:cNvPr>
              <p:cNvSpPr txBox="1"/>
              <p:nvPr/>
            </p:nvSpPr>
            <p:spPr bwMode="auto">
              <a:xfrm>
                <a:off x="8872755" y="1123950"/>
                <a:ext cx="2610759" cy="542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  <p:grpSp>
            <p:nvGrpSpPr>
              <p:cNvPr id="11" name="isḷîḍé">
                <a:extLst>
                  <a:ext uri="{FF2B5EF4-FFF2-40B4-BE49-F238E27FC236}">
                    <a16:creationId xmlns:a16="http://schemas.microsoft.com/office/drawing/2014/main" xmlns="" id="{34EDC930-85D8-4D6C-BF8D-E25BEE7C46E7}"/>
                  </a:ext>
                </a:extLst>
              </p:cNvPr>
              <p:cNvGrpSpPr/>
              <p:nvPr/>
            </p:nvGrpSpPr>
            <p:grpSpPr>
              <a:xfrm>
                <a:off x="8858782" y="1674000"/>
                <a:ext cx="2624732" cy="4469625"/>
                <a:chOff x="669925" y="1674000"/>
                <a:chExt cx="5246075" cy="4469625"/>
              </a:xfrm>
            </p:grpSpPr>
            <p:sp>
              <p:nvSpPr>
                <p:cNvPr id="12" name="ísļíḍè">
                  <a:extLst>
                    <a:ext uri="{FF2B5EF4-FFF2-40B4-BE49-F238E27FC236}">
                      <a16:creationId xmlns:a16="http://schemas.microsoft.com/office/drawing/2014/main" xmlns="" id="{EC131506-4064-43CB-972A-AADDFF0A9EAD}"/>
                    </a:ext>
                  </a:extLst>
                </p:cNvPr>
                <p:cNvSpPr/>
                <p:nvPr/>
              </p:nvSpPr>
              <p:spPr bwMode="auto">
                <a:xfrm flipH="1">
                  <a:off x="669925" y="1674000"/>
                  <a:ext cx="5246075" cy="4469625"/>
                </a:xfrm>
                <a:custGeom>
                  <a:avLst/>
                  <a:gdLst>
                    <a:gd name="T0" fmla="*/ 0 w 1720"/>
                    <a:gd name="T1" fmla="*/ 0 h 1961"/>
                    <a:gd name="T2" fmla="*/ 2147483646 w 1720"/>
                    <a:gd name="T3" fmla="*/ 0 h 1961"/>
                    <a:gd name="T4" fmla="*/ 2147483646 w 1720"/>
                    <a:gd name="T5" fmla="*/ 2147483646 h 1961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20" h="1961">
                      <a:moveTo>
                        <a:pt x="0" y="0"/>
                      </a:moveTo>
                      <a:lnTo>
                        <a:pt x="1720" y="0"/>
                      </a:lnTo>
                      <a:lnTo>
                        <a:pt x="1720" y="1961"/>
                      </a:lnTo>
                    </a:path>
                  </a:pathLst>
                </a:custGeom>
                <a:noFill/>
                <a:ln w="3175" cap="flat" cmpd="sng">
                  <a:solidFill>
                    <a:schemeClr val="bg1">
                      <a:lumMod val="75000"/>
                    </a:schemeClr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0" tIns="0" rIns="0" bIns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" name="íṩľïḓê">
                  <a:extLst>
                    <a:ext uri="{FF2B5EF4-FFF2-40B4-BE49-F238E27FC236}">
                      <a16:creationId xmlns:a16="http://schemas.microsoft.com/office/drawing/2014/main" xmlns="" id="{2BD47919-A083-4B4D-BA92-6CE278E8C1B1}"/>
                    </a:ext>
                  </a:extLst>
                </p:cNvPr>
                <p:cNvSpPr/>
                <p:nvPr/>
              </p:nvSpPr>
              <p:spPr>
                <a:xfrm>
                  <a:off x="687279" y="1809000"/>
                  <a:ext cx="5228721" cy="20700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0000" anchor="t" anchorCtr="0">
                  <a:normAutofit/>
                </a:bodyPr>
                <a:lstStyle/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You can use the icon library in </a:t>
                  </a:r>
                  <a:r>
                    <a:rPr lang="en-US" altLang="zh-CN" sz="1100" dirty="0" err="1"/>
                    <a:t>iSlide</a:t>
                  </a:r>
                  <a:r>
                    <a:rPr lang="en-US" altLang="zh-CN" sz="1100" dirty="0"/>
                    <a:t>  (www.islide.cc) to filter and replace existing icon elements with one click.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endParaRPr lang="en-US" altLang="zh-CN" sz="1100" dirty="0"/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621240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5E1181F-09F6-4C46-BBAA-718B08571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A8A1526-6708-47F7-A65A-70C23E068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6A0847E-A9FD-4AF0-BB8E-81489CE76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19752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936C236-4F92-4AE0-ABF7-03D11450746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50563" cy="5019675"/>
            <a:chOff x="669925" y="1123950"/>
            <a:chExt cx="10850563" cy="5019675"/>
          </a:xfrm>
        </p:grpSpPr>
        <p:grpSp>
          <p:nvGrpSpPr>
            <p:cNvPr id="6" name="iŝḻiḍé">
              <a:extLst>
                <a:ext uri="{FF2B5EF4-FFF2-40B4-BE49-F238E27FC236}">
                  <a16:creationId xmlns:a16="http://schemas.microsoft.com/office/drawing/2014/main" xmlns="" id="{64D13B4E-A9BB-439B-B4E1-24B163C3FA57}"/>
                </a:ext>
              </a:extLst>
            </p:cNvPr>
            <p:cNvGrpSpPr/>
            <p:nvPr/>
          </p:nvGrpSpPr>
          <p:grpSpPr>
            <a:xfrm>
              <a:off x="6237026" y="1674000"/>
              <a:ext cx="5283462" cy="3802743"/>
              <a:chOff x="3454269" y="1674000"/>
              <a:chExt cx="5283462" cy="3802743"/>
            </a:xfrm>
          </p:grpSpPr>
          <p:grpSp>
            <p:nvGrpSpPr>
              <p:cNvPr id="11" name="ïṡ1îďé">
                <a:extLst>
                  <a:ext uri="{FF2B5EF4-FFF2-40B4-BE49-F238E27FC236}">
                    <a16:creationId xmlns:a16="http://schemas.microsoft.com/office/drawing/2014/main" xmlns="" id="{659BA73D-51C9-4BD8-8F3A-4F4DCF1A728F}"/>
                  </a:ext>
                </a:extLst>
              </p:cNvPr>
              <p:cNvGrpSpPr/>
              <p:nvPr/>
            </p:nvGrpSpPr>
            <p:grpSpPr>
              <a:xfrm>
                <a:off x="6233279" y="1674000"/>
                <a:ext cx="2504452" cy="3802743"/>
                <a:chOff x="9016036" y="1674000"/>
                <a:chExt cx="2504452" cy="3802743"/>
              </a:xfrm>
            </p:grpSpPr>
            <p:sp>
              <p:nvSpPr>
                <p:cNvPr id="26" name="iSļîďê">
                  <a:extLst>
                    <a:ext uri="{FF2B5EF4-FFF2-40B4-BE49-F238E27FC236}">
                      <a16:creationId xmlns:a16="http://schemas.microsoft.com/office/drawing/2014/main" xmlns="" id="{4BE54097-8B62-488A-9A22-68055CC87EA6}"/>
                    </a:ext>
                  </a:extLst>
                </p:cNvPr>
                <p:cNvSpPr/>
                <p:nvPr/>
              </p:nvSpPr>
              <p:spPr>
                <a:xfrm>
                  <a:off x="9021006" y="1674000"/>
                  <a:ext cx="2499482" cy="3802743"/>
                </a:xfrm>
                <a:prstGeom prst="roundRect">
                  <a:avLst>
                    <a:gd name="adj" fmla="val 12255"/>
                  </a:avLst>
                </a:prstGeom>
                <a:solidFill>
                  <a:schemeClr val="bg1">
                    <a:lumMod val="9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t" anchorCtr="1">
                  <a:noAutofit/>
                </a:bodyPr>
                <a:lstStyle/>
                <a:p>
                  <a:pPr lvl="0">
                    <a:lnSpc>
                      <a:spcPct val="120000"/>
                    </a:lnSpc>
                  </a:pPr>
                  <a:endParaRPr lang="en-US" altLang="zh-CN" sz="9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7" name="ï$ḷïdé">
                  <a:extLst>
                    <a:ext uri="{FF2B5EF4-FFF2-40B4-BE49-F238E27FC236}">
                      <a16:creationId xmlns:a16="http://schemas.microsoft.com/office/drawing/2014/main" xmlns="" id="{29E4B716-153D-495B-B306-3D5D6601A944}"/>
                    </a:ext>
                  </a:extLst>
                </p:cNvPr>
                <p:cNvSpPr/>
                <p:nvPr/>
              </p:nvSpPr>
              <p:spPr>
                <a:xfrm>
                  <a:off x="9021006" y="3886915"/>
                  <a:ext cx="2491988" cy="603504"/>
                </a:xfrm>
                <a:prstGeom prst="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en-US" altLang="zh-CN"/>
                    <a:t>2</a:t>
                  </a:r>
                  <a:endParaRPr lang="en-US" altLang="zh-CN" dirty="0"/>
                </a:p>
              </p:txBody>
            </p:sp>
            <p:sp>
              <p:nvSpPr>
                <p:cNvPr id="28" name="ïsļîḋé">
                  <a:extLst>
                    <a:ext uri="{FF2B5EF4-FFF2-40B4-BE49-F238E27FC236}">
                      <a16:creationId xmlns:a16="http://schemas.microsoft.com/office/drawing/2014/main" xmlns="" id="{EFEBE5AA-3AB9-41EA-AECB-89C237F53199}"/>
                    </a:ext>
                  </a:extLst>
                </p:cNvPr>
                <p:cNvSpPr/>
                <p:nvPr/>
              </p:nvSpPr>
              <p:spPr bwMode="auto">
                <a:xfrm>
                  <a:off x="9996724" y="4701071"/>
                  <a:ext cx="540552" cy="456805"/>
                </a:xfrm>
                <a:custGeom>
                  <a:avLst/>
                  <a:gdLst>
                    <a:gd name="connsiteX0" fmla="*/ 46038 w 338138"/>
                    <a:gd name="connsiteY0" fmla="*/ 261938 h 285751"/>
                    <a:gd name="connsiteX1" fmla="*/ 38100 w 338138"/>
                    <a:gd name="connsiteY1" fmla="*/ 270670 h 285751"/>
                    <a:gd name="connsiteX2" fmla="*/ 46038 w 338138"/>
                    <a:gd name="connsiteY2" fmla="*/ 279402 h 285751"/>
                    <a:gd name="connsiteX3" fmla="*/ 53976 w 338138"/>
                    <a:gd name="connsiteY3" fmla="*/ 270670 h 285751"/>
                    <a:gd name="connsiteX4" fmla="*/ 46038 w 338138"/>
                    <a:gd name="connsiteY4" fmla="*/ 261938 h 285751"/>
                    <a:gd name="connsiteX5" fmla="*/ 288131 w 338138"/>
                    <a:gd name="connsiteY5" fmla="*/ 184150 h 285751"/>
                    <a:gd name="connsiteX6" fmla="*/ 277812 w 338138"/>
                    <a:gd name="connsiteY6" fmla="*/ 194469 h 285751"/>
                    <a:gd name="connsiteX7" fmla="*/ 288131 w 338138"/>
                    <a:gd name="connsiteY7" fmla="*/ 204788 h 285751"/>
                    <a:gd name="connsiteX8" fmla="*/ 298450 w 338138"/>
                    <a:gd name="connsiteY8" fmla="*/ 194469 h 285751"/>
                    <a:gd name="connsiteX9" fmla="*/ 288131 w 338138"/>
                    <a:gd name="connsiteY9" fmla="*/ 184150 h 285751"/>
                    <a:gd name="connsiteX10" fmla="*/ 19050 w 338138"/>
                    <a:gd name="connsiteY10" fmla="*/ 165100 h 285751"/>
                    <a:gd name="connsiteX11" fmla="*/ 19050 w 338138"/>
                    <a:gd name="connsiteY11" fmla="*/ 242888 h 285751"/>
                    <a:gd name="connsiteX12" fmla="*/ 73025 w 338138"/>
                    <a:gd name="connsiteY12" fmla="*/ 242888 h 285751"/>
                    <a:gd name="connsiteX13" fmla="*/ 73025 w 338138"/>
                    <a:gd name="connsiteY13" fmla="*/ 165100 h 285751"/>
                    <a:gd name="connsiteX14" fmla="*/ 12010 w 338138"/>
                    <a:gd name="connsiteY14" fmla="*/ 141288 h 285751"/>
                    <a:gd name="connsiteX15" fmla="*/ 81400 w 338138"/>
                    <a:gd name="connsiteY15" fmla="*/ 141288 h 285751"/>
                    <a:gd name="connsiteX16" fmla="*/ 92075 w 338138"/>
                    <a:gd name="connsiteY16" fmla="*/ 153107 h 285751"/>
                    <a:gd name="connsiteX17" fmla="*/ 92075 w 338138"/>
                    <a:gd name="connsiteY17" fmla="*/ 273932 h 285751"/>
                    <a:gd name="connsiteX18" fmla="*/ 81400 w 338138"/>
                    <a:gd name="connsiteY18" fmla="*/ 285751 h 285751"/>
                    <a:gd name="connsiteX19" fmla="*/ 12010 w 338138"/>
                    <a:gd name="connsiteY19" fmla="*/ 285751 h 285751"/>
                    <a:gd name="connsiteX20" fmla="*/ 0 w 338138"/>
                    <a:gd name="connsiteY20" fmla="*/ 273932 h 285751"/>
                    <a:gd name="connsiteX21" fmla="*/ 0 w 338138"/>
                    <a:gd name="connsiteY21" fmla="*/ 153107 h 285751"/>
                    <a:gd name="connsiteX22" fmla="*/ 12010 w 338138"/>
                    <a:gd name="connsiteY22" fmla="*/ 141288 h 285751"/>
                    <a:gd name="connsiteX23" fmla="*/ 55002 w 338138"/>
                    <a:gd name="connsiteY23" fmla="*/ 82550 h 285751"/>
                    <a:gd name="connsiteX24" fmla="*/ 175185 w 338138"/>
                    <a:gd name="connsiteY24" fmla="*/ 82550 h 285751"/>
                    <a:gd name="connsiteX25" fmla="*/ 193675 w 338138"/>
                    <a:gd name="connsiteY25" fmla="*/ 99703 h 285751"/>
                    <a:gd name="connsiteX26" fmla="*/ 193675 w 338138"/>
                    <a:gd name="connsiteY26" fmla="*/ 268597 h 285751"/>
                    <a:gd name="connsiteX27" fmla="*/ 175185 w 338138"/>
                    <a:gd name="connsiteY27" fmla="*/ 285750 h 285751"/>
                    <a:gd name="connsiteX28" fmla="*/ 107830 w 338138"/>
                    <a:gd name="connsiteY28" fmla="*/ 285750 h 285751"/>
                    <a:gd name="connsiteX29" fmla="*/ 109151 w 338138"/>
                    <a:gd name="connsiteY29" fmla="*/ 276514 h 285751"/>
                    <a:gd name="connsiteX30" fmla="*/ 109151 w 338138"/>
                    <a:gd name="connsiteY30" fmla="*/ 273875 h 285751"/>
                    <a:gd name="connsiteX31" fmla="*/ 115754 w 338138"/>
                    <a:gd name="connsiteY31" fmla="*/ 275194 h 285751"/>
                    <a:gd name="connsiteX32" fmla="*/ 124999 w 338138"/>
                    <a:gd name="connsiteY32" fmla="*/ 264639 h 285751"/>
                    <a:gd name="connsiteX33" fmla="*/ 115754 w 338138"/>
                    <a:gd name="connsiteY33" fmla="*/ 254083 h 285751"/>
                    <a:gd name="connsiteX34" fmla="*/ 109151 w 338138"/>
                    <a:gd name="connsiteY34" fmla="*/ 256722 h 285751"/>
                    <a:gd name="connsiteX35" fmla="*/ 109151 w 338138"/>
                    <a:gd name="connsiteY35" fmla="*/ 235610 h 285751"/>
                    <a:gd name="connsiteX36" fmla="*/ 168582 w 338138"/>
                    <a:gd name="connsiteY36" fmla="*/ 235610 h 285751"/>
                    <a:gd name="connsiteX37" fmla="*/ 168582 w 338138"/>
                    <a:gd name="connsiteY37" fmla="*/ 110259 h 285751"/>
                    <a:gd name="connsiteX38" fmla="*/ 61606 w 338138"/>
                    <a:gd name="connsiteY38" fmla="*/ 110259 h 285751"/>
                    <a:gd name="connsiteX39" fmla="*/ 61606 w 338138"/>
                    <a:gd name="connsiteY39" fmla="*/ 126093 h 285751"/>
                    <a:gd name="connsiteX40" fmla="*/ 36512 w 338138"/>
                    <a:gd name="connsiteY40" fmla="*/ 126093 h 285751"/>
                    <a:gd name="connsiteX41" fmla="*/ 36512 w 338138"/>
                    <a:gd name="connsiteY41" fmla="*/ 99703 h 285751"/>
                    <a:gd name="connsiteX42" fmla="*/ 55002 w 338138"/>
                    <a:gd name="connsiteY42" fmla="*/ 82550 h 285751"/>
                    <a:gd name="connsiteX43" fmla="*/ 102729 w 338138"/>
                    <a:gd name="connsiteY43" fmla="*/ 0 h 285751"/>
                    <a:gd name="connsiteX44" fmla="*/ 305260 w 338138"/>
                    <a:gd name="connsiteY44" fmla="*/ 0 h 285751"/>
                    <a:gd name="connsiteX45" fmla="*/ 338138 w 338138"/>
                    <a:gd name="connsiteY45" fmla="*/ 34237 h 285751"/>
                    <a:gd name="connsiteX46" fmla="*/ 338138 w 338138"/>
                    <a:gd name="connsiteY46" fmla="*/ 188306 h 285751"/>
                    <a:gd name="connsiteX47" fmla="*/ 305260 w 338138"/>
                    <a:gd name="connsiteY47" fmla="*/ 221226 h 285751"/>
                    <a:gd name="connsiteX48" fmla="*/ 234242 w 338138"/>
                    <a:gd name="connsiteY48" fmla="*/ 221226 h 285751"/>
                    <a:gd name="connsiteX49" fmla="*/ 234242 w 338138"/>
                    <a:gd name="connsiteY49" fmla="*/ 243612 h 285751"/>
                    <a:gd name="connsiteX50" fmla="*/ 265806 w 338138"/>
                    <a:gd name="connsiteY50" fmla="*/ 243612 h 285751"/>
                    <a:gd name="connsiteX51" fmla="*/ 277642 w 338138"/>
                    <a:gd name="connsiteY51" fmla="*/ 256780 h 285751"/>
                    <a:gd name="connsiteX52" fmla="*/ 277642 w 338138"/>
                    <a:gd name="connsiteY52" fmla="*/ 272582 h 285751"/>
                    <a:gd name="connsiteX53" fmla="*/ 265806 w 338138"/>
                    <a:gd name="connsiteY53" fmla="*/ 285750 h 285751"/>
                    <a:gd name="connsiteX54" fmla="*/ 205309 w 338138"/>
                    <a:gd name="connsiteY54" fmla="*/ 285750 h 285751"/>
                    <a:gd name="connsiteX55" fmla="*/ 210570 w 338138"/>
                    <a:gd name="connsiteY55" fmla="*/ 269948 h 285751"/>
                    <a:gd name="connsiteX56" fmla="*/ 210570 w 338138"/>
                    <a:gd name="connsiteY56" fmla="*/ 213325 h 285751"/>
                    <a:gd name="connsiteX57" fmla="*/ 210570 w 338138"/>
                    <a:gd name="connsiteY57" fmla="*/ 172504 h 285751"/>
                    <a:gd name="connsiteX58" fmla="*/ 296054 w 338138"/>
                    <a:gd name="connsiteY58" fmla="*/ 172504 h 285751"/>
                    <a:gd name="connsiteX59" fmla="*/ 309205 w 338138"/>
                    <a:gd name="connsiteY59" fmla="*/ 159335 h 285751"/>
                    <a:gd name="connsiteX60" fmla="*/ 309205 w 338138"/>
                    <a:gd name="connsiteY60" fmla="*/ 39504 h 285751"/>
                    <a:gd name="connsiteX61" fmla="*/ 296054 w 338138"/>
                    <a:gd name="connsiteY61" fmla="*/ 27653 h 285751"/>
                    <a:gd name="connsiteX62" fmla="*/ 110620 w 338138"/>
                    <a:gd name="connsiteY62" fmla="*/ 27653 h 285751"/>
                    <a:gd name="connsiteX63" fmla="*/ 98783 w 338138"/>
                    <a:gd name="connsiteY63" fmla="*/ 39504 h 285751"/>
                    <a:gd name="connsiteX64" fmla="*/ 98783 w 338138"/>
                    <a:gd name="connsiteY64" fmla="*/ 65841 h 285751"/>
                    <a:gd name="connsiteX65" fmla="*/ 69850 w 338138"/>
                    <a:gd name="connsiteY65" fmla="*/ 65841 h 285751"/>
                    <a:gd name="connsiteX66" fmla="*/ 69850 w 338138"/>
                    <a:gd name="connsiteY66" fmla="*/ 34237 h 285751"/>
                    <a:gd name="connsiteX67" fmla="*/ 102729 w 338138"/>
                    <a:gd name="connsiteY67" fmla="*/ 0 h 2857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338138" h="285751">
                      <a:moveTo>
                        <a:pt x="46038" y="261938"/>
                      </a:moveTo>
                      <a:cubicBezTo>
                        <a:pt x="41654" y="261938"/>
                        <a:pt x="38100" y="265847"/>
                        <a:pt x="38100" y="270670"/>
                      </a:cubicBezTo>
                      <a:cubicBezTo>
                        <a:pt x="38100" y="275493"/>
                        <a:pt x="41654" y="279402"/>
                        <a:pt x="46038" y="279402"/>
                      </a:cubicBezTo>
                      <a:cubicBezTo>
                        <a:pt x="50422" y="279402"/>
                        <a:pt x="53976" y="275493"/>
                        <a:pt x="53976" y="270670"/>
                      </a:cubicBezTo>
                      <a:cubicBezTo>
                        <a:pt x="53976" y="265847"/>
                        <a:pt x="50422" y="261938"/>
                        <a:pt x="46038" y="261938"/>
                      </a:cubicBezTo>
                      <a:close/>
                      <a:moveTo>
                        <a:pt x="288131" y="184150"/>
                      </a:moveTo>
                      <a:cubicBezTo>
                        <a:pt x="282432" y="184150"/>
                        <a:pt x="277812" y="188770"/>
                        <a:pt x="277812" y="194469"/>
                      </a:cubicBezTo>
                      <a:cubicBezTo>
                        <a:pt x="277812" y="200168"/>
                        <a:pt x="282432" y="204788"/>
                        <a:pt x="288131" y="204788"/>
                      </a:cubicBezTo>
                      <a:cubicBezTo>
                        <a:pt x="293830" y="204788"/>
                        <a:pt x="298450" y="200168"/>
                        <a:pt x="298450" y="194469"/>
                      </a:cubicBezTo>
                      <a:cubicBezTo>
                        <a:pt x="298450" y="188770"/>
                        <a:pt x="293830" y="184150"/>
                        <a:pt x="288131" y="184150"/>
                      </a:cubicBezTo>
                      <a:close/>
                      <a:moveTo>
                        <a:pt x="19050" y="165100"/>
                      </a:moveTo>
                      <a:lnTo>
                        <a:pt x="19050" y="242888"/>
                      </a:lnTo>
                      <a:lnTo>
                        <a:pt x="73025" y="242888"/>
                      </a:lnTo>
                      <a:lnTo>
                        <a:pt x="73025" y="165100"/>
                      </a:lnTo>
                      <a:close/>
                      <a:moveTo>
                        <a:pt x="12010" y="141288"/>
                      </a:moveTo>
                      <a:cubicBezTo>
                        <a:pt x="12010" y="141288"/>
                        <a:pt x="12010" y="141288"/>
                        <a:pt x="81400" y="141288"/>
                      </a:cubicBezTo>
                      <a:cubicBezTo>
                        <a:pt x="86738" y="141288"/>
                        <a:pt x="92075" y="146541"/>
                        <a:pt x="92075" y="153107"/>
                      </a:cubicBezTo>
                      <a:cubicBezTo>
                        <a:pt x="92075" y="153107"/>
                        <a:pt x="92075" y="153107"/>
                        <a:pt x="92075" y="273932"/>
                      </a:cubicBezTo>
                      <a:cubicBezTo>
                        <a:pt x="92075" y="280498"/>
                        <a:pt x="86738" y="285751"/>
                        <a:pt x="81400" y="285751"/>
                      </a:cubicBezTo>
                      <a:cubicBezTo>
                        <a:pt x="81400" y="285751"/>
                        <a:pt x="81400" y="285751"/>
                        <a:pt x="12010" y="285751"/>
                      </a:cubicBezTo>
                      <a:cubicBezTo>
                        <a:pt x="5337" y="285751"/>
                        <a:pt x="0" y="280498"/>
                        <a:pt x="0" y="273932"/>
                      </a:cubicBezTo>
                      <a:cubicBezTo>
                        <a:pt x="0" y="273932"/>
                        <a:pt x="0" y="273932"/>
                        <a:pt x="0" y="153107"/>
                      </a:cubicBezTo>
                      <a:cubicBezTo>
                        <a:pt x="0" y="146541"/>
                        <a:pt x="5337" y="141288"/>
                        <a:pt x="12010" y="141288"/>
                      </a:cubicBezTo>
                      <a:close/>
                      <a:moveTo>
                        <a:pt x="55002" y="82550"/>
                      </a:moveTo>
                      <a:cubicBezTo>
                        <a:pt x="55002" y="82550"/>
                        <a:pt x="55002" y="82550"/>
                        <a:pt x="175185" y="82550"/>
                      </a:cubicBezTo>
                      <a:cubicBezTo>
                        <a:pt x="185751" y="82550"/>
                        <a:pt x="193675" y="90467"/>
                        <a:pt x="193675" y="99703"/>
                      </a:cubicBezTo>
                      <a:cubicBezTo>
                        <a:pt x="193675" y="99703"/>
                        <a:pt x="193675" y="99703"/>
                        <a:pt x="193675" y="268597"/>
                      </a:cubicBezTo>
                      <a:cubicBezTo>
                        <a:pt x="193675" y="277833"/>
                        <a:pt x="185751" y="285750"/>
                        <a:pt x="175185" y="285750"/>
                      </a:cubicBezTo>
                      <a:cubicBezTo>
                        <a:pt x="175185" y="285750"/>
                        <a:pt x="175185" y="285750"/>
                        <a:pt x="107830" y="285750"/>
                      </a:cubicBezTo>
                      <a:cubicBezTo>
                        <a:pt x="109151" y="283111"/>
                        <a:pt x="109151" y="280472"/>
                        <a:pt x="109151" y="276514"/>
                      </a:cubicBezTo>
                      <a:cubicBezTo>
                        <a:pt x="109151" y="276514"/>
                        <a:pt x="109151" y="276514"/>
                        <a:pt x="109151" y="273875"/>
                      </a:cubicBezTo>
                      <a:cubicBezTo>
                        <a:pt x="110471" y="273875"/>
                        <a:pt x="113113" y="275194"/>
                        <a:pt x="115754" y="275194"/>
                      </a:cubicBezTo>
                      <a:cubicBezTo>
                        <a:pt x="121037" y="275194"/>
                        <a:pt x="124999" y="271236"/>
                        <a:pt x="124999" y="264639"/>
                      </a:cubicBezTo>
                      <a:cubicBezTo>
                        <a:pt x="124999" y="259361"/>
                        <a:pt x="121037" y="254083"/>
                        <a:pt x="115754" y="254083"/>
                      </a:cubicBezTo>
                      <a:cubicBezTo>
                        <a:pt x="113113" y="254083"/>
                        <a:pt x="110471" y="255402"/>
                        <a:pt x="109151" y="256722"/>
                      </a:cubicBezTo>
                      <a:cubicBezTo>
                        <a:pt x="109151" y="256722"/>
                        <a:pt x="109151" y="256722"/>
                        <a:pt x="109151" y="235610"/>
                      </a:cubicBezTo>
                      <a:cubicBezTo>
                        <a:pt x="109151" y="235610"/>
                        <a:pt x="109151" y="235610"/>
                        <a:pt x="168582" y="235610"/>
                      </a:cubicBezTo>
                      <a:cubicBezTo>
                        <a:pt x="168582" y="235610"/>
                        <a:pt x="168582" y="235610"/>
                        <a:pt x="168582" y="110259"/>
                      </a:cubicBezTo>
                      <a:cubicBezTo>
                        <a:pt x="168582" y="110259"/>
                        <a:pt x="168582" y="110259"/>
                        <a:pt x="61606" y="110259"/>
                      </a:cubicBezTo>
                      <a:cubicBezTo>
                        <a:pt x="61606" y="110259"/>
                        <a:pt x="61606" y="110259"/>
                        <a:pt x="61606" y="126093"/>
                      </a:cubicBezTo>
                      <a:cubicBezTo>
                        <a:pt x="61606" y="126093"/>
                        <a:pt x="61606" y="126093"/>
                        <a:pt x="36512" y="126093"/>
                      </a:cubicBezTo>
                      <a:cubicBezTo>
                        <a:pt x="36512" y="126093"/>
                        <a:pt x="36512" y="126093"/>
                        <a:pt x="36512" y="99703"/>
                      </a:cubicBezTo>
                      <a:cubicBezTo>
                        <a:pt x="36512" y="90467"/>
                        <a:pt x="45757" y="82550"/>
                        <a:pt x="55002" y="82550"/>
                      </a:cubicBezTo>
                      <a:close/>
                      <a:moveTo>
                        <a:pt x="102729" y="0"/>
                      </a:moveTo>
                      <a:cubicBezTo>
                        <a:pt x="102729" y="0"/>
                        <a:pt x="102729" y="0"/>
                        <a:pt x="305260" y="0"/>
                      </a:cubicBezTo>
                      <a:cubicBezTo>
                        <a:pt x="323672" y="0"/>
                        <a:pt x="338138" y="15802"/>
                        <a:pt x="338138" y="34237"/>
                      </a:cubicBezTo>
                      <a:cubicBezTo>
                        <a:pt x="338138" y="34237"/>
                        <a:pt x="338138" y="34237"/>
                        <a:pt x="338138" y="188306"/>
                      </a:cubicBezTo>
                      <a:cubicBezTo>
                        <a:pt x="338138" y="206741"/>
                        <a:pt x="323672" y="221226"/>
                        <a:pt x="305260" y="221226"/>
                      </a:cubicBezTo>
                      <a:cubicBezTo>
                        <a:pt x="305260" y="221226"/>
                        <a:pt x="305260" y="221226"/>
                        <a:pt x="234242" y="221226"/>
                      </a:cubicBezTo>
                      <a:cubicBezTo>
                        <a:pt x="234242" y="221226"/>
                        <a:pt x="234242" y="221226"/>
                        <a:pt x="234242" y="243612"/>
                      </a:cubicBezTo>
                      <a:cubicBezTo>
                        <a:pt x="234242" y="243612"/>
                        <a:pt x="234242" y="243612"/>
                        <a:pt x="265806" y="243612"/>
                      </a:cubicBezTo>
                      <a:cubicBezTo>
                        <a:pt x="272381" y="243612"/>
                        <a:pt x="277642" y="250196"/>
                        <a:pt x="277642" y="256780"/>
                      </a:cubicBezTo>
                      <a:cubicBezTo>
                        <a:pt x="277642" y="256780"/>
                        <a:pt x="277642" y="256780"/>
                        <a:pt x="277642" y="272582"/>
                      </a:cubicBezTo>
                      <a:cubicBezTo>
                        <a:pt x="277642" y="280483"/>
                        <a:pt x="272381" y="285750"/>
                        <a:pt x="265806" y="285750"/>
                      </a:cubicBezTo>
                      <a:cubicBezTo>
                        <a:pt x="265806" y="285750"/>
                        <a:pt x="265806" y="285750"/>
                        <a:pt x="205309" y="285750"/>
                      </a:cubicBezTo>
                      <a:cubicBezTo>
                        <a:pt x="207940" y="280483"/>
                        <a:pt x="209255" y="275216"/>
                        <a:pt x="210570" y="269948"/>
                      </a:cubicBezTo>
                      <a:cubicBezTo>
                        <a:pt x="210570" y="268632"/>
                        <a:pt x="210570" y="213325"/>
                        <a:pt x="210570" y="213325"/>
                      </a:cubicBezTo>
                      <a:cubicBezTo>
                        <a:pt x="210570" y="213325"/>
                        <a:pt x="210570" y="213325"/>
                        <a:pt x="210570" y="172504"/>
                      </a:cubicBezTo>
                      <a:cubicBezTo>
                        <a:pt x="210570" y="172504"/>
                        <a:pt x="210570" y="172504"/>
                        <a:pt x="296054" y="172504"/>
                      </a:cubicBezTo>
                      <a:cubicBezTo>
                        <a:pt x="303945" y="172504"/>
                        <a:pt x="309205" y="165920"/>
                        <a:pt x="309205" y="159335"/>
                      </a:cubicBezTo>
                      <a:cubicBezTo>
                        <a:pt x="309205" y="159335"/>
                        <a:pt x="309205" y="159335"/>
                        <a:pt x="309205" y="39504"/>
                      </a:cubicBezTo>
                      <a:cubicBezTo>
                        <a:pt x="309205" y="32920"/>
                        <a:pt x="303945" y="27653"/>
                        <a:pt x="296054" y="27653"/>
                      </a:cubicBezTo>
                      <a:cubicBezTo>
                        <a:pt x="296054" y="27653"/>
                        <a:pt x="296054" y="27653"/>
                        <a:pt x="110620" y="27653"/>
                      </a:cubicBezTo>
                      <a:cubicBezTo>
                        <a:pt x="104044" y="27653"/>
                        <a:pt x="98783" y="32920"/>
                        <a:pt x="98783" y="39504"/>
                      </a:cubicBezTo>
                      <a:cubicBezTo>
                        <a:pt x="98783" y="39504"/>
                        <a:pt x="98783" y="39504"/>
                        <a:pt x="98783" y="65841"/>
                      </a:cubicBezTo>
                      <a:cubicBezTo>
                        <a:pt x="98783" y="65841"/>
                        <a:pt x="98783" y="65841"/>
                        <a:pt x="69850" y="65841"/>
                      </a:cubicBezTo>
                      <a:cubicBezTo>
                        <a:pt x="69850" y="65841"/>
                        <a:pt x="69850" y="65841"/>
                        <a:pt x="69850" y="34237"/>
                      </a:cubicBezTo>
                      <a:cubicBezTo>
                        <a:pt x="69850" y="15802"/>
                        <a:pt x="84317" y="0"/>
                        <a:pt x="102729" y="0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/>
              </p:spPr>
              <p:txBody>
                <a:bodyPr wrap="square" lIns="91440" tIns="45720" rIns="91440" bIns="45720" anchor="ctr">
                  <a:no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9" name="ïś1iḍé">
                  <a:extLst>
                    <a:ext uri="{FF2B5EF4-FFF2-40B4-BE49-F238E27FC236}">
                      <a16:creationId xmlns:a16="http://schemas.microsoft.com/office/drawing/2014/main" xmlns="" id="{199F6A5B-9AD7-4505-9493-803FE29E9BE5}"/>
                    </a:ext>
                  </a:extLst>
                </p:cNvPr>
                <p:cNvSpPr/>
                <p:nvPr/>
              </p:nvSpPr>
              <p:spPr bwMode="auto">
                <a:xfrm>
                  <a:off x="9016036" y="2435024"/>
                  <a:ext cx="2491988" cy="8136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900"/>
                    <a:t>Supporting text here. </a:t>
                  </a:r>
                  <a:br>
                    <a:rPr lang="en-US" altLang="zh-CN" sz="900"/>
                  </a:br>
                  <a:r>
                    <a:rPr lang="en-US" altLang="zh-CN" sz="900"/>
                    <a:t>When you copy &amp; paste, choose "keep text only" option.</a:t>
                  </a:r>
                  <a:endParaRPr lang="zh-CN" altLang="en-US" sz="900" dirty="0"/>
                </a:p>
              </p:txBody>
            </p:sp>
            <p:sp>
              <p:nvSpPr>
                <p:cNvPr id="30" name="ïṧḻïḑé">
                  <a:extLst>
                    <a:ext uri="{FF2B5EF4-FFF2-40B4-BE49-F238E27FC236}">
                      <a16:creationId xmlns:a16="http://schemas.microsoft.com/office/drawing/2014/main" xmlns="" id="{DAC8330C-4491-4912-B258-F0A42DABF0F4}"/>
                    </a:ext>
                  </a:extLst>
                </p:cNvPr>
                <p:cNvSpPr txBox="1"/>
                <p:nvPr/>
              </p:nvSpPr>
              <p:spPr bwMode="auto">
                <a:xfrm>
                  <a:off x="9016036" y="2022143"/>
                  <a:ext cx="249198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/>
                    <a:t>Text here</a:t>
                  </a:r>
                  <a:endParaRPr lang="en-US" altLang="zh-CN" sz="1800" b="1" dirty="0"/>
                </a:p>
              </p:txBody>
            </p:sp>
          </p:grpSp>
          <p:grpSp>
            <p:nvGrpSpPr>
              <p:cNvPr id="12" name="ïṥḷiḓê">
                <a:extLst>
                  <a:ext uri="{FF2B5EF4-FFF2-40B4-BE49-F238E27FC236}">
                    <a16:creationId xmlns:a16="http://schemas.microsoft.com/office/drawing/2014/main" xmlns="" id="{38BCC70F-284D-41E9-B4C3-D3AA75A39B5C}"/>
                  </a:ext>
                </a:extLst>
              </p:cNvPr>
              <p:cNvGrpSpPr/>
              <p:nvPr/>
            </p:nvGrpSpPr>
            <p:grpSpPr>
              <a:xfrm>
                <a:off x="3454269" y="1674000"/>
                <a:ext cx="2504452" cy="3802743"/>
                <a:chOff x="9016036" y="1674000"/>
                <a:chExt cx="2504452" cy="3802743"/>
              </a:xfrm>
            </p:grpSpPr>
            <p:sp>
              <p:nvSpPr>
                <p:cNvPr id="21" name="ïṣḷide">
                  <a:extLst>
                    <a:ext uri="{FF2B5EF4-FFF2-40B4-BE49-F238E27FC236}">
                      <a16:creationId xmlns:a16="http://schemas.microsoft.com/office/drawing/2014/main" xmlns="" id="{A94152F5-9289-4627-9242-9CC386992D90}"/>
                    </a:ext>
                  </a:extLst>
                </p:cNvPr>
                <p:cNvSpPr/>
                <p:nvPr/>
              </p:nvSpPr>
              <p:spPr>
                <a:xfrm>
                  <a:off x="9021006" y="1674000"/>
                  <a:ext cx="2499482" cy="3802743"/>
                </a:xfrm>
                <a:prstGeom prst="roundRect">
                  <a:avLst>
                    <a:gd name="adj" fmla="val 12255"/>
                  </a:avLst>
                </a:prstGeom>
                <a:solidFill>
                  <a:schemeClr val="bg1">
                    <a:lumMod val="9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t" anchorCtr="1">
                  <a:noAutofit/>
                </a:bodyPr>
                <a:lstStyle/>
                <a:p>
                  <a:pPr lvl="0">
                    <a:lnSpc>
                      <a:spcPct val="120000"/>
                    </a:lnSpc>
                  </a:pPr>
                  <a:endParaRPr lang="en-US" altLang="zh-CN" sz="9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" name="ïşļídê">
                  <a:extLst>
                    <a:ext uri="{FF2B5EF4-FFF2-40B4-BE49-F238E27FC236}">
                      <a16:creationId xmlns:a16="http://schemas.microsoft.com/office/drawing/2014/main" xmlns="" id="{33C6EF5C-EC64-418E-BD7D-A7847772353D}"/>
                    </a:ext>
                  </a:extLst>
                </p:cNvPr>
                <p:cNvSpPr/>
                <p:nvPr/>
              </p:nvSpPr>
              <p:spPr>
                <a:xfrm>
                  <a:off x="9021006" y="3886915"/>
                  <a:ext cx="2491988" cy="603504"/>
                </a:xfrm>
                <a:prstGeom prst="rect">
                  <a:avLst/>
                </a:pr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en-US" altLang="zh-CN"/>
                    <a:t>1</a:t>
                  </a:r>
                  <a:endParaRPr lang="en-US" altLang="zh-CN" dirty="0"/>
                </a:p>
              </p:txBody>
            </p:sp>
            <p:sp>
              <p:nvSpPr>
                <p:cNvPr id="23" name="išlîḓe">
                  <a:extLst>
                    <a:ext uri="{FF2B5EF4-FFF2-40B4-BE49-F238E27FC236}">
                      <a16:creationId xmlns:a16="http://schemas.microsoft.com/office/drawing/2014/main" xmlns="" id="{FBF011E6-073F-4F13-9F48-FC08ADE5BD1A}"/>
                    </a:ext>
                  </a:extLst>
                </p:cNvPr>
                <p:cNvSpPr/>
                <p:nvPr/>
              </p:nvSpPr>
              <p:spPr bwMode="auto">
                <a:xfrm>
                  <a:off x="9996724" y="4701071"/>
                  <a:ext cx="540552" cy="456805"/>
                </a:xfrm>
                <a:custGeom>
                  <a:avLst/>
                  <a:gdLst>
                    <a:gd name="connsiteX0" fmla="*/ 46038 w 338138"/>
                    <a:gd name="connsiteY0" fmla="*/ 261938 h 285751"/>
                    <a:gd name="connsiteX1" fmla="*/ 38100 w 338138"/>
                    <a:gd name="connsiteY1" fmla="*/ 270670 h 285751"/>
                    <a:gd name="connsiteX2" fmla="*/ 46038 w 338138"/>
                    <a:gd name="connsiteY2" fmla="*/ 279402 h 285751"/>
                    <a:gd name="connsiteX3" fmla="*/ 53976 w 338138"/>
                    <a:gd name="connsiteY3" fmla="*/ 270670 h 285751"/>
                    <a:gd name="connsiteX4" fmla="*/ 46038 w 338138"/>
                    <a:gd name="connsiteY4" fmla="*/ 261938 h 285751"/>
                    <a:gd name="connsiteX5" fmla="*/ 288131 w 338138"/>
                    <a:gd name="connsiteY5" fmla="*/ 184150 h 285751"/>
                    <a:gd name="connsiteX6" fmla="*/ 277812 w 338138"/>
                    <a:gd name="connsiteY6" fmla="*/ 194469 h 285751"/>
                    <a:gd name="connsiteX7" fmla="*/ 288131 w 338138"/>
                    <a:gd name="connsiteY7" fmla="*/ 204788 h 285751"/>
                    <a:gd name="connsiteX8" fmla="*/ 298450 w 338138"/>
                    <a:gd name="connsiteY8" fmla="*/ 194469 h 285751"/>
                    <a:gd name="connsiteX9" fmla="*/ 288131 w 338138"/>
                    <a:gd name="connsiteY9" fmla="*/ 184150 h 285751"/>
                    <a:gd name="connsiteX10" fmla="*/ 19050 w 338138"/>
                    <a:gd name="connsiteY10" fmla="*/ 165100 h 285751"/>
                    <a:gd name="connsiteX11" fmla="*/ 19050 w 338138"/>
                    <a:gd name="connsiteY11" fmla="*/ 242888 h 285751"/>
                    <a:gd name="connsiteX12" fmla="*/ 73025 w 338138"/>
                    <a:gd name="connsiteY12" fmla="*/ 242888 h 285751"/>
                    <a:gd name="connsiteX13" fmla="*/ 73025 w 338138"/>
                    <a:gd name="connsiteY13" fmla="*/ 165100 h 285751"/>
                    <a:gd name="connsiteX14" fmla="*/ 12010 w 338138"/>
                    <a:gd name="connsiteY14" fmla="*/ 141288 h 285751"/>
                    <a:gd name="connsiteX15" fmla="*/ 81400 w 338138"/>
                    <a:gd name="connsiteY15" fmla="*/ 141288 h 285751"/>
                    <a:gd name="connsiteX16" fmla="*/ 92075 w 338138"/>
                    <a:gd name="connsiteY16" fmla="*/ 153107 h 285751"/>
                    <a:gd name="connsiteX17" fmla="*/ 92075 w 338138"/>
                    <a:gd name="connsiteY17" fmla="*/ 273932 h 285751"/>
                    <a:gd name="connsiteX18" fmla="*/ 81400 w 338138"/>
                    <a:gd name="connsiteY18" fmla="*/ 285751 h 285751"/>
                    <a:gd name="connsiteX19" fmla="*/ 12010 w 338138"/>
                    <a:gd name="connsiteY19" fmla="*/ 285751 h 285751"/>
                    <a:gd name="connsiteX20" fmla="*/ 0 w 338138"/>
                    <a:gd name="connsiteY20" fmla="*/ 273932 h 285751"/>
                    <a:gd name="connsiteX21" fmla="*/ 0 w 338138"/>
                    <a:gd name="connsiteY21" fmla="*/ 153107 h 285751"/>
                    <a:gd name="connsiteX22" fmla="*/ 12010 w 338138"/>
                    <a:gd name="connsiteY22" fmla="*/ 141288 h 285751"/>
                    <a:gd name="connsiteX23" fmla="*/ 55002 w 338138"/>
                    <a:gd name="connsiteY23" fmla="*/ 82550 h 285751"/>
                    <a:gd name="connsiteX24" fmla="*/ 175185 w 338138"/>
                    <a:gd name="connsiteY24" fmla="*/ 82550 h 285751"/>
                    <a:gd name="connsiteX25" fmla="*/ 193675 w 338138"/>
                    <a:gd name="connsiteY25" fmla="*/ 99703 h 285751"/>
                    <a:gd name="connsiteX26" fmla="*/ 193675 w 338138"/>
                    <a:gd name="connsiteY26" fmla="*/ 268597 h 285751"/>
                    <a:gd name="connsiteX27" fmla="*/ 175185 w 338138"/>
                    <a:gd name="connsiteY27" fmla="*/ 285750 h 285751"/>
                    <a:gd name="connsiteX28" fmla="*/ 107830 w 338138"/>
                    <a:gd name="connsiteY28" fmla="*/ 285750 h 285751"/>
                    <a:gd name="connsiteX29" fmla="*/ 109151 w 338138"/>
                    <a:gd name="connsiteY29" fmla="*/ 276514 h 285751"/>
                    <a:gd name="connsiteX30" fmla="*/ 109151 w 338138"/>
                    <a:gd name="connsiteY30" fmla="*/ 273875 h 285751"/>
                    <a:gd name="connsiteX31" fmla="*/ 115754 w 338138"/>
                    <a:gd name="connsiteY31" fmla="*/ 275194 h 285751"/>
                    <a:gd name="connsiteX32" fmla="*/ 124999 w 338138"/>
                    <a:gd name="connsiteY32" fmla="*/ 264639 h 285751"/>
                    <a:gd name="connsiteX33" fmla="*/ 115754 w 338138"/>
                    <a:gd name="connsiteY33" fmla="*/ 254083 h 285751"/>
                    <a:gd name="connsiteX34" fmla="*/ 109151 w 338138"/>
                    <a:gd name="connsiteY34" fmla="*/ 256722 h 285751"/>
                    <a:gd name="connsiteX35" fmla="*/ 109151 w 338138"/>
                    <a:gd name="connsiteY35" fmla="*/ 235610 h 285751"/>
                    <a:gd name="connsiteX36" fmla="*/ 168582 w 338138"/>
                    <a:gd name="connsiteY36" fmla="*/ 235610 h 285751"/>
                    <a:gd name="connsiteX37" fmla="*/ 168582 w 338138"/>
                    <a:gd name="connsiteY37" fmla="*/ 110259 h 285751"/>
                    <a:gd name="connsiteX38" fmla="*/ 61606 w 338138"/>
                    <a:gd name="connsiteY38" fmla="*/ 110259 h 285751"/>
                    <a:gd name="connsiteX39" fmla="*/ 61606 w 338138"/>
                    <a:gd name="connsiteY39" fmla="*/ 126093 h 285751"/>
                    <a:gd name="connsiteX40" fmla="*/ 36512 w 338138"/>
                    <a:gd name="connsiteY40" fmla="*/ 126093 h 285751"/>
                    <a:gd name="connsiteX41" fmla="*/ 36512 w 338138"/>
                    <a:gd name="connsiteY41" fmla="*/ 99703 h 285751"/>
                    <a:gd name="connsiteX42" fmla="*/ 55002 w 338138"/>
                    <a:gd name="connsiteY42" fmla="*/ 82550 h 285751"/>
                    <a:gd name="connsiteX43" fmla="*/ 102729 w 338138"/>
                    <a:gd name="connsiteY43" fmla="*/ 0 h 285751"/>
                    <a:gd name="connsiteX44" fmla="*/ 305260 w 338138"/>
                    <a:gd name="connsiteY44" fmla="*/ 0 h 285751"/>
                    <a:gd name="connsiteX45" fmla="*/ 338138 w 338138"/>
                    <a:gd name="connsiteY45" fmla="*/ 34237 h 285751"/>
                    <a:gd name="connsiteX46" fmla="*/ 338138 w 338138"/>
                    <a:gd name="connsiteY46" fmla="*/ 188306 h 285751"/>
                    <a:gd name="connsiteX47" fmla="*/ 305260 w 338138"/>
                    <a:gd name="connsiteY47" fmla="*/ 221226 h 285751"/>
                    <a:gd name="connsiteX48" fmla="*/ 234242 w 338138"/>
                    <a:gd name="connsiteY48" fmla="*/ 221226 h 285751"/>
                    <a:gd name="connsiteX49" fmla="*/ 234242 w 338138"/>
                    <a:gd name="connsiteY49" fmla="*/ 243612 h 285751"/>
                    <a:gd name="connsiteX50" fmla="*/ 265806 w 338138"/>
                    <a:gd name="connsiteY50" fmla="*/ 243612 h 285751"/>
                    <a:gd name="connsiteX51" fmla="*/ 277642 w 338138"/>
                    <a:gd name="connsiteY51" fmla="*/ 256780 h 285751"/>
                    <a:gd name="connsiteX52" fmla="*/ 277642 w 338138"/>
                    <a:gd name="connsiteY52" fmla="*/ 272582 h 285751"/>
                    <a:gd name="connsiteX53" fmla="*/ 265806 w 338138"/>
                    <a:gd name="connsiteY53" fmla="*/ 285750 h 285751"/>
                    <a:gd name="connsiteX54" fmla="*/ 205309 w 338138"/>
                    <a:gd name="connsiteY54" fmla="*/ 285750 h 285751"/>
                    <a:gd name="connsiteX55" fmla="*/ 210570 w 338138"/>
                    <a:gd name="connsiteY55" fmla="*/ 269948 h 285751"/>
                    <a:gd name="connsiteX56" fmla="*/ 210570 w 338138"/>
                    <a:gd name="connsiteY56" fmla="*/ 213325 h 285751"/>
                    <a:gd name="connsiteX57" fmla="*/ 210570 w 338138"/>
                    <a:gd name="connsiteY57" fmla="*/ 172504 h 285751"/>
                    <a:gd name="connsiteX58" fmla="*/ 296054 w 338138"/>
                    <a:gd name="connsiteY58" fmla="*/ 172504 h 285751"/>
                    <a:gd name="connsiteX59" fmla="*/ 309205 w 338138"/>
                    <a:gd name="connsiteY59" fmla="*/ 159335 h 285751"/>
                    <a:gd name="connsiteX60" fmla="*/ 309205 w 338138"/>
                    <a:gd name="connsiteY60" fmla="*/ 39504 h 285751"/>
                    <a:gd name="connsiteX61" fmla="*/ 296054 w 338138"/>
                    <a:gd name="connsiteY61" fmla="*/ 27653 h 285751"/>
                    <a:gd name="connsiteX62" fmla="*/ 110620 w 338138"/>
                    <a:gd name="connsiteY62" fmla="*/ 27653 h 285751"/>
                    <a:gd name="connsiteX63" fmla="*/ 98783 w 338138"/>
                    <a:gd name="connsiteY63" fmla="*/ 39504 h 285751"/>
                    <a:gd name="connsiteX64" fmla="*/ 98783 w 338138"/>
                    <a:gd name="connsiteY64" fmla="*/ 65841 h 285751"/>
                    <a:gd name="connsiteX65" fmla="*/ 69850 w 338138"/>
                    <a:gd name="connsiteY65" fmla="*/ 65841 h 285751"/>
                    <a:gd name="connsiteX66" fmla="*/ 69850 w 338138"/>
                    <a:gd name="connsiteY66" fmla="*/ 34237 h 285751"/>
                    <a:gd name="connsiteX67" fmla="*/ 102729 w 338138"/>
                    <a:gd name="connsiteY67" fmla="*/ 0 h 2857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338138" h="285751">
                      <a:moveTo>
                        <a:pt x="46038" y="261938"/>
                      </a:moveTo>
                      <a:cubicBezTo>
                        <a:pt x="41654" y="261938"/>
                        <a:pt x="38100" y="265847"/>
                        <a:pt x="38100" y="270670"/>
                      </a:cubicBezTo>
                      <a:cubicBezTo>
                        <a:pt x="38100" y="275493"/>
                        <a:pt x="41654" y="279402"/>
                        <a:pt x="46038" y="279402"/>
                      </a:cubicBezTo>
                      <a:cubicBezTo>
                        <a:pt x="50422" y="279402"/>
                        <a:pt x="53976" y="275493"/>
                        <a:pt x="53976" y="270670"/>
                      </a:cubicBezTo>
                      <a:cubicBezTo>
                        <a:pt x="53976" y="265847"/>
                        <a:pt x="50422" y="261938"/>
                        <a:pt x="46038" y="261938"/>
                      </a:cubicBezTo>
                      <a:close/>
                      <a:moveTo>
                        <a:pt x="288131" y="184150"/>
                      </a:moveTo>
                      <a:cubicBezTo>
                        <a:pt x="282432" y="184150"/>
                        <a:pt x="277812" y="188770"/>
                        <a:pt x="277812" y="194469"/>
                      </a:cubicBezTo>
                      <a:cubicBezTo>
                        <a:pt x="277812" y="200168"/>
                        <a:pt x="282432" y="204788"/>
                        <a:pt x="288131" y="204788"/>
                      </a:cubicBezTo>
                      <a:cubicBezTo>
                        <a:pt x="293830" y="204788"/>
                        <a:pt x="298450" y="200168"/>
                        <a:pt x="298450" y="194469"/>
                      </a:cubicBezTo>
                      <a:cubicBezTo>
                        <a:pt x="298450" y="188770"/>
                        <a:pt x="293830" y="184150"/>
                        <a:pt x="288131" y="184150"/>
                      </a:cubicBezTo>
                      <a:close/>
                      <a:moveTo>
                        <a:pt x="19050" y="165100"/>
                      </a:moveTo>
                      <a:lnTo>
                        <a:pt x="19050" y="242888"/>
                      </a:lnTo>
                      <a:lnTo>
                        <a:pt x="73025" y="242888"/>
                      </a:lnTo>
                      <a:lnTo>
                        <a:pt x="73025" y="165100"/>
                      </a:lnTo>
                      <a:close/>
                      <a:moveTo>
                        <a:pt x="12010" y="141288"/>
                      </a:moveTo>
                      <a:cubicBezTo>
                        <a:pt x="12010" y="141288"/>
                        <a:pt x="12010" y="141288"/>
                        <a:pt x="81400" y="141288"/>
                      </a:cubicBezTo>
                      <a:cubicBezTo>
                        <a:pt x="86738" y="141288"/>
                        <a:pt x="92075" y="146541"/>
                        <a:pt x="92075" y="153107"/>
                      </a:cubicBezTo>
                      <a:cubicBezTo>
                        <a:pt x="92075" y="153107"/>
                        <a:pt x="92075" y="153107"/>
                        <a:pt x="92075" y="273932"/>
                      </a:cubicBezTo>
                      <a:cubicBezTo>
                        <a:pt x="92075" y="280498"/>
                        <a:pt x="86738" y="285751"/>
                        <a:pt x="81400" y="285751"/>
                      </a:cubicBezTo>
                      <a:cubicBezTo>
                        <a:pt x="81400" y="285751"/>
                        <a:pt x="81400" y="285751"/>
                        <a:pt x="12010" y="285751"/>
                      </a:cubicBezTo>
                      <a:cubicBezTo>
                        <a:pt x="5337" y="285751"/>
                        <a:pt x="0" y="280498"/>
                        <a:pt x="0" y="273932"/>
                      </a:cubicBezTo>
                      <a:cubicBezTo>
                        <a:pt x="0" y="273932"/>
                        <a:pt x="0" y="273932"/>
                        <a:pt x="0" y="153107"/>
                      </a:cubicBezTo>
                      <a:cubicBezTo>
                        <a:pt x="0" y="146541"/>
                        <a:pt x="5337" y="141288"/>
                        <a:pt x="12010" y="141288"/>
                      </a:cubicBezTo>
                      <a:close/>
                      <a:moveTo>
                        <a:pt x="55002" y="82550"/>
                      </a:moveTo>
                      <a:cubicBezTo>
                        <a:pt x="55002" y="82550"/>
                        <a:pt x="55002" y="82550"/>
                        <a:pt x="175185" y="82550"/>
                      </a:cubicBezTo>
                      <a:cubicBezTo>
                        <a:pt x="185751" y="82550"/>
                        <a:pt x="193675" y="90467"/>
                        <a:pt x="193675" y="99703"/>
                      </a:cubicBezTo>
                      <a:cubicBezTo>
                        <a:pt x="193675" y="99703"/>
                        <a:pt x="193675" y="99703"/>
                        <a:pt x="193675" y="268597"/>
                      </a:cubicBezTo>
                      <a:cubicBezTo>
                        <a:pt x="193675" y="277833"/>
                        <a:pt x="185751" y="285750"/>
                        <a:pt x="175185" y="285750"/>
                      </a:cubicBezTo>
                      <a:cubicBezTo>
                        <a:pt x="175185" y="285750"/>
                        <a:pt x="175185" y="285750"/>
                        <a:pt x="107830" y="285750"/>
                      </a:cubicBezTo>
                      <a:cubicBezTo>
                        <a:pt x="109151" y="283111"/>
                        <a:pt x="109151" y="280472"/>
                        <a:pt x="109151" y="276514"/>
                      </a:cubicBezTo>
                      <a:cubicBezTo>
                        <a:pt x="109151" y="276514"/>
                        <a:pt x="109151" y="276514"/>
                        <a:pt x="109151" y="273875"/>
                      </a:cubicBezTo>
                      <a:cubicBezTo>
                        <a:pt x="110471" y="273875"/>
                        <a:pt x="113113" y="275194"/>
                        <a:pt x="115754" y="275194"/>
                      </a:cubicBezTo>
                      <a:cubicBezTo>
                        <a:pt x="121037" y="275194"/>
                        <a:pt x="124999" y="271236"/>
                        <a:pt x="124999" y="264639"/>
                      </a:cubicBezTo>
                      <a:cubicBezTo>
                        <a:pt x="124999" y="259361"/>
                        <a:pt x="121037" y="254083"/>
                        <a:pt x="115754" y="254083"/>
                      </a:cubicBezTo>
                      <a:cubicBezTo>
                        <a:pt x="113113" y="254083"/>
                        <a:pt x="110471" y="255402"/>
                        <a:pt x="109151" y="256722"/>
                      </a:cubicBezTo>
                      <a:cubicBezTo>
                        <a:pt x="109151" y="256722"/>
                        <a:pt x="109151" y="256722"/>
                        <a:pt x="109151" y="235610"/>
                      </a:cubicBezTo>
                      <a:cubicBezTo>
                        <a:pt x="109151" y="235610"/>
                        <a:pt x="109151" y="235610"/>
                        <a:pt x="168582" y="235610"/>
                      </a:cubicBezTo>
                      <a:cubicBezTo>
                        <a:pt x="168582" y="235610"/>
                        <a:pt x="168582" y="235610"/>
                        <a:pt x="168582" y="110259"/>
                      </a:cubicBezTo>
                      <a:cubicBezTo>
                        <a:pt x="168582" y="110259"/>
                        <a:pt x="168582" y="110259"/>
                        <a:pt x="61606" y="110259"/>
                      </a:cubicBezTo>
                      <a:cubicBezTo>
                        <a:pt x="61606" y="110259"/>
                        <a:pt x="61606" y="110259"/>
                        <a:pt x="61606" y="126093"/>
                      </a:cubicBezTo>
                      <a:cubicBezTo>
                        <a:pt x="61606" y="126093"/>
                        <a:pt x="61606" y="126093"/>
                        <a:pt x="36512" y="126093"/>
                      </a:cubicBezTo>
                      <a:cubicBezTo>
                        <a:pt x="36512" y="126093"/>
                        <a:pt x="36512" y="126093"/>
                        <a:pt x="36512" y="99703"/>
                      </a:cubicBezTo>
                      <a:cubicBezTo>
                        <a:pt x="36512" y="90467"/>
                        <a:pt x="45757" y="82550"/>
                        <a:pt x="55002" y="82550"/>
                      </a:cubicBezTo>
                      <a:close/>
                      <a:moveTo>
                        <a:pt x="102729" y="0"/>
                      </a:moveTo>
                      <a:cubicBezTo>
                        <a:pt x="102729" y="0"/>
                        <a:pt x="102729" y="0"/>
                        <a:pt x="305260" y="0"/>
                      </a:cubicBezTo>
                      <a:cubicBezTo>
                        <a:pt x="323672" y="0"/>
                        <a:pt x="338138" y="15802"/>
                        <a:pt x="338138" y="34237"/>
                      </a:cubicBezTo>
                      <a:cubicBezTo>
                        <a:pt x="338138" y="34237"/>
                        <a:pt x="338138" y="34237"/>
                        <a:pt x="338138" y="188306"/>
                      </a:cubicBezTo>
                      <a:cubicBezTo>
                        <a:pt x="338138" y="206741"/>
                        <a:pt x="323672" y="221226"/>
                        <a:pt x="305260" y="221226"/>
                      </a:cubicBezTo>
                      <a:cubicBezTo>
                        <a:pt x="305260" y="221226"/>
                        <a:pt x="305260" y="221226"/>
                        <a:pt x="234242" y="221226"/>
                      </a:cubicBezTo>
                      <a:cubicBezTo>
                        <a:pt x="234242" y="221226"/>
                        <a:pt x="234242" y="221226"/>
                        <a:pt x="234242" y="243612"/>
                      </a:cubicBezTo>
                      <a:cubicBezTo>
                        <a:pt x="234242" y="243612"/>
                        <a:pt x="234242" y="243612"/>
                        <a:pt x="265806" y="243612"/>
                      </a:cubicBezTo>
                      <a:cubicBezTo>
                        <a:pt x="272381" y="243612"/>
                        <a:pt x="277642" y="250196"/>
                        <a:pt x="277642" y="256780"/>
                      </a:cubicBezTo>
                      <a:cubicBezTo>
                        <a:pt x="277642" y="256780"/>
                        <a:pt x="277642" y="256780"/>
                        <a:pt x="277642" y="272582"/>
                      </a:cubicBezTo>
                      <a:cubicBezTo>
                        <a:pt x="277642" y="280483"/>
                        <a:pt x="272381" y="285750"/>
                        <a:pt x="265806" y="285750"/>
                      </a:cubicBezTo>
                      <a:cubicBezTo>
                        <a:pt x="265806" y="285750"/>
                        <a:pt x="265806" y="285750"/>
                        <a:pt x="205309" y="285750"/>
                      </a:cubicBezTo>
                      <a:cubicBezTo>
                        <a:pt x="207940" y="280483"/>
                        <a:pt x="209255" y="275216"/>
                        <a:pt x="210570" y="269948"/>
                      </a:cubicBezTo>
                      <a:cubicBezTo>
                        <a:pt x="210570" y="268632"/>
                        <a:pt x="210570" y="213325"/>
                        <a:pt x="210570" y="213325"/>
                      </a:cubicBezTo>
                      <a:cubicBezTo>
                        <a:pt x="210570" y="213325"/>
                        <a:pt x="210570" y="213325"/>
                        <a:pt x="210570" y="172504"/>
                      </a:cubicBezTo>
                      <a:cubicBezTo>
                        <a:pt x="210570" y="172504"/>
                        <a:pt x="210570" y="172504"/>
                        <a:pt x="296054" y="172504"/>
                      </a:cubicBezTo>
                      <a:cubicBezTo>
                        <a:pt x="303945" y="172504"/>
                        <a:pt x="309205" y="165920"/>
                        <a:pt x="309205" y="159335"/>
                      </a:cubicBezTo>
                      <a:cubicBezTo>
                        <a:pt x="309205" y="159335"/>
                        <a:pt x="309205" y="159335"/>
                        <a:pt x="309205" y="39504"/>
                      </a:cubicBezTo>
                      <a:cubicBezTo>
                        <a:pt x="309205" y="32920"/>
                        <a:pt x="303945" y="27653"/>
                        <a:pt x="296054" y="27653"/>
                      </a:cubicBezTo>
                      <a:cubicBezTo>
                        <a:pt x="296054" y="27653"/>
                        <a:pt x="296054" y="27653"/>
                        <a:pt x="110620" y="27653"/>
                      </a:cubicBezTo>
                      <a:cubicBezTo>
                        <a:pt x="104044" y="27653"/>
                        <a:pt x="98783" y="32920"/>
                        <a:pt x="98783" y="39504"/>
                      </a:cubicBezTo>
                      <a:cubicBezTo>
                        <a:pt x="98783" y="39504"/>
                        <a:pt x="98783" y="39504"/>
                        <a:pt x="98783" y="65841"/>
                      </a:cubicBezTo>
                      <a:cubicBezTo>
                        <a:pt x="98783" y="65841"/>
                        <a:pt x="98783" y="65841"/>
                        <a:pt x="69850" y="65841"/>
                      </a:cubicBezTo>
                      <a:cubicBezTo>
                        <a:pt x="69850" y="65841"/>
                        <a:pt x="69850" y="65841"/>
                        <a:pt x="69850" y="34237"/>
                      </a:cubicBezTo>
                      <a:cubicBezTo>
                        <a:pt x="69850" y="15802"/>
                        <a:pt x="84317" y="0"/>
                        <a:pt x="10272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wrap="square" lIns="91440" tIns="45720" rIns="91440" bIns="45720" anchor="ctr">
                  <a:no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4" name="iṣlîde">
                  <a:extLst>
                    <a:ext uri="{FF2B5EF4-FFF2-40B4-BE49-F238E27FC236}">
                      <a16:creationId xmlns:a16="http://schemas.microsoft.com/office/drawing/2014/main" xmlns="" id="{6709523F-818C-45B1-A21B-E68AFD66F649}"/>
                    </a:ext>
                  </a:extLst>
                </p:cNvPr>
                <p:cNvSpPr/>
                <p:nvPr/>
              </p:nvSpPr>
              <p:spPr bwMode="auto">
                <a:xfrm>
                  <a:off x="9016036" y="2435024"/>
                  <a:ext cx="2491988" cy="8136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900"/>
                    <a:t>Supporting text here. </a:t>
                  </a:r>
                  <a:br>
                    <a:rPr lang="en-US" altLang="zh-CN" sz="900"/>
                  </a:br>
                  <a:r>
                    <a:rPr lang="en-US" altLang="zh-CN" sz="900"/>
                    <a:t>When you copy &amp; paste, choose "keep text only" option.</a:t>
                  </a:r>
                  <a:endParaRPr lang="zh-CN" altLang="en-US" sz="900" dirty="0"/>
                </a:p>
              </p:txBody>
            </p:sp>
            <p:sp>
              <p:nvSpPr>
                <p:cNvPr id="25" name="ïşļïḓe">
                  <a:extLst>
                    <a:ext uri="{FF2B5EF4-FFF2-40B4-BE49-F238E27FC236}">
                      <a16:creationId xmlns:a16="http://schemas.microsoft.com/office/drawing/2014/main" xmlns="" id="{6E00E3FB-DBC6-48A0-B020-4321E593239F}"/>
                    </a:ext>
                  </a:extLst>
                </p:cNvPr>
                <p:cNvSpPr txBox="1"/>
                <p:nvPr/>
              </p:nvSpPr>
              <p:spPr bwMode="auto">
                <a:xfrm>
                  <a:off x="9016036" y="2022143"/>
                  <a:ext cx="249198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/>
                    <a:t>Text here</a:t>
                  </a:r>
                  <a:endParaRPr lang="en-US" altLang="zh-CN" sz="1800" b="1" dirty="0"/>
                </a:p>
              </p:txBody>
            </p:sp>
          </p:grpSp>
          <p:grpSp>
            <p:nvGrpSpPr>
              <p:cNvPr id="13" name="iṩḻïḓè">
                <a:extLst>
                  <a:ext uri="{FF2B5EF4-FFF2-40B4-BE49-F238E27FC236}">
                    <a16:creationId xmlns:a16="http://schemas.microsoft.com/office/drawing/2014/main" xmlns="" id="{3D482629-F56E-4971-B0EC-849006797741}"/>
                  </a:ext>
                </a:extLst>
              </p:cNvPr>
              <p:cNvGrpSpPr/>
              <p:nvPr/>
            </p:nvGrpSpPr>
            <p:grpSpPr>
              <a:xfrm>
                <a:off x="5559064" y="2109684"/>
                <a:ext cx="1073873" cy="244852"/>
                <a:chOff x="2767052" y="2109684"/>
                <a:chExt cx="1073873" cy="244852"/>
              </a:xfrm>
            </p:grpSpPr>
            <p:sp>
              <p:nvSpPr>
                <p:cNvPr id="18" name="išļíďè">
                  <a:extLst>
                    <a:ext uri="{FF2B5EF4-FFF2-40B4-BE49-F238E27FC236}">
                      <a16:creationId xmlns:a16="http://schemas.microsoft.com/office/drawing/2014/main" xmlns="" id="{AD0DB6A4-984D-408E-80B7-105AB0F0C7C1}"/>
                    </a:ext>
                  </a:extLst>
                </p:cNvPr>
                <p:cNvSpPr/>
                <p:nvPr/>
              </p:nvSpPr>
              <p:spPr>
                <a:xfrm>
                  <a:off x="2767052" y="2109684"/>
                  <a:ext cx="244852" cy="244852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9" name="iş1íḓè">
                  <a:extLst>
                    <a:ext uri="{FF2B5EF4-FFF2-40B4-BE49-F238E27FC236}">
                      <a16:creationId xmlns:a16="http://schemas.microsoft.com/office/drawing/2014/main" xmlns="" id="{EA31E8E1-AB3E-4D35-BA9D-96E16C410AA5}"/>
                    </a:ext>
                  </a:extLst>
                </p:cNvPr>
                <p:cNvSpPr/>
                <p:nvPr/>
              </p:nvSpPr>
              <p:spPr>
                <a:xfrm>
                  <a:off x="3596073" y="2109684"/>
                  <a:ext cx="244852" cy="244852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0" name="iślidé">
                  <a:extLst>
                    <a:ext uri="{FF2B5EF4-FFF2-40B4-BE49-F238E27FC236}">
                      <a16:creationId xmlns:a16="http://schemas.microsoft.com/office/drawing/2014/main" xmlns="" id="{D0613EB9-2BD7-497D-B5C4-B9F0FAF4AECB}"/>
                    </a:ext>
                  </a:extLst>
                </p:cNvPr>
                <p:cNvSpPr/>
                <p:nvPr/>
              </p:nvSpPr>
              <p:spPr>
                <a:xfrm>
                  <a:off x="2871950" y="2190962"/>
                  <a:ext cx="874207" cy="76309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8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Autofit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4" name="îṥļiḓê">
                <a:extLst>
                  <a:ext uri="{FF2B5EF4-FFF2-40B4-BE49-F238E27FC236}">
                    <a16:creationId xmlns:a16="http://schemas.microsoft.com/office/drawing/2014/main" xmlns="" id="{6F07C787-EF10-459A-959E-A7FA1F6A45B1}"/>
                  </a:ext>
                </a:extLst>
              </p:cNvPr>
              <p:cNvGrpSpPr/>
              <p:nvPr/>
            </p:nvGrpSpPr>
            <p:grpSpPr>
              <a:xfrm>
                <a:off x="5559064" y="4802642"/>
                <a:ext cx="1073873" cy="244852"/>
                <a:chOff x="2767052" y="2109684"/>
                <a:chExt cx="1073873" cy="244852"/>
              </a:xfrm>
            </p:grpSpPr>
            <p:sp>
              <p:nvSpPr>
                <p:cNvPr id="15" name="í$1îḓê">
                  <a:extLst>
                    <a:ext uri="{FF2B5EF4-FFF2-40B4-BE49-F238E27FC236}">
                      <a16:creationId xmlns:a16="http://schemas.microsoft.com/office/drawing/2014/main" xmlns="" id="{A9FF1267-DAF2-4075-B6C1-D78DCF137388}"/>
                    </a:ext>
                  </a:extLst>
                </p:cNvPr>
                <p:cNvSpPr/>
                <p:nvPr/>
              </p:nvSpPr>
              <p:spPr>
                <a:xfrm>
                  <a:off x="2767052" y="2109684"/>
                  <a:ext cx="244852" cy="244852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" name="íṡļíḋe">
                  <a:extLst>
                    <a:ext uri="{FF2B5EF4-FFF2-40B4-BE49-F238E27FC236}">
                      <a16:creationId xmlns:a16="http://schemas.microsoft.com/office/drawing/2014/main" xmlns="" id="{93EF21B1-E3C9-495A-B550-6C568FED23F2}"/>
                    </a:ext>
                  </a:extLst>
                </p:cNvPr>
                <p:cNvSpPr/>
                <p:nvPr/>
              </p:nvSpPr>
              <p:spPr>
                <a:xfrm>
                  <a:off x="3596073" y="2109684"/>
                  <a:ext cx="244852" cy="244852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7" name="îş1îḋè">
                  <a:extLst>
                    <a:ext uri="{FF2B5EF4-FFF2-40B4-BE49-F238E27FC236}">
                      <a16:creationId xmlns:a16="http://schemas.microsoft.com/office/drawing/2014/main" xmlns="" id="{2DF8BAE1-07B1-4B14-896E-D17F3F5BEED5}"/>
                    </a:ext>
                  </a:extLst>
                </p:cNvPr>
                <p:cNvSpPr/>
                <p:nvPr/>
              </p:nvSpPr>
              <p:spPr>
                <a:xfrm>
                  <a:off x="2871950" y="2190962"/>
                  <a:ext cx="874207" cy="76309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8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Autofit/>
                </a:bodyPr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iṩḻïḍè">
              <a:extLst>
                <a:ext uri="{FF2B5EF4-FFF2-40B4-BE49-F238E27FC236}">
                  <a16:creationId xmlns:a16="http://schemas.microsoft.com/office/drawing/2014/main" xmlns="" id="{D8BB5846-1036-4A41-99F3-999611ACCE13}"/>
                </a:ext>
              </a:extLst>
            </p:cNvPr>
            <p:cNvGrpSpPr/>
            <p:nvPr/>
          </p:nvGrpSpPr>
          <p:grpSpPr>
            <a:xfrm>
              <a:off x="669925" y="2915419"/>
              <a:ext cx="4616071" cy="1887223"/>
              <a:chOff x="687278" y="2398652"/>
              <a:chExt cx="3524773" cy="1887223"/>
            </a:xfrm>
          </p:grpSpPr>
          <p:sp>
            <p:nvSpPr>
              <p:cNvPr id="9" name="íṧḻïḑê">
                <a:extLst>
                  <a:ext uri="{FF2B5EF4-FFF2-40B4-BE49-F238E27FC236}">
                    <a16:creationId xmlns:a16="http://schemas.microsoft.com/office/drawing/2014/main" xmlns="" id="{628482CD-CFA2-4838-A2BD-0D23379DA120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4454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/>
                  <a:t>Unified fonts make reading more fluent.</a:t>
                </a:r>
                <a:br>
                  <a:rPr lang="en-US" altLang="zh-CN" sz="1100"/>
                </a:br>
                <a:r>
                  <a:rPr lang="en-US" altLang="zh-CN" sz="1100"/>
                  <a:t>Theme color makes PPT more convenient to change.</a:t>
                </a:r>
                <a:br>
                  <a:rPr lang="en-US" altLang="zh-CN" sz="1100"/>
                </a:br>
                <a:r>
                  <a:rPr lang="en-US" altLang="zh-CN" sz="1100"/>
                  <a:t>Adjust the spacing to adapt to Chinese typesetting, use the reference line in PPT.</a:t>
                </a:r>
                <a:endParaRPr lang="en-US" altLang="zh-CN" sz="1100" dirty="0"/>
              </a:p>
            </p:txBody>
          </p:sp>
          <p:sp>
            <p:nvSpPr>
              <p:cNvPr id="10" name="išḻïḍê">
                <a:extLst>
                  <a:ext uri="{FF2B5EF4-FFF2-40B4-BE49-F238E27FC236}">
                    <a16:creationId xmlns:a16="http://schemas.microsoft.com/office/drawing/2014/main" xmlns="" id="{937E5115-D480-438D-83C1-9C59208F6019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/>
                  <a:t>Text here</a:t>
                </a:r>
                <a:endParaRPr lang="en-US" altLang="zh-CN" sz="2000" b="1" dirty="0"/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D1E1386C-2E24-4BBE-A86F-CB94A94A534E}"/>
                </a:ext>
              </a:extLst>
            </p:cNvPr>
            <p:cNvCxnSpPr/>
            <p:nvPr/>
          </p:nvCxnSpPr>
          <p:spPr>
            <a:xfrm>
              <a:off x="5556000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24839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258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23DB418-EB30-48A3-8E37-E7E225A3225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94758" y="1405833"/>
            <a:ext cx="10037212" cy="4003167"/>
            <a:chOff x="1094758" y="1405833"/>
            <a:chExt cx="10037212" cy="4003167"/>
          </a:xfrm>
        </p:grpSpPr>
        <p:sp>
          <p:nvSpPr>
            <p:cNvPr id="3" name="iṡ1ídè">
              <a:extLst>
                <a:ext uri="{FF2B5EF4-FFF2-40B4-BE49-F238E27FC236}">
                  <a16:creationId xmlns:a16="http://schemas.microsoft.com/office/drawing/2014/main" xmlns="" id="{D9431F9E-A803-4DD6-B604-8C5843192BC8}"/>
                </a:ext>
              </a:extLst>
            </p:cNvPr>
            <p:cNvSpPr txBox="1"/>
            <p:nvPr/>
          </p:nvSpPr>
          <p:spPr>
            <a:xfrm>
              <a:off x="4836000" y="1405833"/>
              <a:ext cx="2520000" cy="927008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rmAutofit/>
            </a:bodyPr>
            <a:lstStyle/>
            <a:p>
              <a:pPr algn="dist"/>
              <a:r>
                <a:rPr lang="en-US" altLang="zh-CN" sz="2600" b="1" dirty="0">
                  <a:solidFill>
                    <a:schemeClr val="tx2"/>
                  </a:solidFill>
                </a:rPr>
                <a:t>CONTENTS</a:t>
              </a:r>
              <a:endParaRPr lang="zh-CN" altLang="en-US" sz="4000" b="1" dirty="0">
                <a:solidFill>
                  <a:schemeClr val="tx2"/>
                </a:solidFill>
              </a:endParaRPr>
            </a:p>
          </p:txBody>
        </p:sp>
        <p:sp>
          <p:nvSpPr>
            <p:cNvPr id="4" name="îşḷîḋê">
              <a:extLst>
                <a:ext uri="{FF2B5EF4-FFF2-40B4-BE49-F238E27FC236}">
                  <a16:creationId xmlns:a16="http://schemas.microsoft.com/office/drawing/2014/main" xmlns="" id="{EC4F1E1D-F4FB-4657-8165-72A91FC50C7A}"/>
                </a:ext>
              </a:extLst>
            </p:cNvPr>
            <p:cNvSpPr/>
            <p:nvPr/>
          </p:nvSpPr>
          <p:spPr bwMode="auto">
            <a:xfrm>
              <a:off x="1758788" y="3024000"/>
              <a:ext cx="885082" cy="944086"/>
            </a:xfrm>
            <a:custGeom>
              <a:avLst/>
              <a:gdLst>
                <a:gd name="T0" fmla="*/ 41 w 45"/>
                <a:gd name="T1" fmla="*/ 48 h 48"/>
                <a:gd name="T2" fmla="*/ 0 w 45"/>
                <a:gd name="T3" fmla="*/ 44 h 48"/>
                <a:gd name="T4" fmla="*/ 3 w 45"/>
                <a:gd name="T5" fmla="*/ 7 h 48"/>
                <a:gd name="T6" fmla="*/ 7 w 45"/>
                <a:gd name="T7" fmla="*/ 4 h 48"/>
                <a:gd name="T8" fmla="*/ 13 w 45"/>
                <a:gd name="T9" fmla="*/ 0 h 48"/>
                <a:gd name="T10" fmla="*/ 17 w 45"/>
                <a:gd name="T11" fmla="*/ 7 h 48"/>
                <a:gd name="T12" fmla="*/ 27 w 45"/>
                <a:gd name="T13" fmla="*/ 4 h 48"/>
                <a:gd name="T14" fmla="*/ 33 w 45"/>
                <a:gd name="T15" fmla="*/ 0 h 48"/>
                <a:gd name="T16" fmla="*/ 38 w 45"/>
                <a:gd name="T17" fmla="*/ 7 h 48"/>
                <a:gd name="T18" fmla="*/ 45 w 45"/>
                <a:gd name="T19" fmla="*/ 10 h 48"/>
                <a:gd name="T20" fmla="*/ 11 w 45"/>
                <a:gd name="T21" fmla="*/ 25 h 48"/>
                <a:gd name="T22" fmla="*/ 3 w 45"/>
                <a:gd name="T23" fmla="*/ 17 h 48"/>
                <a:gd name="T24" fmla="*/ 11 w 45"/>
                <a:gd name="T25" fmla="*/ 25 h 48"/>
                <a:gd name="T26" fmla="*/ 11 w 45"/>
                <a:gd name="T27" fmla="*/ 26 h 48"/>
                <a:gd name="T28" fmla="*/ 3 w 45"/>
                <a:gd name="T29" fmla="*/ 35 h 48"/>
                <a:gd name="T30" fmla="*/ 11 w 45"/>
                <a:gd name="T31" fmla="*/ 44 h 48"/>
                <a:gd name="T32" fmla="*/ 3 w 45"/>
                <a:gd name="T33" fmla="*/ 37 h 48"/>
                <a:gd name="T34" fmla="*/ 11 w 45"/>
                <a:gd name="T35" fmla="*/ 44 h 48"/>
                <a:gd name="T36" fmla="*/ 13 w 45"/>
                <a:gd name="T37" fmla="*/ 3 h 48"/>
                <a:gd name="T38" fmla="*/ 10 w 45"/>
                <a:gd name="T39" fmla="*/ 4 h 48"/>
                <a:gd name="T40" fmla="*/ 11 w 45"/>
                <a:gd name="T41" fmla="*/ 13 h 48"/>
                <a:gd name="T42" fmla="*/ 14 w 45"/>
                <a:gd name="T43" fmla="*/ 12 h 48"/>
                <a:gd name="T44" fmla="*/ 21 w 45"/>
                <a:gd name="T45" fmla="*/ 25 h 48"/>
                <a:gd name="T46" fmla="*/ 13 w 45"/>
                <a:gd name="T47" fmla="*/ 17 h 48"/>
                <a:gd name="T48" fmla="*/ 21 w 45"/>
                <a:gd name="T49" fmla="*/ 25 h 48"/>
                <a:gd name="T50" fmla="*/ 21 w 45"/>
                <a:gd name="T51" fmla="*/ 26 h 48"/>
                <a:gd name="T52" fmla="*/ 13 w 45"/>
                <a:gd name="T53" fmla="*/ 35 h 48"/>
                <a:gd name="T54" fmla="*/ 21 w 45"/>
                <a:gd name="T55" fmla="*/ 44 h 48"/>
                <a:gd name="T56" fmla="*/ 13 w 45"/>
                <a:gd name="T57" fmla="*/ 37 h 48"/>
                <a:gd name="T58" fmla="*/ 21 w 45"/>
                <a:gd name="T59" fmla="*/ 44 h 48"/>
                <a:gd name="T60" fmla="*/ 32 w 45"/>
                <a:gd name="T61" fmla="*/ 17 h 48"/>
                <a:gd name="T62" fmla="*/ 23 w 45"/>
                <a:gd name="T63" fmla="*/ 25 h 48"/>
                <a:gd name="T64" fmla="*/ 32 w 45"/>
                <a:gd name="T65" fmla="*/ 35 h 48"/>
                <a:gd name="T66" fmla="*/ 23 w 45"/>
                <a:gd name="T67" fmla="*/ 26 h 48"/>
                <a:gd name="T68" fmla="*/ 32 w 45"/>
                <a:gd name="T69" fmla="*/ 35 h 48"/>
                <a:gd name="T70" fmla="*/ 32 w 45"/>
                <a:gd name="T71" fmla="*/ 37 h 48"/>
                <a:gd name="T72" fmla="*/ 23 w 45"/>
                <a:gd name="T73" fmla="*/ 44 h 48"/>
                <a:gd name="T74" fmla="*/ 34 w 45"/>
                <a:gd name="T75" fmla="*/ 4 h 48"/>
                <a:gd name="T76" fmla="*/ 32 w 45"/>
                <a:gd name="T77" fmla="*/ 3 h 48"/>
                <a:gd name="T78" fmla="*/ 31 w 45"/>
                <a:gd name="T79" fmla="*/ 12 h 48"/>
                <a:gd name="T80" fmla="*/ 33 w 45"/>
                <a:gd name="T81" fmla="*/ 13 h 48"/>
                <a:gd name="T82" fmla="*/ 34 w 45"/>
                <a:gd name="T83" fmla="*/ 4 h 48"/>
                <a:gd name="T84" fmla="*/ 41 w 45"/>
                <a:gd name="T85" fmla="*/ 17 h 48"/>
                <a:gd name="T86" fmla="*/ 33 w 45"/>
                <a:gd name="T87" fmla="*/ 25 h 48"/>
                <a:gd name="T88" fmla="*/ 41 w 45"/>
                <a:gd name="T89" fmla="*/ 35 h 48"/>
                <a:gd name="T90" fmla="*/ 33 w 45"/>
                <a:gd name="T91" fmla="*/ 26 h 48"/>
                <a:gd name="T92" fmla="*/ 41 w 45"/>
                <a:gd name="T93" fmla="*/ 35 h 48"/>
                <a:gd name="T94" fmla="*/ 41 w 45"/>
                <a:gd name="T95" fmla="*/ 37 h 48"/>
                <a:gd name="T96" fmla="*/ 33 w 45"/>
                <a:gd name="T9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" h="48">
                  <a:moveTo>
                    <a:pt x="45" y="44"/>
                  </a:moveTo>
                  <a:cubicBezTo>
                    <a:pt x="45" y="46"/>
                    <a:pt x="43" y="48"/>
                    <a:pt x="41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8"/>
                    <a:pt x="0" y="46"/>
                    <a:pt x="0" y="4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7"/>
                    <a:pt x="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2"/>
                    <a:pt x="17" y="4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9" y="0"/>
                    <a:pt x="3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6" y="0"/>
                    <a:pt x="38" y="2"/>
                    <a:pt x="38" y="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3" y="7"/>
                    <a:pt x="45" y="8"/>
                    <a:pt x="45" y="10"/>
                  </a:cubicBezTo>
                  <a:lnTo>
                    <a:pt x="45" y="44"/>
                  </a:lnTo>
                  <a:close/>
                  <a:moveTo>
                    <a:pt x="11" y="25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25"/>
                    <a:pt x="3" y="25"/>
                    <a:pt x="3" y="25"/>
                  </a:cubicBezTo>
                  <a:lnTo>
                    <a:pt x="11" y="25"/>
                  </a:lnTo>
                  <a:close/>
                  <a:moveTo>
                    <a:pt x="11" y="35"/>
                  </a:moveTo>
                  <a:cubicBezTo>
                    <a:pt x="11" y="26"/>
                    <a:pt x="11" y="26"/>
                    <a:pt x="11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35"/>
                    <a:pt x="3" y="35"/>
                    <a:pt x="3" y="35"/>
                  </a:cubicBezTo>
                  <a:lnTo>
                    <a:pt x="11" y="35"/>
                  </a:lnTo>
                  <a:close/>
                  <a:moveTo>
                    <a:pt x="11" y="44"/>
                  </a:moveTo>
                  <a:cubicBezTo>
                    <a:pt x="11" y="37"/>
                    <a:pt x="11" y="37"/>
                    <a:pt x="11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44"/>
                    <a:pt x="3" y="44"/>
                    <a:pt x="3" y="44"/>
                  </a:cubicBezTo>
                  <a:lnTo>
                    <a:pt x="11" y="44"/>
                  </a:lnTo>
                  <a:close/>
                  <a:moveTo>
                    <a:pt x="14" y="4"/>
                  </a:moveTo>
                  <a:cubicBezTo>
                    <a:pt x="14" y="4"/>
                    <a:pt x="13" y="3"/>
                    <a:pt x="13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0" y="4"/>
                    <a:pt x="10" y="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1" y="13"/>
                    <a:pt x="11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4" y="12"/>
                    <a:pt x="14" y="12"/>
                  </a:cubicBezTo>
                  <a:lnTo>
                    <a:pt x="14" y="4"/>
                  </a:lnTo>
                  <a:close/>
                  <a:moveTo>
                    <a:pt x="21" y="25"/>
                  </a:moveTo>
                  <a:cubicBezTo>
                    <a:pt x="21" y="17"/>
                    <a:pt x="21" y="17"/>
                    <a:pt x="21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21" y="25"/>
                  </a:lnTo>
                  <a:close/>
                  <a:moveTo>
                    <a:pt x="21" y="35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21" y="35"/>
                  </a:lnTo>
                  <a:close/>
                  <a:moveTo>
                    <a:pt x="21" y="44"/>
                  </a:moveTo>
                  <a:cubicBezTo>
                    <a:pt x="21" y="37"/>
                    <a:pt x="21" y="37"/>
                    <a:pt x="21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44"/>
                    <a:pt x="13" y="44"/>
                    <a:pt x="13" y="44"/>
                  </a:cubicBezTo>
                  <a:lnTo>
                    <a:pt x="21" y="44"/>
                  </a:lnTo>
                  <a:close/>
                  <a:moveTo>
                    <a:pt x="32" y="25"/>
                  </a:moveTo>
                  <a:cubicBezTo>
                    <a:pt x="32" y="17"/>
                    <a:pt x="32" y="17"/>
                    <a:pt x="32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25"/>
                    <a:pt x="23" y="25"/>
                    <a:pt x="23" y="25"/>
                  </a:cubicBezTo>
                  <a:lnTo>
                    <a:pt x="32" y="25"/>
                  </a:lnTo>
                  <a:close/>
                  <a:moveTo>
                    <a:pt x="32" y="35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35"/>
                    <a:pt x="23" y="35"/>
                    <a:pt x="23" y="35"/>
                  </a:cubicBezTo>
                  <a:lnTo>
                    <a:pt x="32" y="35"/>
                  </a:lnTo>
                  <a:close/>
                  <a:moveTo>
                    <a:pt x="32" y="44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44"/>
                    <a:pt x="23" y="44"/>
                    <a:pt x="23" y="44"/>
                  </a:cubicBezTo>
                  <a:lnTo>
                    <a:pt x="32" y="44"/>
                  </a:lnTo>
                  <a:close/>
                  <a:moveTo>
                    <a:pt x="34" y="4"/>
                  </a:moveTo>
                  <a:cubicBezTo>
                    <a:pt x="34" y="4"/>
                    <a:pt x="34" y="3"/>
                    <a:pt x="33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4"/>
                    <a:pt x="31" y="4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3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4" y="13"/>
                    <a:pt x="34" y="12"/>
                    <a:pt x="34" y="12"/>
                  </a:cubicBezTo>
                  <a:lnTo>
                    <a:pt x="34" y="4"/>
                  </a:lnTo>
                  <a:close/>
                  <a:moveTo>
                    <a:pt x="41" y="25"/>
                  </a:moveTo>
                  <a:cubicBezTo>
                    <a:pt x="41" y="17"/>
                    <a:pt x="41" y="17"/>
                    <a:pt x="41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25"/>
                    <a:pt x="33" y="25"/>
                    <a:pt x="33" y="25"/>
                  </a:cubicBezTo>
                  <a:lnTo>
                    <a:pt x="41" y="25"/>
                  </a:lnTo>
                  <a:close/>
                  <a:moveTo>
                    <a:pt x="41" y="35"/>
                  </a:moveTo>
                  <a:cubicBezTo>
                    <a:pt x="41" y="26"/>
                    <a:pt x="41" y="26"/>
                    <a:pt x="41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35"/>
                    <a:pt x="33" y="35"/>
                    <a:pt x="33" y="35"/>
                  </a:cubicBezTo>
                  <a:lnTo>
                    <a:pt x="41" y="35"/>
                  </a:lnTo>
                  <a:close/>
                  <a:moveTo>
                    <a:pt x="41" y="44"/>
                  </a:moveTo>
                  <a:cubicBezTo>
                    <a:pt x="41" y="37"/>
                    <a:pt x="41" y="37"/>
                    <a:pt x="41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44"/>
                    <a:pt x="33" y="44"/>
                    <a:pt x="33" y="44"/>
                  </a:cubicBezTo>
                  <a:lnTo>
                    <a:pt x="41" y="4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îṣļîďé">
              <a:extLst>
                <a:ext uri="{FF2B5EF4-FFF2-40B4-BE49-F238E27FC236}">
                  <a16:creationId xmlns:a16="http://schemas.microsoft.com/office/drawing/2014/main" xmlns="" id="{22D59179-DB62-4028-B202-0898C051E774}"/>
                </a:ext>
              </a:extLst>
            </p:cNvPr>
            <p:cNvSpPr txBox="1"/>
            <p:nvPr/>
          </p:nvSpPr>
          <p:spPr bwMode="auto">
            <a:xfrm>
              <a:off x="1094758" y="4289768"/>
              <a:ext cx="2213143" cy="400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6" name="išḷiḓè">
              <a:extLst>
                <a:ext uri="{FF2B5EF4-FFF2-40B4-BE49-F238E27FC236}">
                  <a16:creationId xmlns:a16="http://schemas.microsoft.com/office/drawing/2014/main" xmlns="" id="{EB1D89B3-850C-4AEC-9BA8-3BFA32A89BB9}"/>
                </a:ext>
              </a:extLst>
            </p:cNvPr>
            <p:cNvSpPr txBox="1"/>
            <p:nvPr/>
          </p:nvSpPr>
          <p:spPr bwMode="auto">
            <a:xfrm>
              <a:off x="1094758" y="4689886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0000" tIns="46800" rIns="90000" bIns="4680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7" name="íṡľïďé">
              <a:extLst>
                <a:ext uri="{FF2B5EF4-FFF2-40B4-BE49-F238E27FC236}">
                  <a16:creationId xmlns:a16="http://schemas.microsoft.com/office/drawing/2014/main" xmlns="" id="{1CE16CFE-513B-454C-9822-80EE52E81882}"/>
                </a:ext>
              </a:extLst>
            </p:cNvPr>
            <p:cNvSpPr/>
            <p:nvPr/>
          </p:nvSpPr>
          <p:spPr bwMode="auto">
            <a:xfrm>
              <a:off x="4337310" y="3092839"/>
              <a:ext cx="944084" cy="806408"/>
            </a:xfrm>
            <a:custGeom>
              <a:avLst/>
              <a:gdLst>
                <a:gd name="T0" fmla="*/ 48 w 48"/>
                <a:gd name="T1" fmla="*/ 38 h 41"/>
                <a:gd name="T2" fmla="*/ 45 w 48"/>
                <a:gd name="T3" fmla="*/ 41 h 41"/>
                <a:gd name="T4" fmla="*/ 37 w 48"/>
                <a:gd name="T5" fmla="*/ 41 h 41"/>
                <a:gd name="T6" fmla="*/ 34 w 48"/>
                <a:gd name="T7" fmla="*/ 38 h 41"/>
                <a:gd name="T8" fmla="*/ 34 w 48"/>
                <a:gd name="T9" fmla="*/ 30 h 41"/>
                <a:gd name="T10" fmla="*/ 37 w 48"/>
                <a:gd name="T11" fmla="*/ 27 h 41"/>
                <a:gd name="T12" fmla="*/ 39 w 48"/>
                <a:gd name="T13" fmla="*/ 27 h 41"/>
                <a:gd name="T14" fmla="*/ 39 w 48"/>
                <a:gd name="T15" fmla="*/ 22 h 41"/>
                <a:gd name="T16" fmla="*/ 25 w 48"/>
                <a:gd name="T17" fmla="*/ 22 h 41"/>
                <a:gd name="T18" fmla="*/ 25 w 48"/>
                <a:gd name="T19" fmla="*/ 27 h 41"/>
                <a:gd name="T20" fmla="*/ 28 w 48"/>
                <a:gd name="T21" fmla="*/ 27 h 41"/>
                <a:gd name="T22" fmla="*/ 31 w 48"/>
                <a:gd name="T23" fmla="*/ 30 h 41"/>
                <a:gd name="T24" fmla="*/ 31 w 48"/>
                <a:gd name="T25" fmla="*/ 38 h 41"/>
                <a:gd name="T26" fmla="*/ 28 w 48"/>
                <a:gd name="T27" fmla="*/ 41 h 41"/>
                <a:gd name="T28" fmla="*/ 19 w 48"/>
                <a:gd name="T29" fmla="*/ 41 h 41"/>
                <a:gd name="T30" fmla="*/ 17 w 48"/>
                <a:gd name="T31" fmla="*/ 38 h 41"/>
                <a:gd name="T32" fmla="*/ 17 w 48"/>
                <a:gd name="T33" fmla="*/ 30 h 41"/>
                <a:gd name="T34" fmla="*/ 19 w 48"/>
                <a:gd name="T35" fmla="*/ 27 h 41"/>
                <a:gd name="T36" fmla="*/ 22 w 48"/>
                <a:gd name="T37" fmla="*/ 27 h 41"/>
                <a:gd name="T38" fmla="*/ 22 w 48"/>
                <a:gd name="T39" fmla="*/ 22 h 41"/>
                <a:gd name="T40" fmla="*/ 8 w 48"/>
                <a:gd name="T41" fmla="*/ 22 h 41"/>
                <a:gd name="T42" fmla="*/ 8 w 48"/>
                <a:gd name="T43" fmla="*/ 27 h 41"/>
                <a:gd name="T44" fmla="*/ 11 w 48"/>
                <a:gd name="T45" fmla="*/ 27 h 41"/>
                <a:gd name="T46" fmla="*/ 13 w 48"/>
                <a:gd name="T47" fmla="*/ 30 h 41"/>
                <a:gd name="T48" fmla="*/ 13 w 48"/>
                <a:gd name="T49" fmla="*/ 38 h 41"/>
                <a:gd name="T50" fmla="*/ 11 w 48"/>
                <a:gd name="T51" fmla="*/ 41 h 41"/>
                <a:gd name="T52" fmla="*/ 2 w 48"/>
                <a:gd name="T53" fmla="*/ 41 h 41"/>
                <a:gd name="T54" fmla="*/ 0 w 48"/>
                <a:gd name="T55" fmla="*/ 38 h 41"/>
                <a:gd name="T56" fmla="*/ 0 w 48"/>
                <a:gd name="T57" fmla="*/ 30 h 41"/>
                <a:gd name="T58" fmla="*/ 2 w 48"/>
                <a:gd name="T59" fmla="*/ 27 h 41"/>
                <a:gd name="T60" fmla="*/ 5 w 48"/>
                <a:gd name="T61" fmla="*/ 27 h 41"/>
                <a:gd name="T62" fmla="*/ 5 w 48"/>
                <a:gd name="T63" fmla="*/ 22 h 41"/>
                <a:gd name="T64" fmla="*/ 8 w 48"/>
                <a:gd name="T65" fmla="*/ 19 h 41"/>
                <a:gd name="T66" fmla="*/ 22 w 48"/>
                <a:gd name="T67" fmla="*/ 19 h 41"/>
                <a:gd name="T68" fmla="*/ 22 w 48"/>
                <a:gd name="T69" fmla="*/ 13 h 41"/>
                <a:gd name="T70" fmla="*/ 19 w 48"/>
                <a:gd name="T71" fmla="*/ 13 h 41"/>
                <a:gd name="T72" fmla="*/ 17 w 48"/>
                <a:gd name="T73" fmla="*/ 11 h 41"/>
                <a:gd name="T74" fmla="*/ 17 w 48"/>
                <a:gd name="T75" fmla="*/ 2 h 41"/>
                <a:gd name="T76" fmla="*/ 19 w 48"/>
                <a:gd name="T77" fmla="*/ 0 h 41"/>
                <a:gd name="T78" fmla="*/ 28 w 48"/>
                <a:gd name="T79" fmla="*/ 0 h 41"/>
                <a:gd name="T80" fmla="*/ 31 w 48"/>
                <a:gd name="T81" fmla="*/ 2 h 41"/>
                <a:gd name="T82" fmla="*/ 31 w 48"/>
                <a:gd name="T83" fmla="*/ 11 h 41"/>
                <a:gd name="T84" fmla="*/ 28 w 48"/>
                <a:gd name="T85" fmla="*/ 13 h 41"/>
                <a:gd name="T86" fmla="*/ 25 w 48"/>
                <a:gd name="T87" fmla="*/ 13 h 41"/>
                <a:gd name="T88" fmla="*/ 25 w 48"/>
                <a:gd name="T89" fmla="*/ 19 h 41"/>
                <a:gd name="T90" fmla="*/ 39 w 48"/>
                <a:gd name="T91" fmla="*/ 19 h 41"/>
                <a:gd name="T92" fmla="*/ 43 w 48"/>
                <a:gd name="T93" fmla="*/ 22 h 41"/>
                <a:gd name="T94" fmla="*/ 43 w 48"/>
                <a:gd name="T95" fmla="*/ 27 h 41"/>
                <a:gd name="T96" fmla="*/ 45 w 48"/>
                <a:gd name="T97" fmla="*/ 27 h 41"/>
                <a:gd name="T98" fmla="*/ 48 w 48"/>
                <a:gd name="T99" fmla="*/ 30 h 41"/>
                <a:gd name="T100" fmla="*/ 48 w 48"/>
                <a:gd name="T101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8" h="41">
                  <a:moveTo>
                    <a:pt x="48" y="38"/>
                  </a:moveTo>
                  <a:cubicBezTo>
                    <a:pt x="48" y="40"/>
                    <a:pt x="47" y="41"/>
                    <a:pt x="45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5" y="41"/>
                    <a:pt x="34" y="40"/>
                    <a:pt x="34" y="38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8"/>
                    <a:pt x="35" y="27"/>
                    <a:pt x="37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9" y="27"/>
                    <a:pt x="31" y="28"/>
                    <a:pt x="31" y="30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40"/>
                    <a:pt x="29" y="41"/>
                    <a:pt x="28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8" y="41"/>
                    <a:pt x="17" y="40"/>
                    <a:pt x="17" y="38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28"/>
                    <a:pt x="18" y="27"/>
                    <a:pt x="19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7"/>
                    <a:pt x="13" y="28"/>
                    <a:pt x="13" y="30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40"/>
                    <a:pt x="12" y="41"/>
                    <a:pt x="11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1"/>
                    <a:pt x="0" y="40"/>
                    <a:pt x="0" y="38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8"/>
                    <a:pt x="1" y="27"/>
                    <a:pt x="2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0"/>
                    <a:pt x="6" y="19"/>
                    <a:pt x="8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8" y="13"/>
                    <a:pt x="17" y="12"/>
                    <a:pt x="17" y="1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1" y="1"/>
                    <a:pt x="31" y="2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2"/>
                    <a:pt x="29" y="13"/>
                    <a:pt x="28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41" y="19"/>
                    <a:pt x="43" y="20"/>
                    <a:pt x="43" y="22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7" y="27"/>
                    <a:pt x="48" y="28"/>
                    <a:pt x="48" y="30"/>
                  </a:cubicBezTo>
                  <a:lnTo>
                    <a:pt x="48" y="38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ŝlîḋê">
              <a:extLst>
                <a:ext uri="{FF2B5EF4-FFF2-40B4-BE49-F238E27FC236}">
                  <a16:creationId xmlns:a16="http://schemas.microsoft.com/office/drawing/2014/main" xmlns="" id="{A4BFF522-6E08-4659-A271-09ABD1A547E4}"/>
                </a:ext>
              </a:extLst>
            </p:cNvPr>
            <p:cNvSpPr txBox="1"/>
            <p:nvPr/>
          </p:nvSpPr>
          <p:spPr bwMode="auto">
            <a:xfrm>
              <a:off x="3702781" y="4289768"/>
              <a:ext cx="2213143" cy="400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9" name="îṩlíḑê">
              <a:extLst>
                <a:ext uri="{FF2B5EF4-FFF2-40B4-BE49-F238E27FC236}">
                  <a16:creationId xmlns:a16="http://schemas.microsoft.com/office/drawing/2014/main" xmlns="" id="{D61335C5-5B68-4C10-B3DB-8CC5933E1C02}"/>
                </a:ext>
              </a:extLst>
            </p:cNvPr>
            <p:cNvSpPr txBox="1"/>
            <p:nvPr/>
          </p:nvSpPr>
          <p:spPr bwMode="auto">
            <a:xfrm>
              <a:off x="3702781" y="4689886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0000" tIns="46800" rIns="90000" bIns="4680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íṡḷïdé">
              <a:extLst>
                <a:ext uri="{FF2B5EF4-FFF2-40B4-BE49-F238E27FC236}">
                  <a16:creationId xmlns:a16="http://schemas.microsoft.com/office/drawing/2014/main" xmlns="" id="{267963C5-4C72-4C35-B686-C35F96AB24BF}"/>
                </a:ext>
              </a:extLst>
            </p:cNvPr>
            <p:cNvSpPr/>
            <p:nvPr/>
          </p:nvSpPr>
          <p:spPr bwMode="auto">
            <a:xfrm>
              <a:off x="6923485" y="3031241"/>
              <a:ext cx="987780" cy="929604"/>
            </a:xfrm>
            <a:custGeom>
              <a:avLst/>
              <a:gdLst>
                <a:gd name="connsiteX0" fmla="*/ 69646 w 508000"/>
                <a:gd name="connsiteY0" fmla="*/ 394096 h 478080"/>
                <a:gd name="connsiteX1" fmla="*/ 438355 w 508000"/>
                <a:gd name="connsiteY1" fmla="*/ 394096 h 478080"/>
                <a:gd name="connsiteX2" fmla="*/ 438355 w 508000"/>
                <a:gd name="connsiteY2" fmla="*/ 422773 h 478080"/>
                <a:gd name="connsiteX3" fmla="*/ 473178 w 508000"/>
                <a:gd name="connsiteY3" fmla="*/ 422773 h 478080"/>
                <a:gd name="connsiteX4" fmla="*/ 473178 w 508000"/>
                <a:gd name="connsiteY4" fmla="*/ 447354 h 478080"/>
                <a:gd name="connsiteX5" fmla="*/ 497758 w 508000"/>
                <a:gd name="connsiteY5" fmla="*/ 447354 h 478080"/>
                <a:gd name="connsiteX6" fmla="*/ 497758 w 508000"/>
                <a:gd name="connsiteY6" fmla="*/ 478080 h 478080"/>
                <a:gd name="connsiteX7" fmla="*/ 14339 w 508000"/>
                <a:gd name="connsiteY7" fmla="*/ 478080 h 478080"/>
                <a:gd name="connsiteX8" fmla="*/ 14339 w 508000"/>
                <a:gd name="connsiteY8" fmla="*/ 447354 h 478080"/>
                <a:gd name="connsiteX9" fmla="*/ 38920 w 508000"/>
                <a:gd name="connsiteY9" fmla="*/ 447354 h 478080"/>
                <a:gd name="connsiteX10" fmla="*/ 38920 w 508000"/>
                <a:gd name="connsiteY10" fmla="*/ 422773 h 478080"/>
                <a:gd name="connsiteX11" fmla="*/ 69646 w 508000"/>
                <a:gd name="connsiteY11" fmla="*/ 422773 h 478080"/>
                <a:gd name="connsiteX12" fmla="*/ 362031 w 508000"/>
                <a:gd name="connsiteY12" fmla="*/ 193354 h 478080"/>
                <a:gd name="connsiteX13" fmla="*/ 436842 w 508000"/>
                <a:gd name="connsiteY13" fmla="*/ 193354 h 478080"/>
                <a:gd name="connsiteX14" fmla="*/ 456791 w 508000"/>
                <a:gd name="connsiteY14" fmla="*/ 213383 h 478080"/>
                <a:gd name="connsiteX15" fmla="*/ 456791 w 508000"/>
                <a:gd name="connsiteY15" fmla="*/ 233411 h 478080"/>
                <a:gd name="connsiteX16" fmla="*/ 436842 w 508000"/>
                <a:gd name="connsiteY16" fmla="*/ 233411 h 478080"/>
                <a:gd name="connsiteX17" fmla="*/ 436842 w 508000"/>
                <a:gd name="connsiteY17" fmla="*/ 373612 h 478080"/>
                <a:gd name="connsiteX18" fmla="*/ 362031 w 508000"/>
                <a:gd name="connsiteY18" fmla="*/ 373612 h 478080"/>
                <a:gd name="connsiteX19" fmla="*/ 362031 w 508000"/>
                <a:gd name="connsiteY19" fmla="*/ 233411 h 478080"/>
                <a:gd name="connsiteX20" fmla="*/ 342081 w 508000"/>
                <a:gd name="connsiteY20" fmla="*/ 233411 h 478080"/>
                <a:gd name="connsiteX21" fmla="*/ 342081 w 508000"/>
                <a:gd name="connsiteY21" fmla="*/ 213383 h 478080"/>
                <a:gd name="connsiteX22" fmla="*/ 362031 w 508000"/>
                <a:gd name="connsiteY22" fmla="*/ 193354 h 478080"/>
                <a:gd name="connsiteX23" fmla="*/ 218644 w 508000"/>
                <a:gd name="connsiteY23" fmla="*/ 193354 h 478080"/>
                <a:gd name="connsiteX24" fmla="*/ 293455 w 508000"/>
                <a:gd name="connsiteY24" fmla="*/ 193354 h 478080"/>
                <a:gd name="connsiteX25" fmla="*/ 313404 w 508000"/>
                <a:gd name="connsiteY25" fmla="*/ 213383 h 478080"/>
                <a:gd name="connsiteX26" fmla="*/ 313404 w 508000"/>
                <a:gd name="connsiteY26" fmla="*/ 233411 h 478080"/>
                <a:gd name="connsiteX27" fmla="*/ 293455 w 508000"/>
                <a:gd name="connsiteY27" fmla="*/ 233411 h 478080"/>
                <a:gd name="connsiteX28" fmla="*/ 293455 w 508000"/>
                <a:gd name="connsiteY28" fmla="*/ 373612 h 478080"/>
                <a:gd name="connsiteX29" fmla="*/ 213656 w 508000"/>
                <a:gd name="connsiteY29" fmla="*/ 373612 h 478080"/>
                <a:gd name="connsiteX30" fmla="*/ 213656 w 508000"/>
                <a:gd name="connsiteY30" fmla="*/ 233411 h 478080"/>
                <a:gd name="connsiteX31" fmla="*/ 198694 w 508000"/>
                <a:gd name="connsiteY31" fmla="*/ 233411 h 478080"/>
                <a:gd name="connsiteX32" fmla="*/ 198694 w 508000"/>
                <a:gd name="connsiteY32" fmla="*/ 213383 h 478080"/>
                <a:gd name="connsiteX33" fmla="*/ 218644 w 508000"/>
                <a:gd name="connsiteY33" fmla="*/ 193354 h 478080"/>
                <a:gd name="connsiteX34" fmla="*/ 73208 w 508000"/>
                <a:gd name="connsiteY34" fmla="*/ 193354 h 478080"/>
                <a:gd name="connsiteX35" fmla="*/ 148019 w 508000"/>
                <a:gd name="connsiteY35" fmla="*/ 193354 h 478080"/>
                <a:gd name="connsiteX36" fmla="*/ 167968 w 508000"/>
                <a:gd name="connsiteY36" fmla="*/ 213383 h 478080"/>
                <a:gd name="connsiteX37" fmla="*/ 167968 w 508000"/>
                <a:gd name="connsiteY37" fmla="*/ 233411 h 478080"/>
                <a:gd name="connsiteX38" fmla="*/ 148019 w 508000"/>
                <a:gd name="connsiteY38" fmla="*/ 233411 h 478080"/>
                <a:gd name="connsiteX39" fmla="*/ 148019 w 508000"/>
                <a:gd name="connsiteY39" fmla="*/ 373612 h 478080"/>
                <a:gd name="connsiteX40" fmla="*/ 73208 w 508000"/>
                <a:gd name="connsiteY40" fmla="*/ 373612 h 478080"/>
                <a:gd name="connsiteX41" fmla="*/ 73208 w 508000"/>
                <a:gd name="connsiteY41" fmla="*/ 233411 h 478080"/>
                <a:gd name="connsiteX42" fmla="*/ 53258 w 508000"/>
                <a:gd name="connsiteY42" fmla="*/ 233411 h 478080"/>
                <a:gd name="connsiteX43" fmla="*/ 53258 w 508000"/>
                <a:gd name="connsiteY43" fmla="*/ 213383 h 478080"/>
                <a:gd name="connsiteX44" fmla="*/ 73208 w 508000"/>
                <a:gd name="connsiteY44" fmla="*/ 193354 h 478080"/>
                <a:gd name="connsiteX45" fmla="*/ 234079 w 508000"/>
                <a:gd name="connsiteY45" fmla="*/ 68402 h 478080"/>
                <a:gd name="connsiteX46" fmla="*/ 169334 w 508000"/>
                <a:gd name="connsiteY46" fmla="*/ 108199 h 478080"/>
                <a:gd name="connsiteX47" fmla="*/ 169334 w 508000"/>
                <a:gd name="connsiteY47" fmla="*/ 113174 h 478080"/>
                <a:gd name="connsiteX48" fmla="*/ 174314 w 508000"/>
                <a:gd name="connsiteY48" fmla="*/ 113174 h 478080"/>
                <a:gd name="connsiteX49" fmla="*/ 333687 w 508000"/>
                <a:gd name="connsiteY49" fmla="*/ 113174 h 478080"/>
                <a:gd name="connsiteX50" fmla="*/ 338667 w 508000"/>
                <a:gd name="connsiteY50" fmla="*/ 113174 h 478080"/>
                <a:gd name="connsiteX51" fmla="*/ 338667 w 508000"/>
                <a:gd name="connsiteY51" fmla="*/ 108199 h 478080"/>
                <a:gd name="connsiteX52" fmla="*/ 273922 w 508000"/>
                <a:gd name="connsiteY52" fmla="*/ 68402 h 478080"/>
                <a:gd name="connsiteX53" fmla="*/ 234079 w 508000"/>
                <a:gd name="connsiteY53" fmla="*/ 68402 h 478080"/>
                <a:gd name="connsiteX54" fmla="*/ 234079 w 508000"/>
                <a:gd name="connsiteY54" fmla="*/ 3732 h 478080"/>
                <a:gd name="connsiteX55" fmla="*/ 273922 w 508000"/>
                <a:gd name="connsiteY55" fmla="*/ 3732 h 478080"/>
                <a:gd name="connsiteX56" fmla="*/ 488079 w 508000"/>
                <a:gd name="connsiteY56" fmla="*/ 123123 h 478080"/>
                <a:gd name="connsiteX57" fmla="*/ 508000 w 508000"/>
                <a:gd name="connsiteY57" fmla="*/ 157946 h 478080"/>
                <a:gd name="connsiteX58" fmla="*/ 508000 w 508000"/>
                <a:gd name="connsiteY58" fmla="*/ 172870 h 478080"/>
                <a:gd name="connsiteX59" fmla="*/ 0 w 508000"/>
                <a:gd name="connsiteY59" fmla="*/ 172870 h 478080"/>
                <a:gd name="connsiteX60" fmla="*/ 0 w 508000"/>
                <a:gd name="connsiteY60" fmla="*/ 157946 h 478080"/>
                <a:gd name="connsiteX61" fmla="*/ 19922 w 508000"/>
                <a:gd name="connsiteY61" fmla="*/ 123123 h 478080"/>
                <a:gd name="connsiteX62" fmla="*/ 234079 w 508000"/>
                <a:gd name="connsiteY62" fmla="*/ 3732 h 47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08000" h="478080">
                  <a:moveTo>
                    <a:pt x="69646" y="394096"/>
                  </a:moveTo>
                  <a:lnTo>
                    <a:pt x="438355" y="394096"/>
                  </a:lnTo>
                  <a:lnTo>
                    <a:pt x="438355" y="422773"/>
                  </a:lnTo>
                  <a:lnTo>
                    <a:pt x="473178" y="422773"/>
                  </a:lnTo>
                  <a:lnTo>
                    <a:pt x="473178" y="447354"/>
                  </a:lnTo>
                  <a:lnTo>
                    <a:pt x="497758" y="447354"/>
                  </a:lnTo>
                  <a:lnTo>
                    <a:pt x="497758" y="478080"/>
                  </a:lnTo>
                  <a:lnTo>
                    <a:pt x="14339" y="478080"/>
                  </a:lnTo>
                  <a:lnTo>
                    <a:pt x="14339" y="447354"/>
                  </a:lnTo>
                  <a:lnTo>
                    <a:pt x="38920" y="447354"/>
                  </a:lnTo>
                  <a:lnTo>
                    <a:pt x="38920" y="422773"/>
                  </a:lnTo>
                  <a:lnTo>
                    <a:pt x="69646" y="422773"/>
                  </a:lnTo>
                  <a:close/>
                  <a:moveTo>
                    <a:pt x="362031" y="193354"/>
                  </a:moveTo>
                  <a:cubicBezTo>
                    <a:pt x="362031" y="193354"/>
                    <a:pt x="362031" y="193354"/>
                    <a:pt x="436842" y="193354"/>
                  </a:cubicBezTo>
                  <a:cubicBezTo>
                    <a:pt x="446816" y="193354"/>
                    <a:pt x="456791" y="203368"/>
                    <a:pt x="456791" y="213383"/>
                  </a:cubicBezTo>
                  <a:cubicBezTo>
                    <a:pt x="456791" y="213383"/>
                    <a:pt x="456791" y="213383"/>
                    <a:pt x="456791" y="233411"/>
                  </a:cubicBezTo>
                  <a:cubicBezTo>
                    <a:pt x="456791" y="233411"/>
                    <a:pt x="456791" y="233411"/>
                    <a:pt x="436842" y="233411"/>
                  </a:cubicBezTo>
                  <a:cubicBezTo>
                    <a:pt x="436842" y="233411"/>
                    <a:pt x="436842" y="233411"/>
                    <a:pt x="436842" y="373612"/>
                  </a:cubicBezTo>
                  <a:lnTo>
                    <a:pt x="362031" y="373612"/>
                  </a:lnTo>
                  <a:cubicBezTo>
                    <a:pt x="362031" y="373612"/>
                    <a:pt x="362031" y="373612"/>
                    <a:pt x="362031" y="233411"/>
                  </a:cubicBezTo>
                  <a:cubicBezTo>
                    <a:pt x="362031" y="233411"/>
                    <a:pt x="362031" y="233411"/>
                    <a:pt x="342081" y="233411"/>
                  </a:cubicBezTo>
                  <a:cubicBezTo>
                    <a:pt x="342081" y="233411"/>
                    <a:pt x="342081" y="233411"/>
                    <a:pt x="342081" y="213383"/>
                  </a:cubicBezTo>
                  <a:cubicBezTo>
                    <a:pt x="342081" y="203368"/>
                    <a:pt x="352056" y="193354"/>
                    <a:pt x="362031" y="193354"/>
                  </a:cubicBezTo>
                  <a:close/>
                  <a:moveTo>
                    <a:pt x="218644" y="193354"/>
                  </a:moveTo>
                  <a:cubicBezTo>
                    <a:pt x="218644" y="193354"/>
                    <a:pt x="218644" y="193354"/>
                    <a:pt x="293455" y="193354"/>
                  </a:cubicBezTo>
                  <a:cubicBezTo>
                    <a:pt x="303429" y="193354"/>
                    <a:pt x="313404" y="203368"/>
                    <a:pt x="313404" y="213383"/>
                  </a:cubicBezTo>
                  <a:cubicBezTo>
                    <a:pt x="313404" y="213383"/>
                    <a:pt x="313404" y="213383"/>
                    <a:pt x="313404" y="233411"/>
                  </a:cubicBezTo>
                  <a:cubicBezTo>
                    <a:pt x="313404" y="233411"/>
                    <a:pt x="313404" y="233411"/>
                    <a:pt x="293455" y="233411"/>
                  </a:cubicBezTo>
                  <a:cubicBezTo>
                    <a:pt x="293455" y="233411"/>
                    <a:pt x="293455" y="233411"/>
                    <a:pt x="293455" y="373612"/>
                  </a:cubicBezTo>
                  <a:lnTo>
                    <a:pt x="213656" y="373612"/>
                  </a:lnTo>
                  <a:cubicBezTo>
                    <a:pt x="213656" y="373612"/>
                    <a:pt x="213656" y="373612"/>
                    <a:pt x="213656" y="233411"/>
                  </a:cubicBezTo>
                  <a:cubicBezTo>
                    <a:pt x="213656" y="233411"/>
                    <a:pt x="213656" y="233411"/>
                    <a:pt x="198694" y="233411"/>
                  </a:cubicBezTo>
                  <a:cubicBezTo>
                    <a:pt x="198694" y="233411"/>
                    <a:pt x="198694" y="233411"/>
                    <a:pt x="198694" y="213383"/>
                  </a:cubicBezTo>
                  <a:cubicBezTo>
                    <a:pt x="198694" y="203368"/>
                    <a:pt x="208669" y="193354"/>
                    <a:pt x="218644" y="193354"/>
                  </a:cubicBezTo>
                  <a:close/>
                  <a:moveTo>
                    <a:pt x="73208" y="193354"/>
                  </a:moveTo>
                  <a:cubicBezTo>
                    <a:pt x="73208" y="193354"/>
                    <a:pt x="73208" y="193354"/>
                    <a:pt x="148019" y="193354"/>
                  </a:cubicBezTo>
                  <a:cubicBezTo>
                    <a:pt x="157993" y="193354"/>
                    <a:pt x="167968" y="203368"/>
                    <a:pt x="167968" y="213383"/>
                  </a:cubicBezTo>
                  <a:cubicBezTo>
                    <a:pt x="167968" y="213383"/>
                    <a:pt x="167968" y="213383"/>
                    <a:pt x="167968" y="233411"/>
                  </a:cubicBezTo>
                  <a:cubicBezTo>
                    <a:pt x="167968" y="233411"/>
                    <a:pt x="167968" y="233411"/>
                    <a:pt x="148019" y="233411"/>
                  </a:cubicBezTo>
                  <a:cubicBezTo>
                    <a:pt x="148019" y="233411"/>
                    <a:pt x="148019" y="233411"/>
                    <a:pt x="148019" y="373612"/>
                  </a:cubicBezTo>
                  <a:lnTo>
                    <a:pt x="73208" y="373612"/>
                  </a:lnTo>
                  <a:cubicBezTo>
                    <a:pt x="73208" y="373612"/>
                    <a:pt x="73208" y="373612"/>
                    <a:pt x="73208" y="233411"/>
                  </a:cubicBezTo>
                  <a:cubicBezTo>
                    <a:pt x="73208" y="233411"/>
                    <a:pt x="73208" y="233411"/>
                    <a:pt x="53258" y="233411"/>
                  </a:cubicBezTo>
                  <a:cubicBezTo>
                    <a:pt x="53258" y="233411"/>
                    <a:pt x="53258" y="233411"/>
                    <a:pt x="53258" y="213383"/>
                  </a:cubicBezTo>
                  <a:cubicBezTo>
                    <a:pt x="53258" y="203368"/>
                    <a:pt x="63233" y="193354"/>
                    <a:pt x="73208" y="193354"/>
                  </a:cubicBezTo>
                  <a:close/>
                  <a:moveTo>
                    <a:pt x="234079" y="68402"/>
                  </a:moveTo>
                  <a:cubicBezTo>
                    <a:pt x="234079" y="68402"/>
                    <a:pt x="234079" y="68402"/>
                    <a:pt x="169334" y="108199"/>
                  </a:cubicBezTo>
                  <a:cubicBezTo>
                    <a:pt x="169334" y="108199"/>
                    <a:pt x="169334" y="108199"/>
                    <a:pt x="169334" y="113174"/>
                  </a:cubicBezTo>
                  <a:cubicBezTo>
                    <a:pt x="169334" y="113174"/>
                    <a:pt x="169334" y="113174"/>
                    <a:pt x="174314" y="113174"/>
                  </a:cubicBezTo>
                  <a:lnTo>
                    <a:pt x="333687" y="113174"/>
                  </a:lnTo>
                  <a:cubicBezTo>
                    <a:pt x="338667" y="113174"/>
                    <a:pt x="338667" y="113174"/>
                    <a:pt x="338667" y="113174"/>
                  </a:cubicBezTo>
                  <a:cubicBezTo>
                    <a:pt x="338667" y="108199"/>
                    <a:pt x="338667" y="108199"/>
                    <a:pt x="338667" y="108199"/>
                  </a:cubicBezTo>
                  <a:cubicBezTo>
                    <a:pt x="338667" y="108199"/>
                    <a:pt x="338667" y="108199"/>
                    <a:pt x="273922" y="68402"/>
                  </a:cubicBezTo>
                  <a:cubicBezTo>
                    <a:pt x="258981" y="63428"/>
                    <a:pt x="249020" y="63428"/>
                    <a:pt x="234079" y="68402"/>
                  </a:cubicBezTo>
                  <a:close/>
                  <a:moveTo>
                    <a:pt x="234079" y="3732"/>
                  </a:moveTo>
                  <a:cubicBezTo>
                    <a:pt x="249020" y="-1243"/>
                    <a:pt x="258981" y="-1243"/>
                    <a:pt x="273922" y="3732"/>
                  </a:cubicBezTo>
                  <a:lnTo>
                    <a:pt x="488079" y="123123"/>
                  </a:lnTo>
                  <a:cubicBezTo>
                    <a:pt x="498039" y="128098"/>
                    <a:pt x="508000" y="143022"/>
                    <a:pt x="508000" y="157946"/>
                  </a:cubicBezTo>
                  <a:cubicBezTo>
                    <a:pt x="508000" y="157946"/>
                    <a:pt x="508000" y="157946"/>
                    <a:pt x="508000" y="172870"/>
                  </a:cubicBezTo>
                  <a:cubicBezTo>
                    <a:pt x="508000" y="172870"/>
                    <a:pt x="508000" y="172870"/>
                    <a:pt x="0" y="172870"/>
                  </a:cubicBezTo>
                  <a:cubicBezTo>
                    <a:pt x="0" y="172870"/>
                    <a:pt x="0" y="172870"/>
                    <a:pt x="0" y="157946"/>
                  </a:cubicBezTo>
                  <a:cubicBezTo>
                    <a:pt x="0" y="143022"/>
                    <a:pt x="9961" y="128098"/>
                    <a:pt x="19922" y="123123"/>
                  </a:cubicBezTo>
                  <a:cubicBezTo>
                    <a:pt x="19922" y="123123"/>
                    <a:pt x="19922" y="123123"/>
                    <a:pt x="234079" y="3732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şļîdé">
              <a:extLst>
                <a:ext uri="{FF2B5EF4-FFF2-40B4-BE49-F238E27FC236}">
                  <a16:creationId xmlns:a16="http://schemas.microsoft.com/office/drawing/2014/main" xmlns="" id="{64A1203E-EE3B-45B9-BE09-D41EEAE27E5F}"/>
                </a:ext>
              </a:extLst>
            </p:cNvPr>
            <p:cNvSpPr txBox="1"/>
            <p:nvPr/>
          </p:nvSpPr>
          <p:spPr bwMode="auto">
            <a:xfrm>
              <a:off x="6310804" y="4289768"/>
              <a:ext cx="2213143" cy="400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2" name="isļîdê">
              <a:extLst>
                <a:ext uri="{FF2B5EF4-FFF2-40B4-BE49-F238E27FC236}">
                  <a16:creationId xmlns:a16="http://schemas.microsoft.com/office/drawing/2014/main" xmlns="" id="{5FA7FC7F-425E-4543-B08B-C718FBA7FE48}"/>
                </a:ext>
              </a:extLst>
            </p:cNvPr>
            <p:cNvSpPr txBox="1"/>
            <p:nvPr/>
          </p:nvSpPr>
          <p:spPr bwMode="auto">
            <a:xfrm>
              <a:off x="6310804" y="4689886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0000" tIns="46800" rIns="90000" bIns="4680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3" name="ïṣ1iḓé">
              <a:extLst>
                <a:ext uri="{FF2B5EF4-FFF2-40B4-BE49-F238E27FC236}">
                  <a16:creationId xmlns:a16="http://schemas.microsoft.com/office/drawing/2014/main" xmlns="" id="{8C639183-BCF0-4BE4-91B3-866A947C09A5}"/>
                </a:ext>
              </a:extLst>
            </p:cNvPr>
            <p:cNvSpPr/>
            <p:nvPr/>
          </p:nvSpPr>
          <p:spPr>
            <a:xfrm>
              <a:off x="9553573" y="3024218"/>
              <a:ext cx="943650" cy="9436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96" y="15577"/>
                  </a:moveTo>
                  <a:cubicBezTo>
                    <a:pt x="12144" y="16865"/>
                    <a:pt x="9844" y="18851"/>
                    <a:pt x="8177" y="21278"/>
                  </a:cubicBezTo>
                  <a:cubicBezTo>
                    <a:pt x="9017" y="21487"/>
                    <a:pt x="9895" y="21600"/>
                    <a:pt x="10801" y="21600"/>
                  </a:cubicBezTo>
                  <a:cubicBezTo>
                    <a:pt x="12429" y="21600"/>
                    <a:pt x="13973" y="21237"/>
                    <a:pt x="15358" y="20591"/>
                  </a:cubicBezTo>
                  <a:cubicBezTo>
                    <a:pt x="15580" y="19502"/>
                    <a:pt x="15699" y="18376"/>
                    <a:pt x="15699" y="17222"/>
                  </a:cubicBezTo>
                  <a:cubicBezTo>
                    <a:pt x="15699" y="16807"/>
                    <a:pt x="15679" y="16394"/>
                    <a:pt x="15648" y="15985"/>
                  </a:cubicBezTo>
                  <a:cubicBezTo>
                    <a:pt x="15371" y="15896"/>
                    <a:pt x="15116" y="15757"/>
                    <a:pt x="14896" y="15577"/>
                  </a:cubicBezTo>
                  <a:close/>
                  <a:moveTo>
                    <a:pt x="18049" y="2796"/>
                  </a:moveTo>
                  <a:cubicBezTo>
                    <a:pt x="16319" y="2963"/>
                    <a:pt x="14667" y="3397"/>
                    <a:pt x="13127" y="4050"/>
                  </a:cubicBezTo>
                  <a:cubicBezTo>
                    <a:pt x="13136" y="4125"/>
                    <a:pt x="13139" y="4202"/>
                    <a:pt x="13139" y="4280"/>
                  </a:cubicBezTo>
                  <a:cubicBezTo>
                    <a:pt x="13139" y="4642"/>
                    <a:pt x="13052" y="4984"/>
                    <a:pt x="12904" y="5289"/>
                  </a:cubicBezTo>
                  <a:cubicBezTo>
                    <a:pt x="14441" y="7094"/>
                    <a:pt x="15635" y="9198"/>
                    <a:pt x="16388" y="11500"/>
                  </a:cubicBezTo>
                  <a:cubicBezTo>
                    <a:pt x="17323" y="11517"/>
                    <a:pt x="18121" y="12090"/>
                    <a:pt x="18465" y="12903"/>
                  </a:cubicBezTo>
                  <a:cubicBezTo>
                    <a:pt x="19505" y="12797"/>
                    <a:pt x="20517" y="12599"/>
                    <a:pt x="21493" y="12312"/>
                  </a:cubicBezTo>
                  <a:cubicBezTo>
                    <a:pt x="21562" y="11817"/>
                    <a:pt x="21600" y="11314"/>
                    <a:pt x="21600" y="10799"/>
                  </a:cubicBezTo>
                  <a:cubicBezTo>
                    <a:pt x="21600" y="7626"/>
                    <a:pt x="20230" y="4772"/>
                    <a:pt x="18049" y="2796"/>
                  </a:cubicBezTo>
                  <a:close/>
                  <a:moveTo>
                    <a:pt x="13739" y="14349"/>
                  </a:moveTo>
                  <a:cubicBezTo>
                    <a:pt x="11074" y="13908"/>
                    <a:pt x="8601" y="12890"/>
                    <a:pt x="6450" y="11433"/>
                  </a:cubicBezTo>
                  <a:cubicBezTo>
                    <a:pt x="6101" y="11646"/>
                    <a:pt x="5691" y="11773"/>
                    <a:pt x="5251" y="11773"/>
                  </a:cubicBezTo>
                  <a:cubicBezTo>
                    <a:pt x="5090" y="11773"/>
                    <a:pt x="4933" y="11755"/>
                    <a:pt x="4781" y="11724"/>
                  </a:cubicBezTo>
                  <a:cubicBezTo>
                    <a:pt x="3750" y="13677"/>
                    <a:pt x="3093" y="15854"/>
                    <a:pt x="2903" y="18164"/>
                  </a:cubicBezTo>
                  <a:cubicBezTo>
                    <a:pt x="3931" y="19266"/>
                    <a:pt x="5186" y="20154"/>
                    <a:pt x="6595" y="20750"/>
                  </a:cubicBezTo>
                  <a:cubicBezTo>
                    <a:pt x="8345" y="18059"/>
                    <a:pt x="10792" y="15833"/>
                    <a:pt x="13739" y="14349"/>
                  </a:cubicBezTo>
                  <a:close/>
                  <a:moveTo>
                    <a:pt x="17258" y="15906"/>
                  </a:moveTo>
                  <a:cubicBezTo>
                    <a:pt x="17290" y="16340"/>
                    <a:pt x="17306" y="16780"/>
                    <a:pt x="17306" y="17222"/>
                  </a:cubicBezTo>
                  <a:cubicBezTo>
                    <a:pt x="17306" y="18003"/>
                    <a:pt x="17256" y="18770"/>
                    <a:pt x="17163" y="19525"/>
                  </a:cubicBezTo>
                  <a:cubicBezTo>
                    <a:pt x="18993" y="18186"/>
                    <a:pt x="20389" y="16288"/>
                    <a:pt x="21091" y="14080"/>
                  </a:cubicBezTo>
                  <a:cubicBezTo>
                    <a:pt x="20259" y="14281"/>
                    <a:pt x="19403" y="14425"/>
                    <a:pt x="18531" y="14508"/>
                  </a:cubicBezTo>
                  <a:cubicBezTo>
                    <a:pt x="18326" y="15137"/>
                    <a:pt x="17860" y="15646"/>
                    <a:pt x="17258" y="15906"/>
                  </a:cubicBezTo>
                  <a:close/>
                  <a:moveTo>
                    <a:pt x="14278" y="12804"/>
                  </a:moveTo>
                  <a:cubicBezTo>
                    <a:pt x="14421" y="12507"/>
                    <a:pt x="14624" y="12244"/>
                    <a:pt x="14874" y="12035"/>
                  </a:cubicBezTo>
                  <a:cubicBezTo>
                    <a:pt x="14196" y="9947"/>
                    <a:pt x="13122" y="8037"/>
                    <a:pt x="11738" y="6396"/>
                  </a:cubicBezTo>
                  <a:cubicBezTo>
                    <a:pt x="11462" y="6512"/>
                    <a:pt x="11160" y="6577"/>
                    <a:pt x="10842" y="6577"/>
                  </a:cubicBezTo>
                  <a:cubicBezTo>
                    <a:pt x="10343" y="6577"/>
                    <a:pt x="9883" y="6417"/>
                    <a:pt x="9507" y="6147"/>
                  </a:cubicBezTo>
                  <a:cubicBezTo>
                    <a:pt x="8673" y="6781"/>
                    <a:pt x="7903" y="7490"/>
                    <a:pt x="7202" y="8265"/>
                  </a:cubicBezTo>
                  <a:cubicBezTo>
                    <a:pt x="7421" y="8615"/>
                    <a:pt x="7550" y="9030"/>
                    <a:pt x="7550" y="9475"/>
                  </a:cubicBezTo>
                  <a:cubicBezTo>
                    <a:pt x="7550" y="9715"/>
                    <a:pt x="7513" y="9946"/>
                    <a:pt x="7444" y="10163"/>
                  </a:cubicBezTo>
                  <a:cubicBezTo>
                    <a:pt x="9459" y="11510"/>
                    <a:pt x="11779" y="12433"/>
                    <a:pt x="14278" y="12804"/>
                  </a:cubicBezTo>
                  <a:close/>
                  <a:moveTo>
                    <a:pt x="10842" y="1982"/>
                  </a:moveTo>
                  <a:cubicBezTo>
                    <a:pt x="11448" y="1982"/>
                    <a:pt x="11999" y="2219"/>
                    <a:pt x="12409" y="2604"/>
                  </a:cubicBezTo>
                  <a:cubicBezTo>
                    <a:pt x="13608" y="2088"/>
                    <a:pt x="14870" y="1692"/>
                    <a:pt x="16183" y="1439"/>
                  </a:cubicBezTo>
                  <a:cubicBezTo>
                    <a:pt x="14599" y="526"/>
                    <a:pt x="12761" y="0"/>
                    <a:pt x="10801" y="0"/>
                  </a:cubicBezTo>
                  <a:cubicBezTo>
                    <a:pt x="9464" y="0"/>
                    <a:pt x="8183" y="245"/>
                    <a:pt x="7001" y="690"/>
                  </a:cubicBezTo>
                  <a:cubicBezTo>
                    <a:pt x="7940" y="1152"/>
                    <a:pt x="8833" y="1693"/>
                    <a:pt x="9674" y="2303"/>
                  </a:cubicBezTo>
                  <a:cubicBezTo>
                    <a:pt x="10018" y="2100"/>
                    <a:pt x="10415" y="1982"/>
                    <a:pt x="10842" y="1982"/>
                  </a:cubicBezTo>
                  <a:close/>
                  <a:moveTo>
                    <a:pt x="2954" y="9475"/>
                  </a:moveTo>
                  <a:cubicBezTo>
                    <a:pt x="2954" y="9153"/>
                    <a:pt x="3021" y="8844"/>
                    <a:pt x="3141" y="8566"/>
                  </a:cubicBezTo>
                  <a:cubicBezTo>
                    <a:pt x="2404" y="7757"/>
                    <a:pt x="1736" y="6884"/>
                    <a:pt x="1151" y="5952"/>
                  </a:cubicBezTo>
                  <a:cubicBezTo>
                    <a:pt x="417" y="7410"/>
                    <a:pt x="0" y="9056"/>
                    <a:pt x="0" y="10799"/>
                  </a:cubicBezTo>
                  <a:cubicBezTo>
                    <a:pt x="0" y="12819"/>
                    <a:pt x="556" y="14708"/>
                    <a:pt x="1521" y="16325"/>
                  </a:cubicBezTo>
                  <a:cubicBezTo>
                    <a:pt x="1866" y="14381"/>
                    <a:pt x="2520" y="12545"/>
                    <a:pt x="3424" y="10861"/>
                  </a:cubicBezTo>
                  <a:cubicBezTo>
                    <a:pt x="3130" y="10477"/>
                    <a:pt x="2954" y="9996"/>
                    <a:pt x="2954" y="9475"/>
                  </a:cubicBezTo>
                  <a:close/>
                  <a:moveTo>
                    <a:pt x="5251" y="7176"/>
                  </a:moveTo>
                  <a:cubicBezTo>
                    <a:pt x="5487" y="7176"/>
                    <a:pt x="5715" y="7213"/>
                    <a:pt x="5930" y="7278"/>
                  </a:cubicBezTo>
                  <a:cubicBezTo>
                    <a:pt x="6738" y="6372"/>
                    <a:pt x="7636" y="5547"/>
                    <a:pt x="8608" y="4813"/>
                  </a:cubicBezTo>
                  <a:cubicBezTo>
                    <a:pt x="8567" y="4642"/>
                    <a:pt x="8543" y="4464"/>
                    <a:pt x="8543" y="4280"/>
                  </a:cubicBezTo>
                  <a:cubicBezTo>
                    <a:pt x="8543" y="4026"/>
                    <a:pt x="8587" y="3781"/>
                    <a:pt x="8663" y="3552"/>
                  </a:cubicBezTo>
                  <a:cubicBezTo>
                    <a:pt x="7575" y="2771"/>
                    <a:pt x="6391" y="2115"/>
                    <a:pt x="5131" y="1609"/>
                  </a:cubicBezTo>
                  <a:cubicBezTo>
                    <a:pt x="3949" y="2338"/>
                    <a:pt x="2920" y="3289"/>
                    <a:pt x="2099" y="4405"/>
                  </a:cubicBezTo>
                  <a:cubicBezTo>
                    <a:pt x="2708" y="5484"/>
                    <a:pt x="3433" y="6491"/>
                    <a:pt x="4256" y="7407"/>
                  </a:cubicBezTo>
                  <a:cubicBezTo>
                    <a:pt x="4557" y="7261"/>
                    <a:pt x="4895" y="7176"/>
                    <a:pt x="5251" y="7176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Sľîďè">
              <a:extLst>
                <a:ext uri="{FF2B5EF4-FFF2-40B4-BE49-F238E27FC236}">
                  <a16:creationId xmlns:a16="http://schemas.microsoft.com/office/drawing/2014/main" xmlns="" id="{B0253023-FA72-454B-B30B-E678CF8C8D82}"/>
                </a:ext>
              </a:extLst>
            </p:cNvPr>
            <p:cNvSpPr txBox="1"/>
            <p:nvPr/>
          </p:nvSpPr>
          <p:spPr bwMode="auto">
            <a:xfrm>
              <a:off x="8918827" y="4289768"/>
              <a:ext cx="2213143" cy="400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5" name="íṧlïḓè">
              <a:extLst>
                <a:ext uri="{FF2B5EF4-FFF2-40B4-BE49-F238E27FC236}">
                  <a16:creationId xmlns:a16="http://schemas.microsoft.com/office/drawing/2014/main" xmlns="" id="{B32A2367-7578-4B2B-B42D-AE4DE0B202C4}"/>
                </a:ext>
              </a:extLst>
            </p:cNvPr>
            <p:cNvSpPr txBox="1"/>
            <p:nvPr/>
          </p:nvSpPr>
          <p:spPr bwMode="auto">
            <a:xfrm>
              <a:off x="8918827" y="4689886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0000" tIns="46800" rIns="90000" bIns="4680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BDAE21B9-9A74-431F-B49C-2AA965330DC4}"/>
                </a:ext>
              </a:extLst>
            </p:cNvPr>
            <p:cNvCxnSpPr/>
            <p:nvPr/>
          </p:nvCxnSpPr>
          <p:spPr>
            <a:xfrm>
              <a:off x="3531000" y="3031241"/>
              <a:ext cx="0" cy="237775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3DCA9AE7-BE83-4186-AD9F-66DA6A7FCB9F}"/>
                </a:ext>
              </a:extLst>
            </p:cNvPr>
            <p:cNvCxnSpPr/>
            <p:nvPr/>
          </p:nvCxnSpPr>
          <p:spPr>
            <a:xfrm>
              <a:off x="6121800" y="3031241"/>
              <a:ext cx="0" cy="237775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C6DB275F-0A12-497C-83D4-C7B72A92551F}"/>
                </a:ext>
              </a:extLst>
            </p:cNvPr>
            <p:cNvCxnSpPr/>
            <p:nvPr/>
          </p:nvCxnSpPr>
          <p:spPr>
            <a:xfrm>
              <a:off x="8750700" y="3031241"/>
              <a:ext cx="0" cy="237775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67410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36C2CF5-A08E-4785-895B-FDF05A7550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6D1733E-90D8-4AC3-889A-0197D31D05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2F2AC30-1BB4-438F-B095-88F4E4559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520a3663-c267-49a3-a919-c786c75b027f" descr="MxUAAB+LCAAAAAAABADdlkFvgjAUx79Lt92cwYI6ueEWFw+bSzTbYfHQQZUaKAbK4mL87muFYhXm8LTRcIHX99r///XlF7bgmn2tMbDBNEQxeyBoGaNwzHAIWmDsAZumQdACQ0I9QpePcZSuE2C/b4sydeWNMP8VBSkWtZQwgoLs0y7ly7QnQkmYhnma0TZ4CG2UUMfIgsTzAqymjSnD8WdxQkfE9u9TFvMDRlEcIsYP3Bq7G5AvAbvbaxs7UezhDS9qgVkmS+rJ5YkGVPoUC8Km463ShIWYskPRC+Ktw1xVhd9y3SG7kANP+3E7qOgI7Bt7D/nOUx+t8TPfSujNOyBCHTAv3B2p5QfzlyPfu9aPgmd4c6FFUaGaq7qPs/LFBqr6XEKV7nmF8mIU76Mgin8fRZlWWp8sFsTFMx+HWObMCGUO9bhoT87hMCZLn1GcJHlg8rHCLlPK7K7IShOf73k1Glmw33McIO0Zu6p5lAfWnceT/Dr3tC9RL4r7TTBzXJe3OVeeGdrHSz6l/BqTyA26ES2NpRR9dLNZ8MxE/plVeNHUnjN3dmz/O0EHKkGhxgSFjSYo1ImgvSOCdnp3A8eoJCjUkqBQJSjUmaB1zTWaoFAlqKkxQc1GE9TUiaC1/0FNLQlqqgQ1dSZoXXNNJmi/qxLU0pigVqMJaulE0Nr/oJaWBLV0hmZdc3P+fAOZbwbqMxUAAA==">
            <a:extLst>
              <a:ext uri="{FF2B5EF4-FFF2-40B4-BE49-F238E27FC236}">
                <a16:creationId xmlns:a16="http://schemas.microsoft.com/office/drawing/2014/main" xmlns="" id="{08C9BC8A-6505-4FF7-902A-C25EFDD592C3}"/>
              </a:ext>
            </a:extLst>
          </p:cNvPr>
          <p:cNvGrpSpPr>
            <a:grpSpLocks noChangeAspect="1"/>
          </p:cNvGrpSpPr>
          <p:nvPr/>
        </p:nvGrpSpPr>
        <p:grpSpPr>
          <a:xfrm>
            <a:off x="3115127" y="2056253"/>
            <a:ext cx="5961746" cy="2745495"/>
            <a:chOff x="3118200" y="2203797"/>
            <a:chExt cx="5961746" cy="2745495"/>
          </a:xfrm>
        </p:grpSpPr>
        <p:cxnSp>
          <p:nvCxnSpPr>
            <p:cNvPr id="6" name="ExtraShape31">
              <a:extLst>
                <a:ext uri="{FF2B5EF4-FFF2-40B4-BE49-F238E27FC236}">
                  <a16:creationId xmlns:a16="http://schemas.microsoft.com/office/drawing/2014/main" xmlns="" id="{30E4E339-2514-4121-834E-A1B2D684DCB9}"/>
                </a:ext>
              </a:extLst>
            </p:cNvPr>
            <p:cNvCxnSpPr>
              <a:cxnSpLocks/>
            </p:cNvCxnSpPr>
            <p:nvPr/>
          </p:nvCxnSpPr>
          <p:spPr>
            <a:xfrm>
              <a:off x="4799620" y="4484493"/>
              <a:ext cx="2599278" cy="0"/>
            </a:xfrm>
            <a:prstGeom prst="line">
              <a:avLst/>
            </a:prstGeom>
            <a:ln>
              <a:solidFill>
                <a:srgbClr val="3A455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CustomText1">
              <a:extLst>
                <a:ext uri="{FF2B5EF4-FFF2-40B4-BE49-F238E27FC236}">
                  <a16:creationId xmlns:a16="http://schemas.microsoft.com/office/drawing/2014/main" xmlns="" id="{05EB43B4-EB92-457A-9D64-DCA7C4995ED1}"/>
                </a:ext>
              </a:extLst>
            </p:cNvPr>
            <p:cNvSpPr/>
            <p:nvPr/>
          </p:nvSpPr>
          <p:spPr>
            <a:xfrm>
              <a:off x="4799620" y="4530385"/>
              <a:ext cx="2599278" cy="418907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8" name="CustomText2">
              <a:extLst>
                <a:ext uri="{FF2B5EF4-FFF2-40B4-BE49-F238E27FC236}">
                  <a16:creationId xmlns:a16="http://schemas.microsoft.com/office/drawing/2014/main" xmlns="" id="{954346A1-A3BF-4185-9520-2FD485D8E305}"/>
                </a:ext>
              </a:extLst>
            </p:cNvPr>
            <p:cNvSpPr/>
            <p:nvPr/>
          </p:nvSpPr>
          <p:spPr>
            <a:xfrm>
              <a:off x="4799620" y="3865710"/>
              <a:ext cx="2599278" cy="618783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9" name="ExtraShape">
              <a:extLst>
                <a:ext uri="{FF2B5EF4-FFF2-40B4-BE49-F238E27FC236}">
                  <a16:creationId xmlns:a16="http://schemas.microsoft.com/office/drawing/2014/main" xmlns="" id="{82A1922B-18DB-4BFD-9324-7A2975DDEA5E}"/>
                </a:ext>
              </a:extLst>
            </p:cNvPr>
            <p:cNvSpPr/>
            <p:nvPr/>
          </p:nvSpPr>
          <p:spPr bwMode="auto">
            <a:xfrm>
              <a:off x="3123633" y="2212485"/>
              <a:ext cx="1485097" cy="1485098"/>
            </a:xfrm>
            <a:prstGeom prst="donut">
              <a:avLst>
                <a:gd name="adj" fmla="val 7622"/>
              </a:avLst>
            </a:prstGeom>
            <a:pattFill prst="ltVert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tx1"/>
                </a:solidFill>
              </a:endParaRPr>
            </a:p>
          </p:txBody>
        </p:sp>
        <p:sp>
          <p:nvSpPr>
            <p:cNvPr id="10" name="ExtraShape">
              <a:extLst>
                <a:ext uri="{FF2B5EF4-FFF2-40B4-BE49-F238E27FC236}">
                  <a16:creationId xmlns:a16="http://schemas.microsoft.com/office/drawing/2014/main" xmlns="" id="{D612695F-053F-4BA2-B935-0FF93D95BE71}"/>
                </a:ext>
              </a:extLst>
            </p:cNvPr>
            <p:cNvSpPr/>
            <p:nvPr/>
          </p:nvSpPr>
          <p:spPr bwMode="auto">
            <a:xfrm flipH="1" flipV="1">
              <a:off x="4608730" y="2212299"/>
              <a:ext cx="1485097" cy="1484019"/>
            </a:xfrm>
            <a:prstGeom prst="donut">
              <a:avLst>
                <a:gd name="adj" fmla="val 7622"/>
              </a:avLst>
            </a:prstGeom>
            <a:pattFill prst="ltVert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tx1"/>
                </a:solidFill>
              </a:endParaRPr>
            </a:p>
          </p:txBody>
        </p:sp>
        <p:sp>
          <p:nvSpPr>
            <p:cNvPr id="11" name="ExtraShape">
              <a:extLst>
                <a:ext uri="{FF2B5EF4-FFF2-40B4-BE49-F238E27FC236}">
                  <a16:creationId xmlns:a16="http://schemas.microsoft.com/office/drawing/2014/main" xmlns="" id="{4393B8D5-AE0D-4ED9-BF28-F9664B348306}"/>
                </a:ext>
              </a:extLst>
            </p:cNvPr>
            <p:cNvSpPr/>
            <p:nvPr/>
          </p:nvSpPr>
          <p:spPr bwMode="auto">
            <a:xfrm>
              <a:off x="6099259" y="2214979"/>
              <a:ext cx="1485097" cy="1485098"/>
            </a:xfrm>
            <a:prstGeom prst="donut">
              <a:avLst>
                <a:gd name="adj" fmla="val 7622"/>
              </a:avLst>
            </a:prstGeom>
            <a:pattFill prst="ltVert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tx1"/>
                </a:solidFill>
              </a:endParaRPr>
            </a:p>
          </p:txBody>
        </p:sp>
        <p:sp>
          <p:nvSpPr>
            <p:cNvPr id="12" name="ExtraShape">
              <a:extLst>
                <a:ext uri="{FF2B5EF4-FFF2-40B4-BE49-F238E27FC236}">
                  <a16:creationId xmlns:a16="http://schemas.microsoft.com/office/drawing/2014/main" xmlns="" id="{C3BCE6EA-E554-482D-87CC-28B2678982F3}"/>
                </a:ext>
              </a:extLst>
            </p:cNvPr>
            <p:cNvSpPr/>
            <p:nvPr/>
          </p:nvSpPr>
          <p:spPr bwMode="auto">
            <a:xfrm flipV="1">
              <a:off x="7584356" y="2213453"/>
              <a:ext cx="1484016" cy="1485098"/>
            </a:xfrm>
            <a:prstGeom prst="donut">
              <a:avLst>
                <a:gd name="adj" fmla="val 7622"/>
              </a:avLst>
            </a:prstGeom>
            <a:pattFill prst="ltVert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tx1"/>
                </a:solidFill>
              </a:endParaRPr>
            </a:p>
          </p:txBody>
        </p:sp>
        <p:sp>
          <p:nvSpPr>
            <p:cNvPr id="13" name="ValueShape1">
              <a:extLst>
                <a:ext uri="{FF2B5EF4-FFF2-40B4-BE49-F238E27FC236}">
                  <a16:creationId xmlns:a16="http://schemas.microsoft.com/office/drawing/2014/main" xmlns="" id="{8ED87ED4-A955-43BA-8419-F33DD1CF606D}"/>
                </a:ext>
              </a:extLst>
            </p:cNvPr>
            <p:cNvSpPr/>
            <p:nvPr/>
          </p:nvSpPr>
          <p:spPr bwMode="auto">
            <a:xfrm>
              <a:off x="3118200" y="2203797"/>
              <a:ext cx="1491533" cy="1499716"/>
            </a:xfrm>
            <a:prstGeom prst="blockArc">
              <a:avLst>
                <a:gd name="adj1" fmla="val 16200000"/>
                <a:gd name="adj2" fmla="val 6696000"/>
                <a:gd name="adj3" fmla="val 8419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tx1"/>
                </a:solidFill>
              </a:endParaRPr>
            </a:p>
          </p:txBody>
        </p:sp>
        <p:sp>
          <p:nvSpPr>
            <p:cNvPr id="14" name="ValueShape2">
              <a:extLst>
                <a:ext uri="{FF2B5EF4-FFF2-40B4-BE49-F238E27FC236}">
                  <a16:creationId xmlns:a16="http://schemas.microsoft.com/office/drawing/2014/main" xmlns="" id="{E44C793E-1D44-4B81-A64B-8E7F3C21228C}"/>
                </a:ext>
              </a:extLst>
            </p:cNvPr>
            <p:cNvSpPr/>
            <p:nvPr/>
          </p:nvSpPr>
          <p:spPr bwMode="auto">
            <a:xfrm rot="10800000" flipH="1" flipV="1">
              <a:off x="4596149" y="2211220"/>
              <a:ext cx="1510258" cy="1481433"/>
            </a:xfrm>
            <a:prstGeom prst="blockArc">
              <a:avLst>
                <a:gd name="adj1" fmla="val 16200000"/>
                <a:gd name="adj2" fmla="val 7344000"/>
                <a:gd name="adj3" fmla="val 872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tx1"/>
                </a:solidFill>
              </a:endParaRPr>
            </a:p>
          </p:txBody>
        </p:sp>
        <p:sp>
          <p:nvSpPr>
            <p:cNvPr id="15" name="ValueShape3">
              <a:extLst>
                <a:ext uri="{FF2B5EF4-FFF2-40B4-BE49-F238E27FC236}">
                  <a16:creationId xmlns:a16="http://schemas.microsoft.com/office/drawing/2014/main" xmlns="" id="{346643D7-454A-4B33-A27C-E654C99CC637}"/>
                </a:ext>
              </a:extLst>
            </p:cNvPr>
            <p:cNvSpPr/>
            <p:nvPr/>
          </p:nvSpPr>
          <p:spPr bwMode="auto">
            <a:xfrm>
              <a:off x="6092743" y="2209118"/>
              <a:ext cx="1504194" cy="1497538"/>
            </a:xfrm>
            <a:prstGeom prst="blockArc">
              <a:avLst>
                <a:gd name="adj1" fmla="val 16200000"/>
                <a:gd name="adj2" fmla="val 5832000"/>
                <a:gd name="adj3" fmla="val 848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accent3"/>
                </a:solidFill>
              </a:endParaRPr>
            </a:p>
          </p:txBody>
        </p:sp>
        <p:sp>
          <p:nvSpPr>
            <p:cNvPr id="16" name="ValueShape4">
              <a:extLst>
                <a:ext uri="{FF2B5EF4-FFF2-40B4-BE49-F238E27FC236}">
                  <a16:creationId xmlns:a16="http://schemas.microsoft.com/office/drawing/2014/main" xmlns="" id="{22498383-76AC-433B-86C3-1AE87C92E579}"/>
                </a:ext>
              </a:extLst>
            </p:cNvPr>
            <p:cNvSpPr/>
            <p:nvPr/>
          </p:nvSpPr>
          <p:spPr bwMode="auto">
            <a:xfrm rot="10800000" flipH="1" flipV="1">
              <a:off x="7584355" y="2211220"/>
              <a:ext cx="1495591" cy="1495436"/>
            </a:xfrm>
            <a:prstGeom prst="blockArc">
              <a:avLst>
                <a:gd name="adj1" fmla="val 16200000"/>
                <a:gd name="adj2" fmla="val 10800000"/>
                <a:gd name="adj3" fmla="val 8846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accent2"/>
                </a:solidFill>
              </a:endParaRPr>
            </a:p>
          </p:txBody>
        </p:sp>
        <p:sp>
          <p:nvSpPr>
            <p:cNvPr id="17" name="ValueText1">
              <a:extLst>
                <a:ext uri="{FF2B5EF4-FFF2-40B4-BE49-F238E27FC236}">
                  <a16:creationId xmlns:a16="http://schemas.microsoft.com/office/drawing/2014/main" xmlns="" id="{0812B1A2-6705-408C-9861-E3B1FC907202}"/>
                </a:ext>
              </a:extLst>
            </p:cNvPr>
            <p:cNvSpPr txBox="1"/>
            <p:nvPr/>
          </p:nvSpPr>
          <p:spPr>
            <a:xfrm>
              <a:off x="3536644" y="2704408"/>
              <a:ext cx="660078" cy="495058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55000" lnSpcReduction="20000"/>
            </a:bodyPr>
            <a:lstStyle/>
            <a:p>
              <a:r>
                <a:rPr lang="en-US" altLang="zh-CN" sz="600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56%</a:t>
              </a:r>
              <a:endParaRPr lang="en-US" sz="60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8" name="ValueText2">
              <a:extLst>
                <a:ext uri="{FF2B5EF4-FFF2-40B4-BE49-F238E27FC236}">
                  <a16:creationId xmlns:a16="http://schemas.microsoft.com/office/drawing/2014/main" xmlns="" id="{297A8224-57FD-4156-9A08-0C8EFF2A2F27}"/>
                </a:ext>
              </a:extLst>
            </p:cNvPr>
            <p:cNvSpPr txBox="1"/>
            <p:nvPr/>
          </p:nvSpPr>
          <p:spPr>
            <a:xfrm>
              <a:off x="5021741" y="2704408"/>
              <a:ext cx="660078" cy="495058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55000" lnSpcReduction="20000"/>
            </a:bodyPr>
            <a:lstStyle/>
            <a:p>
              <a:r>
                <a:rPr lang="en-US" altLang="zh-CN" sz="6000">
                  <a:solidFill>
                    <a:schemeClr val="accent2"/>
                  </a:solidFill>
                  <a:latin typeface="Impact" panose="020B0806030902050204" pitchFamily="34" charset="0"/>
                </a:rPr>
                <a:t>59%</a:t>
              </a:r>
              <a:endParaRPr lang="en-US" sz="6000" dirty="0">
                <a:solidFill>
                  <a:schemeClr val="accent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9" name="ValueText3">
              <a:extLst>
                <a:ext uri="{FF2B5EF4-FFF2-40B4-BE49-F238E27FC236}">
                  <a16:creationId xmlns:a16="http://schemas.microsoft.com/office/drawing/2014/main" xmlns="" id="{DDDCA372-BD4A-48A2-98A5-6E6C5836653D}"/>
                </a:ext>
              </a:extLst>
            </p:cNvPr>
            <p:cNvSpPr txBox="1"/>
            <p:nvPr/>
          </p:nvSpPr>
          <p:spPr>
            <a:xfrm>
              <a:off x="6512811" y="2707512"/>
              <a:ext cx="660078" cy="495058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55000" lnSpcReduction="20000"/>
            </a:bodyPr>
            <a:lstStyle/>
            <a:p>
              <a:r>
                <a:rPr lang="en-US" altLang="zh-CN" sz="6000">
                  <a:solidFill>
                    <a:schemeClr val="accent1"/>
                  </a:solidFill>
                  <a:latin typeface="Impact" panose="020B0806030902050204" pitchFamily="34" charset="0"/>
                </a:rPr>
                <a:t>52%</a:t>
              </a:r>
              <a:endParaRPr lang="en-US" sz="60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0" name="ValueText4">
              <a:extLst>
                <a:ext uri="{FF2B5EF4-FFF2-40B4-BE49-F238E27FC236}">
                  <a16:creationId xmlns:a16="http://schemas.microsoft.com/office/drawing/2014/main" xmlns="" id="{A397B026-F8F3-4D03-9E9D-C3E7567A9D80}"/>
                </a:ext>
              </a:extLst>
            </p:cNvPr>
            <p:cNvSpPr txBox="1"/>
            <p:nvPr/>
          </p:nvSpPr>
          <p:spPr>
            <a:xfrm>
              <a:off x="7996325" y="2712275"/>
              <a:ext cx="660078" cy="495058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55000" lnSpcReduction="20000"/>
            </a:bodyPr>
            <a:lstStyle/>
            <a:p>
              <a:r>
                <a:rPr lang="en-US" altLang="zh-CN" sz="6000">
                  <a:solidFill>
                    <a:schemeClr val="accent2"/>
                  </a:solidFill>
                  <a:latin typeface="Impact" panose="020B0806030902050204" pitchFamily="34" charset="0"/>
                </a:rPr>
                <a:t>75%</a:t>
              </a:r>
              <a:endParaRPr lang="en-US" sz="6000" dirty="0">
                <a:solidFill>
                  <a:schemeClr val="accent2"/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1162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1AEE3DA-2165-4459-A77E-FAE70B4FB4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AC49CD0-97DE-4BEC-BC48-C312FFEECC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7485A69-D0DA-4A15-89DD-67787F529D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19638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9725F06-01A1-4D32-B039-2F3F1AFB64E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2" y="1156039"/>
            <a:ext cx="10854481" cy="6087840"/>
            <a:chOff x="671512" y="1156039"/>
            <a:chExt cx="10854481" cy="6087840"/>
          </a:xfrm>
        </p:grpSpPr>
        <p:sp>
          <p:nvSpPr>
            <p:cNvPr id="6" name="ïşlîḑè">
              <a:extLst>
                <a:ext uri="{FF2B5EF4-FFF2-40B4-BE49-F238E27FC236}">
                  <a16:creationId xmlns:a16="http://schemas.microsoft.com/office/drawing/2014/main" xmlns="" id="{D852AFBB-67D0-4864-956D-154256A1228D}"/>
                </a:ext>
              </a:extLst>
            </p:cNvPr>
            <p:cNvSpPr/>
            <p:nvPr/>
          </p:nvSpPr>
          <p:spPr bwMode="auto">
            <a:xfrm>
              <a:off x="3834929" y="2601919"/>
              <a:ext cx="4544734" cy="4543272"/>
            </a:xfrm>
            <a:custGeom>
              <a:avLst/>
              <a:gdLst>
                <a:gd name="T0" fmla="*/ 2621 w 2629"/>
                <a:gd name="T1" fmla="*/ 1303 h 2628"/>
                <a:gd name="T2" fmla="*/ 2607 w 2629"/>
                <a:gd name="T3" fmla="*/ 1188 h 2628"/>
                <a:gd name="T4" fmla="*/ 2560 w 2629"/>
                <a:gd name="T5" fmla="*/ 946 h 2628"/>
                <a:gd name="T6" fmla="*/ 2528 w 2629"/>
                <a:gd name="T7" fmla="*/ 851 h 2628"/>
                <a:gd name="T8" fmla="*/ 2489 w 2629"/>
                <a:gd name="T9" fmla="*/ 742 h 2628"/>
                <a:gd name="T10" fmla="*/ 2432 w 2629"/>
                <a:gd name="T11" fmla="*/ 622 h 2628"/>
                <a:gd name="T12" fmla="*/ 2346 w 2629"/>
                <a:gd name="T13" fmla="*/ 500 h 2628"/>
                <a:gd name="T14" fmla="*/ 2253 w 2629"/>
                <a:gd name="T15" fmla="*/ 405 h 2628"/>
                <a:gd name="T16" fmla="*/ 2163 w 2629"/>
                <a:gd name="T17" fmla="*/ 331 h 2628"/>
                <a:gd name="T18" fmla="*/ 1962 w 2629"/>
                <a:gd name="T19" fmla="*/ 188 h 2628"/>
                <a:gd name="T20" fmla="*/ 1874 w 2629"/>
                <a:gd name="T21" fmla="*/ 142 h 2628"/>
                <a:gd name="T22" fmla="*/ 1770 w 2629"/>
                <a:gd name="T23" fmla="*/ 89 h 2628"/>
                <a:gd name="T24" fmla="*/ 1646 w 2629"/>
                <a:gd name="T25" fmla="*/ 41 h 2628"/>
                <a:gd name="T26" fmla="*/ 1499 w 2629"/>
                <a:gd name="T27" fmla="*/ 12 h 2628"/>
                <a:gd name="T28" fmla="*/ 1366 w 2629"/>
                <a:gd name="T29" fmla="*/ 8 h 2628"/>
                <a:gd name="T30" fmla="*/ 1250 w 2629"/>
                <a:gd name="T31" fmla="*/ 17 h 2628"/>
                <a:gd name="T32" fmla="*/ 1006 w 2629"/>
                <a:gd name="T33" fmla="*/ 52 h 2628"/>
                <a:gd name="T34" fmla="*/ 910 w 2629"/>
                <a:gd name="T35" fmla="*/ 79 h 2628"/>
                <a:gd name="T36" fmla="*/ 799 w 2629"/>
                <a:gd name="T37" fmla="*/ 113 h 2628"/>
                <a:gd name="T38" fmla="*/ 677 w 2629"/>
                <a:gd name="T39" fmla="*/ 164 h 2628"/>
                <a:gd name="T40" fmla="*/ 551 w 2629"/>
                <a:gd name="T41" fmla="*/ 244 h 2628"/>
                <a:gd name="T42" fmla="*/ 452 w 2629"/>
                <a:gd name="T43" fmla="*/ 333 h 2628"/>
                <a:gd name="T44" fmla="*/ 374 w 2629"/>
                <a:gd name="T45" fmla="*/ 419 h 2628"/>
                <a:gd name="T46" fmla="*/ 221 w 2629"/>
                <a:gd name="T47" fmla="*/ 613 h 2628"/>
                <a:gd name="T48" fmla="*/ 170 w 2629"/>
                <a:gd name="T49" fmla="*/ 699 h 2628"/>
                <a:gd name="T50" fmla="*/ 113 w 2629"/>
                <a:gd name="T51" fmla="*/ 800 h 2628"/>
                <a:gd name="T52" fmla="*/ 59 w 2629"/>
                <a:gd name="T53" fmla="*/ 922 h 2628"/>
                <a:gd name="T54" fmla="*/ 23 w 2629"/>
                <a:gd name="T55" fmla="*/ 1067 h 2628"/>
                <a:gd name="T56" fmla="*/ 13 w 2629"/>
                <a:gd name="T57" fmla="*/ 1199 h 2628"/>
                <a:gd name="T58" fmla="*/ 0 w 2629"/>
                <a:gd name="T59" fmla="*/ 1315 h 2628"/>
                <a:gd name="T60" fmla="*/ 14 w 2629"/>
                <a:gd name="T61" fmla="*/ 1448 h 2628"/>
                <a:gd name="T62" fmla="*/ 39 w 2629"/>
                <a:gd name="T63" fmla="*/ 1561 h 2628"/>
                <a:gd name="T64" fmla="*/ 109 w 2629"/>
                <a:gd name="T65" fmla="*/ 1798 h 2628"/>
                <a:gd name="T66" fmla="*/ 150 w 2629"/>
                <a:gd name="T67" fmla="*/ 1889 h 2628"/>
                <a:gd name="T68" fmla="*/ 198 w 2629"/>
                <a:gd name="T69" fmla="*/ 1994 h 2628"/>
                <a:gd name="T70" fmla="*/ 267 w 2629"/>
                <a:gd name="T71" fmla="*/ 2108 h 2628"/>
                <a:gd name="T72" fmla="*/ 363 w 2629"/>
                <a:gd name="T73" fmla="*/ 2222 h 2628"/>
                <a:gd name="T74" fmla="*/ 465 w 2629"/>
                <a:gd name="T75" fmla="*/ 2307 h 2628"/>
                <a:gd name="T76" fmla="*/ 562 w 2629"/>
                <a:gd name="T77" fmla="*/ 2372 h 2628"/>
                <a:gd name="T78" fmla="*/ 776 w 2629"/>
                <a:gd name="T79" fmla="*/ 2496 h 2628"/>
                <a:gd name="T80" fmla="*/ 868 w 2629"/>
                <a:gd name="T81" fmla="*/ 2534 h 2628"/>
                <a:gd name="T82" fmla="*/ 976 w 2629"/>
                <a:gd name="T83" fmla="*/ 2576 h 2628"/>
                <a:gd name="T84" fmla="*/ 1104 w 2629"/>
                <a:gd name="T85" fmla="*/ 2612 h 2628"/>
                <a:gd name="T86" fmla="*/ 1253 w 2629"/>
                <a:gd name="T87" fmla="*/ 2627 h 2628"/>
                <a:gd name="T88" fmla="*/ 1385 w 2629"/>
                <a:gd name="T89" fmla="*/ 2619 h 2628"/>
                <a:gd name="T90" fmla="*/ 1500 w 2629"/>
                <a:gd name="T91" fmla="*/ 2599 h 2628"/>
                <a:gd name="T92" fmla="*/ 1740 w 2629"/>
                <a:gd name="T93" fmla="*/ 2541 h 2628"/>
                <a:gd name="T94" fmla="*/ 1832 w 2629"/>
                <a:gd name="T95" fmla="*/ 2505 h 2628"/>
                <a:gd name="T96" fmla="*/ 1940 w 2629"/>
                <a:gd name="T97" fmla="*/ 2461 h 2628"/>
                <a:gd name="T98" fmla="*/ 2057 w 2629"/>
                <a:gd name="T99" fmla="*/ 2399 h 2628"/>
                <a:gd name="T100" fmla="*/ 2175 w 2629"/>
                <a:gd name="T101" fmla="*/ 2308 h 2628"/>
                <a:gd name="T102" fmla="*/ 2266 w 2629"/>
                <a:gd name="T103" fmla="*/ 2210 h 2628"/>
                <a:gd name="T104" fmla="*/ 2335 w 2629"/>
                <a:gd name="T105" fmla="*/ 2117 h 2628"/>
                <a:gd name="T106" fmla="*/ 2469 w 2629"/>
                <a:gd name="T107" fmla="*/ 1909 h 2628"/>
                <a:gd name="T108" fmla="*/ 2511 w 2629"/>
                <a:gd name="T109" fmla="*/ 1819 h 2628"/>
                <a:gd name="T110" fmla="*/ 2559 w 2629"/>
                <a:gd name="T111" fmla="*/ 1713 h 2628"/>
                <a:gd name="T112" fmla="*/ 2601 w 2629"/>
                <a:gd name="T113" fmla="*/ 1586 h 2628"/>
                <a:gd name="T114" fmla="*/ 2623 w 2629"/>
                <a:gd name="T115" fmla="*/ 1439 h 2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29" h="2628">
                  <a:moveTo>
                    <a:pt x="2613" y="1311"/>
                  </a:moveTo>
                  <a:cubicBezTo>
                    <a:pt x="2613" y="1312"/>
                    <a:pt x="2613" y="1313"/>
                    <a:pt x="2613" y="1314"/>
                  </a:cubicBezTo>
                  <a:cubicBezTo>
                    <a:pt x="2613" y="1322"/>
                    <a:pt x="2613" y="1330"/>
                    <a:pt x="2613" y="1338"/>
                  </a:cubicBezTo>
                  <a:cubicBezTo>
                    <a:pt x="2613" y="1342"/>
                    <a:pt x="2616" y="1346"/>
                    <a:pt x="2621" y="1346"/>
                  </a:cubicBezTo>
                  <a:cubicBezTo>
                    <a:pt x="2625" y="1346"/>
                    <a:pt x="2629" y="1343"/>
                    <a:pt x="2629" y="1338"/>
                  </a:cubicBezTo>
                  <a:cubicBezTo>
                    <a:pt x="2629" y="1330"/>
                    <a:pt x="2629" y="1322"/>
                    <a:pt x="2629" y="1314"/>
                  </a:cubicBezTo>
                  <a:cubicBezTo>
                    <a:pt x="2629" y="1313"/>
                    <a:pt x="2629" y="1312"/>
                    <a:pt x="2629" y="1311"/>
                  </a:cubicBezTo>
                  <a:cubicBezTo>
                    <a:pt x="2629" y="1307"/>
                    <a:pt x="2625" y="1303"/>
                    <a:pt x="2621" y="1303"/>
                  </a:cubicBezTo>
                  <a:cubicBezTo>
                    <a:pt x="2617" y="1303"/>
                    <a:pt x="2613" y="1307"/>
                    <a:pt x="2613" y="1311"/>
                  </a:cubicBezTo>
                  <a:close/>
                  <a:moveTo>
                    <a:pt x="2607" y="1188"/>
                  </a:moveTo>
                  <a:cubicBezTo>
                    <a:pt x="2608" y="1196"/>
                    <a:pt x="2608" y="1204"/>
                    <a:pt x="2609" y="1212"/>
                  </a:cubicBezTo>
                  <a:cubicBezTo>
                    <a:pt x="2609" y="1216"/>
                    <a:pt x="2613" y="1219"/>
                    <a:pt x="2618" y="1219"/>
                  </a:cubicBezTo>
                  <a:cubicBezTo>
                    <a:pt x="2622" y="1219"/>
                    <a:pt x="2625" y="1215"/>
                    <a:pt x="2625" y="1210"/>
                  </a:cubicBezTo>
                  <a:cubicBezTo>
                    <a:pt x="2624" y="1202"/>
                    <a:pt x="2624" y="1194"/>
                    <a:pt x="2623" y="1186"/>
                  </a:cubicBezTo>
                  <a:cubicBezTo>
                    <a:pt x="2622" y="1182"/>
                    <a:pt x="2619" y="1179"/>
                    <a:pt x="2614" y="1179"/>
                  </a:cubicBezTo>
                  <a:cubicBezTo>
                    <a:pt x="2610" y="1179"/>
                    <a:pt x="2607" y="1183"/>
                    <a:pt x="2607" y="1188"/>
                  </a:cubicBezTo>
                  <a:close/>
                  <a:moveTo>
                    <a:pt x="2589" y="1066"/>
                  </a:moveTo>
                  <a:cubicBezTo>
                    <a:pt x="2591" y="1073"/>
                    <a:pt x="2592" y="1081"/>
                    <a:pt x="2594" y="1089"/>
                  </a:cubicBezTo>
                  <a:cubicBezTo>
                    <a:pt x="2594" y="1093"/>
                    <a:pt x="2598" y="1096"/>
                    <a:pt x="2603" y="1096"/>
                  </a:cubicBezTo>
                  <a:cubicBezTo>
                    <a:pt x="2607" y="1095"/>
                    <a:pt x="2610" y="1091"/>
                    <a:pt x="2609" y="1086"/>
                  </a:cubicBezTo>
                  <a:cubicBezTo>
                    <a:pt x="2608" y="1078"/>
                    <a:pt x="2606" y="1070"/>
                    <a:pt x="2605" y="1062"/>
                  </a:cubicBezTo>
                  <a:cubicBezTo>
                    <a:pt x="2604" y="1058"/>
                    <a:pt x="2600" y="1055"/>
                    <a:pt x="2596" y="1056"/>
                  </a:cubicBezTo>
                  <a:cubicBezTo>
                    <a:pt x="2591" y="1057"/>
                    <a:pt x="2588" y="1061"/>
                    <a:pt x="2589" y="1066"/>
                  </a:cubicBezTo>
                  <a:close/>
                  <a:moveTo>
                    <a:pt x="2560" y="946"/>
                  </a:moveTo>
                  <a:cubicBezTo>
                    <a:pt x="2562" y="953"/>
                    <a:pt x="2564" y="961"/>
                    <a:pt x="2567" y="969"/>
                  </a:cubicBezTo>
                  <a:cubicBezTo>
                    <a:pt x="2568" y="973"/>
                    <a:pt x="2572" y="975"/>
                    <a:pt x="2576" y="974"/>
                  </a:cubicBezTo>
                  <a:cubicBezTo>
                    <a:pt x="2581" y="973"/>
                    <a:pt x="2583" y="969"/>
                    <a:pt x="2582" y="964"/>
                  </a:cubicBezTo>
                  <a:cubicBezTo>
                    <a:pt x="2580" y="956"/>
                    <a:pt x="2578" y="949"/>
                    <a:pt x="2575" y="941"/>
                  </a:cubicBezTo>
                  <a:cubicBezTo>
                    <a:pt x="2574" y="937"/>
                    <a:pt x="2570" y="934"/>
                    <a:pt x="2565" y="936"/>
                  </a:cubicBezTo>
                  <a:cubicBezTo>
                    <a:pt x="2561" y="937"/>
                    <a:pt x="2559" y="941"/>
                    <a:pt x="2560" y="946"/>
                  </a:cubicBezTo>
                  <a:close/>
                  <a:moveTo>
                    <a:pt x="2519" y="829"/>
                  </a:moveTo>
                  <a:cubicBezTo>
                    <a:pt x="2522" y="836"/>
                    <a:pt x="2525" y="844"/>
                    <a:pt x="2528" y="851"/>
                  </a:cubicBezTo>
                  <a:cubicBezTo>
                    <a:pt x="2530" y="855"/>
                    <a:pt x="2534" y="857"/>
                    <a:pt x="2538" y="856"/>
                  </a:cubicBezTo>
                  <a:cubicBezTo>
                    <a:pt x="2543" y="854"/>
                    <a:pt x="2545" y="850"/>
                    <a:pt x="2543" y="845"/>
                  </a:cubicBezTo>
                  <a:cubicBezTo>
                    <a:pt x="2540" y="838"/>
                    <a:pt x="2537" y="830"/>
                    <a:pt x="2534" y="823"/>
                  </a:cubicBezTo>
                  <a:cubicBezTo>
                    <a:pt x="2533" y="819"/>
                    <a:pt x="2528" y="817"/>
                    <a:pt x="2524" y="818"/>
                  </a:cubicBezTo>
                  <a:cubicBezTo>
                    <a:pt x="2520" y="820"/>
                    <a:pt x="2518" y="825"/>
                    <a:pt x="2519" y="829"/>
                  </a:cubicBezTo>
                  <a:close/>
                  <a:moveTo>
                    <a:pt x="2468" y="717"/>
                  </a:moveTo>
                  <a:cubicBezTo>
                    <a:pt x="2471" y="724"/>
                    <a:pt x="2475" y="731"/>
                    <a:pt x="2479" y="738"/>
                  </a:cubicBezTo>
                  <a:cubicBezTo>
                    <a:pt x="2481" y="742"/>
                    <a:pt x="2485" y="744"/>
                    <a:pt x="2489" y="742"/>
                  </a:cubicBezTo>
                  <a:cubicBezTo>
                    <a:pt x="2493" y="740"/>
                    <a:pt x="2495" y="735"/>
                    <a:pt x="2493" y="731"/>
                  </a:cubicBezTo>
                  <a:cubicBezTo>
                    <a:pt x="2489" y="724"/>
                    <a:pt x="2486" y="716"/>
                    <a:pt x="2482" y="709"/>
                  </a:cubicBezTo>
                  <a:cubicBezTo>
                    <a:pt x="2480" y="705"/>
                    <a:pt x="2475" y="704"/>
                    <a:pt x="2471" y="706"/>
                  </a:cubicBezTo>
                  <a:cubicBezTo>
                    <a:pt x="2467" y="708"/>
                    <a:pt x="2466" y="713"/>
                    <a:pt x="2468" y="717"/>
                  </a:cubicBezTo>
                  <a:close/>
                  <a:moveTo>
                    <a:pt x="2406" y="610"/>
                  </a:moveTo>
                  <a:cubicBezTo>
                    <a:pt x="2410" y="617"/>
                    <a:pt x="2414" y="623"/>
                    <a:pt x="2419" y="630"/>
                  </a:cubicBezTo>
                  <a:cubicBezTo>
                    <a:pt x="2421" y="634"/>
                    <a:pt x="2426" y="635"/>
                    <a:pt x="2430" y="633"/>
                  </a:cubicBezTo>
                  <a:cubicBezTo>
                    <a:pt x="2433" y="630"/>
                    <a:pt x="2434" y="625"/>
                    <a:pt x="2432" y="622"/>
                  </a:cubicBezTo>
                  <a:cubicBezTo>
                    <a:pt x="2428" y="615"/>
                    <a:pt x="2424" y="608"/>
                    <a:pt x="2419" y="601"/>
                  </a:cubicBezTo>
                  <a:cubicBezTo>
                    <a:pt x="2417" y="598"/>
                    <a:pt x="2412" y="597"/>
                    <a:pt x="2408" y="599"/>
                  </a:cubicBezTo>
                  <a:cubicBezTo>
                    <a:pt x="2404" y="601"/>
                    <a:pt x="2403" y="606"/>
                    <a:pt x="2406" y="610"/>
                  </a:cubicBezTo>
                  <a:close/>
                  <a:moveTo>
                    <a:pt x="2334" y="510"/>
                  </a:moveTo>
                  <a:cubicBezTo>
                    <a:pt x="2339" y="516"/>
                    <a:pt x="2344" y="522"/>
                    <a:pt x="2349" y="528"/>
                  </a:cubicBezTo>
                  <a:cubicBezTo>
                    <a:pt x="2351" y="532"/>
                    <a:pt x="2356" y="533"/>
                    <a:pt x="2360" y="530"/>
                  </a:cubicBezTo>
                  <a:cubicBezTo>
                    <a:pt x="2363" y="527"/>
                    <a:pt x="2364" y="522"/>
                    <a:pt x="2361" y="519"/>
                  </a:cubicBezTo>
                  <a:cubicBezTo>
                    <a:pt x="2356" y="512"/>
                    <a:pt x="2351" y="506"/>
                    <a:pt x="2346" y="500"/>
                  </a:cubicBezTo>
                  <a:cubicBezTo>
                    <a:pt x="2344" y="496"/>
                    <a:pt x="2339" y="496"/>
                    <a:pt x="2335" y="498"/>
                  </a:cubicBezTo>
                  <a:cubicBezTo>
                    <a:pt x="2332" y="501"/>
                    <a:pt x="2331" y="506"/>
                    <a:pt x="2334" y="510"/>
                  </a:cubicBezTo>
                  <a:close/>
                  <a:moveTo>
                    <a:pt x="2253" y="416"/>
                  </a:moveTo>
                  <a:cubicBezTo>
                    <a:pt x="2258" y="422"/>
                    <a:pt x="2264" y="428"/>
                    <a:pt x="2269" y="434"/>
                  </a:cubicBezTo>
                  <a:cubicBezTo>
                    <a:pt x="2272" y="437"/>
                    <a:pt x="2277" y="437"/>
                    <a:pt x="2280" y="434"/>
                  </a:cubicBezTo>
                  <a:cubicBezTo>
                    <a:pt x="2284" y="431"/>
                    <a:pt x="2284" y="426"/>
                    <a:pt x="2281" y="423"/>
                  </a:cubicBezTo>
                  <a:cubicBezTo>
                    <a:pt x="2275" y="417"/>
                    <a:pt x="2270" y="411"/>
                    <a:pt x="2264" y="405"/>
                  </a:cubicBezTo>
                  <a:cubicBezTo>
                    <a:pt x="2261" y="402"/>
                    <a:pt x="2256" y="402"/>
                    <a:pt x="2253" y="405"/>
                  </a:cubicBezTo>
                  <a:cubicBezTo>
                    <a:pt x="2250" y="408"/>
                    <a:pt x="2250" y="413"/>
                    <a:pt x="2253" y="416"/>
                  </a:cubicBezTo>
                  <a:close/>
                  <a:moveTo>
                    <a:pt x="2163" y="331"/>
                  </a:moveTo>
                  <a:cubicBezTo>
                    <a:pt x="2169" y="336"/>
                    <a:pt x="2175" y="342"/>
                    <a:pt x="2181" y="347"/>
                  </a:cubicBezTo>
                  <a:cubicBezTo>
                    <a:pt x="2184" y="350"/>
                    <a:pt x="2190" y="350"/>
                    <a:pt x="2192" y="346"/>
                  </a:cubicBezTo>
                  <a:cubicBezTo>
                    <a:pt x="2195" y="343"/>
                    <a:pt x="2195" y="338"/>
                    <a:pt x="2192" y="335"/>
                  </a:cubicBezTo>
                  <a:cubicBezTo>
                    <a:pt x="2186" y="330"/>
                    <a:pt x="2180" y="324"/>
                    <a:pt x="2174" y="319"/>
                  </a:cubicBezTo>
                  <a:cubicBezTo>
                    <a:pt x="2170" y="316"/>
                    <a:pt x="2165" y="317"/>
                    <a:pt x="2162" y="320"/>
                  </a:cubicBezTo>
                  <a:cubicBezTo>
                    <a:pt x="2160" y="323"/>
                    <a:pt x="2160" y="328"/>
                    <a:pt x="2163" y="331"/>
                  </a:cubicBezTo>
                  <a:close/>
                  <a:moveTo>
                    <a:pt x="2066" y="255"/>
                  </a:moveTo>
                  <a:cubicBezTo>
                    <a:pt x="2073" y="260"/>
                    <a:pt x="2079" y="264"/>
                    <a:pt x="2085" y="269"/>
                  </a:cubicBezTo>
                  <a:cubicBezTo>
                    <a:pt x="2089" y="272"/>
                    <a:pt x="2094" y="271"/>
                    <a:pt x="2097" y="267"/>
                  </a:cubicBezTo>
                  <a:cubicBezTo>
                    <a:pt x="2099" y="264"/>
                    <a:pt x="2098" y="259"/>
                    <a:pt x="2095" y="256"/>
                  </a:cubicBezTo>
                  <a:cubicBezTo>
                    <a:pt x="2088" y="251"/>
                    <a:pt x="2082" y="247"/>
                    <a:pt x="2075" y="242"/>
                  </a:cubicBezTo>
                  <a:cubicBezTo>
                    <a:pt x="2072" y="239"/>
                    <a:pt x="2067" y="240"/>
                    <a:pt x="2064" y="244"/>
                  </a:cubicBezTo>
                  <a:cubicBezTo>
                    <a:pt x="2062" y="247"/>
                    <a:pt x="2062" y="252"/>
                    <a:pt x="2066" y="255"/>
                  </a:cubicBezTo>
                  <a:close/>
                  <a:moveTo>
                    <a:pt x="1962" y="188"/>
                  </a:moveTo>
                  <a:cubicBezTo>
                    <a:pt x="1969" y="192"/>
                    <a:pt x="1976" y="196"/>
                    <a:pt x="1983" y="200"/>
                  </a:cubicBezTo>
                  <a:cubicBezTo>
                    <a:pt x="1986" y="203"/>
                    <a:pt x="1991" y="201"/>
                    <a:pt x="1994" y="198"/>
                  </a:cubicBezTo>
                  <a:cubicBezTo>
                    <a:pt x="1996" y="194"/>
                    <a:pt x="1995" y="189"/>
                    <a:pt x="1991" y="187"/>
                  </a:cubicBezTo>
                  <a:cubicBezTo>
                    <a:pt x="1984" y="182"/>
                    <a:pt x="1977" y="178"/>
                    <a:pt x="1970" y="174"/>
                  </a:cubicBezTo>
                  <a:cubicBezTo>
                    <a:pt x="1966" y="172"/>
                    <a:pt x="1961" y="173"/>
                    <a:pt x="1959" y="177"/>
                  </a:cubicBezTo>
                  <a:cubicBezTo>
                    <a:pt x="1957" y="181"/>
                    <a:pt x="1958" y="186"/>
                    <a:pt x="1962" y="188"/>
                  </a:cubicBezTo>
                  <a:close/>
                  <a:moveTo>
                    <a:pt x="1852" y="132"/>
                  </a:moveTo>
                  <a:cubicBezTo>
                    <a:pt x="1859" y="135"/>
                    <a:pt x="1866" y="138"/>
                    <a:pt x="1874" y="142"/>
                  </a:cubicBezTo>
                  <a:cubicBezTo>
                    <a:pt x="1878" y="144"/>
                    <a:pt x="1882" y="142"/>
                    <a:pt x="1884" y="138"/>
                  </a:cubicBezTo>
                  <a:cubicBezTo>
                    <a:pt x="1886" y="134"/>
                    <a:pt x="1885" y="129"/>
                    <a:pt x="1881" y="127"/>
                  </a:cubicBezTo>
                  <a:cubicBezTo>
                    <a:pt x="1873" y="124"/>
                    <a:pt x="1866" y="120"/>
                    <a:pt x="1859" y="117"/>
                  </a:cubicBezTo>
                  <a:cubicBezTo>
                    <a:pt x="1855" y="115"/>
                    <a:pt x="1850" y="117"/>
                    <a:pt x="1848" y="121"/>
                  </a:cubicBezTo>
                  <a:cubicBezTo>
                    <a:pt x="1846" y="125"/>
                    <a:pt x="1848" y="130"/>
                    <a:pt x="1852" y="132"/>
                  </a:cubicBezTo>
                  <a:close/>
                  <a:moveTo>
                    <a:pt x="1737" y="86"/>
                  </a:moveTo>
                  <a:cubicBezTo>
                    <a:pt x="1745" y="88"/>
                    <a:pt x="1752" y="91"/>
                    <a:pt x="1760" y="94"/>
                  </a:cubicBezTo>
                  <a:cubicBezTo>
                    <a:pt x="1764" y="95"/>
                    <a:pt x="1768" y="93"/>
                    <a:pt x="1770" y="89"/>
                  </a:cubicBezTo>
                  <a:cubicBezTo>
                    <a:pt x="1771" y="85"/>
                    <a:pt x="1769" y="80"/>
                    <a:pt x="1765" y="79"/>
                  </a:cubicBezTo>
                  <a:cubicBezTo>
                    <a:pt x="1758" y="76"/>
                    <a:pt x="1750" y="73"/>
                    <a:pt x="1742" y="71"/>
                  </a:cubicBezTo>
                  <a:cubicBezTo>
                    <a:pt x="1738" y="69"/>
                    <a:pt x="1734" y="71"/>
                    <a:pt x="1732" y="76"/>
                  </a:cubicBezTo>
                  <a:cubicBezTo>
                    <a:pt x="1731" y="80"/>
                    <a:pt x="1733" y="84"/>
                    <a:pt x="1737" y="86"/>
                  </a:cubicBezTo>
                  <a:close/>
                  <a:moveTo>
                    <a:pt x="1618" y="51"/>
                  </a:moveTo>
                  <a:cubicBezTo>
                    <a:pt x="1626" y="53"/>
                    <a:pt x="1634" y="55"/>
                    <a:pt x="1642" y="57"/>
                  </a:cubicBezTo>
                  <a:cubicBezTo>
                    <a:pt x="1646" y="58"/>
                    <a:pt x="1650" y="56"/>
                    <a:pt x="1651" y="51"/>
                  </a:cubicBezTo>
                  <a:cubicBezTo>
                    <a:pt x="1652" y="47"/>
                    <a:pt x="1650" y="43"/>
                    <a:pt x="1646" y="41"/>
                  </a:cubicBezTo>
                  <a:cubicBezTo>
                    <a:pt x="1638" y="39"/>
                    <a:pt x="1630" y="37"/>
                    <a:pt x="1622" y="36"/>
                  </a:cubicBezTo>
                  <a:cubicBezTo>
                    <a:pt x="1618" y="35"/>
                    <a:pt x="1614" y="37"/>
                    <a:pt x="1612" y="42"/>
                  </a:cubicBezTo>
                  <a:cubicBezTo>
                    <a:pt x="1611" y="46"/>
                    <a:pt x="1614" y="50"/>
                    <a:pt x="1618" y="51"/>
                  </a:cubicBezTo>
                  <a:close/>
                  <a:moveTo>
                    <a:pt x="1497" y="28"/>
                  </a:moveTo>
                  <a:cubicBezTo>
                    <a:pt x="1505" y="29"/>
                    <a:pt x="1513" y="30"/>
                    <a:pt x="1521" y="32"/>
                  </a:cubicBezTo>
                  <a:cubicBezTo>
                    <a:pt x="1525" y="32"/>
                    <a:pt x="1529" y="29"/>
                    <a:pt x="1530" y="25"/>
                  </a:cubicBezTo>
                  <a:cubicBezTo>
                    <a:pt x="1531" y="21"/>
                    <a:pt x="1528" y="17"/>
                    <a:pt x="1523" y="16"/>
                  </a:cubicBezTo>
                  <a:cubicBezTo>
                    <a:pt x="1515" y="15"/>
                    <a:pt x="1507" y="13"/>
                    <a:pt x="1499" y="12"/>
                  </a:cubicBezTo>
                  <a:cubicBezTo>
                    <a:pt x="1495" y="12"/>
                    <a:pt x="1491" y="15"/>
                    <a:pt x="1490" y="19"/>
                  </a:cubicBezTo>
                  <a:cubicBezTo>
                    <a:pt x="1490" y="23"/>
                    <a:pt x="1493" y="28"/>
                    <a:pt x="1497" y="28"/>
                  </a:cubicBezTo>
                  <a:close/>
                  <a:moveTo>
                    <a:pt x="1374" y="17"/>
                  </a:moveTo>
                  <a:cubicBezTo>
                    <a:pt x="1382" y="17"/>
                    <a:pt x="1390" y="18"/>
                    <a:pt x="1398" y="18"/>
                  </a:cubicBezTo>
                  <a:cubicBezTo>
                    <a:pt x="1402" y="18"/>
                    <a:pt x="1406" y="15"/>
                    <a:pt x="1406" y="11"/>
                  </a:cubicBezTo>
                  <a:cubicBezTo>
                    <a:pt x="1407" y="6"/>
                    <a:pt x="1403" y="2"/>
                    <a:pt x="1399" y="2"/>
                  </a:cubicBezTo>
                  <a:cubicBezTo>
                    <a:pt x="1391" y="2"/>
                    <a:pt x="1383" y="1"/>
                    <a:pt x="1375" y="1"/>
                  </a:cubicBezTo>
                  <a:cubicBezTo>
                    <a:pt x="1370" y="1"/>
                    <a:pt x="1367" y="4"/>
                    <a:pt x="1366" y="8"/>
                  </a:cubicBezTo>
                  <a:cubicBezTo>
                    <a:pt x="1366" y="13"/>
                    <a:pt x="1370" y="17"/>
                    <a:pt x="1374" y="17"/>
                  </a:cubicBezTo>
                  <a:close/>
                  <a:moveTo>
                    <a:pt x="1250" y="17"/>
                  </a:moveTo>
                  <a:cubicBezTo>
                    <a:pt x="1258" y="17"/>
                    <a:pt x="1266" y="16"/>
                    <a:pt x="1274" y="16"/>
                  </a:cubicBezTo>
                  <a:cubicBezTo>
                    <a:pt x="1279" y="16"/>
                    <a:pt x="1282" y="12"/>
                    <a:pt x="1282" y="8"/>
                  </a:cubicBezTo>
                  <a:cubicBezTo>
                    <a:pt x="1282" y="3"/>
                    <a:pt x="1278" y="0"/>
                    <a:pt x="1274" y="0"/>
                  </a:cubicBezTo>
                  <a:cubicBezTo>
                    <a:pt x="1266" y="0"/>
                    <a:pt x="1258" y="1"/>
                    <a:pt x="1250" y="1"/>
                  </a:cubicBezTo>
                  <a:cubicBezTo>
                    <a:pt x="1245" y="1"/>
                    <a:pt x="1242" y="5"/>
                    <a:pt x="1242" y="9"/>
                  </a:cubicBezTo>
                  <a:cubicBezTo>
                    <a:pt x="1242" y="14"/>
                    <a:pt x="1246" y="17"/>
                    <a:pt x="1250" y="17"/>
                  </a:cubicBezTo>
                  <a:close/>
                  <a:moveTo>
                    <a:pt x="1127" y="29"/>
                  </a:moveTo>
                  <a:cubicBezTo>
                    <a:pt x="1135" y="28"/>
                    <a:pt x="1143" y="27"/>
                    <a:pt x="1151" y="26"/>
                  </a:cubicBezTo>
                  <a:cubicBezTo>
                    <a:pt x="1156" y="25"/>
                    <a:pt x="1159" y="21"/>
                    <a:pt x="1158" y="17"/>
                  </a:cubicBezTo>
                  <a:cubicBezTo>
                    <a:pt x="1158" y="12"/>
                    <a:pt x="1154" y="9"/>
                    <a:pt x="1149" y="10"/>
                  </a:cubicBezTo>
                  <a:cubicBezTo>
                    <a:pt x="1141" y="11"/>
                    <a:pt x="1133" y="12"/>
                    <a:pt x="1125" y="13"/>
                  </a:cubicBezTo>
                  <a:cubicBezTo>
                    <a:pt x="1121" y="14"/>
                    <a:pt x="1118" y="18"/>
                    <a:pt x="1118" y="22"/>
                  </a:cubicBezTo>
                  <a:cubicBezTo>
                    <a:pt x="1119" y="26"/>
                    <a:pt x="1123" y="29"/>
                    <a:pt x="1127" y="29"/>
                  </a:cubicBezTo>
                  <a:close/>
                  <a:moveTo>
                    <a:pt x="1006" y="52"/>
                  </a:moveTo>
                  <a:cubicBezTo>
                    <a:pt x="1014" y="50"/>
                    <a:pt x="1022" y="48"/>
                    <a:pt x="1029" y="47"/>
                  </a:cubicBezTo>
                  <a:cubicBezTo>
                    <a:pt x="1034" y="46"/>
                    <a:pt x="1037" y="41"/>
                    <a:pt x="1036" y="37"/>
                  </a:cubicBezTo>
                  <a:cubicBezTo>
                    <a:pt x="1035" y="33"/>
                    <a:pt x="1030" y="30"/>
                    <a:pt x="1026" y="31"/>
                  </a:cubicBezTo>
                  <a:cubicBezTo>
                    <a:pt x="1018" y="33"/>
                    <a:pt x="1010" y="35"/>
                    <a:pt x="1002" y="37"/>
                  </a:cubicBezTo>
                  <a:cubicBezTo>
                    <a:pt x="998" y="38"/>
                    <a:pt x="995" y="42"/>
                    <a:pt x="997" y="46"/>
                  </a:cubicBezTo>
                  <a:cubicBezTo>
                    <a:pt x="998" y="51"/>
                    <a:pt x="1002" y="53"/>
                    <a:pt x="1006" y="52"/>
                  </a:cubicBezTo>
                  <a:close/>
                  <a:moveTo>
                    <a:pt x="888" y="87"/>
                  </a:moveTo>
                  <a:cubicBezTo>
                    <a:pt x="895" y="85"/>
                    <a:pt x="903" y="82"/>
                    <a:pt x="910" y="79"/>
                  </a:cubicBezTo>
                  <a:cubicBezTo>
                    <a:pt x="915" y="78"/>
                    <a:pt x="917" y="74"/>
                    <a:pt x="915" y="69"/>
                  </a:cubicBezTo>
                  <a:cubicBezTo>
                    <a:pt x="914" y="65"/>
                    <a:pt x="910" y="63"/>
                    <a:pt x="905" y="64"/>
                  </a:cubicBezTo>
                  <a:cubicBezTo>
                    <a:pt x="898" y="67"/>
                    <a:pt x="890" y="69"/>
                    <a:pt x="882" y="72"/>
                  </a:cubicBezTo>
                  <a:cubicBezTo>
                    <a:pt x="878" y="73"/>
                    <a:pt x="876" y="78"/>
                    <a:pt x="878" y="82"/>
                  </a:cubicBezTo>
                  <a:cubicBezTo>
                    <a:pt x="879" y="86"/>
                    <a:pt x="884" y="89"/>
                    <a:pt x="888" y="87"/>
                  </a:cubicBezTo>
                  <a:close/>
                  <a:moveTo>
                    <a:pt x="773" y="133"/>
                  </a:moveTo>
                  <a:cubicBezTo>
                    <a:pt x="780" y="130"/>
                    <a:pt x="788" y="127"/>
                    <a:pt x="795" y="123"/>
                  </a:cubicBezTo>
                  <a:cubicBezTo>
                    <a:pt x="799" y="122"/>
                    <a:pt x="801" y="117"/>
                    <a:pt x="799" y="113"/>
                  </a:cubicBezTo>
                  <a:cubicBezTo>
                    <a:pt x="797" y="109"/>
                    <a:pt x="793" y="107"/>
                    <a:pt x="789" y="109"/>
                  </a:cubicBezTo>
                  <a:cubicBezTo>
                    <a:pt x="781" y="112"/>
                    <a:pt x="774" y="115"/>
                    <a:pt x="767" y="119"/>
                  </a:cubicBezTo>
                  <a:cubicBezTo>
                    <a:pt x="763" y="120"/>
                    <a:pt x="761" y="125"/>
                    <a:pt x="763" y="129"/>
                  </a:cubicBezTo>
                  <a:cubicBezTo>
                    <a:pt x="764" y="133"/>
                    <a:pt x="769" y="135"/>
                    <a:pt x="773" y="133"/>
                  </a:cubicBezTo>
                  <a:close/>
                  <a:moveTo>
                    <a:pt x="664" y="190"/>
                  </a:moveTo>
                  <a:cubicBezTo>
                    <a:pt x="671" y="186"/>
                    <a:pt x="677" y="182"/>
                    <a:pt x="684" y="178"/>
                  </a:cubicBezTo>
                  <a:cubicBezTo>
                    <a:pt x="688" y="176"/>
                    <a:pt x="690" y="171"/>
                    <a:pt x="688" y="167"/>
                  </a:cubicBezTo>
                  <a:cubicBezTo>
                    <a:pt x="685" y="163"/>
                    <a:pt x="680" y="162"/>
                    <a:pt x="677" y="164"/>
                  </a:cubicBezTo>
                  <a:cubicBezTo>
                    <a:pt x="670" y="168"/>
                    <a:pt x="663" y="172"/>
                    <a:pt x="656" y="176"/>
                  </a:cubicBezTo>
                  <a:cubicBezTo>
                    <a:pt x="652" y="178"/>
                    <a:pt x="651" y="183"/>
                    <a:pt x="653" y="187"/>
                  </a:cubicBezTo>
                  <a:cubicBezTo>
                    <a:pt x="655" y="191"/>
                    <a:pt x="660" y="192"/>
                    <a:pt x="664" y="190"/>
                  </a:cubicBezTo>
                  <a:close/>
                  <a:moveTo>
                    <a:pt x="560" y="257"/>
                  </a:moveTo>
                  <a:cubicBezTo>
                    <a:pt x="566" y="252"/>
                    <a:pt x="573" y="248"/>
                    <a:pt x="579" y="243"/>
                  </a:cubicBezTo>
                  <a:cubicBezTo>
                    <a:pt x="583" y="241"/>
                    <a:pt x="584" y="236"/>
                    <a:pt x="582" y="232"/>
                  </a:cubicBezTo>
                  <a:cubicBezTo>
                    <a:pt x="579" y="228"/>
                    <a:pt x="574" y="228"/>
                    <a:pt x="570" y="230"/>
                  </a:cubicBezTo>
                  <a:cubicBezTo>
                    <a:pt x="564" y="235"/>
                    <a:pt x="557" y="239"/>
                    <a:pt x="551" y="244"/>
                  </a:cubicBezTo>
                  <a:cubicBezTo>
                    <a:pt x="547" y="246"/>
                    <a:pt x="546" y="251"/>
                    <a:pt x="549" y="255"/>
                  </a:cubicBezTo>
                  <a:cubicBezTo>
                    <a:pt x="551" y="259"/>
                    <a:pt x="556" y="259"/>
                    <a:pt x="560" y="257"/>
                  </a:cubicBezTo>
                  <a:close/>
                  <a:moveTo>
                    <a:pt x="463" y="333"/>
                  </a:moveTo>
                  <a:cubicBezTo>
                    <a:pt x="469" y="328"/>
                    <a:pt x="475" y="323"/>
                    <a:pt x="481" y="318"/>
                  </a:cubicBezTo>
                  <a:cubicBezTo>
                    <a:pt x="485" y="315"/>
                    <a:pt x="485" y="310"/>
                    <a:pt x="482" y="307"/>
                  </a:cubicBezTo>
                  <a:cubicBezTo>
                    <a:pt x="479" y="303"/>
                    <a:pt x="474" y="303"/>
                    <a:pt x="471" y="306"/>
                  </a:cubicBezTo>
                  <a:cubicBezTo>
                    <a:pt x="465" y="311"/>
                    <a:pt x="459" y="316"/>
                    <a:pt x="452" y="321"/>
                  </a:cubicBezTo>
                  <a:cubicBezTo>
                    <a:pt x="449" y="324"/>
                    <a:pt x="449" y="329"/>
                    <a:pt x="452" y="333"/>
                  </a:cubicBezTo>
                  <a:cubicBezTo>
                    <a:pt x="455" y="336"/>
                    <a:pt x="460" y="336"/>
                    <a:pt x="463" y="333"/>
                  </a:cubicBezTo>
                  <a:close/>
                  <a:moveTo>
                    <a:pt x="374" y="419"/>
                  </a:moveTo>
                  <a:cubicBezTo>
                    <a:pt x="379" y="413"/>
                    <a:pt x="385" y="407"/>
                    <a:pt x="390" y="402"/>
                  </a:cubicBezTo>
                  <a:cubicBezTo>
                    <a:pt x="393" y="398"/>
                    <a:pt x="393" y="393"/>
                    <a:pt x="390" y="390"/>
                  </a:cubicBezTo>
                  <a:cubicBezTo>
                    <a:pt x="387" y="387"/>
                    <a:pt x="382" y="387"/>
                    <a:pt x="379" y="390"/>
                  </a:cubicBezTo>
                  <a:cubicBezTo>
                    <a:pt x="373" y="396"/>
                    <a:pt x="368" y="402"/>
                    <a:pt x="362" y="408"/>
                  </a:cubicBezTo>
                  <a:cubicBezTo>
                    <a:pt x="359" y="411"/>
                    <a:pt x="359" y="416"/>
                    <a:pt x="362" y="419"/>
                  </a:cubicBezTo>
                  <a:cubicBezTo>
                    <a:pt x="366" y="422"/>
                    <a:pt x="371" y="422"/>
                    <a:pt x="374" y="419"/>
                  </a:cubicBezTo>
                  <a:close/>
                  <a:moveTo>
                    <a:pt x="293" y="512"/>
                  </a:moveTo>
                  <a:cubicBezTo>
                    <a:pt x="298" y="506"/>
                    <a:pt x="303" y="500"/>
                    <a:pt x="308" y="494"/>
                  </a:cubicBezTo>
                  <a:cubicBezTo>
                    <a:pt x="310" y="490"/>
                    <a:pt x="310" y="485"/>
                    <a:pt x="307" y="482"/>
                  </a:cubicBezTo>
                  <a:cubicBezTo>
                    <a:pt x="303" y="480"/>
                    <a:pt x="298" y="480"/>
                    <a:pt x="295" y="483"/>
                  </a:cubicBezTo>
                  <a:cubicBezTo>
                    <a:pt x="290" y="490"/>
                    <a:pt x="285" y="496"/>
                    <a:pt x="280" y="502"/>
                  </a:cubicBezTo>
                  <a:cubicBezTo>
                    <a:pt x="277" y="506"/>
                    <a:pt x="278" y="511"/>
                    <a:pt x="282" y="514"/>
                  </a:cubicBezTo>
                  <a:cubicBezTo>
                    <a:pt x="285" y="516"/>
                    <a:pt x="290" y="516"/>
                    <a:pt x="293" y="512"/>
                  </a:cubicBezTo>
                  <a:close/>
                  <a:moveTo>
                    <a:pt x="221" y="613"/>
                  </a:moveTo>
                  <a:cubicBezTo>
                    <a:pt x="225" y="606"/>
                    <a:pt x="230" y="600"/>
                    <a:pt x="234" y="593"/>
                  </a:cubicBezTo>
                  <a:cubicBezTo>
                    <a:pt x="237" y="589"/>
                    <a:pt x="236" y="584"/>
                    <a:pt x="232" y="582"/>
                  </a:cubicBezTo>
                  <a:cubicBezTo>
                    <a:pt x="228" y="579"/>
                    <a:pt x="223" y="580"/>
                    <a:pt x="221" y="584"/>
                  </a:cubicBezTo>
                  <a:cubicBezTo>
                    <a:pt x="216" y="591"/>
                    <a:pt x="212" y="598"/>
                    <a:pt x="208" y="604"/>
                  </a:cubicBezTo>
                  <a:cubicBezTo>
                    <a:pt x="205" y="608"/>
                    <a:pt x="206" y="613"/>
                    <a:pt x="210" y="615"/>
                  </a:cubicBezTo>
                  <a:cubicBezTo>
                    <a:pt x="214" y="618"/>
                    <a:pt x="219" y="617"/>
                    <a:pt x="221" y="613"/>
                  </a:cubicBezTo>
                  <a:close/>
                  <a:moveTo>
                    <a:pt x="159" y="720"/>
                  </a:moveTo>
                  <a:cubicBezTo>
                    <a:pt x="163" y="713"/>
                    <a:pt x="167" y="706"/>
                    <a:pt x="170" y="699"/>
                  </a:cubicBezTo>
                  <a:cubicBezTo>
                    <a:pt x="173" y="695"/>
                    <a:pt x="171" y="690"/>
                    <a:pt x="167" y="688"/>
                  </a:cubicBezTo>
                  <a:cubicBezTo>
                    <a:pt x="163" y="686"/>
                    <a:pt x="158" y="687"/>
                    <a:pt x="156" y="691"/>
                  </a:cubicBezTo>
                  <a:cubicBezTo>
                    <a:pt x="152" y="698"/>
                    <a:pt x="149" y="706"/>
                    <a:pt x="145" y="713"/>
                  </a:cubicBezTo>
                  <a:cubicBezTo>
                    <a:pt x="143" y="717"/>
                    <a:pt x="145" y="722"/>
                    <a:pt x="148" y="724"/>
                  </a:cubicBezTo>
                  <a:cubicBezTo>
                    <a:pt x="152" y="726"/>
                    <a:pt x="157" y="724"/>
                    <a:pt x="159" y="720"/>
                  </a:cubicBezTo>
                  <a:close/>
                  <a:moveTo>
                    <a:pt x="108" y="833"/>
                  </a:moveTo>
                  <a:cubicBezTo>
                    <a:pt x="111" y="825"/>
                    <a:pt x="114" y="818"/>
                    <a:pt x="117" y="810"/>
                  </a:cubicBezTo>
                  <a:cubicBezTo>
                    <a:pt x="119" y="806"/>
                    <a:pt x="117" y="802"/>
                    <a:pt x="113" y="800"/>
                  </a:cubicBezTo>
                  <a:cubicBezTo>
                    <a:pt x="109" y="798"/>
                    <a:pt x="104" y="800"/>
                    <a:pt x="102" y="804"/>
                  </a:cubicBezTo>
                  <a:cubicBezTo>
                    <a:pt x="99" y="812"/>
                    <a:pt x="96" y="819"/>
                    <a:pt x="93" y="827"/>
                  </a:cubicBezTo>
                  <a:cubicBezTo>
                    <a:pt x="91" y="831"/>
                    <a:pt x="93" y="835"/>
                    <a:pt x="98" y="837"/>
                  </a:cubicBezTo>
                  <a:cubicBezTo>
                    <a:pt x="102" y="839"/>
                    <a:pt x="106" y="837"/>
                    <a:pt x="108" y="833"/>
                  </a:cubicBezTo>
                  <a:close/>
                  <a:moveTo>
                    <a:pt x="68" y="950"/>
                  </a:moveTo>
                  <a:cubicBezTo>
                    <a:pt x="70" y="942"/>
                    <a:pt x="72" y="934"/>
                    <a:pt x="75" y="927"/>
                  </a:cubicBezTo>
                  <a:cubicBezTo>
                    <a:pt x="76" y="922"/>
                    <a:pt x="73" y="918"/>
                    <a:pt x="69" y="917"/>
                  </a:cubicBezTo>
                  <a:cubicBezTo>
                    <a:pt x="65" y="915"/>
                    <a:pt x="61" y="918"/>
                    <a:pt x="59" y="922"/>
                  </a:cubicBezTo>
                  <a:cubicBezTo>
                    <a:pt x="57" y="930"/>
                    <a:pt x="55" y="937"/>
                    <a:pt x="52" y="945"/>
                  </a:cubicBezTo>
                  <a:cubicBezTo>
                    <a:pt x="51" y="949"/>
                    <a:pt x="53" y="954"/>
                    <a:pt x="58" y="955"/>
                  </a:cubicBezTo>
                  <a:cubicBezTo>
                    <a:pt x="62" y="956"/>
                    <a:pt x="66" y="954"/>
                    <a:pt x="68" y="950"/>
                  </a:cubicBezTo>
                  <a:close/>
                  <a:moveTo>
                    <a:pt x="39" y="1070"/>
                  </a:moveTo>
                  <a:cubicBezTo>
                    <a:pt x="40" y="1062"/>
                    <a:pt x="42" y="1054"/>
                    <a:pt x="43" y="1046"/>
                  </a:cubicBezTo>
                  <a:cubicBezTo>
                    <a:pt x="44" y="1042"/>
                    <a:pt x="42" y="1038"/>
                    <a:pt x="37" y="1037"/>
                  </a:cubicBezTo>
                  <a:cubicBezTo>
                    <a:pt x="33" y="1036"/>
                    <a:pt x="29" y="1039"/>
                    <a:pt x="28" y="1043"/>
                  </a:cubicBezTo>
                  <a:cubicBezTo>
                    <a:pt x="26" y="1051"/>
                    <a:pt x="25" y="1059"/>
                    <a:pt x="23" y="1067"/>
                  </a:cubicBezTo>
                  <a:cubicBezTo>
                    <a:pt x="22" y="1071"/>
                    <a:pt x="25" y="1075"/>
                    <a:pt x="29" y="1076"/>
                  </a:cubicBezTo>
                  <a:cubicBezTo>
                    <a:pt x="34" y="1077"/>
                    <a:pt x="38" y="1074"/>
                    <a:pt x="39" y="1070"/>
                  </a:cubicBezTo>
                  <a:close/>
                  <a:moveTo>
                    <a:pt x="21" y="1192"/>
                  </a:moveTo>
                  <a:cubicBezTo>
                    <a:pt x="22" y="1184"/>
                    <a:pt x="23" y="1176"/>
                    <a:pt x="24" y="1168"/>
                  </a:cubicBezTo>
                  <a:cubicBezTo>
                    <a:pt x="24" y="1164"/>
                    <a:pt x="21" y="1160"/>
                    <a:pt x="17" y="1159"/>
                  </a:cubicBezTo>
                  <a:cubicBezTo>
                    <a:pt x="12" y="1159"/>
                    <a:pt x="8" y="1162"/>
                    <a:pt x="8" y="1166"/>
                  </a:cubicBezTo>
                  <a:cubicBezTo>
                    <a:pt x="7" y="1174"/>
                    <a:pt x="6" y="1182"/>
                    <a:pt x="6" y="1191"/>
                  </a:cubicBezTo>
                  <a:cubicBezTo>
                    <a:pt x="5" y="1195"/>
                    <a:pt x="8" y="1199"/>
                    <a:pt x="13" y="1199"/>
                  </a:cubicBezTo>
                  <a:cubicBezTo>
                    <a:pt x="17" y="1200"/>
                    <a:pt x="21" y="1196"/>
                    <a:pt x="21" y="1192"/>
                  </a:cubicBezTo>
                  <a:close/>
                  <a:moveTo>
                    <a:pt x="16" y="1315"/>
                  </a:moveTo>
                  <a:cubicBezTo>
                    <a:pt x="16" y="1315"/>
                    <a:pt x="16" y="1314"/>
                    <a:pt x="16" y="1314"/>
                  </a:cubicBezTo>
                  <a:cubicBezTo>
                    <a:pt x="16" y="1306"/>
                    <a:pt x="16" y="1299"/>
                    <a:pt x="16" y="1291"/>
                  </a:cubicBezTo>
                  <a:cubicBezTo>
                    <a:pt x="16" y="1287"/>
                    <a:pt x="13" y="1283"/>
                    <a:pt x="8" y="1283"/>
                  </a:cubicBezTo>
                  <a:cubicBezTo>
                    <a:pt x="4" y="1283"/>
                    <a:pt x="0" y="1287"/>
                    <a:pt x="0" y="1291"/>
                  </a:cubicBezTo>
                  <a:cubicBezTo>
                    <a:pt x="0" y="1299"/>
                    <a:pt x="0" y="1306"/>
                    <a:pt x="0" y="1314"/>
                  </a:cubicBezTo>
                  <a:cubicBezTo>
                    <a:pt x="0" y="1314"/>
                    <a:pt x="0" y="1315"/>
                    <a:pt x="0" y="1315"/>
                  </a:cubicBezTo>
                  <a:cubicBezTo>
                    <a:pt x="0" y="1320"/>
                    <a:pt x="3" y="1323"/>
                    <a:pt x="8" y="1323"/>
                  </a:cubicBezTo>
                  <a:cubicBezTo>
                    <a:pt x="12" y="1323"/>
                    <a:pt x="16" y="1320"/>
                    <a:pt x="16" y="1315"/>
                  </a:cubicBezTo>
                  <a:close/>
                  <a:moveTo>
                    <a:pt x="22" y="1439"/>
                  </a:moveTo>
                  <a:cubicBezTo>
                    <a:pt x="21" y="1431"/>
                    <a:pt x="20" y="1423"/>
                    <a:pt x="20" y="1415"/>
                  </a:cubicBezTo>
                  <a:cubicBezTo>
                    <a:pt x="19" y="1411"/>
                    <a:pt x="15" y="1407"/>
                    <a:pt x="11" y="1408"/>
                  </a:cubicBezTo>
                  <a:cubicBezTo>
                    <a:pt x="7" y="1408"/>
                    <a:pt x="3" y="1412"/>
                    <a:pt x="4" y="1416"/>
                  </a:cubicBezTo>
                  <a:cubicBezTo>
                    <a:pt x="4" y="1424"/>
                    <a:pt x="5" y="1432"/>
                    <a:pt x="6" y="1440"/>
                  </a:cubicBezTo>
                  <a:cubicBezTo>
                    <a:pt x="6" y="1445"/>
                    <a:pt x="10" y="1448"/>
                    <a:pt x="14" y="1448"/>
                  </a:cubicBezTo>
                  <a:cubicBezTo>
                    <a:pt x="19" y="1447"/>
                    <a:pt x="22" y="1443"/>
                    <a:pt x="22" y="1439"/>
                  </a:cubicBezTo>
                  <a:close/>
                  <a:moveTo>
                    <a:pt x="39" y="1561"/>
                  </a:moveTo>
                  <a:cubicBezTo>
                    <a:pt x="38" y="1553"/>
                    <a:pt x="36" y="1545"/>
                    <a:pt x="35" y="1538"/>
                  </a:cubicBezTo>
                  <a:cubicBezTo>
                    <a:pt x="34" y="1533"/>
                    <a:pt x="30" y="1530"/>
                    <a:pt x="26" y="1531"/>
                  </a:cubicBezTo>
                  <a:cubicBezTo>
                    <a:pt x="21" y="1532"/>
                    <a:pt x="18" y="1536"/>
                    <a:pt x="19" y="1540"/>
                  </a:cubicBezTo>
                  <a:cubicBezTo>
                    <a:pt x="21" y="1548"/>
                    <a:pt x="22" y="1556"/>
                    <a:pt x="24" y="1564"/>
                  </a:cubicBezTo>
                  <a:cubicBezTo>
                    <a:pt x="24" y="1568"/>
                    <a:pt x="29" y="1571"/>
                    <a:pt x="33" y="1570"/>
                  </a:cubicBezTo>
                  <a:cubicBezTo>
                    <a:pt x="37" y="1570"/>
                    <a:pt x="40" y="1565"/>
                    <a:pt x="39" y="1561"/>
                  </a:cubicBezTo>
                  <a:close/>
                  <a:moveTo>
                    <a:pt x="68" y="1681"/>
                  </a:moveTo>
                  <a:cubicBezTo>
                    <a:pt x="66" y="1674"/>
                    <a:pt x="64" y="1666"/>
                    <a:pt x="62" y="1658"/>
                  </a:cubicBezTo>
                  <a:cubicBezTo>
                    <a:pt x="61" y="1654"/>
                    <a:pt x="56" y="1651"/>
                    <a:pt x="52" y="1653"/>
                  </a:cubicBezTo>
                  <a:cubicBezTo>
                    <a:pt x="48" y="1654"/>
                    <a:pt x="45" y="1658"/>
                    <a:pt x="46" y="1662"/>
                  </a:cubicBezTo>
                  <a:cubicBezTo>
                    <a:pt x="49" y="1670"/>
                    <a:pt x="51" y="1678"/>
                    <a:pt x="53" y="1686"/>
                  </a:cubicBezTo>
                  <a:cubicBezTo>
                    <a:pt x="54" y="1690"/>
                    <a:pt x="59" y="1692"/>
                    <a:pt x="63" y="1691"/>
                  </a:cubicBezTo>
                  <a:cubicBezTo>
                    <a:pt x="67" y="1690"/>
                    <a:pt x="70" y="1685"/>
                    <a:pt x="68" y="1681"/>
                  </a:cubicBezTo>
                  <a:close/>
                  <a:moveTo>
                    <a:pt x="109" y="1798"/>
                  </a:moveTo>
                  <a:cubicBezTo>
                    <a:pt x="106" y="1790"/>
                    <a:pt x="103" y="1783"/>
                    <a:pt x="100" y="1776"/>
                  </a:cubicBezTo>
                  <a:cubicBezTo>
                    <a:pt x="99" y="1771"/>
                    <a:pt x="94" y="1769"/>
                    <a:pt x="90" y="1771"/>
                  </a:cubicBezTo>
                  <a:cubicBezTo>
                    <a:pt x="86" y="1773"/>
                    <a:pt x="84" y="1777"/>
                    <a:pt x="85" y="1781"/>
                  </a:cubicBezTo>
                  <a:cubicBezTo>
                    <a:pt x="88" y="1789"/>
                    <a:pt x="91" y="1796"/>
                    <a:pt x="94" y="1804"/>
                  </a:cubicBezTo>
                  <a:cubicBezTo>
                    <a:pt x="96" y="1808"/>
                    <a:pt x="100" y="1810"/>
                    <a:pt x="104" y="1808"/>
                  </a:cubicBezTo>
                  <a:cubicBezTo>
                    <a:pt x="109" y="1807"/>
                    <a:pt x="111" y="1802"/>
                    <a:pt x="109" y="1798"/>
                  </a:cubicBezTo>
                  <a:close/>
                  <a:moveTo>
                    <a:pt x="160" y="1910"/>
                  </a:moveTo>
                  <a:cubicBezTo>
                    <a:pt x="157" y="1903"/>
                    <a:pt x="153" y="1896"/>
                    <a:pt x="150" y="1889"/>
                  </a:cubicBezTo>
                  <a:cubicBezTo>
                    <a:pt x="148" y="1885"/>
                    <a:pt x="143" y="1883"/>
                    <a:pt x="139" y="1885"/>
                  </a:cubicBezTo>
                  <a:cubicBezTo>
                    <a:pt x="135" y="1887"/>
                    <a:pt x="133" y="1892"/>
                    <a:pt x="135" y="1896"/>
                  </a:cubicBezTo>
                  <a:cubicBezTo>
                    <a:pt x="139" y="1903"/>
                    <a:pt x="142" y="1910"/>
                    <a:pt x="146" y="1917"/>
                  </a:cubicBezTo>
                  <a:cubicBezTo>
                    <a:pt x="148" y="1921"/>
                    <a:pt x="153" y="1923"/>
                    <a:pt x="157" y="1921"/>
                  </a:cubicBezTo>
                  <a:cubicBezTo>
                    <a:pt x="161" y="1919"/>
                    <a:pt x="162" y="1914"/>
                    <a:pt x="160" y="1910"/>
                  </a:cubicBezTo>
                  <a:close/>
                  <a:moveTo>
                    <a:pt x="222" y="2017"/>
                  </a:moveTo>
                  <a:cubicBezTo>
                    <a:pt x="218" y="2010"/>
                    <a:pt x="214" y="2003"/>
                    <a:pt x="209" y="1997"/>
                  </a:cubicBezTo>
                  <a:cubicBezTo>
                    <a:pt x="207" y="1993"/>
                    <a:pt x="202" y="1992"/>
                    <a:pt x="198" y="1994"/>
                  </a:cubicBezTo>
                  <a:cubicBezTo>
                    <a:pt x="195" y="1996"/>
                    <a:pt x="194" y="2001"/>
                    <a:pt x="196" y="2005"/>
                  </a:cubicBezTo>
                  <a:cubicBezTo>
                    <a:pt x="200" y="2012"/>
                    <a:pt x="204" y="2019"/>
                    <a:pt x="209" y="2026"/>
                  </a:cubicBezTo>
                  <a:cubicBezTo>
                    <a:pt x="211" y="2029"/>
                    <a:pt x="216" y="2030"/>
                    <a:pt x="220" y="2028"/>
                  </a:cubicBezTo>
                  <a:cubicBezTo>
                    <a:pt x="224" y="2026"/>
                    <a:pt x="225" y="2021"/>
                    <a:pt x="222" y="2017"/>
                  </a:cubicBezTo>
                  <a:close/>
                  <a:moveTo>
                    <a:pt x="294" y="2117"/>
                  </a:moveTo>
                  <a:cubicBezTo>
                    <a:pt x="289" y="2111"/>
                    <a:pt x="284" y="2105"/>
                    <a:pt x="279" y="2098"/>
                  </a:cubicBezTo>
                  <a:cubicBezTo>
                    <a:pt x="277" y="2095"/>
                    <a:pt x="272" y="2094"/>
                    <a:pt x="268" y="2097"/>
                  </a:cubicBezTo>
                  <a:cubicBezTo>
                    <a:pt x="265" y="2100"/>
                    <a:pt x="264" y="2105"/>
                    <a:pt x="267" y="2108"/>
                  </a:cubicBezTo>
                  <a:cubicBezTo>
                    <a:pt x="272" y="2115"/>
                    <a:pt x="276" y="2121"/>
                    <a:pt x="281" y="2127"/>
                  </a:cubicBezTo>
                  <a:cubicBezTo>
                    <a:pt x="284" y="2131"/>
                    <a:pt x="289" y="2131"/>
                    <a:pt x="293" y="2129"/>
                  </a:cubicBezTo>
                  <a:cubicBezTo>
                    <a:pt x="296" y="2126"/>
                    <a:pt x="297" y="2121"/>
                    <a:pt x="294" y="2117"/>
                  </a:cubicBezTo>
                  <a:close/>
                  <a:moveTo>
                    <a:pt x="375" y="2211"/>
                  </a:moveTo>
                  <a:cubicBezTo>
                    <a:pt x="370" y="2205"/>
                    <a:pt x="364" y="2199"/>
                    <a:pt x="359" y="2193"/>
                  </a:cubicBezTo>
                  <a:cubicBezTo>
                    <a:pt x="356" y="2190"/>
                    <a:pt x="351" y="2190"/>
                    <a:pt x="347" y="2193"/>
                  </a:cubicBezTo>
                  <a:cubicBezTo>
                    <a:pt x="344" y="2196"/>
                    <a:pt x="344" y="2201"/>
                    <a:pt x="347" y="2204"/>
                  </a:cubicBezTo>
                  <a:cubicBezTo>
                    <a:pt x="352" y="2210"/>
                    <a:pt x="358" y="2216"/>
                    <a:pt x="363" y="2222"/>
                  </a:cubicBezTo>
                  <a:cubicBezTo>
                    <a:pt x="366" y="2225"/>
                    <a:pt x="372" y="2225"/>
                    <a:pt x="375" y="2222"/>
                  </a:cubicBezTo>
                  <a:cubicBezTo>
                    <a:pt x="378" y="2219"/>
                    <a:pt x="378" y="2214"/>
                    <a:pt x="375" y="2211"/>
                  </a:cubicBezTo>
                  <a:close/>
                  <a:moveTo>
                    <a:pt x="464" y="2296"/>
                  </a:moveTo>
                  <a:cubicBezTo>
                    <a:pt x="458" y="2291"/>
                    <a:pt x="452" y="2285"/>
                    <a:pt x="447" y="2280"/>
                  </a:cubicBezTo>
                  <a:cubicBezTo>
                    <a:pt x="443" y="2277"/>
                    <a:pt x="438" y="2277"/>
                    <a:pt x="435" y="2281"/>
                  </a:cubicBezTo>
                  <a:cubicBezTo>
                    <a:pt x="432" y="2284"/>
                    <a:pt x="433" y="2289"/>
                    <a:pt x="436" y="2292"/>
                  </a:cubicBezTo>
                  <a:cubicBezTo>
                    <a:pt x="442" y="2297"/>
                    <a:pt x="448" y="2303"/>
                    <a:pt x="454" y="2308"/>
                  </a:cubicBezTo>
                  <a:cubicBezTo>
                    <a:pt x="457" y="2311"/>
                    <a:pt x="462" y="2311"/>
                    <a:pt x="465" y="2307"/>
                  </a:cubicBezTo>
                  <a:cubicBezTo>
                    <a:pt x="468" y="2304"/>
                    <a:pt x="468" y="2299"/>
                    <a:pt x="464" y="2296"/>
                  </a:cubicBezTo>
                  <a:close/>
                  <a:moveTo>
                    <a:pt x="562" y="2372"/>
                  </a:moveTo>
                  <a:cubicBezTo>
                    <a:pt x="555" y="2368"/>
                    <a:pt x="549" y="2363"/>
                    <a:pt x="542" y="2358"/>
                  </a:cubicBezTo>
                  <a:cubicBezTo>
                    <a:pt x="539" y="2356"/>
                    <a:pt x="534" y="2356"/>
                    <a:pt x="531" y="2360"/>
                  </a:cubicBezTo>
                  <a:cubicBezTo>
                    <a:pt x="528" y="2363"/>
                    <a:pt x="529" y="2368"/>
                    <a:pt x="533" y="2371"/>
                  </a:cubicBezTo>
                  <a:cubicBezTo>
                    <a:pt x="539" y="2376"/>
                    <a:pt x="546" y="2381"/>
                    <a:pt x="552" y="2385"/>
                  </a:cubicBezTo>
                  <a:cubicBezTo>
                    <a:pt x="556" y="2388"/>
                    <a:pt x="561" y="2387"/>
                    <a:pt x="564" y="2383"/>
                  </a:cubicBezTo>
                  <a:cubicBezTo>
                    <a:pt x="566" y="2380"/>
                    <a:pt x="565" y="2375"/>
                    <a:pt x="562" y="2372"/>
                  </a:cubicBezTo>
                  <a:close/>
                  <a:moveTo>
                    <a:pt x="666" y="2439"/>
                  </a:moveTo>
                  <a:cubicBezTo>
                    <a:pt x="659" y="2435"/>
                    <a:pt x="652" y="2431"/>
                    <a:pt x="645" y="2427"/>
                  </a:cubicBezTo>
                  <a:cubicBezTo>
                    <a:pt x="641" y="2425"/>
                    <a:pt x="636" y="2426"/>
                    <a:pt x="634" y="2430"/>
                  </a:cubicBezTo>
                  <a:cubicBezTo>
                    <a:pt x="632" y="2434"/>
                    <a:pt x="633" y="2438"/>
                    <a:pt x="637" y="2441"/>
                  </a:cubicBezTo>
                  <a:cubicBezTo>
                    <a:pt x="644" y="2445"/>
                    <a:pt x="651" y="2449"/>
                    <a:pt x="658" y="2453"/>
                  </a:cubicBezTo>
                  <a:cubicBezTo>
                    <a:pt x="661" y="2455"/>
                    <a:pt x="666" y="2454"/>
                    <a:pt x="669" y="2450"/>
                  </a:cubicBezTo>
                  <a:cubicBezTo>
                    <a:pt x="671" y="2446"/>
                    <a:pt x="669" y="2441"/>
                    <a:pt x="666" y="2439"/>
                  </a:cubicBezTo>
                  <a:close/>
                  <a:moveTo>
                    <a:pt x="776" y="2496"/>
                  </a:moveTo>
                  <a:cubicBezTo>
                    <a:pt x="768" y="2493"/>
                    <a:pt x="761" y="2489"/>
                    <a:pt x="754" y="2486"/>
                  </a:cubicBezTo>
                  <a:cubicBezTo>
                    <a:pt x="750" y="2484"/>
                    <a:pt x="745" y="2485"/>
                    <a:pt x="743" y="2489"/>
                  </a:cubicBezTo>
                  <a:cubicBezTo>
                    <a:pt x="741" y="2493"/>
                    <a:pt x="743" y="2498"/>
                    <a:pt x="747" y="2500"/>
                  </a:cubicBezTo>
                  <a:cubicBezTo>
                    <a:pt x="754" y="2504"/>
                    <a:pt x="762" y="2507"/>
                    <a:pt x="769" y="2510"/>
                  </a:cubicBezTo>
                  <a:cubicBezTo>
                    <a:pt x="773" y="2512"/>
                    <a:pt x="778" y="2511"/>
                    <a:pt x="780" y="2506"/>
                  </a:cubicBezTo>
                  <a:cubicBezTo>
                    <a:pt x="781" y="2502"/>
                    <a:pt x="780" y="2498"/>
                    <a:pt x="776" y="2496"/>
                  </a:cubicBezTo>
                  <a:close/>
                  <a:moveTo>
                    <a:pt x="890" y="2542"/>
                  </a:moveTo>
                  <a:cubicBezTo>
                    <a:pt x="883" y="2539"/>
                    <a:pt x="875" y="2537"/>
                    <a:pt x="868" y="2534"/>
                  </a:cubicBezTo>
                  <a:cubicBezTo>
                    <a:pt x="864" y="2532"/>
                    <a:pt x="859" y="2534"/>
                    <a:pt x="858" y="2539"/>
                  </a:cubicBezTo>
                  <a:cubicBezTo>
                    <a:pt x="856" y="2543"/>
                    <a:pt x="858" y="2547"/>
                    <a:pt x="862" y="2549"/>
                  </a:cubicBezTo>
                  <a:cubicBezTo>
                    <a:pt x="870" y="2552"/>
                    <a:pt x="878" y="2554"/>
                    <a:pt x="885" y="2557"/>
                  </a:cubicBezTo>
                  <a:cubicBezTo>
                    <a:pt x="889" y="2558"/>
                    <a:pt x="894" y="2556"/>
                    <a:pt x="895" y="2552"/>
                  </a:cubicBezTo>
                  <a:cubicBezTo>
                    <a:pt x="897" y="2548"/>
                    <a:pt x="895" y="2543"/>
                    <a:pt x="890" y="2542"/>
                  </a:cubicBezTo>
                  <a:close/>
                  <a:moveTo>
                    <a:pt x="1009" y="2577"/>
                  </a:moveTo>
                  <a:cubicBezTo>
                    <a:pt x="1001" y="2575"/>
                    <a:pt x="994" y="2573"/>
                    <a:pt x="986" y="2571"/>
                  </a:cubicBezTo>
                  <a:cubicBezTo>
                    <a:pt x="982" y="2570"/>
                    <a:pt x="977" y="2572"/>
                    <a:pt x="976" y="2576"/>
                  </a:cubicBezTo>
                  <a:cubicBezTo>
                    <a:pt x="975" y="2581"/>
                    <a:pt x="977" y="2585"/>
                    <a:pt x="982" y="2586"/>
                  </a:cubicBezTo>
                  <a:cubicBezTo>
                    <a:pt x="990" y="2588"/>
                    <a:pt x="997" y="2590"/>
                    <a:pt x="1005" y="2592"/>
                  </a:cubicBezTo>
                  <a:cubicBezTo>
                    <a:pt x="1010" y="2593"/>
                    <a:pt x="1014" y="2590"/>
                    <a:pt x="1015" y="2586"/>
                  </a:cubicBezTo>
                  <a:cubicBezTo>
                    <a:pt x="1016" y="2582"/>
                    <a:pt x="1013" y="2578"/>
                    <a:pt x="1009" y="2577"/>
                  </a:cubicBezTo>
                  <a:close/>
                  <a:moveTo>
                    <a:pt x="1130" y="2600"/>
                  </a:moveTo>
                  <a:cubicBezTo>
                    <a:pt x="1122" y="2599"/>
                    <a:pt x="1115" y="2597"/>
                    <a:pt x="1107" y="2596"/>
                  </a:cubicBezTo>
                  <a:cubicBezTo>
                    <a:pt x="1102" y="2595"/>
                    <a:pt x="1098" y="2598"/>
                    <a:pt x="1098" y="2603"/>
                  </a:cubicBezTo>
                  <a:cubicBezTo>
                    <a:pt x="1097" y="2607"/>
                    <a:pt x="1100" y="2611"/>
                    <a:pt x="1104" y="2612"/>
                  </a:cubicBezTo>
                  <a:cubicBezTo>
                    <a:pt x="1112" y="2613"/>
                    <a:pt x="1120" y="2614"/>
                    <a:pt x="1128" y="2616"/>
                  </a:cubicBezTo>
                  <a:cubicBezTo>
                    <a:pt x="1132" y="2616"/>
                    <a:pt x="1137" y="2613"/>
                    <a:pt x="1137" y="2609"/>
                  </a:cubicBezTo>
                  <a:cubicBezTo>
                    <a:pt x="1138" y="2604"/>
                    <a:pt x="1135" y="2600"/>
                    <a:pt x="1130" y="2600"/>
                  </a:cubicBezTo>
                  <a:close/>
                  <a:moveTo>
                    <a:pt x="1253" y="2611"/>
                  </a:moveTo>
                  <a:cubicBezTo>
                    <a:pt x="1245" y="2611"/>
                    <a:pt x="1237" y="2610"/>
                    <a:pt x="1229" y="2610"/>
                  </a:cubicBezTo>
                  <a:cubicBezTo>
                    <a:pt x="1225" y="2610"/>
                    <a:pt x="1221" y="2613"/>
                    <a:pt x="1221" y="2617"/>
                  </a:cubicBezTo>
                  <a:cubicBezTo>
                    <a:pt x="1221" y="2622"/>
                    <a:pt x="1224" y="2626"/>
                    <a:pt x="1228" y="2626"/>
                  </a:cubicBezTo>
                  <a:cubicBezTo>
                    <a:pt x="1236" y="2626"/>
                    <a:pt x="1245" y="2627"/>
                    <a:pt x="1253" y="2627"/>
                  </a:cubicBezTo>
                  <a:cubicBezTo>
                    <a:pt x="1257" y="2627"/>
                    <a:pt x="1261" y="2624"/>
                    <a:pt x="1261" y="2620"/>
                  </a:cubicBezTo>
                  <a:cubicBezTo>
                    <a:pt x="1261" y="2615"/>
                    <a:pt x="1258" y="2611"/>
                    <a:pt x="1253" y="2611"/>
                  </a:cubicBezTo>
                  <a:close/>
                  <a:moveTo>
                    <a:pt x="1377" y="2611"/>
                  </a:moveTo>
                  <a:cubicBezTo>
                    <a:pt x="1369" y="2612"/>
                    <a:pt x="1361" y="2612"/>
                    <a:pt x="1353" y="2612"/>
                  </a:cubicBezTo>
                  <a:cubicBezTo>
                    <a:pt x="1349" y="2612"/>
                    <a:pt x="1345" y="2616"/>
                    <a:pt x="1345" y="2620"/>
                  </a:cubicBezTo>
                  <a:cubicBezTo>
                    <a:pt x="1345" y="2625"/>
                    <a:pt x="1349" y="2628"/>
                    <a:pt x="1353" y="2628"/>
                  </a:cubicBezTo>
                  <a:cubicBezTo>
                    <a:pt x="1362" y="2628"/>
                    <a:pt x="1370" y="2627"/>
                    <a:pt x="1378" y="2627"/>
                  </a:cubicBezTo>
                  <a:cubicBezTo>
                    <a:pt x="1382" y="2627"/>
                    <a:pt x="1386" y="2623"/>
                    <a:pt x="1385" y="2619"/>
                  </a:cubicBezTo>
                  <a:cubicBezTo>
                    <a:pt x="1385" y="2614"/>
                    <a:pt x="1381" y="2611"/>
                    <a:pt x="1377" y="2611"/>
                  </a:cubicBezTo>
                  <a:close/>
                  <a:moveTo>
                    <a:pt x="1500" y="2599"/>
                  </a:moveTo>
                  <a:cubicBezTo>
                    <a:pt x="1492" y="2601"/>
                    <a:pt x="1484" y="2602"/>
                    <a:pt x="1476" y="2603"/>
                  </a:cubicBezTo>
                  <a:cubicBezTo>
                    <a:pt x="1472" y="2603"/>
                    <a:pt x="1469" y="2607"/>
                    <a:pt x="1469" y="2612"/>
                  </a:cubicBezTo>
                  <a:cubicBezTo>
                    <a:pt x="1470" y="2616"/>
                    <a:pt x="1474" y="2619"/>
                    <a:pt x="1478" y="2619"/>
                  </a:cubicBezTo>
                  <a:cubicBezTo>
                    <a:pt x="1486" y="2618"/>
                    <a:pt x="1494" y="2616"/>
                    <a:pt x="1502" y="2615"/>
                  </a:cubicBezTo>
                  <a:cubicBezTo>
                    <a:pt x="1507" y="2615"/>
                    <a:pt x="1510" y="2611"/>
                    <a:pt x="1509" y="2606"/>
                  </a:cubicBezTo>
                  <a:cubicBezTo>
                    <a:pt x="1508" y="2602"/>
                    <a:pt x="1504" y="2599"/>
                    <a:pt x="1500" y="2599"/>
                  </a:cubicBezTo>
                  <a:close/>
                  <a:moveTo>
                    <a:pt x="1621" y="2576"/>
                  </a:moveTo>
                  <a:cubicBezTo>
                    <a:pt x="1613" y="2578"/>
                    <a:pt x="1606" y="2580"/>
                    <a:pt x="1598" y="2582"/>
                  </a:cubicBezTo>
                  <a:cubicBezTo>
                    <a:pt x="1594" y="2583"/>
                    <a:pt x="1591" y="2587"/>
                    <a:pt x="1592" y="2591"/>
                  </a:cubicBezTo>
                  <a:cubicBezTo>
                    <a:pt x="1593" y="2595"/>
                    <a:pt x="1597" y="2598"/>
                    <a:pt x="1601" y="2597"/>
                  </a:cubicBezTo>
                  <a:cubicBezTo>
                    <a:pt x="1609" y="2595"/>
                    <a:pt x="1617" y="2594"/>
                    <a:pt x="1625" y="2592"/>
                  </a:cubicBezTo>
                  <a:cubicBezTo>
                    <a:pt x="1629" y="2591"/>
                    <a:pt x="1632" y="2586"/>
                    <a:pt x="1631" y="2582"/>
                  </a:cubicBezTo>
                  <a:cubicBezTo>
                    <a:pt x="1630" y="2578"/>
                    <a:pt x="1626" y="2575"/>
                    <a:pt x="1621" y="2576"/>
                  </a:cubicBezTo>
                  <a:close/>
                  <a:moveTo>
                    <a:pt x="1740" y="2541"/>
                  </a:moveTo>
                  <a:cubicBezTo>
                    <a:pt x="1732" y="2544"/>
                    <a:pt x="1725" y="2546"/>
                    <a:pt x="1717" y="2549"/>
                  </a:cubicBezTo>
                  <a:cubicBezTo>
                    <a:pt x="1713" y="2550"/>
                    <a:pt x="1711" y="2555"/>
                    <a:pt x="1712" y="2559"/>
                  </a:cubicBezTo>
                  <a:cubicBezTo>
                    <a:pt x="1713" y="2563"/>
                    <a:pt x="1718" y="2566"/>
                    <a:pt x="1722" y="2564"/>
                  </a:cubicBezTo>
                  <a:cubicBezTo>
                    <a:pt x="1730" y="2562"/>
                    <a:pt x="1737" y="2559"/>
                    <a:pt x="1745" y="2556"/>
                  </a:cubicBezTo>
                  <a:cubicBezTo>
                    <a:pt x="1749" y="2555"/>
                    <a:pt x="1751" y="2550"/>
                    <a:pt x="1750" y="2546"/>
                  </a:cubicBezTo>
                  <a:cubicBezTo>
                    <a:pt x="1749" y="2542"/>
                    <a:pt x="1744" y="2540"/>
                    <a:pt x="1740" y="2541"/>
                  </a:cubicBezTo>
                  <a:close/>
                  <a:moveTo>
                    <a:pt x="1854" y="2495"/>
                  </a:moveTo>
                  <a:cubicBezTo>
                    <a:pt x="1847" y="2499"/>
                    <a:pt x="1840" y="2502"/>
                    <a:pt x="1832" y="2505"/>
                  </a:cubicBezTo>
                  <a:cubicBezTo>
                    <a:pt x="1828" y="2507"/>
                    <a:pt x="1827" y="2512"/>
                    <a:pt x="1828" y="2516"/>
                  </a:cubicBezTo>
                  <a:cubicBezTo>
                    <a:pt x="1830" y="2520"/>
                    <a:pt x="1835" y="2522"/>
                    <a:pt x="1839" y="2520"/>
                  </a:cubicBezTo>
                  <a:cubicBezTo>
                    <a:pt x="1846" y="2517"/>
                    <a:pt x="1854" y="2513"/>
                    <a:pt x="1861" y="2510"/>
                  </a:cubicBezTo>
                  <a:cubicBezTo>
                    <a:pt x="1865" y="2508"/>
                    <a:pt x="1867" y="2503"/>
                    <a:pt x="1865" y="2499"/>
                  </a:cubicBezTo>
                  <a:cubicBezTo>
                    <a:pt x="1863" y="2495"/>
                    <a:pt x="1858" y="2494"/>
                    <a:pt x="1854" y="2495"/>
                  </a:cubicBezTo>
                  <a:close/>
                  <a:moveTo>
                    <a:pt x="1964" y="2439"/>
                  </a:moveTo>
                  <a:cubicBezTo>
                    <a:pt x="1957" y="2443"/>
                    <a:pt x="1950" y="2447"/>
                    <a:pt x="1943" y="2451"/>
                  </a:cubicBezTo>
                  <a:cubicBezTo>
                    <a:pt x="1939" y="2453"/>
                    <a:pt x="1938" y="2458"/>
                    <a:pt x="1940" y="2461"/>
                  </a:cubicBezTo>
                  <a:cubicBezTo>
                    <a:pt x="1942" y="2465"/>
                    <a:pt x="1947" y="2467"/>
                    <a:pt x="1951" y="2465"/>
                  </a:cubicBezTo>
                  <a:cubicBezTo>
                    <a:pt x="1958" y="2461"/>
                    <a:pt x="1965" y="2457"/>
                    <a:pt x="1972" y="2453"/>
                  </a:cubicBezTo>
                  <a:cubicBezTo>
                    <a:pt x="1976" y="2450"/>
                    <a:pt x="1977" y="2445"/>
                    <a:pt x="1975" y="2442"/>
                  </a:cubicBezTo>
                  <a:cubicBezTo>
                    <a:pt x="1973" y="2438"/>
                    <a:pt x="1968" y="2437"/>
                    <a:pt x="1964" y="2439"/>
                  </a:cubicBezTo>
                  <a:close/>
                  <a:moveTo>
                    <a:pt x="2068" y="2372"/>
                  </a:moveTo>
                  <a:cubicBezTo>
                    <a:pt x="2061" y="2377"/>
                    <a:pt x="2055" y="2381"/>
                    <a:pt x="2048" y="2386"/>
                  </a:cubicBezTo>
                  <a:cubicBezTo>
                    <a:pt x="2045" y="2388"/>
                    <a:pt x="2044" y="2393"/>
                    <a:pt x="2046" y="2397"/>
                  </a:cubicBezTo>
                  <a:cubicBezTo>
                    <a:pt x="2049" y="2400"/>
                    <a:pt x="2054" y="2401"/>
                    <a:pt x="2057" y="2399"/>
                  </a:cubicBezTo>
                  <a:cubicBezTo>
                    <a:pt x="2064" y="2394"/>
                    <a:pt x="2070" y="2390"/>
                    <a:pt x="2077" y="2385"/>
                  </a:cubicBezTo>
                  <a:cubicBezTo>
                    <a:pt x="2081" y="2382"/>
                    <a:pt x="2081" y="2377"/>
                    <a:pt x="2079" y="2374"/>
                  </a:cubicBezTo>
                  <a:cubicBezTo>
                    <a:pt x="2076" y="2370"/>
                    <a:pt x="2071" y="2369"/>
                    <a:pt x="2068" y="2372"/>
                  </a:cubicBezTo>
                  <a:close/>
                  <a:moveTo>
                    <a:pt x="2165" y="2295"/>
                  </a:moveTo>
                  <a:cubicBezTo>
                    <a:pt x="2159" y="2301"/>
                    <a:pt x="2153" y="2306"/>
                    <a:pt x="2147" y="2311"/>
                  </a:cubicBezTo>
                  <a:cubicBezTo>
                    <a:pt x="2143" y="2314"/>
                    <a:pt x="2143" y="2319"/>
                    <a:pt x="2146" y="2322"/>
                  </a:cubicBezTo>
                  <a:cubicBezTo>
                    <a:pt x="2148" y="2326"/>
                    <a:pt x="2153" y="2326"/>
                    <a:pt x="2157" y="2323"/>
                  </a:cubicBezTo>
                  <a:cubicBezTo>
                    <a:pt x="2163" y="2318"/>
                    <a:pt x="2169" y="2313"/>
                    <a:pt x="2175" y="2308"/>
                  </a:cubicBezTo>
                  <a:cubicBezTo>
                    <a:pt x="2179" y="2305"/>
                    <a:pt x="2179" y="2300"/>
                    <a:pt x="2176" y="2296"/>
                  </a:cubicBezTo>
                  <a:cubicBezTo>
                    <a:pt x="2173" y="2293"/>
                    <a:pt x="2168" y="2293"/>
                    <a:pt x="2165" y="2295"/>
                  </a:cubicBezTo>
                  <a:close/>
                  <a:moveTo>
                    <a:pt x="2254" y="2210"/>
                  </a:moveTo>
                  <a:cubicBezTo>
                    <a:pt x="2249" y="2216"/>
                    <a:pt x="2243" y="2222"/>
                    <a:pt x="2238" y="2227"/>
                  </a:cubicBezTo>
                  <a:cubicBezTo>
                    <a:pt x="2234" y="2230"/>
                    <a:pt x="2234" y="2236"/>
                    <a:pt x="2238" y="2239"/>
                  </a:cubicBezTo>
                  <a:cubicBezTo>
                    <a:pt x="2241" y="2242"/>
                    <a:pt x="2246" y="2242"/>
                    <a:pt x="2249" y="2239"/>
                  </a:cubicBezTo>
                  <a:cubicBezTo>
                    <a:pt x="2255" y="2233"/>
                    <a:pt x="2260" y="2227"/>
                    <a:pt x="2266" y="2221"/>
                  </a:cubicBezTo>
                  <a:cubicBezTo>
                    <a:pt x="2269" y="2218"/>
                    <a:pt x="2269" y="2213"/>
                    <a:pt x="2266" y="2210"/>
                  </a:cubicBezTo>
                  <a:cubicBezTo>
                    <a:pt x="2262" y="2207"/>
                    <a:pt x="2257" y="2207"/>
                    <a:pt x="2254" y="2210"/>
                  </a:cubicBezTo>
                  <a:close/>
                  <a:moveTo>
                    <a:pt x="2335" y="2117"/>
                  </a:moveTo>
                  <a:cubicBezTo>
                    <a:pt x="2330" y="2123"/>
                    <a:pt x="2325" y="2129"/>
                    <a:pt x="2320" y="2136"/>
                  </a:cubicBezTo>
                  <a:cubicBezTo>
                    <a:pt x="2317" y="2139"/>
                    <a:pt x="2318" y="2144"/>
                    <a:pt x="2321" y="2147"/>
                  </a:cubicBezTo>
                  <a:cubicBezTo>
                    <a:pt x="2325" y="2150"/>
                    <a:pt x="2330" y="2149"/>
                    <a:pt x="2333" y="2146"/>
                  </a:cubicBezTo>
                  <a:cubicBezTo>
                    <a:pt x="2338" y="2139"/>
                    <a:pt x="2343" y="2133"/>
                    <a:pt x="2348" y="2127"/>
                  </a:cubicBezTo>
                  <a:cubicBezTo>
                    <a:pt x="2350" y="2123"/>
                    <a:pt x="2350" y="2118"/>
                    <a:pt x="2346" y="2115"/>
                  </a:cubicBezTo>
                  <a:cubicBezTo>
                    <a:pt x="2343" y="2113"/>
                    <a:pt x="2338" y="2113"/>
                    <a:pt x="2335" y="2117"/>
                  </a:cubicBezTo>
                  <a:close/>
                  <a:moveTo>
                    <a:pt x="2407" y="2016"/>
                  </a:moveTo>
                  <a:cubicBezTo>
                    <a:pt x="2403" y="2023"/>
                    <a:pt x="2398" y="2030"/>
                    <a:pt x="2394" y="2036"/>
                  </a:cubicBezTo>
                  <a:cubicBezTo>
                    <a:pt x="2391" y="2040"/>
                    <a:pt x="2392" y="2045"/>
                    <a:pt x="2396" y="2047"/>
                  </a:cubicBezTo>
                  <a:cubicBezTo>
                    <a:pt x="2400" y="2050"/>
                    <a:pt x="2405" y="2049"/>
                    <a:pt x="2407" y="2045"/>
                  </a:cubicBezTo>
                  <a:cubicBezTo>
                    <a:pt x="2412" y="2038"/>
                    <a:pt x="2416" y="2032"/>
                    <a:pt x="2420" y="2025"/>
                  </a:cubicBezTo>
                  <a:cubicBezTo>
                    <a:pt x="2423" y="2021"/>
                    <a:pt x="2422" y="2016"/>
                    <a:pt x="2418" y="2014"/>
                  </a:cubicBezTo>
                  <a:cubicBezTo>
                    <a:pt x="2414" y="2011"/>
                    <a:pt x="2409" y="2012"/>
                    <a:pt x="2407" y="2016"/>
                  </a:cubicBezTo>
                  <a:close/>
                  <a:moveTo>
                    <a:pt x="2469" y="1909"/>
                  </a:moveTo>
                  <a:cubicBezTo>
                    <a:pt x="2465" y="1916"/>
                    <a:pt x="2461" y="1923"/>
                    <a:pt x="2458" y="1930"/>
                  </a:cubicBezTo>
                  <a:cubicBezTo>
                    <a:pt x="2456" y="1934"/>
                    <a:pt x="2457" y="1939"/>
                    <a:pt x="2461" y="1941"/>
                  </a:cubicBezTo>
                  <a:cubicBezTo>
                    <a:pt x="2465" y="1943"/>
                    <a:pt x="2470" y="1942"/>
                    <a:pt x="2472" y="1938"/>
                  </a:cubicBezTo>
                  <a:cubicBezTo>
                    <a:pt x="2476" y="1931"/>
                    <a:pt x="2479" y="1924"/>
                    <a:pt x="2483" y="1917"/>
                  </a:cubicBezTo>
                  <a:cubicBezTo>
                    <a:pt x="2485" y="1913"/>
                    <a:pt x="2484" y="1908"/>
                    <a:pt x="2480" y="1906"/>
                  </a:cubicBezTo>
                  <a:cubicBezTo>
                    <a:pt x="2476" y="1904"/>
                    <a:pt x="2471" y="1905"/>
                    <a:pt x="2469" y="1909"/>
                  </a:cubicBezTo>
                  <a:close/>
                  <a:moveTo>
                    <a:pt x="2520" y="1797"/>
                  </a:moveTo>
                  <a:cubicBezTo>
                    <a:pt x="2517" y="1804"/>
                    <a:pt x="2514" y="1811"/>
                    <a:pt x="2511" y="1819"/>
                  </a:cubicBezTo>
                  <a:cubicBezTo>
                    <a:pt x="2509" y="1823"/>
                    <a:pt x="2511" y="1828"/>
                    <a:pt x="2515" y="1829"/>
                  </a:cubicBezTo>
                  <a:cubicBezTo>
                    <a:pt x="2520" y="1831"/>
                    <a:pt x="2524" y="1829"/>
                    <a:pt x="2526" y="1825"/>
                  </a:cubicBezTo>
                  <a:cubicBezTo>
                    <a:pt x="2529" y="1818"/>
                    <a:pt x="2532" y="1810"/>
                    <a:pt x="2535" y="1803"/>
                  </a:cubicBezTo>
                  <a:cubicBezTo>
                    <a:pt x="2537" y="1799"/>
                    <a:pt x="2535" y="1794"/>
                    <a:pt x="2531" y="1792"/>
                  </a:cubicBezTo>
                  <a:cubicBezTo>
                    <a:pt x="2527" y="1791"/>
                    <a:pt x="2522" y="1793"/>
                    <a:pt x="2520" y="1797"/>
                  </a:cubicBezTo>
                  <a:close/>
                  <a:moveTo>
                    <a:pt x="2561" y="1680"/>
                  </a:moveTo>
                  <a:cubicBezTo>
                    <a:pt x="2559" y="1687"/>
                    <a:pt x="2556" y="1695"/>
                    <a:pt x="2554" y="1703"/>
                  </a:cubicBezTo>
                  <a:cubicBezTo>
                    <a:pt x="2553" y="1707"/>
                    <a:pt x="2555" y="1711"/>
                    <a:pt x="2559" y="1713"/>
                  </a:cubicBezTo>
                  <a:cubicBezTo>
                    <a:pt x="2563" y="1714"/>
                    <a:pt x="2568" y="1712"/>
                    <a:pt x="2569" y="1707"/>
                  </a:cubicBezTo>
                  <a:cubicBezTo>
                    <a:pt x="2572" y="1700"/>
                    <a:pt x="2574" y="1692"/>
                    <a:pt x="2576" y="1684"/>
                  </a:cubicBezTo>
                  <a:cubicBezTo>
                    <a:pt x="2577" y="1680"/>
                    <a:pt x="2575" y="1676"/>
                    <a:pt x="2571" y="1674"/>
                  </a:cubicBezTo>
                  <a:cubicBezTo>
                    <a:pt x="2566" y="1673"/>
                    <a:pt x="2562" y="1676"/>
                    <a:pt x="2561" y="1680"/>
                  </a:cubicBezTo>
                  <a:close/>
                  <a:moveTo>
                    <a:pt x="2590" y="1560"/>
                  </a:moveTo>
                  <a:cubicBezTo>
                    <a:pt x="2588" y="1568"/>
                    <a:pt x="2587" y="1575"/>
                    <a:pt x="2585" y="1583"/>
                  </a:cubicBezTo>
                  <a:cubicBezTo>
                    <a:pt x="2584" y="1587"/>
                    <a:pt x="2587" y="1592"/>
                    <a:pt x="2591" y="1593"/>
                  </a:cubicBezTo>
                  <a:cubicBezTo>
                    <a:pt x="2596" y="1594"/>
                    <a:pt x="2600" y="1591"/>
                    <a:pt x="2601" y="1586"/>
                  </a:cubicBezTo>
                  <a:cubicBezTo>
                    <a:pt x="2602" y="1579"/>
                    <a:pt x="2604" y="1571"/>
                    <a:pt x="2606" y="1563"/>
                  </a:cubicBezTo>
                  <a:cubicBezTo>
                    <a:pt x="2606" y="1558"/>
                    <a:pt x="2603" y="1554"/>
                    <a:pt x="2599" y="1553"/>
                  </a:cubicBezTo>
                  <a:cubicBezTo>
                    <a:pt x="2595" y="1553"/>
                    <a:pt x="2591" y="1555"/>
                    <a:pt x="2590" y="1560"/>
                  </a:cubicBezTo>
                  <a:close/>
                  <a:moveTo>
                    <a:pt x="2607" y="1437"/>
                  </a:moveTo>
                  <a:cubicBezTo>
                    <a:pt x="2606" y="1445"/>
                    <a:pt x="2606" y="1453"/>
                    <a:pt x="2605" y="1461"/>
                  </a:cubicBezTo>
                  <a:cubicBezTo>
                    <a:pt x="2604" y="1466"/>
                    <a:pt x="2607" y="1470"/>
                    <a:pt x="2612" y="1470"/>
                  </a:cubicBezTo>
                  <a:cubicBezTo>
                    <a:pt x="2616" y="1471"/>
                    <a:pt x="2620" y="1467"/>
                    <a:pt x="2621" y="1463"/>
                  </a:cubicBezTo>
                  <a:cubicBezTo>
                    <a:pt x="2622" y="1455"/>
                    <a:pt x="2622" y="1447"/>
                    <a:pt x="2623" y="1439"/>
                  </a:cubicBezTo>
                  <a:cubicBezTo>
                    <a:pt x="2624" y="1435"/>
                    <a:pt x="2620" y="1431"/>
                    <a:pt x="2616" y="1430"/>
                  </a:cubicBezTo>
                  <a:cubicBezTo>
                    <a:pt x="2612" y="1430"/>
                    <a:pt x="2608" y="1433"/>
                    <a:pt x="2607" y="1437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" name="isḻíḓê">
              <a:extLst>
                <a:ext uri="{FF2B5EF4-FFF2-40B4-BE49-F238E27FC236}">
                  <a16:creationId xmlns:a16="http://schemas.microsoft.com/office/drawing/2014/main" xmlns="" id="{3C4AD370-5635-4B4A-8A79-786FB0E6C47A}"/>
                </a:ext>
              </a:extLst>
            </p:cNvPr>
            <p:cNvSpPr/>
            <p:nvPr/>
          </p:nvSpPr>
          <p:spPr bwMode="auto">
            <a:xfrm>
              <a:off x="4094439" y="3160416"/>
              <a:ext cx="4025712" cy="4025712"/>
            </a:xfrm>
            <a:custGeom>
              <a:avLst/>
              <a:gdLst>
                <a:gd name="T0" fmla="*/ 2329 w 2329"/>
                <a:gd name="T1" fmla="*/ 1162 h 2329"/>
                <a:gd name="T2" fmla="*/ 2325 w 2329"/>
                <a:gd name="T3" fmla="*/ 1062 h 2329"/>
                <a:gd name="T4" fmla="*/ 2301 w 2329"/>
                <a:gd name="T5" fmla="*/ 949 h 2329"/>
                <a:gd name="T6" fmla="*/ 2262 w 2329"/>
                <a:gd name="T7" fmla="*/ 824 h 2329"/>
                <a:gd name="T8" fmla="*/ 2219 w 2329"/>
                <a:gd name="T9" fmla="*/ 709 h 2329"/>
                <a:gd name="T10" fmla="*/ 2165 w 2329"/>
                <a:gd name="T11" fmla="*/ 600 h 2329"/>
                <a:gd name="T12" fmla="*/ 2099 w 2329"/>
                <a:gd name="T13" fmla="*/ 497 h 2329"/>
                <a:gd name="T14" fmla="*/ 2007 w 2329"/>
                <a:gd name="T15" fmla="*/ 384 h 2329"/>
                <a:gd name="T16" fmla="*/ 2007 w 2329"/>
                <a:gd name="T17" fmla="*/ 384 h 2329"/>
                <a:gd name="T18" fmla="*/ 1919 w 2329"/>
                <a:gd name="T19" fmla="*/ 299 h 2329"/>
                <a:gd name="T20" fmla="*/ 1821 w 2329"/>
                <a:gd name="T21" fmla="*/ 212 h 2329"/>
                <a:gd name="T22" fmla="*/ 1716 w 2329"/>
                <a:gd name="T23" fmla="*/ 148 h 2329"/>
                <a:gd name="T24" fmla="*/ 1605 w 2329"/>
                <a:gd name="T25" fmla="*/ 95 h 2329"/>
                <a:gd name="T26" fmla="*/ 1489 w 2329"/>
                <a:gd name="T27" fmla="*/ 54 h 2329"/>
                <a:gd name="T28" fmla="*/ 1369 w 2329"/>
                <a:gd name="T29" fmla="*/ 26 h 2329"/>
                <a:gd name="T30" fmla="*/ 1247 w 2329"/>
                <a:gd name="T31" fmla="*/ 11 h 2329"/>
                <a:gd name="T32" fmla="*/ 1124 w 2329"/>
                <a:gd name="T33" fmla="*/ 9 h 2329"/>
                <a:gd name="T34" fmla="*/ 1001 w 2329"/>
                <a:gd name="T35" fmla="*/ 19 h 2329"/>
                <a:gd name="T36" fmla="*/ 886 w 2329"/>
                <a:gd name="T37" fmla="*/ 33 h 2329"/>
                <a:gd name="T38" fmla="*/ 768 w 2329"/>
                <a:gd name="T39" fmla="*/ 69 h 2329"/>
                <a:gd name="T40" fmla="*/ 675 w 2329"/>
                <a:gd name="T41" fmla="*/ 107 h 2329"/>
                <a:gd name="T42" fmla="*/ 566 w 2329"/>
                <a:gd name="T43" fmla="*/ 165 h 2329"/>
                <a:gd name="T44" fmla="*/ 463 w 2329"/>
                <a:gd name="T45" fmla="*/ 235 h 2329"/>
                <a:gd name="T46" fmla="*/ 368 w 2329"/>
                <a:gd name="T47" fmla="*/ 315 h 2329"/>
                <a:gd name="T48" fmla="*/ 283 w 2329"/>
                <a:gd name="T49" fmla="*/ 404 h 2329"/>
                <a:gd name="T50" fmla="*/ 207 w 2329"/>
                <a:gd name="T51" fmla="*/ 502 h 2329"/>
                <a:gd name="T52" fmla="*/ 141 w 2329"/>
                <a:gd name="T53" fmla="*/ 607 h 2329"/>
                <a:gd name="T54" fmla="*/ 88 w 2329"/>
                <a:gd name="T55" fmla="*/ 719 h 2329"/>
                <a:gd name="T56" fmla="*/ 47 w 2329"/>
                <a:gd name="T57" fmla="*/ 836 h 2329"/>
                <a:gd name="T58" fmla="*/ 28 w 2329"/>
                <a:gd name="T59" fmla="*/ 950 h 2329"/>
                <a:gd name="T60" fmla="*/ 11 w 2329"/>
                <a:gd name="T61" fmla="*/ 1072 h 2329"/>
                <a:gd name="T62" fmla="*/ 8 w 2329"/>
                <a:gd name="T63" fmla="*/ 1195 h 2329"/>
                <a:gd name="T64" fmla="*/ 18 w 2329"/>
                <a:gd name="T65" fmla="*/ 1318 h 2329"/>
                <a:gd name="T66" fmla="*/ 41 w 2329"/>
                <a:gd name="T67" fmla="*/ 1439 h 2329"/>
                <a:gd name="T68" fmla="*/ 76 w 2329"/>
                <a:gd name="T69" fmla="*/ 1557 h 2329"/>
                <a:gd name="T70" fmla="*/ 135 w 2329"/>
                <a:gd name="T71" fmla="*/ 1674 h 2329"/>
                <a:gd name="T72" fmla="*/ 195 w 2329"/>
                <a:gd name="T73" fmla="*/ 1780 h 2329"/>
                <a:gd name="T74" fmla="*/ 281 w 2329"/>
                <a:gd name="T75" fmla="*/ 1898 h 2329"/>
                <a:gd name="T76" fmla="*/ 281 w 2329"/>
                <a:gd name="T77" fmla="*/ 1898 h 2329"/>
                <a:gd name="T78" fmla="*/ 364 w 2329"/>
                <a:gd name="T79" fmla="*/ 1988 h 2329"/>
                <a:gd name="T80" fmla="*/ 456 w 2329"/>
                <a:gd name="T81" fmla="*/ 2068 h 2329"/>
                <a:gd name="T82" fmla="*/ 556 w 2329"/>
                <a:gd name="T83" fmla="*/ 2139 h 2329"/>
                <a:gd name="T84" fmla="*/ 663 w 2329"/>
                <a:gd name="T85" fmla="*/ 2198 h 2329"/>
                <a:gd name="T86" fmla="*/ 775 w 2329"/>
                <a:gd name="T87" fmla="*/ 2246 h 2329"/>
                <a:gd name="T88" fmla="*/ 892 w 2329"/>
                <a:gd name="T89" fmla="*/ 2281 h 2329"/>
                <a:gd name="T90" fmla="*/ 1013 w 2329"/>
                <a:gd name="T91" fmla="*/ 2303 h 2329"/>
                <a:gd name="T92" fmla="*/ 1134 w 2329"/>
                <a:gd name="T93" fmla="*/ 2313 h 2329"/>
                <a:gd name="T94" fmla="*/ 1257 w 2329"/>
                <a:gd name="T95" fmla="*/ 2309 h 2329"/>
                <a:gd name="T96" fmla="*/ 1378 w 2329"/>
                <a:gd name="T97" fmla="*/ 2293 h 2329"/>
                <a:gd name="T98" fmla="*/ 1497 w 2329"/>
                <a:gd name="T99" fmla="*/ 2264 h 2329"/>
                <a:gd name="T100" fmla="*/ 1622 w 2329"/>
                <a:gd name="T101" fmla="*/ 2227 h 2329"/>
                <a:gd name="T102" fmla="*/ 1732 w 2329"/>
                <a:gd name="T103" fmla="*/ 2172 h 2329"/>
                <a:gd name="T104" fmla="*/ 1836 w 2329"/>
                <a:gd name="T105" fmla="*/ 2106 h 2329"/>
                <a:gd name="T106" fmla="*/ 1931 w 2329"/>
                <a:gd name="T107" fmla="*/ 2041 h 2329"/>
                <a:gd name="T108" fmla="*/ 2020 w 2329"/>
                <a:gd name="T109" fmla="*/ 1954 h 2329"/>
                <a:gd name="T110" fmla="*/ 2099 w 2329"/>
                <a:gd name="T111" fmla="*/ 1859 h 2329"/>
                <a:gd name="T112" fmla="*/ 2155 w 2329"/>
                <a:gd name="T113" fmla="*/ 1776 h 2329"/>
                <a:gd name="T114" fmla="*/ 2215 w 2329"/>
                <a:gd name="T115" fmla="*/ 1668 h 2329"/>
                <a:gd name="T116" fmla="*/ 2263 w 2329"/>
                <a:gd name="T117" fmla="*/ 1553 h 2329"/>
                <a:gd name="T118" fmla="*/ 2298 w 2329"/>
                <a:gd name="T119" fmla="*/ 1434 h 2329"/>
                <a:gd name="T120" fmla="*/ 2320 w 2329"/>
                <a:gd name="T121" fmla="*/ 1312 h 2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29" h="2329">
                  <a:moveTo>
                    <a:pt x="2313" y="1162"/>
                  </a:moveTo>
                  <a:cubicBezTo>
                    <a:pt x="2313" y="1163"/>
                    <a:pt x="2313" y="1164"/>
                    <a:pt x="2313" y="1165"/>
                  </a:cubicBezTo>
                  <a:cubicBezTo>
                    <a:pt x="2313" y="1172"/>
                    <a:pt x="2313" y="1180"/>
                    <a:pt x="2313" y="1188"/>
                  </a:cubicBezTo>
                  <a:cubicBezTo>
                    <a:pt x="2313" y="1193"/>
                    <a:pt x="2316" y="1196"/>
                    <a:pt x="2321" y="1196"/>
                  </a:cubicBezTo>
                  <a:cubicBezTo>
                    <a:pt x="2325" y="1196"/>
                    <a:pt x="2329" y="1193"/>
                    <a:pt x="2329" y="1189"/>
                  </a:cubicBezTo>
                  <a:cubicBezTo>
                    <a:pt x="2329" y="1181"/>
                    <a:pt x="2329" y="1173"/>
                    <a:pt x="2329" y="1165"/>
                  </a:cubicBezTo>
                  <a:cubicBezTo>
                    <a:pt x="2329" y="1164"/>
                    <a:pt x="2329" y="1163"/>
                    <a:pt x="2329" y="1162"/>
                  </a:cubicBezTo>
                  <a:cubicBezTo>
                    <a:pt x="2329" y="1158"/>
                    <a:pt x="2325" y="1154"/>
                    <a:pt x="2321" y="1154"/>
                  </a:cubicBezTo>
                  <a:cubicBezTo>
                    <a:pt x="2317" y="1154"/>
                    <a:pt x="2313" y="1158"/>
                    <a:pt x="2313" y="1162"/>
                  </a:cubicBezTo>
                  <a:cubicBezTo>
                    <a:pt x="2313" y="1162"/>
                    <a:pt x="2313" y="1162"/>
                    <a:pt x="2313" y="1162"/>
                  </a:cubicBezTo>
                  <a:moveTo>
                    <a:pt x="2306" y="1040"/>
                  </a:moveTo>
                  <a:cubicBezTo>
                    <a:pt x="2307" y="1048"/>
                    <a:pt x="2308" y="1056"/>
                    <a:pt x="2309" y="1063"/>
                  </a:cubicBezTo>
                  <a:cubicBezTo>
                    <a:pt x="2309" y="1068"/>
                    <a:pt x="2313" y="1071"/>
                    <a:pt x="2317" y="1071"/>
                  </a:cubicBezTo>
                  <a:cubicBezTo>
                    <a:pt x="2322" y="1070"/>
                    <a:pt x="2325" y="1066"/>
                    <a:pt x="2325" y="1062"/>
                  </a:cubicBezTo>
                  <a:cubicBezTo>
                    <a:pt x="2324" y="1054"/>
                    <a:pt x="2323" y="1046"/>
                    <a:pt x="2322" y="1038"/>
                  </a:cubicBezTo>
                  <a:cubicBezTo>
                    <a:pt x="2322" y="1034"/>
                    <a:pt x="2318" y="1031"/>
                    <a:pt x="2313" y="1031"/>
                  </a:cubicBezTo>
                  <a:cubicBezTo>
                    <a:pt x="2309" y="1032"/>
                    <a:pt x="2306" y="1036"/>
                    <a:pt x="2306" y="1040"/>
                  </a:cubicBezTo>
                  <a:cubicBezTo>
                    <a:pt x="2306" y="1040"/>
                    <a:pt x="2306" y="1040"/>
                    <a:pt x="2306" y="1040"/>
                  </a:cubicBezTo>
                  <a:moveTo>
                    <a:pt x="2287" y="919"/>
                  </a:moveTo>
                  <a:cubicBezTo>
                    <a:pt x="2288" y="927"/>
                    <a:pt x="2290" y="935"/>
                    <a:pt x="2291" y="942"/>
                  </a:cubicBezTo>
                  <a:cubicBezTo>
                    <a:pt x="2292" y="947"/>
                    <a:pt x="2297" y="950"/>
                    <a:pt x="2301" y="949"/>
                  </a:cubicBezTo>
                  <a:cubicBezTo>
                    <a:pt x="2305" y="948"/>
                    <a:pt x="2308" y="944"/>
                    <a:pt x="2307" y="939"/>
                  </a:cubicBezTo>
                  <a:cubicBezTo>
                    <a:pt x="2306" y="932"/>
                    <a:pt x="2304" y="924"/>
                    <a:pt x="2302" y="916"/>
                  </a:cubicBezTo>
                  <a:cubicBezTo>
                    <a:pt x="2301" y="912"/>
                    <a:pt x="2297" y="909"/>
                    <a:pt x="2293" y="910"/>
                  </a:cubicBezTo>
                  <a:cubicBezTo>
                    <a:pt x="2289" y="911"/>
                    <a:pt x="2286" y="915"/>
                    <a:pt x="2287" y="919"/>
                  </a:cubicBezTo>
                  <a:cubicBezTo>
                    <a:pt x="2287" y="919"/>
                    <a:pt x="2287" y="919"/>
                    <a:pt x="2287" y="919"/>
                  </a:cubicBezTo>
                  <a:moveTo>
                    <a:pt x="2254" y="801"/>
                  </a:moveTo>
                  <a:cubicBezTo>
                    <a:pt x="2257" y="809"/>
                    <a:pt x="2259" y="816"/>
                    <a:pt x="2262" y="824"/>
                  </a:cubicBezTo>
                  <a:cubicBezTo>
                    <a:pt x="2263" y="828"/>
                    <a:pt x="2267" y="831"/>
                    <a:pt x="2272" y="829"/>
                  </a:cubicBezTo>
                  <a:cubicBezTo>
                    <a:pt x="2276" y="828"/>
                    <a:pt x="2278" y="823"/>
                    <a:pt x="2277" y="819"/>
                  </a:cubicBezTo>
                  <a:cubicBezTo>
                    <a:pt x="2275" y="812"/>
                    <a:pt x="2272" y="804"/>
                    <a:pt x="2270" y="796"/>
                  </a:cubicBezTo>
                  <a:cubicBezTo>
                    <a:pt x="2268" y="792"/>
                    <a:pt x="2264" y="790"/>
                    <a:pt x="2259" y="791"/>
                  </a:cubicBezTo>
                  <a:cubicBezTo>
                    <a:pt x="2255" y="793"/>
                    <a:pt x="2253" y="797"/>
                    <a:pt x="2254" y="801"/>
                  </a:cubicBezTo>
                  <a:moveTo>
                    <a:pt x="2210" y="688"/>
                  </a:moveTo>
                  <a:cubicBezTo>
                    <a:pt x="2213" y="695"/>
                    <a:pt x="2216" y="702"/>
                    <a:pt x="2219" y="709"/>
                  </a:cubicBezTo>
                  <a:cubicBezTo>
                    <a:pt x="2221" y="713"/>
                    <a:pt x="2226" y="715"/>
                    <a:pt x="2230" y="714"/>
                  </a:cubicBezTo>
                  <a:cubicBezTo>
                    <a:pt x="2234" y="712"/>
                    <a:pt x="2236" y="707"/>
                    <a:pt x="2234" y="703"/>
                  </a:cubicBezTo>
                  <a:cubicBezTo>
                    <a:pt x="2231" y="696"/>
                    <a:pt x="2228" y="688"/>
                    <a:pt x="2224" y="681"/>
                  </a:cubicBezTo>
                  <a:cubicBezTo>
                    <a:pt x="2222" y="677"/>
                    <a:pt x="2218" y="675"/>
                    <a:pt x="2214" y="677"/>
                  </a:cubicBezTo>
                  <a:cubicBezTo>
                    <a:pt x="2210" y="679"/>
                    <a:pt x="2208" y="684"/>
                    <a:pt x="2210" y="688"/>
                  </a:cubicBezTo>
                  <a:moveTo>
                    <a:pt x="2153" y="580"/>
                  </a:moveTo>
                  <a:cubicBezTo>
                    <a:pt x="2157" y="586"/>
                    <a:pt x="2161" y="593"/>
                    <a:pt x="2165" y="600"/>
                  </a:cubicBezTo>
                  <a:cubicBezTo>
                    <a:pt x="2167" y="604"/>
                    <a:pt x="2172" y="605"/>
                    <a:pt x="2176" y="603"/>
                  </a:cubicBezTo>
                  <a:cubicBezTo>
                    <a:pt x="2180" y="601"/>
                    <a:pt x="2181" y="596"/>
                    <a:pt x="2179" y="592"/>
                  </a:cubicBezTo>
                  <a:cubicBezTo>
                    <a:pt x="2175" y="585"/>
                    <a:pt x="2171" y="578"/>
                    <a:pt x="2167" y="571"/>
                  </a:cubicBezTo>
                  <a:cubicBezTo>
                    <a:pt x="2165" y="568"/>
                    <a:pt x="2160" y="566"/>
                    <a:pt x="2156" y="569"/>
                  </a:cubicBezTo>
                  <a:cubicBezTo>
                    <a:pt x="2152" y="571"/>
                    <a:pt x="2151" y="576"/>
                    <a:pt x="2153" y="580"/>
                  </a:cubicBezTo>
                  <a:moveTo>
                    <a:pt x="2085" y="478"/>
                  </a:moveTo>
                  <a:cubicBezTo>
                    <a:pt x="2090" y="484"/>
                    <a:pt x="2095" y="491"/>
                    <a:pt x="2099" y="497"/>
                  </a:cubicBezTo>
                  <a:cubicBezTo>
                    <a:pt x="2102" y="501"/>
                    <a:pt x="2107" y="501"/>
                    <a:pt x="2110" y="499"/>
                  </a:cubicBezTo>
                  <a:cubicBezTo>
                    <a:pt x="2114" y="496"/>
                    <a:pt x="2115" y="491"/>
                    <a:pt x="2112" y="488"/>
                  </a:cubicBezTo>
                  <a:cubicBezTo>
                    <a:pt x="2108" y="481"/>
                    <a:pt x="2103" y="475"/>
                    <a:pt x="2098" y="468"/>
                  </a:cubicBezTo>
                  <a:cubicBezTo>
                    <a:pt x="2095" y="465"/>
                    <a:pt x="2090" y="464"/>
                    <a:pt x="2087" y="467"/>
                  </a:cubicBezTo>
                  <a:cubicBezTo>
                    <a:pt x="2083" y="469"/>
                    <a:pt x="2083" y="474"/>
                    <a:pt x="2085" y="478"/>
                  </a:cubicBezTo>
                  <a:cubicBezTo>
                    <a:pt x="2085" y="478"/>
                    <a:pt x="2085" y="478"/>
                    <a:pt x="2085" y="478"/>
                  </a:cubicBezTo>
                  <a:moveTo>
                    <a:pt x="2007" y="384"/>
                  </a:moveTo>
                  <a:cubicBezTo>
                    <a:pt x="2012" y="390"/>
                    <a:pt x="2018" y="396"/>
                    <a:pt x="2023" y="402"/>
                  </a:cubicBezTo>
                  <a:cubicBezTo>
                    <a:pt x="2026" y="405"/>
                    <a:pt x="2031" y="405"/>
                    <a:pt x="2034" y="402"/>
                  </a:cubicBezTo>
                  <a:cubicBezTo>
                    <a:pt x="2037" y="399"/>
                    <a:pt x="2038" y="394"/>
                    <a:pt x="2035" y="391"/>
                  </a:cubicBezTo>
                  <a:cubicBezTo>
                    <a:pt x="2030" y="385"/>
                    <a:pt x="2024" y="379"/>
                    <a:pt x="2019" y="373"/>
                  </a:cubicBezTo>
                  <a:cubicBezTo>
                    <a:pt x="2016" y="370"/>
                    <a:pt x="2011" y="370"/>
                    <a:pt x="2007" y="373"/>
                  </a:cubicBezTo>
                  <a:cubicBezTo>
                    <a:pt x="2004" y="376"/>
                    <a:pt x="2004" y="381"/>
                    <a:pt x="2007" y="384"/>
                  </a:cubicBezTo>
                  <a:cubicBezTo>
                    <a:pt x="2007" y="384"/>
                    <a:pt x="2007" y="384"/>
                    <a:pt x="2007" y="384"/>
                  </a:cubicBezTo>
                  <a:moveTo>
                    <a:pt x="1919" y="299"/>
                  </a:moveTo>
                  <a:cubicBezTo>
                    <a:pt x="1925" y="304"/>
                    <a:pt x="1931" y="309"/>
                    <a:pt x="1937" y="315"/>
                  </a:cubicBezTo>
                  <a:cubicBezTo>
                    <a:pt x="1940" y="318"/>
                    <a:pt x="1945" y="317"/>
                    <a:pt x="1948" y="314"/>
                  </a:cubicBezTo>
                  <a:cubicBezTo>
                    <a:pt x="1951" y="311"/>
                    <a:pt x="1951" y="306"/>
                    <a:pt x="1948" y="303"/>
                  </a:cubicBezTo>
                  <a:cubicBezTo>
                    <a:pt x="1942" y="297"/>
                    <a:pt x="1936" y="292"/>
                    <a:pt x="1930" y="287"/>
                  </a:cubicBezTo>
                  <a:cubicBezTo>
                    <a:pt x="1926" y="284"/>
                    <a:pt x="1921" y="284"/>
                    <a:pt x="1919" y="288"/>
                  </a:cubicBezTo>
                  <a:cubicBezTo>
                    <a:pt x="1916" y="291"/>
                    <a:pt x="1916" y="296"/>
                    <a:pt x="1919" y="299"/>
                  </a:cubicBezTo>
                  <a:cubicBezTo>
                    <a:pt x="1919" y="299"/>
                    <a:pt x="1919" y="299"/>
                    <a:pt x="1919" y="299"/>
                  </a:cubicBezTo>
                  <a:moveTo>
                    <a:pt x="1823" y="223"/>
                  </a:moveTo>
                  <a:cubicBezTo>
                    <a:pt x="1829" y="228"/>
                    <a:pt x="1836" y="233"/>
                    <a:pt x="1842" y="237"/>
                  </a:cubicBezTo>
                  <a:cubicBezTo>
                    <a:pt x="1846" y="240"/>
                    <a:pt x="1851" y="239"/>
                    <a:pt x="1853" y="236"/>
                  </a:cubicBezTo>
                  <a:cubicBezTo>
                    <a:pt x="1856" y="232"/>
                    <a:pt x="1855" y="227"/>
                    <a:pt x="1852" y="224"/>
                  </a:cubicBezTo>
                  <a:cubicBezTo>
                    <a:pt x="1845" y="220"/>
                    <a:pt x="1839" y="215"/>
                    <a:pt x="1832" y="210"/>
                  </a:cubicBezTo>
                  <a:cubicBezTo>
                    <a:pt x="1829" y="208"/>
                    <a:pt x="1824" y="209"/>
                    <a:pt x="1821" y="212"/>
                  </a:cubicBezTo>
                  <a:cubicBezTo>
                    <a:pt x="1819" y="216"/>
                    <a:pt x="1819" y="221"/>
                    <a:pt x="1823" y="223"/>
                  </a:cubicBezTo>
                  <a:moveTo>
                    <a:pt x="1719" y="159"/>
                  </a:moveTo>
                  <a:cubicBezTo>
                    <a:pt x="1726" y="162"/>
                    <a:pt x="1733" y="166"/>
                    <a:pt x="1740" y="170"/>
                  </a:cubicBezTo>
                  <a:cubicBezTo>
                    <a:pt x="1744" y="173"/>
                    <a:pt x="1749" y="171"/>
                    <a:pt x="1751" y="167"/>
                  </a:cubicBezTo>
                  <a:cubicBezTo>
                    <a:pt x="1753" y="164"/>
                    <a:pt x="1752" y="159"/>
                    <a:pt x="1748" y="157"/>
                  </a:cubicBezTo>
                  <a:cubicBezTo>
                    <a:pt x="1741" y="152"/>
                    <a:pt x="1734" y="149"/>
                    <a:pt x="1727" y="145"/>
                  </a:cubicBezTo>
                  <a:cubicBezTo>
                    <a:pt x="1723" y="143"/>
                    <a:pt x="1718" y="144"/>
                    <a:pt x="1716" y="148"/>
                  </a:cubicBezTo>
                  <a:cubicBezTo>
                    <a:pt x="1714" y="152"/>
                    <a:pt x="1715" y="157"/>
                    <a:pt x="1719" y="159"/>
                  </a:cubicBezTo>
                  <a:moveTo>
                    <a:pt x="1609" y="105"/>
                  </a:moveTo>
                  <a:cubicBezTo>
                    <a:pt x="1617" y="108"/>
                    <a:pt x="1624" y="111"/>
                    <a:pt x="1631" y="115"/>
                  </a:cubicBezTo>
                  <a:cubicBezTo>
                    <a:pt x="1635" y="117"/>
                    <a:pt x="1640" y="115"/>
                    <a:pt x="1642" y="111"/>
                  </a:cubicBezTo>
                  <a:cubicBezTo>
                    <a:pt x="1643" y="107"/>
                    <a:pt x="1642" y="102"/>
                    <a:pt x="1637" y="100"/>
                  </a:cubicBezTo>
                  <a:cubicBezTo>
                    <a:pt x="1630" y="97"/>
                    <a:pt x="1623" y="94"/>
                    <a:pt x="1615" y="91"/>
                  </a:cubicBezTo>
                  <a:cubicBezTo>
                    <a:pt x="1611" y="89"/>
                    <a:pt x="1607" y="91"/>
                    <a:pt x="1605" y="95"/>
                  </a:cubicBezTo>
                  <a:cubicBezTo>
                    <a:pt x="1603" y="99"/>
                    <a:pt x="1605" y="104"/>
                    <a:pt x="1609" y="105"/>
                  </a:cubicBezTo>
                  <a:moveTo>
                    <a:pt x="1494" y="64"/>
                  </a:moveTo>
                  <a:cubicBezTo>
                    <a:pt x="1502" y="66"/>
                    <a:pt x="1509" y="69"/>
                    <a:pt x="1517" y="71"/>
                  </a:cubicBezTo>
                  <a:cubicBezTo>
                    <a:pt x="1521" y="72"/>
                    <a:pt x="1525" y="70"/>
                    <a:pt x="1527" y="66"/>
                  </a:cubicBezTo>
                  <a:cubicBezTo>
                    <a:pt x="1528" y="62"/>
                    <a:pt x="1526" y="57"/>
                    <a:pt x="1522" y="56"/>
                  </a:cubicBezTo>
                  <a:cubicBezTo>
                    <a:pt x="1514" y="53"/>
                    <a:pt x="1506" y="51"/>
                    <a:pt x="1499" y="49"/>
                  </a:cubicBezTo>
                  <a:cubicBezTo>
                    <a:pt x="1494" y="47"/>
                    <a:pt x="1490" y="50"/>
                    <a:pt x="1489" y="54"/>
                  </a:cubicBezTo>
                  <a:cubicBezTo>
                    <a:pt x="1487" y="58"/>
                    <a:pt x="1490" y="63"/>
                    <a:pt x="1494" y="64"/>
                  </a:cubicBezTo>
                  <a:moveTo>
                    <a:pt x="1375" y="35"/>
                  </a:moveTo>
                  <a:cubicBezTo>
                    <a:pt x="1383" y="37"/>
                    <a:pt x="1391" y="38"/>
                    <a:pt x="1399" y="40"/>
                  </a:cubicBezTo>
                  <a:cubicBezTo>
                    <a:pt x="1403" y="41"/>
                    <a:pt x="1407" y="38"/>
                    <a:pt x="1408" y="34"/>
                  </a:cubicBezTo>
                  <a:cubicBezTo>
                    <a:pt x="1409" y="29"/>
                    <a:pt x="1406" y="25"/>
                    <a:pt x="1402" y="24"/>
                  </a:cubicBezTo>
                  <a:cubicBezTo>
                    <a:pt x="1394" y="23"/>
                    <a:pt x="1386" y="21"/>
                    <a:pt x="1378" y="20"/>
                  </a:cubicBezTo>
                  <a:cubicBezTo>
                    <a:pt x="1374" y="19"/>
                    <a:pt x="1370" y="22"/>
                    <a:pt x="1369" y="26"/>
                  </a:cubicBezTo>
                  <a:cubicBezTo>
                    <a:pt x="1368" y="30"/>
                    <a:pt x="1371" y="34"/>
                    <a:pt x="1375" y="35"/>
                  </a:cubicBezTo>
                  <a:moveTo>
                    <a:pt x="1254" y="19"/>
                  </a:moveTo>
                  <a:cubicBezTo>
                    <a:pt x="1262" y="20"/>
                    <a:pt x="1270" y="21"/>
                    <a:pt x="1278" y="21"/>
                  </a:cubicBezTo>
                  <a:cubicBezTo>
                    <a:pt x="1282" y="22"/>
                    <a:pt x="1286" y="19"/>
                    <a:pt x="1286" y="14"/>
                  </a:cubicBezTo>
                  <a:cubicBezTo>
                    <a:pt x="1287" y="10"/>
                    <a:pt x="1284" y="6"/>
                    <a:pt x="1279" y="6"/>
                  </a:cubicBezTo>
                  <a:cubicBezTo>
                    <a:pt x="1271" y="5"/>
                    <a:pt x="1263" y="4"/>
                    <a:pt x="1255" y="3"/>
                  </a:cubicBezTo>
                  <a:cubicBezTo>
                    <a:pt x="1251" y="3"/>
                    <a:pt x="1247" y="6"/>
                    <a:pt x="1247" y="11"/>
                  </a:cubicBezTo>
                  <a:cubicBezTo>
                    <a:pt x="1246" y="15"/>
                    <a:pt x="1250" y="19"/>
                    <a:pt x="1254" y="19"/>
                  </a:cubicBezTo>
                  <a:moveTo>
                    <a:pt x="1132" y="16"/>
                  </a:moveTo>
                  <a:cubicBezTo>
                    <a:pt x="1140" y="16"/>
                    <a:pt x="1148" y="16"/>
                    <a:pt x="1156" y="16"/>
                  </a:cubicBezTo>
                  <a:cubicBezTo>
                    <a:pt x="1160" y="16"/>
                    <a:pt x="1164" y="12"/>
                    <a:pt x="1164" y="8"/>
                  </a:cubicBezTo>
                  <a:cubicBezTo>
                    <a:pt x="1163" y="4"/>
                    <a:pt x="1160" y="0"/>
                    <a:pt x="1155" y="0"/>
                  </a:cubicBezTo>
                  <a:cubicBezTo>
                    <a:pt x="1147" y="0"/>
                    <a:pt x="1139" y="0"/>
                    <a:pt x="1131" y="0"/>
                  </a:cubicBezTo>
                  <a:cubicBezTo>
                    <a:pt x="1127" y="1"/>
                    <a:pt x="1124" y="4"/>
                    <a:pt x="1124" y="9"/>
                  </a:cubicBezTo>
                  <a:cubicBezTo>
                    <a:pt x="1124" y="13"/>
                    <a:pt x="1128" y="17"/>
                    <a:pt x="1132" y="16"/>
                  </a:cubicBezTo>
                  <a:moveTo>
                    <a:pt x="1010" y="26"/>
                  </a:moveTo>
                  <a:cubicBezTo>
                    <a:pt x="1018" y="25"/>
                    <a:pt x="1026" y="24"/>
                    <a:pt x="1034" y="23"/>
                  </a:cubicBezTo>
                  <a:cubicBezTo>
                    <a:pt x="1038" y="23"/>
                    <a:pt x="1041" y="19"/>
                    <a:pt x="1041" y="14"/>
                  </a:cubicBezTo>
                  <a:cubicBezTo>
                    <a:pt x="1040" y="10"/>
                    <a:pt x="1036" y="7"/>
                    <a:pt x="1032" y="7"/>
                  </a:cubicBezTo>
                  <a:cubicBezTo>
                    <a:pt x="1024" y="8"/>
                    <a:pt x="1016" y="9"/>
                    <a:pt x="1008" y="10"/>
                  </a:cubicBezTo>
                  <a:cubicBezTo>
                    <a:pt x="1004" y="11"/>
                    <a:pt x="1001" y="15"/>
                    <a:pt x="1001" y="19"/>
                  </a:cubicBezTo>
                  <a:cubicBezTo>
                    <a:pt x="1002" y="24"/>
                    <a:pt x="1006" y="27"/>
                    <a:pt x="1010" y="26"/>
                  </a:cubicBezTo>
                  <a:cubicBezTo>
                    <a:pt x="1010" y="26"/>
                    <a:pt x="1010" y="26"/>
                    <a:pt x="1010" y="26"/>
                  </a:cubicBezTo>
                  <a:moveTo>
                    <a:pt x="890" y="49"/>
                  </a:moveTo>
                  <a:cubicBezTo>
                    <a:pt x="898" y="47"/>
                    <a:pt x="905" y="45"/>
                    <a:pt x="913" y="44"/>
                  </a:cubicBezTo>
                  <a:cubicBezTo>
                    <a:pt x="917" y="43"/>
                    <a:pt x="920" y="38"/>
                    <a:pt x="919" y="34"/>
                  </a:cubicBezTo>
                  <a:cubicBezTo>
                    <a:pt x="918" y="30"/>
                    <a:pt x="914" y="27"/>
                    <a:pt x="910" y="28"/>
                  </a:cubicBezTo>
                  <a:cubicBezTo>
                    <a:pt x="902" y="30"/>
                    <a:pt x="894" y="32"/>
                    <a:pt x="886" y="33"/>
                  </a:cubicBezTo>
                  <a:cubicBezTo>
                    <a:pt x="882" y="34"/>
                    <a:pt x="879" y="39"/>
                    <a:pt x="880" y="43"/>
                  </a:cubicBezTo>
                  <a:cubicBezTo>
                    <a:pt x="881" y="47"/>
                    <a:pt x="886" y="50"/>
                    <a:pt x="890" y="49"/>
                  </a:cubicBezTo>
                  <a:moveTo>
                    <a:pt x="773" y="84"/>
                  </a:moveTo>
                  <a:cubicBezTo>
                    <a:pt x="780" y="82"/>
                    <a:pt x="788" y="79"/>
                    <a:pt x="795" y="77"/>
                  </a:cubicBezTo>
                  <a:cubicBezTo>
                    <a:pt x="800" y="75"/>
                    <a:pt x="802" y="71"/>
                    <a:pt x="800" y="66"/>
                  </a:cubicBezTo>
                  <a:cubicBezTo>
                    <a:pt x="799" y="62"/>
                    <a:pt x="794" y="60"/>
                    <a:pt x="790" y="61"/>
                  </a:cubicBezTo>
                  <a:cubicBezTo>
                    <a:pt x="783" y="64"/>
                    <a:pt x="775" y="67"/>
                    <a:pt x="768" y="69"/>
                  </a:cubicBezTo>
                  <a:cubicBezTo>
                    <a:pt x="763" y="71"/>
                    <a:pt x="761" y="75"/>
                    <a:pt x="763" y="80"/>
                  </a:cubicBezTo>
                  <a:cubicBezTo>
                    <a:pt x="764" y="84"/>
                    <a:pt x="769" y="86"/>
                    <a:pt x="773" y="84"/>
                  </a:cubicBezTo>
                  <a:cubicBezTo>
                    <a:pt x="773" y="84"/>
                    <a:pt x="773" y="84"/>
                    <a:pt x="773" y="84"/>
                  </a:cubicBezTo>
                  <a:moveTo>
                    <a:pt x="661" y="132"/>
                  </a:moveTo>
                  <a:cubicBezTo>
                    <a:pt x="668" y="129"/>
                    <a:pt x="675" y="125"/>
                    <a:pt x="682" y="122"/>
                  </a:cubicBezTo>
                  <a:cubicBezTo>
                    <a:pt x="686" y="120"/>
                    <a:pt x="688" y="115"/>
                    <a:pt x="686" y="111"/>
                  </a:cubicBezTo>
                  <a:cubicBezTo>
                    <a:pt x="684" y="107"/>
                    <a:pt x="679" y="106"/>
                    <a:pt x="675" y="107"/>
                  </a:cubicBezTo>
                  <a:cubicBezTo>
                    <a:pt x="668" y="111"/>
                    <a:pt x="661" y="114"/>
                    <a:pt x="654" y="118"/>
                  </a:cubicBezTo>
                  <a:cubicBezTo>
                    <a:pt x="650" y="120"/>
                    <a:pt x="648" y="124"/>
                    <a:pt x="650" y="128"/>
                  </a:cubicBezTo>
                  <a:cubicBezTo>
                    <a:pt x="652" y="132"/>
                    <a:pt x="657" y="134"/>
                    <a:pt x="661" y="132"/>
                  </a:cubicBezTo>
                  <a:moveTo>
                    <a:pt x="554" y="191"/>
                  </a:moveTo>
                  <a:cubicBezTo>
                    <a:pt x="561" y="187"/>
                    <a:pt x="567" y="183"/>
                    <a:pt x="574" y="179"/>
                  </a:cubicBezTo>
                  <a:cubicBezTo>
                    <a:pt x="578" y="177"/>
                    <a:pt x="579" y="172"/>
                    <a:pt x="577" y="168"/>
                  </a:cubicBezTo>
                  <a:cubicBezTo>
                    <a:pt x="575" y="164"/>
                    <a:pt x="570" y="163"/>
                    <a:pt x="566" y="165"/>
                  </a:cubicBezTo>
                  <a:cubicBezTo>
                    <a:pt x="559" y="169"/>
                    <a:pt x="552" y="174"/>
                    <a:pt x="545" y="178"/>
                  </a:cubicBezTo>
                  <a:cubicBezTo>
                    <a:pt x="542" y="180"/>
                    <a:pt x="541" y="185"/>
                    <a:pt x="543" y="189"/>
                  </a:cubicBezTo>
                  <a:cubicBezTo>
                    <a:pt x="545" y="193"/>
                    <a:pt x="550" y="194"/>
                    <a:pt x="554" y="191"/>
                  </a:cubicBezTo>
                  <a:moveTo>
                    <a:pt x="454" y="262"/>
                  </a:moveTo>
                  <a:cubicBezTo>
                    <a:pt x="460" y="257"/>
                    <a:pt x="466" y="252"/>
                    <a:pt x="473" y="247"/>
                  </a:cubicBezTo>
                  <a:cubicBezTo>
                    <a:pt x="476" y="245"/>
                    <a:pt x="477" y="240"/>
                    <a:pt x="474" y="236"/>
                  </a:cubicBezTo>
                  <a:cubicBezTo>
                    <a:pt x="472" y="233"/>
                    <a:pt x="467" y="232"/>
                    <a:pt x="463" y="235"/>
                  </a:cubicBezTo>
                  <a:cubicBezTo>
                    <a:pt x="457" y="240"/>
                    <a:pt x="450" y="244"/>
                    <a:pt x="444" y="249"/>
                  </a:cubicBezTo>
                  <a:cubicBezTo>
                    <a:pt x="441" y="252"/>
                    <a:pt x="440" y="257"/>
                    <a:pt x="443" y="261"/>
                  </a:cubicBezTo>
                  <a:cubicBezTo>
                    <a:pt x="446" y="264"/>
                    <a:pt x="451" y="265"/>
                    <a:pt x="454" y="262"/>
                  </a:cubicBezTo>
                  <a:moveTo>
                    <a:pt x="362" y="343"/>
                  </a:moveTo>
                  <a:cubicBezTo>
                    <a:pt x="368" y="337"/>
                    <a:pt x="374" y="332"/>
                    <a:pt x="379" y="326"/>
                  </a:cubicBezTo>
                  <a:cubicBezTo>
                    <a:pt x="383" y="323"/>
                    <a:pt x="383" y="318"/>
                    <a:pt x="380" y="315"/>
                  </a:cubicBezTo>
                  <a:cubicBezTo>
                    <a:pt x="377" y="312"/>
                    <a:pt x="372" y="311"/>
                    <a:pt x="368" y="315"/>
                  </a:cubicBezTo>
                  <a:cubicBezTo>
                    <a:pt x="363" y="320"/>
                    <a:pt x="357" y="326"/>
                    <a:pt x="351" y="331"/>
                  </a:cubicBezTo>
                  <a:cubicBezTo>
                    <a:pt x="348" y="334"/>
                    <a:pt x="348" y="339"/>
                    <a:pt x="351" y="342"/>
                  </a:cubicBezTo>
                  <a:cubicBezTo>
                    <a:pt x="354" y="346"/>
                    <a:pt x="359" y="346"/>
                    <a:pt x="362" y="343"/>
                  </a:cubicBezTo>
                  <a:moveTo>
                    <a:pt x="279" y="432"/>
                  </a:moveTo>
                  <a:cubicBezTo>
                    <a:pt x="284" y="426"/>
                    <a:pt x="289" y="420"/>
                    <a:pt x="295" y="414"/>
                  </a:cubicBezTo>
                  <a:cubicBezTo>
                    <a:pt x="298" y="411"/>
                    <a:pt x="297" y="406"/>
                    <a:pt x="294" y="403"/>
                  </a:cubicBezTo>
                  <a:cubicBezTo>
                    <a:pt x="290" y="400"/>
                    <a:pt x="285" y="401"/>
                    <a:pt x="283" y="404"/>
                  </a:cubicBezTo>
                  <a:cubicBezTo>
                    <a:pt x="277" y="410"/>
                    <a:pt x="272" y="416"/>
                    <a:pt x="267" y="422"/>
                  </a:cubicBezTo>
                  <a:cubicBezTo>
                    <a:pt x="264" y="426"/>
                    <a:pt x="265" y="431"/>
                    <a:pt x="268" y="434"/>
                  </a:cubicBezTo>
                  <a:cubicBezTo>
                    <a:pt x="271" y="436"/>
                    <a:pt x="277" y="436"/>
                    <a:pt x="279" y="432"/>
                  </a:cubicBezTo>
                  <a:moveTo>
                    <a:pt x="206" y="531"/>
                  </a:moveTo>
                  <a:cubicBezTo>
                    <a:pt x="211" y="524"/>
                    <a:pt x="215" y="518"/>
                    <a:pt x="220" y="511"/>
                  </a:cubicBezTo>
                  <a:cubicBezTo>
                    <a:pt x="222" y="507"/>
                    <a:pt x="221" y="502"/>
                    <a:pt x="218" y="500"/>
                  </a:cubicBezTo>
                  <a:cubicBezTo>
                    <a:pt x="214" y="497"/>
                    <a:pt x="209" y="498"/>
                    <a:pt x="207" y="502"/>
                  </a:cubicBezTo>
                  <a:cubicBezTo>
                    <a:pt x="202" y="508"/>
                    <a:pt x="198" y="515"/>
                    <a:pt x="193" y="522"/>
                  </a:cubicBezTo>
                  <a:cubicBezTo>
                    <a:pt x="191" y="525"/>
                    <a:pt x="192" y="530"/>
                    <a:pt x="195" y="533"/>
                  </a:cubicBezTo>
                  <a:cubicBezTo>
                    <a:pt x="199" y="535"/>
                    <a:pt x="204" y="534"/>
                    <a:pt x="206" y="531"/>
                  </a:cubicBezTo>
                  <a:moveTo>
                    <a:pt x="144" y="636"/>
                  </a:moveTo>
                  <a:cubicBezTo>
                    <a:pt x="148" y="629"/>
                    <a:pt x="152" y="622"/>
                    <a:pt x="156" y="615"/>
                  </a:cubicBezTo>
                  <a:cubicBezTo>
                    <a:pt x="158" y="611"/>
                    <a:pt x="156" y="606"/>
                    <a:pt x="152" y="604"/>
                  </a:cubicBezTo>
                  <a:cubicBezTo>
                    <a:pt x="148" y="602"/>
                    <a:pt x="144" y="604"/>
                    <a:pt x="141" y="607"/>
                  </a:cubicBezTo>
                  <a:cubicBezTo>
                    <a:pt x="138" y="614"/>
                    <a:pt x="134" y="622"/>
                    <a:pt x="130" y="629"/>
                  </a:cubicBezTo>
                  <a:cubicBezTo>
                    <a:pt x="128" y="633"/>
                    <a:pt x="130" y="637"/>
                    <a:pt x="134" y="639"/>
                  </a:cubicBezTo>
                  <a:cubicBezTo>
                    <a:pt x="138" y="641"/>
                    <a:pt x="142" y="640"/>
                    <a:pt x="144" y="636"/>
                  </a:cubicBezTo>
                  <a:moveTo>
                    <a:pt x="94" y="747"/>
                  </a:moveTo>
                  <a:cubicBezTo>
                    <a:pt x="97" y="740"/>
                    <a:pt x="100" y="733"/>
                    <a:pt x="103" y="725"/>
                  </a:cubicBezTo>
                  <a:cubicBezTo>
                    <a:pt x="104" y="721"/>
                    <a:pt x="103" y="717"/>
                    <a:pt x="98" y="715"/>
                  </a:cubicBezTo>
                  <a:cubicBezTo>
                    <a:pt x="94" y="713"/>
                    <a:pt x="90" y="715"/>
                    <a:pt x="88" y="719"/>
                  </a:cubicBezTo>
                  <a:cubicBezTo>
                    <a:pt x="85" y="727"/>
                    <a:pt x="82" y="734"/>
                    <a:pt x="79" y="742"/>
                  </a:cubicBezTo>
                  <a:cubicBezTo>
                    <a:pt x="77" y="746"/>
                    <a:pt x="79" y="750"/>
                    <a:pt x="84" y="752"/>
                  </a:cubicBezTo>
                  <a:cubicBezTo>
                    <a:pt x="88" y="754"/>
                    <a:pt x="92" y="752"/>
                    <a:pt x="94" y="747"/>
                  </a:cubicBezTo>
                  <a:moveTo>
                    <a:pt x="56" y="864"/>
                  </a:moveTo>
                  <a:cubicBezTo>
                    <a:pt x="58" y="856"/>
                    <a:pt x="60" y="848"/>
                    <a:pt x="62" y="841"/>
                  </a:cubicBezTo>
                  <a:cubicBezTo>
                    <a:pt x="63" y="837"/>
                    <a:pt x="61" y="832"/>
                    <a:pt x="57" y="831"/>
                  </a:cubicBezTo>
                  <a:cubicBezTo>
                    <a:pt x="52" y="830"/>
                    <a:pt x="48" y="832"/>
                    <a:pt x="47" y="836"/>
                  </a:cubicBezTo>
                  <a:cubicBezTo>
                    <a:pt x="44" y="844"/>
                    <a:pt x="42" y="852"/>
                    <a:pt x="40" y="859"/>
                  </a:cubicBezTo>
                  <a:cubicBezTo>
                    <a:pt x="39" y="864"/>
                    <a:pt x="42" y="868"/>
                    <a:pt x="46" y="869"/>
                  </a:cubicBezTo>
                  <a:cubicBezTo>
                    <a:pt x="50" y="870"/>
                    <a:pt x="55" y="868"/>
                    <a:pt x="56" y="864"/>
                  </a:cubicBezTo>
                  <a:cubicBezTo>
                    <a:pt x="56" y="864"/>
                    <a:pt x="56" y="864"/>
                    <a:pt x="56" y="864"/>
                  </a:cubicBezTo>
                  <a:moveTo>
                    <a:pt x="30" y="983"/>
                  </a:moveTo>
                  <a:cubicBezTo>
                    <a:pt x="31" y="975"/>
                    <a:pt x="33" y="967"/>
                    <a:pt x="34" y="960"/>
                  </a:cubicBezTo>
                  <a:cubicBezTo>
                    <a:pt x="35" y="955"/>
                    <a:pt x="32" y="951"/>
                    <a:pt x="28" y="950"/>
                  </a:cubicBezTo>
                  <a:cubicBezTo>
                    <a:pt x="23" y="950"/>
                    <a:pt x="19" y="953"/>
                    <a:pt x="18" y="957"/>
                  </a:cubicBezTo>
                  <a:cubicBezTo>
                    <a:pt x="17" y="965"/>
                    <a:pt x="16" y="973"/>
                    <a:pt x="14" y="981"/>
                  </a:cubicBezTo>
                  <a:cubicBezTo>
                    <a:pt x="14" y="985"/>
                    <a:pt x="17" y="989"/>
                    <a:pt x="21" y="990"/>
                  </a:cubicBezTo>
                  <a:cubicBezTo>
                    <a:pt x="25" y="990"/>
                    <a:pt x="29" y="987"/>
                    <a:pt x="30" y="983"/>
                  </a:cubicBezTo>
                  <a:moveTo>
                    <a:pt x="17" y="1105"/>
                  </a:moveTo>
                  <a:cubicBezTo>
                    <a:pt x="18" y="1097"/>
                    <a:pt x="18" y="1089"/>
                    <a:pt x="19" y="1081"/>
                  </a:cubicBezTo>
                  <a:cubicBezTo>
                    <a:pt x="19" y="1077"/>
                    <a:pt x="16" y="1073"/>
                    <a:pt x="11" y="1072"/>
                  </a:cubicBezTo>
                  <a:cubicBezTo>
                    <a:pt x="7" y="1072"/>
                    <a:pt x="3" y="1075"/>
                    <a:pt x="3" y="1080"/>
                  </a:cubicBezTo>
                  <a:cubicBezTo>
                    <a:pt x="2" y="1088"/>
                    <a:pt x="2" y="1096"/>
                    <a:pt x="1" y="1104"/>
                  </a:cubicBezTo>
                  <a:cubicBezTo>
                    <a:pt x="1" y="1108"/>
                    <a:pt x="5" y="1112"/>
                    <a:pt x="9" y="1112"/>
                  </a:cubicBezTo>
                  <a:cubicBezTo>
                    <a:pt x="13" y="1112"/>
                    <a:pt x="17" y="1109"/>
                    <a:pt x="17" y="1105"/>
                  </a:cubicBezTo>
                  <a:moveTo>
                    <a:pt x="17" y="1227"/>
                  </a:moveTo>
                  <a:cubicBezTo>
                    <a:pt x="17" y="1219"/>
                    <a:pt x="17" y="1211"/>
                    <a:pt x="16" y="1203"/>
                  </a:cubicBezTo>
                  <a:cubicBezTo>
                    <a:pt x="16" y="1199"/>
                    <a:pt x="13" y="1195"/>
                    <a:pt x="8" y="1195"/>
                  </a:cubicBezTo>
                  <a:cubicBezTo>
                    <a:pt x="4" y="1196"/>
                    <a:pt x="0" y="1199"/>
                    <a:pt x="0" y="1204"/>
                  </a:cubicBezTo>
                  <a:cubicBezTo>
                    <a:pt x="1" y="1212"/>
                    <a:pt x="1" y="1220"/>
                    <a:pt x="2" y="1228"/>
                  </a:cubicBezTo>
                  <a:cubicBezTo>
                    <a:pt x="2" y="1232"/>
                    <a:pt x="6" y="1236"/>
                    <a:pt x="10" y="1235"/>
                  </a:cubicBezTo>
                  <a:cubicBezTo>
                    <a:pt x="14" y="1235"/>
                    <a:pt x="18" y="1231"/>
                    <a:pt x="17" y="1227"/>
                  </a:cubicBezTo>
                  <a:moveTo>
                    <a:pt x="30" y="1348"/>
                  </a:moveTo>
                  <a:cubicBezTo>
                    <a:pt x="29" y="1341"/>
                    <a:pt x="28" y="1333"/>
                    <a:pt x="27" y="1325"/>
                  </a:cubicBezTo>
                  <a:cubicBezTo>
                    <a:pt x="26" y="1321"/>
                    <a:pt x="22" y="1318"/>
                    <a:pt x="18" y="1318"/>
                  </a:cubicBezTo>
                  <a:cubicBezTo>
                    <a:pt x="14" y="1319"/>
                    <a:pt x="10" y="1323"/>
                    <a:pt x="11" y="1327"/>
                  </a:cubicBezTo>
                  <a:cubicBezTo>
                    <a:pt x="12" y="1335"/>
                    <a:pt x="13" y="1343"/>
                    <a:pt x="15" y="1351"/>
                  </a:cubicBezTo>
                  <a:cubicBezTo>
                    <a:pt x="15" y="1355"/>
                    <a:pt x="19" y="1358"/>
                    <a:pt x="24" y="1358"/>
                  </a:cubicBezTo>
                  <a:cubicBezTo>
                    <a:pt x="28" y="1357"/>
                    <a:pt x="31" y="1353"/>
                    <a:pt x="30" y="1348"/>
                  </a:cubicBezTo>
                  <a:moveTo>
                    <a:pt x="56" y="1468"/>
                  </a:moveTo>
                  <a:cubicBezTo>
                    <a:pt x="54" y="1460"/>
                    <a:pt x="52" y="1453"/>
                    <a:pt x="50" y="1445"/>
                  </a:cubicBezTo>
                  <a:cubicBezTo>
                    <a:pt x="49" y="1441"/>
                    <a:pt x="45" y="1438"/>
                    <a:pt x="41" y="1439"/>
                  </a:cubicBezTo>
                  <a:cubicBezTo>
                    <a:pt x="36" y="1440"/>
                    <a:pt x="34" y="1445"/>
                    <a:pt x="35" y="1449"/>
                  </a:cubicBezTo>
                  <a:cubicBezTo>
                    <a:pt x="37" y="1457"/>
                    <a:pt x="39" y="1464"/>
                    <a:pt x="41" y="1472"/>
                  </a:cubicBezTo>
                  <a:cubicBezTo>
                    <a:pt x="42" y="1476"/>
                    <a:pt x="46" y="1479"/>
                    <a:pt x="51" y="1478"/>
                  </a:cubicBezTo>
                  <a:cubicBezTo>
                    <a:pt x="55" y="1477"/>
                    <a:pt x="57" y="1472"/>
                    <a:pt x="56" y="1468"/>
                  </a:cubicBezTo>
                  <a:moveTo>
                    <a:pt x="95" y="1584"/>
                  </a:moveTo>
                  <a:cubicBezTo>
                    <a:pt x="92" y="1577"/>
                    <a:pt x="89" y="1569"/>
                    <a:pt x="86" y="1562"/>
                  </a:cubicBezTo>
                  <a:cubicBezTo>
                    <a:pt x="85" y="1558"/>
                    <a:pt x="80" y="1555"/>
                    <a:pt x="76" y="1557"/>
                  </a:cubicBezTo>
                  <a:cubicBezTo>
                    <a:pt x="72" y="1559"/>
                    <a:pt x="70" y="1563"/>
                    <a:pt x="71" y="1567"/>
                  </a:cubicBezTo>
                  <a:cubicBezTo>
                    <a:pt x="74" y="1575"/>
                    <a:pt x="77" y="1582"/>
                    <a:pt x="80" y="1590"/>
                  </a:cubicBezTo>
                  <a:cubicBezTo>
                    <a:pt x="81" y="1594"/>
                    <a:pt x="86" y="1596"/>
                    <a:pt x="90" y="1594"/>
                  </a:cubicBezTo>
                  <a:cubicBezTo>
                    <a:pt x="94" y="1593"/>
                    <a:pt x="96" y="1588"/>
                    <a:pt x="95" y="1584"/>
                  </a:cubicBezTo>
                  <a:cubicBezTo>
                    <a:pt x="95" y="1584"/>
                    <a:pt x="95" y="1584"/>
                    <a:pt x="95" y="1584"/>
                  </a:cubicBezTo>
                  <a:moveTo>
                    <a:pt x="145" y="1695"/>
                  </a:moveTo>
                  <a:cubicBezTo>
                    <a:pt x="142" y="1688"/>
                    <a:pt x="138" y="1681"/>
                    <a:pt x="135" y="1674"/>
                  </a:cubicBezTo>
                  <a:cubicBezTo>
                    <a:pt x="133" y="1670"/>
                    <a:pt x="128" y="1668"/>
                    <a:pt x="124" y="1670"/>
                  </a:cubicBezTo>
                  <a:cubicBezTo>
                    <a:pt x="120" y="1672"/>
                    <a:pt x="118" y="1677"/>
                    <a:pt x="120" y="1681"/>
                  </a:cubicBezTo>
                  <a:cubicBezTo>
                    <a:pt x="124" y="1688"/>
                    <a:pt x="128" y="1695"/>
                    <a:pt x="131" y="1702"/>
                  </a:cubicBezTo>
                  <a:cubicBezTo>
                    <a:pt x="133" y="1706"/>
                    <a:pt x="138" y="1708"/>
                    <a:pt x="142" y="1706"/>
                  </a:cubicBezTo>
                  <a:cubicBezTo>
                    <a:pt x="146" y="1704"/>
                    <a:pt x="147" y="1699"/>
                    <a:pt x="145" y="1695"/>
                  </a:cubicBezTo>
                  <a:moveTo>
                    <a:pt x="208" y="1800"/>
                  </a:moveTo>
                  <a:cubicBezTo>
                    <a:pt x="203" y="1794"/>
                    <a:pt x="199" y="1787"/>
                    <a:pt x="195" y="1780"/>
                  </a:cubicBezTo>
                  <a:cubicBezTo>
                    <a:pt x="192" y="1777"/>
                    <a:pt x="187" y="1776"/>
                    <a:pt x="184" y="1778"/>
                  </a:cubicBezTo>
                  <a:cubicBezTo>
                    <a:pt x="180" y="1780"/>
                    <a:pt x="179" y="1785"/>
                    <a:pt x="181" y="1789"/>
                  </a:cubicBezTo>
                  <a:cubicBezTo>
                    <a:pt x="185" y="1796"/>
                    <a:pt x="190" y="1802"/>
                    <a:pt x="194" y="1809"/>
                  </a:cubicBezTo>
                  <a:cubicBezTo>
                    <a:pt x="197" y="1813"/>
                    <a:pt x="202" y="1814"/>
                    <a:pt x="205" y="1811"/>
                  </a:cubicBezTo>
                  <a:cubicBezTo>
                    <a:pt x="209" y="1809"/>
                    <a:pt x="210" y="1804"/>
                    <a:pt x="208" y="1800"/>
                  </a:cubicBezTo>
                  <a:cubicBezTo>
                    <a:pt x="208" y="1800"/>
                    <a:pt x="208" y="1800"/>
                    <a:pt x="208" y="1800"/>
                  </a:cubicBezTo>
                  <a:moveTo>
                    <a:pt x="281" y="1898"/>
                  </a:moveTo>
                  <a:cubicBezTo>
                    <a:pt x="276" y="1892"/>
                    <a:pt x="271" y="1886"/>
                    <a:pt x="266" y="1880"/>
                  </a:cubicBezTo>
                  <a:cubicBezTo>
                    <a:pt x="263" y="1876"/>
                    <a:pt x="258" y="1876"/>
                    <a:pt x="254" y="1879"/>
                  </a:cubicBezTo>
                  <a:cubicBezTo>
                    <a:pt x="251" y="1881"/>
                    <a:pt x="250" y="1886"/>
                    <a:pt x="253" y="1890"/>
                  </a:cubicBezTo>
                  <a:cubicBezTo>
                    <a:pt x="258" y="1896"/>
                    <a:pt x="263" y="1902"/>
                    <a:pt x="268" y="1908"/>
                  </a:cubicBezTo>
                  <a:cubicBezTo>
                    <a:pt x="271" y="1912"/>
                    <a:pt x="276" y="1912"/>
                    <a:pt x="280" y="1909"/>
                  </a:cubicBezTo>
                  <a:cubicBezTo>
                    <a:pt x="283" y="1907"/>
                    <a:pt x="283" y="1902"/>
                    <a:pt x="281" y="1898"/>
                  </a:cubicBezTo>
                  <a:cubicBezTo>
                    <a:pt x="281" y="1898"/>
                    <a:pt x="281" y="1898"/>
                    <a:pt x="281" y="1898"/>
                  </a:cubicBezTo>
                  <a:moveTo>
                    <a:pt x="364" y="1988"/>
                  </a:moveTo>
                  <a:cubicBezTo>
                    <a:pt x="358" y="1982"/>
                    <a:pt x="352" y="1977"/>
                    <a:pt x="347" y="1971"/>
                  </a:cubicBezTo>
                  <a:cubicBezTo>
                    <a:pt x="344" y="1968"/>
                    <a:pt x="339" y="1968"/>
                    <a:pt x="335" y="1971"/>
                  </a:cubicBezTo>
                  <a:cubicBezTo>
                    <a:pt x="332" y="1974"/>
                    <a:pt x="332" y="1979"/>
                    <a:pt x="335" y="1982"/>
                  </a:cubicBezTo>
                  <a:cubicBezTo>
                    <a:pt x="341" y="1988"/>
                    <a:pt x="347" y="1994"/>
                    <a:pt x="352" y="1999"/>
                  </a:cubicBezTo>
                  <a:cubicBezTo>
                    <a:pt x="356" y="2002"/>
                    <a:pt x="361" y="2002"/>
                    <a:pt x="364" y="1999"/>
                  </a:cubicBezTo>
                  <a:cubicBezTo>
                    <a:pt x="367" y="1996"/>
                    <a:pt x="367" y="1991"/>
                    <a:pt x="364" y="1988"/>
                  </a:cubicBezTo>
                  <a:moveTo>
                    <a:pt x="456" y="2068"/>
                  </a:moveTo>
                  <a:cubicBezTo>
                    <a:pt x="449" y="2064"/>
                    <a:pt x="443" y="2059"/>
                    <a:pt x="437" y="2054"/>
                  </a:cubicBezTo>
                  <a:cubicBezTo>
                    <a:pt x="434" y="2051"/>
                    <a:pt x="429" y="2051"/>
                    <a:pt x="426" y="2055"/>
                  </a:cubicBezTo>
                  <a:cubicBezTo>
                    <a:pt x="423" y="2058"/>
                    <a:pt x="424" y="2063"/>
                    <a:pt x="427" y="2066"/>
                  </a:cubicBezTo>
                  <a:cubicBezTo>
                    <a:pt x="433" y="2071"/>
                    <a:pt x="439" y="2076"/>
                    <a:pt x="446" y="2081"/>
                  </a:cubicBezTo>
                  <a:cubicBezTo>
                    <a:pt x="449" y="2084"/>
                    <a:pt x="454" y="2083"/>
                    <a:pt x="457" y="2080"/>
                  </a:cubicBezTo>
                  <a:cubicBezTo>
                    <a:pt x="460" y="2076"/>
                    <a:pt x="459" y="2071"/>
                    <a:pt x="456" y="2068"/>
                  </a:cubicBezTo>
                  <a:moveTo>
                    <a:pt x="556" y="2139"/>
                  </a:moveTo>
                  <a:cubicBezTo>
                    <a:pt x="549" y="2135"/>
                    <a:pt x="542" y="2130"/>
                    <a:pt x="536" y="2126"/>
                  </a:cubicBezTo>
                  <a:cubicBezTo>
                    <a:pt x="532" y="2123"/>
                    <a:pt x="527" y="2125"/>
                    <a:pt x="525" y="2128"/>
                  </a:cubicBezTo>
                  <a:cubicBezTo>
                    <a:pt x="522" y="2132"/>
                    <a:pt x="523" y="2137"/>
                    <a:pt x="527" y="2139"/>
                  </a:cubicBezTo>
                  <a:cubicBezTo>
                    <a:pt x="534" y="2144"/>
                    <a:pt x="540" y="2148"/>
                    <a:pt x="547" y="2152"/>
                  </a:cubicBezTo>
                  <a:cubicBezTo>
                    <a:pt x="551" y="2155"/>
                    <a:pt x="556" y="2153"/>
                    <a:pt x="558" y="2150"/>
                  </a:cubicBezTo>
                  <a:cubicBezTo>
                    <a:pt x="561" y="2146"/>
                    <a:pt x="559" y="2141"/>
                    <a:pt x="556" y="2139"/>
                  </a:cubicBezTo>
                  <a:moveTo>
                    <a:pt x="663" y="2198"/>
                  </a:moveTo>
                  <a:cubicBezTo>
                    <a:pt x="656" y="2195"/>
                    <a:pt x="648" y="2191"/>
                    <a:pt x="641" y="2187"/>
                  </a:cubicBezTo>
                  <a:cubicBezTo>
                    <a:pt x="637" y="2185"/>
                    <a:pt x="633" y="2187"/>
                    <a:pt x="631" y="2191"/>
                  </a:cubicBezTo>
                  <a:cubicBezTo>
                    <a:pt x="629" y="2195"/>
                    <a:pt x="630" y="2200"/>
                    <a:pt x="634" y="2202"/>
                  </a:cubicBezTo>
                  <a:cubicBezTo>
                    <a:pt x="641" y="2205"/>
                    <a:pt x="648" y="2209"/>
                    <a:pt x="656" y="2212"/>
                  </a:cubicBezTo>
                  <a:cubicBezTo>
                    <a:pt x="660" y="2214"/>
                    <a:pt x="664" y="2213"/>
                    <a:pt x="666" y="2209"/>
                  </a:cubicBezTo>
                  <a:cubicBezTo>
                    <a:pt x="668" y="2205"/>
                    <a:pt x="667" y="2200"/>
                    <a:pt x="663" y="2198"/>
                  </a:cubicBezTo>
                  <a:moveTo>
                    <a:pt x="775" y="2246"/>
                  </a:moveTo>
                  <a:cubicBezTo>
                    <a:pt x="768" y="2243"/>
                    <a:pt x="761" y="2240"/>
                    <a:pt x="753" y="2237"/>
                  </a:cubicBezTo>
                  <a:cubicBezTo>
                    <a:pt x="749" y="2236"/>
                    <a:pt x="744" y="2238"/>
                    <a:pt x="743" y="2242"/>
                  </a:cubicBezTo>
                  <a:cubicBezTo>
                    <a:pt x="741" y="2246"/>
                    <a:pt x="743" y="2251"/>
                    <a:pt x="747" y="2252"/>
                  </a:cubicBezTo>
                  <a:cubicBezTo>
                    <a:pt x="755" y="2255"/>
                    <a:pt x="762" y="2258"/>
                    <a:pt x="770" y="2261"/>
                  </a:cubicBezTo>
                  <a:cubicBezTo>
                    <a:pt x="774" y="2262"/>
                    <a:pt x="779" y="2260"/>
                    <a:pt x="780" y="2256"/>
                  </a:cubicBezTo>
                  <a:cubicBezTo>
                    <a:pt x="782" y="2252"/>
                    <a:pt x="780" y="2247"/>
                    <a:pt x="775" y="2246"/>
                  </a:cubicBezTo>
                  <a:moveTo>
                    <a:pt x="892" y="2281"/>
                  </a:moveTo>
                  <a:cubicBezTo>
                    <a:pt x="885" y="2279"/>
                    <a:pt x="877" y="2277"/>
                    <a:pt x="869" y="2275"/>
                  </a:cubicBezTo>
                  <a:cubicBezTo>
                    <a:pt x="865" y="2274"/>
                    <a:pt x="861" y="2276"/>
                    <a:pt x="860" y="2281"/>
                  </a:cubicBezTo>
                  <a:cubicBezTo>
                    <a:pt x="859" y="2285"/>
                    <a:pt x="861" y="2289"/>
                    <a:pt x="865" y="2290"/>
                  </a:cubicBezTo>
                  <a:cubicBezTo>
                    <a:pt x="873" y="2292"/>
                    <a:pt x="881" y="2294"/>
                    <a:pt x="889" y="2296"/>
                  </a:cubicBezTo>
                  <a:cubicBezTo>
                    <a:pt x="893" y="2297"/>
                    <a:pt x="897" y="2295"/>
                    <a:pt x="898" y="2290"/>
                  </a:cubicBezTo>
                  <a:cubicBezTo>
                    <a:pt x="899" y="2286"/>
                    <a:pt x="897" y="2282"/>
                    <a:pt x="892" y="2281"/>
                  </a:cubicBezTo>
                  <a:moveTo>
                    <a:pt x="1013" y="2303"/>
                  </a:moveTo>
                  <a:cubicBezTo>
                    <a:pt x="1005" y="2302"/>
                    <a:pt x="997" y="2301"/>
                    <a:pt x="989" y="2300"/>
                  </a:cubicBezTo>
                  <a:cubicBezTo>
                    <a:pt x="985" y="2299"/>
                    <a:pt x="981" y="2302"/>
                    <a:pt x="980" y="2307"/>
                  </a:cubicBezTo>
                  <a:cubicBezTo>
                    <a:pt x="979" y="2311"/>
                    <a:pt x="982" y="2315"/>
                    <a:pt x="987" y="2316"/>
                  </a:cubicBezTo>
                  <a:cubicBezTo>
                    <a:pt x="995" y="2317"/>
                    <a:pt x="1003" y="2318"/>
                    <a:pt x="1010" y="2319"/>
                  </a:cubicBezTo>
                  <a:cubicBezTo>
                    <a:pt x="1015" y="2320"/>
                    <a:pt x="1019" y="2317"/>
                    <a:pt x="1019" y="2312"/>
                  </a:cubicBezTo>
                  <a:cubicBezTo>
                    <a:pt x="1020" y="2308"/>
                    <a:pt x="1017" y="2304"/>
                    <a:pt x="1013" y="2303"/>
                  </a:cubicBezTo>
                  <a:moveTo>
                    <a:pt x="1134" y="2313"/>
                  </a:moveTo>
                  <a:cubicBezTo>
                    <a:pt x="1127" y="2313"/>
                    <a:pt x="1119" y="2312"/>
                    <a:pt x="1111" y="2312"/>
                  </a:cubicBezTo>
                  <a:cubicBezTo>
                    <a:pt x="1106" y="2312"/>
                    <a:pt x="1103" y="2315"/>
                    <a:pt x="1102" y="2319"/>
                  </a:cubicBezTo>
                  <a:cubicBezTo>
                    <a:pt x="1102" y="2324"/>
                    <a:pt x="1106" y="2328"/>
                    <a:pt x="1110" y="2328"/>
                  </a:cubicBezTo>
                  <a:cubicBezTo>
                    <a:pt x="1118" y="2328"/>
                    <a:pt x="1126" y="2329"/>
                    <a:pt x="1134" y="2329"/>
                  </a:cubicBezTo>
                  <a:cubicBezTo>
                    <a:pt x="1138" y="2329"/>
                    <a:pt x="1142" y="2325"/>
                    <a:pt x="1142" y="2321"/>
                  </a:cubicBezTo>
                  <a:cubicBezTo>
                    <a:pt x="1142" y="2316"/>
                    <a:pt x="1139" y="2313"/>
                    <a:pt x="1134" y="2313"/>
                  </a:cubicBezTo>
                  <a:moveTo>
                    <a:pt x="1257" y="2309"/>
                  </a:moveTo>
                  <a:cubicBezTo>
                    <a:pt x="1249" y="2310"/>
                    <a:pt x="1241" y="2311"/>
                    <a:pt x="1233" y="2311"/>
                  </a:cubicBezTo>
                  <a:cubicBezTo>
                    <a:pt x="1229" y="2311"/>
                    <a:pt x="1225" y="2315"/>
                    <a:pt x="1226" y="2320"/>
                  </a:cubicBezTo>
                  <a:cubicBezTo>
                    <a:pt x="1226" y="2324"/>
                    <a:pt x="1230" y="2327"/>
                    <a:pt x="1234" y="2327"/>
                  </a:cubicBezTo>
                  <a:cubicBezTo>
                    <a:pt x="1242" y="2327"/>
                    <a:pt x="1250" y="2326"/>
                    <a:pt x="1258" y="2325"/>
                  </a:cubicBezTo>
                  <a:cubicBezTo>
                    <a:pt x="1262" y="2325"/>
                    <a:pt x="1266" y="2321"/>
                    <a:pt x="1265" y="2317"/>
                  </a:cubicBezTo>
                  <a:cubicBezTo>
                    <a:pt x="1265" y="2312"/>
                    <a:pt x="1261" y="2309"/>
                    <a:pt x="1257" y="2309"/>
                  </a:cubicBezTo>
                  <a:moveTo>
                    <a:pt x="1378" y="2293"/>
                  </a:moveTo>
                  <a:cubicBezTo>
                    <a:pt x="1370" y="2295"/>
                    <a:pt x="1362" y="2296"/>
                    <a:pt x="1354" y="2297"/>
                  </a:cubicBezTo>
                  <a:cubicBezTo>
                    <a:pt x="1350" y="2298"/>
                    <a:pt x="1347" y="2302"/>
                    <a:pt x="1348" y="2307"/>
                  </a:cubicBezTo>
                  <a:cubicBezTo>
                    <a:pt x="1349" y="2311"/>
                    <a:pt x="1353" y="2314"/>
                    <a:pt x="1357" y="2313"/>
                  </a:cubicBezTo>
                  <a:cubicBezTo>
                    <a:pt x="1365" y="2312"/>
                    <a:pt x="1373" y="2311"/>
                    <a:pt x="1381" y="2309"/>
                  </a:cubicBezTo>
                  <a:cubicBezTo>
                    <a:pt x="1385" y="2308"/>
                    <a:pt x="1388" y="2304"/>
                    <a:pt x="1387" y="2300"/>
                  </a:cubicBezTo>
                  <a:cubicBezTo>
                    <a:pt x="1386" y="2295"/>
                    <a:pt x="1382" y="2292"/>
                    <a:pt x="1378" y="2293"/>
                  </a:cubicBezTo>
                  <a:moveTo>
                    <a:pt x="1497" y="2264"/>
                  </a:moveTo>
                  <a:cubicBezTo>
                    <a:pt x="1489" y="2267"/>
                    <a:pt x="1481" y="2269"/>
                    <a:pt x="1474" y="2271"/>
                  </a:cubicBezTo>
                  <a:cubicBezTo>
                    <a:pt x="1470" y="2272"/>
                    <a:pt x="1467" y="2277"/>
                    <a:pt x="1468" y="2281"/>
                  </a:cubicBezTo>
                  <a:cubicBezTo>
                    <a:pt x="1469" y="2285"/>
                    <a:pt x="1474" y="2288"/>
                    <a:pt x="1478" y="2286"/>
                  </a:cubicBezTo>
                  <a:cubicBezTo>
                    <a:pt x="1486" y="2284"/>
                    <a:pt x="1493" y="2282"/>
                    <a:pt x="1501" y="2280"/>
                  </a:cubicBezTo>
                  <a:cubicBezTo>
                    <a:pt x="1505" y="2278"/>
                    <a:pt x="1508" y="2274"/>
                    <a:pt x="1506" y="2270"/>
                  </a:cubicBezTo>
                  <a:cubicBezTo>
                    <a:pt x="1505" y="2265"/>
                    <a:pt x="1501" y="2263"/>
                    <a:pt x="1497" y="2264"/>
                  </a:cubicBezTo>
                  <a:cubicBezTo>
                    <a:pt x="1497" y="2264"/>
                    <a:pt x="1497" y="2264"/>
                    <a:pt x="1497" y="2264"/>
                  </a:cubicBezTo>
                  <a:moveTo>
                    <a:pt x="1611" y="2223"/>
                  </a:moveTo>
                  <a:cubicBezTo>
                    <a:pt x="1604" y="2226"/>
                    <a:pt x="1597" y="2229"/>
                    <a:pt x="1590" y="2232"/>
                  </a:cubicBezTo>
                  <a:cubicBezTo>
                    <a:pt x="1585" y="2233"/>
                    <a:pt x="1583" y="2238"/>
                    <a:pt x="1585" y="2242"/>
                  </a:cubicBezTo>
                  <a:cubicBezTo>
                    <a:pt x="1587" y="2246"/>
                    <a:pt x="1591" y="2248"/>
                    <a:pt x="1596" y="2247"/>
                  </a:cubicBezTo>
                  <a:cubicBezTo>
                    <a:pt x="1603" y="2244"/>
                    <a:pt x="1610" y="2241"/>
                    <a:pt x="1618" y="2238"/>
                  </a:cubicBezTo>
                  <a:cubicBezTo>
                    <a:pt x="1622" y="2236"/>
                    <a:pt x="1624" y="2231"/>
                    <a:pt x="1622" y="2227"/>
                  </a:cubicBezTo>
                  <a:cubicBezTo>
                    <a:pt x="1620" y="2223"/>
                    <a:pt x="1615" y="2221"/>
                    <a:pt x="1611" y="2223"/>
                  </a:cubicBezTo>
                  <a:moveTo>
                    <a:pt x="1721" y="2169"/>
                  </a:moveTo>
                  <a:cubicBezTo>
                    <a:pt x="1714" y="2173"/>
                    <a:pt x="1707" y="2177"/>
                    <a:pt x="1700" y="2181"/>
                  </a:cubicBezTo>
                  <a:cubicBezTo>
                    <a:pt x="1697" y="2183"/>
                    <a:pt x="1695" y="2188"/>
                    <a:pt x="1697" y="2191"/>
                  </a:cubicBezTo>
                  <a:cubicBezTo>
                    <a:pt x="1699" y="2195"/>
                    <a:pt x="1704" y="2197"/>
                    <a:pt x="1708" y="2195"/>
                  </a:cubicBezTo>
                  <a:cubicBezTo>
                    <a:pt x="1715" y="2191"/>
                    <a:pt x="1722" y="2187"/>
                    <a:pt x="1729" y="2183"/>
                  </a:cubicBezTo>
                  <a:cubicBezTo>
                    <a:pt x="1733" y="2181"/>
                    <a:pt x="1734" y="2176"/>
                    <a:pt x="1732" y="2172"/>
                  </a:cubicBezTo>
                  <a:cubicBezTo>
                    <a:pt x="1730" y="2169"/>
                    <a:pt x="1725" y="2167"/>
                    <a:pt x="1721" y="2169"/>
                  </a:cubicBezTo>
                  <a:moveTo>
                    <a:pt x="1825" y="2104"/>
                  </a:moveTo>
                  <a:cubicBezTo>
                    <a:pt x="1818" y="2109"/>
                    <a:pt x="1812" y="2113"/>
                    <a:pt x="1805" y="2118"/>
                  </a:cubicBezTo>
                  <a:cubicBezTo>
                    <a:pt x="1802" y="2120"/>
                    <a:pt x="1801" y="2125"/>
                    <a:pt x="1803" y="2129"/>
                  </a:cubicBezTo>
                  <a:cubicBezTo>
                    <a:pt x="1806" y="2133"/>
                    <a:pt x="1810" y="2134"/>
                    <a:pt x="1814" y="2131"/>
                  </a:cubicBezTo>
                  <a:cubicBezTo>
                    <a:pt x="1821" y="2127"/>
                    <a:pt x="1827" y="2122"/>
                    <a:pt x="1834" y="2118"/>
                  </a:cubicBezTo>
                  <a:cubicBezTo>
                    <a:pt x="1837" y="2115"/>
                    <a:pt x="1838" y="2110"/>
                    <a:pt x="1836" y="2106"/>
                  </a:cubicBezTo>
                  <a:cubicBezTo>
                    <a:pt x="1833" y="2103"/>
                    <a:pt x="1828" y="2102"/>
                    <a:pt x="1825" y="2104"/>
                  </a:cubicBezTo>
                  <a:cubicBezTo>
                    <a:pt x="1825" y="2104"/>
                    <a:pt x="1825" y="2104"/>
                    <a:pt x="1825" y="2104"/>
                  </a:cubicBezTo>
                  <a:moveTo>
                    <a:pt x="1921" y="2029"/>
                  </a:moveTo>
                  <a:cubicBezTo>
                    <a:pt x="1915" y="2034"/>
                    <a:pt x="1909" y="2039"/>
                    <a:pt x="1903" y="2044"/>
                  </a:cubicBezTo>
                  <a:cubicBezTo>
                    <a:pt x="1899" y="2047"/>
                    <a:pt x="1899" y="2052"/>
                    <a:pt x="1902" y="2056"/>
                  </a:cubicBezTo>
                  <a:cubicBezTo>
                    <a:pt x="1905" y="2059"/>
                    <a:pt x="1910" y="2059"/>
                    <a:pt x="1913" y="2057"/>
                  </a:cubicBezTo>
                  <a:cubicBezTo>
                    <a:pt x="1919" y="2051"/>
                    <a:pt x="1925" y="2046"/>
                    <a:pt x="1931" y="2041"/>
                  </a:cubicBezTo>
                  <a:cubicBezTo>
                    <a:pt x="1935" y="2038"/>
                    <a:pt x="1935" y="2033"/>
                    <a:pt x="1932" y="2030"/>
                  </a:cubicBezTo>
                  <a:cubicBezTo>
                    <a:pt x="1929" y="2026"/>
                    <a:pt x="1924" y="2026"/>
                    <a:pt x="1921" y="2029"/>
                  </a:cubicBezTo>
                  <a:moveTo>
                    <a:pt x="2008" y="1944"/>
                  </a:moveTo>
                  <a:cubicBezTo>
                    <a:pt x="2003" y="1949"/>
                    <a:pt x="1998" y="1955"/>
                    <a:pt x="1992" y="1961"/>
                  </a:cubicBezTo>
                  <a:cubicBezTo>
                    <a:pt x="1989" y="1964"/>
                    <a:pt x="1989" y="1969"/>
                    <a:pt x="1992" y="1972"/>
                  </a:cubicBezTo>
                  <a:cubicBezTo>
                    <a:pt x="1995" y="1975"/>
                    <a:pt x="2001" y="1975"/>
                    <a:pt x="2004" y="1972"/>
                  </a:cubicBezTo>
                  <a:cubicBezTo>
                    <a:pt x="2009" y="1966"/>
                    <a:pt x="2015" y="1960"/>
                    <a:pt x="2020" y="1954"/>
                  </a:cubicBezTo>
                  <a:cubicBezTo>
                    <a:pt x="2023" y="1951"/>
                    <a:pt x="2023" y="1946"/>
                    <a:pt x="2020" y="1943"/>
                  </a:cubicBezTo>
                  <a:cubicBezTo>
                    <a:pt x="2016" y="1940"/>
                    <a:pt x="2011" y="1940"/>
                    <a:pt x="2008" y="1944"/>
                  </a:cubicBezTo>
                  <a:moveTo>
                    <a:pt x="2086" y="1850"/>
                  </a:moveTo>
                  <a:cubicBezTo>
                    <a:pt x="2082" y="1856"/>
                    <a:pt x="2077" y="1862"/>
                    <a:pt x="2072" y="1868"/>
                  </a:cubicBezTo>
                  <a:cubicBezTo>
                    <a:pt x="2069" y="1872"/>
                    <a:pt x="2070" y="1877"/>
                    <a:pt x="2073" y="1880"/>
                  </a:cubicBezTo>
                  <a:cubicBezTo>
                    <a:pt x="2077" y="1882"/>
                    <a:pt x="2082" y="1882"/>
                    <a:pt x="2085" y="1878"/>
                  </a:cubicBezTo>
                  <a:cubicBezTo>
                    <a:pt x="2090" y="1872"/>
                    <a:pt x="2094" y="1866"/>
                    <a:pt x="2099" y="1859"/>
                  </a:cubicBezTo>
                  <a:cubicBezTo>
                    <a:pt x="2102" y="1856"/>
                    <a:pt x="2101" y="1851"/>
                    <a:pt x="2098" y="1848"/>
                  </a:cubicBezTo>
                  <a:cubicBezTo>
                    <a:pt x="2094" y="1845"/>
                    <a:pt x="2089" y="1846"/>
                    <a:pt x="2086" y="1850"/>
                  </a:cubicBezTo>
                  <a:cubicBezTo>
                    <a:pt x="2086" y="1850"/>
                    <a:pt x="2086" y="1850"/>
                    <a:pt x="2086" y="1850"/>
                  </a:cubicBezTo>
                  <a:moveTo>
                    <a:pt x="2154" y="1748"/>
                  </a:moveTo>
                  <a:cubicBezTo>
                    <a:pt x="2150" y="1754"/>
                    <a:pt x="2146" y="1761"/>
                    <a:pt x="2142" y="1768"/>
                  </a:cubicBezTo>
                  <a:cubicBezTo>
                    <a:pt x="2140" y="1772"/>
                    <a:pt x="2141" y="1777"/>
                    <a:pt x="2144" y="1779"/>
                  </a:cubicBezTo>
                  <a:cubicBezTo>
                    <a:pt x="2148" y="1781"/>
                    <a:pt x="2153" y="1780"/>
                    <a:pt x="2155" y="1776"/>
                  </a:cubicBezTo>
                  <a:cubicBezTo>
                    <a:pt x="2160" y="1770"/>
                    <a:pt x="2164" y="1763"/>
                    <a:pt x="2168" y="1756"/>
                  </a:cubicBezTo>
                  <a:cubicBezTo>
                    <a:pt x="2170" y="1752"/>
                    <a:pt x="2169" y="1747"/>
                    <a:pt x="2165" y="1745"/>
                  </a:cubicBezTo>
                  <a:cubicBezTo>
                    <a:pt x="2161" y="1743"/>
                    <a:pt x="2156" y="1744"/>
                    <a:pt x="2154" y="1748"/>
                  </a:cubicBezTo>
                  <a:moveTo>
                    <a:pt x="2211" y="1639"/>
                  </a:moveTo>
                  <a:cubicBezTo>
                    <a:pt x="2207" y="1646"/>
                    <a:pt x="2204" y="1654"/>
                    <a:pt x="2201" y="1661"/>
                  </a:cubicBezTo>
                  <a:cubicBezTo>
                    <a:pt x="2199" y="1665"/>
                    <a:pt x="2200" y="1669"/>
                    <a:pt x="2204" y="1671"/>
                  </a:cubicBezTo>
                  <a:cubicBezTo>
                    <a:pt x="2208" y="1673"/>
                    <a:pt x="2213" y="1672"/>
                    <a:pt x="2215" y="1668"/>
                  </a:cubicBezTo>
                  <a:cubicBezTo>
                    <a:pt x="2218" y="1660"/>
                    <a:pt x="2222" y="1653"/>
                    <a:pt x="2225" y="1646"/>
                  </a:cubicBezTo>
                  <a:cubicBezTo>
                    <a:pt x="2227" y="1642"/>
                    <a:pt x="2225" y="1637"/>
                    <a:pt x="2221" y="1635"/>
                  </a:cubicBezTo>
                  <a:cubicBezTo>
                    <a:pt x="2217" y="1633"/>
                    <a:pt x="2212" y="1635"/>
                    <a:pt x="2211" y="1639"/>
                  </a:cubicBezTo>
                  <a:moveTo>
                    <a:pt x="2255" y="1525"/>
                  </a:moveTo>
                  <a:cubicBezTo>
                    <a:pt x="2253" y="1533"/>
                    <a:pt x="2250" y="1540"/>
                    <a:pt x="2247" y="1548"/>
                  </a:cubicBezTo>
                  <a:cubicBezTo>
                    <a:pt x="2246" y="1552"/>
                    <a:pt x="2248" y="1556"/>
                    <a:pt x="2252" y="1558"/>
                  </a:cubicBezTo>
                  <a:cubicBezTo>
                    <a:pt x="2257" y="1559"/>
                    <a:pt x="2261" y="1557"/>
                    <a:pt x="2263" y="1553"/>
                  </a:cubicBezTo>
                  <a:cubicBezTo>
                    <a:pt x="2265" y="1545"/>
                    <a:pt x="2268" y="1538"/>
                    <a:pt x="2270" y="1530"/>
                  </a:cubicBezTo>
                  <a:cubicBezTo>
                    <a:pt x="2272" y="1526"/>
                    <a:pt x="2269" y="1522"/>
                    <a:pt x="2265" y="1520"/>
                  </a:cubicBezTo>
                  <a:cubicBezTo>
                    <a:pt x="2261" y="1519"/>
                    <a:pt x="2257" y="1521"/>
                    <a:pt x="2255" y="1525"/>
                  </a:cubicBezTo>
                  <a:moveTo>
                    <a:pt x="2287" y="1407"/>
                  </a:moveTo>
                  <a:cubicBezTo>
                    <a:pt x="2286" y="1415"/>
                    <a:pt x="2284" y="1423"/>
                    <a:pt x="2282" y="1430"/>
                  </a:cubicBezTo>
                  <a:cubicBezTo>
                    <a:pt x="2281" y="1435"/>
                    <a:pt x="2284" y="1439"/>
                    <a:pt x="2288" y="1440"/>
                  </a:cubicBezTo>
                  <a:cubicBezTo>
                    <a:pt x="2292" y="1441"/>
                    <a:pt x="2297" y="1438"/>
                    <a:pt x="2298" y="1434"/>
                  </a:cubicBezTo>
                  <a:cubicBezTo>
                    <a:pt x="2299" y="1426"/>
                    <a:pt x="2301" y="1418"/>
                    <a:pt x="2303" y="1411"/>
                  </a:cubicBezTo>
                  <a:cubicBezTo>
                    <a:pt x="2304" y="1406"/>
                    <a:pt x="2301" y="1402"/>
                    <a:pt x="2297" y="1401"/>
                  </a:cubicBezTo>
                  <a:cubicBezTo>
                    <a:pt x="2292" y="1400"/>
                    <a:pt x="2288" y="1403"/>
                    <a:pt x="2287" y="1407"/>
                  </a:cubicBezTo>
                  <a:moveTo>
                    <a:pt x="2307" y="1287"/>
                  </a:moveTo>
                  <a:cubicBezTo>
                    <a:pt x="2306" y="1294"/>
                    <a:pt x="2305" y="1302"/>
                    <a:pt x="2304" y="1310"/>
                  </a:cubicBezTo>
                  <a:cubicBezTo>
                    <a:pt x="2303" y="1314"/>
                    <a:pt x="2306" y="1318"/>
                    <a:pt x="2311" y="1319"/>
                  </a:cubicBezTo>
                  <a:cubicBezTo>
                    <a:pt x="2315" y="1320"/>
                    <a:pt x="2319" y="1317"/>
                    <a:pt x="2320" y="1312"/>
                  </a:cubicBezTo>
                  <a:cubicBezTo>
                    <a:pt x="2321" y="1304"/>
                    <a:pt x="2322" y="1296"/>
                    <a:pt x="2322" y="1288"/>
                  </a:cubicBezTo>
                  <a:cubicBezTo>
                    <a:pt x="2323" y="1284"/>
                    <a:pt x="2320" y="1280"/>
                    <a:pt x="2315" y="1279"/>
                  </a:cubicBezTo>
                  <a:cubicBezTo>
                    <a:pt x="2311" y="1279"/>
                    <a:pt x="2307" y="1282"/>
                    <a:pt x="2307" y="1287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" name="ïṧľíḑé">
              <a:extLst>
                <a:ext uri="{FF2B5EF4-FFF2-40B4-BE49-F238E27FC236}">
                  <a16:creationId xmlns:a16="http://schemas.microsoft.com/office/drawing/2014/main" xmlns="" id="{272A49E7-2D3A-48F7-A1D8-AB21295D4EB3}"/>
                </a:ext>
              </a:extLst>
            </p:cNvPr>
            <p:cNvSpPr/>
            <p:nvPr/>
          </p:nvSpPr>
          <p:spPr bwMode="auto">
            <a:xfrm>
              <a:off x="4266960" y="3566131"/>
              <a:ext cx="3680672" cy="3677748"/>
            </a:xfrm>
            <a:custGeom>
              <a:avLst/>
              <a:gdLst>
                <a:gd name="T0" fmla="*/ 2129 w 2129"/>
                <a:gd name="T1" fmla="*/ 1064 h 2127"/>
                <a:gd name="T2" fmla="*/ 2117 w 2129"/>
                <a:gd name="T3" fmla="*/ 970 h 2127"/>
                <a:gd name="T4" fmla="*/ 2089 w 2129"/>
                <a:gd name="T5" fmla="*/ 843 h 2127"/>
                <a:gd name="T6" fmla="*/ 2049 w 2129"/>
                <a:gd name="T7" fmla="*/ 703 h 2127"/>
                <a:gd name="T8" fmla="*/ 2049 w 2129"/>
                <a:gd name="T9" fmla="*/ 703 h 2127"/>
                <a:gd name="T10" fmla="*/ 2004 w 2129"/>
                <a:gd name="T11" fmla="*/ 581 h 2127"/>
                <a:gd name="T12" fmla="*/ 1953 w 2129"/>
                <a:gd name="T13" fmla="*/ 477 h 2127"/>
                <a:gd name="T14" fmla="*/ 1894 w 2129"/>
                <a:gd name="T15" fmla="*/ 397 h 2127"/>
                <a:gd name="T16" fmla="*/ 1811 w 2129"/>
                <a:gd name="T17" fmla="*/ 316 h 2127"/>
                <a:gd name="T18" fmla="*/ 1708 w 2129"/>
                <a:gd name="T19" fmla="*/ 236 h 2127"/>
                <a:gd name="T20" fmla="*/ 1587 w 2129"/>
                <a:gd name="T21" fmla="*/ 155 h 2127"/>
                <a:gd name="T22" fmla="*/ 1587 w 2129"/>
                <a:gd name="T23" fmla="*/ 155 h 2127"/>
                <a:gd name="T24" fmla="*/ 1474 w 2129"/>
                <a:gd name="T25" fmla="*/ 90 h 2127"/>
                <a:gd name="T26" fmla="*/ 1368 w 2129"/>
                <a:gd name="T27" fmla="*/ 43 h 2127"/>
                <a:gd name="T28" fmla="*/ 1271 w 2129"/>
                <a:gd name="T29" fmla="*/ 19 h 2127"/>
                <a:gd name="T30" fmla="*/ 1156 w 2129"/>
                <a:gd name="T31" fmla="*/ 11 h 2127"/>
                <a:gd name="T32" fmla="*/ 1025 w 2129"/>
                <a:gd name="T33" fmla="*/ 16 h 2127"/>
                <a:gd name="T34" fmla="*/ 881 w 2129"/>
                <a:gd name="T35" fmla="*/ 32 h 2127"/>
                <a:gd name="T36" fmla="*/ 881 w 2129"/>
                <a:gd name="T37" fmla="*/ 32 h 2127"/>
                <a:gd name="T38" fmla="*/ 752 w 2129"/>
                <a:gd name="T39" fmla="*/ 54 h 2127"/>
                <a:gd name="T40" fmla="*/ 641 w 2129"/>
                <a:gd name="T41" fmla="*/ 87 h 2127"/>
                <a:gd name="T42" fmla="*/ 552 w 2129"/>
                <a:gd name="T43" fmla="*/ 131 h 2127"/>
                <a:gd name="T44" fmla="*/ 458 w 2129"/>
                <a:gd name="T45" fmla="*/ 199 h 2127"/>
                <a:gd name="T46" fmla="*/ 361 w 2129"/>
                <a:gd name="T47" fmla="*/ 286 h 2127"/>
                <a:gd name="T48" fmla="*/ 261 w 2129"/>
                <a:gd name="T49" fmla="*/ 391 h 2127"/>
                <a:gd name="T50" fmla="*/ 261 w 2129"/>
                <a:gd name="T51" fmla="*/ 391 h 2127"/>
                <a:gd name="T52" fmla="*/ 177 w 2129"/>
                <a:gd name="T53" fmla="*/ 491 h 2127"/>
                <a:gd name="T54" fmla="*/ 113 w 2129"/>
                <a:gd name="T55" fmla="*/ 587 h 2127"/>
                <a:gd name="T56" fmla="*/ 72 w 2129"/>
                <a:gd name="T57" fmla="*/ 678 h 2127"/>
                <a:gd name="T58" fmla="*/ 44 w 2129"/>
                <a:gd name="T59" fmla="*/ 790 h 2127"/>
                <a:gd name="T60" fmla="*/ 26 w 2129"/>
                <a:gd name="T61" fmla="*/ 920 h 2127"/>
                <a:gd name="T62" fmla="*/ 16 w 2129"/>
                <a:gd name="T63" fmla="*/ 1065 h 2127"/>
                <a:gd name="T64" fmla="*/ 0 w 2129"/>
                <a:gd name="T65" fmla="*/ 1065 h 2127"/>
                <a:gd name="T66" fmla="*/ 5 w 2129"/>
                <a:gd name="T67" fmla="*/ 1165 h 2127"/>
                <a:gd name="T68" fmla="*/ 30 w 2129"/>
                <a:gd name="T69" fmla="*/ 1277 h 2127"/>
                <a:gd name="T70" fmla="*/ 72 w 2129"/>
                <a:gd name="T71" fmla="*/ 1401 h 2127"/>
                <a:gd name="T72" fmla="*/ 128 w 2129"/>
                <a:gd name="T73" fmla="*/ 1535 h 2127"/>
                <a:gd name="T74" fmla="*/ 128 w 2129"/>
                <a:gd name="T75" fmla="*/ 1535 h 2127"/>
                <a:gd name="T76" fmla="*/ 187 w 2129"/>
                <a:gd name="T77" fmla="*/ 1652 h 2127"/>
                <a:gd name="T78" fmla="*/ 250 w 2129"/>
                <a:gd name="T79" fmla="*/ 1748 h 2127"/>
                <a:gd name="T80" fmla="*/ 317 w 2129"/>
                <a:gd name="T81" fmla="*/ 1822 h 2127"/>
                <a:gd name="T82" fmla="*/ 409 w 2129"/>
                <a:gd name="T83" fmla="*/ 1892 h 2127"/>
                <a:gd name="T84" fmla="*/ 520 w 2129"/>
                <a:gd name="T85" fmla="*/ 1960 h 2127"/>
                <a:gd name="T86" fmla="*/ 650 w 2129"/>
                <a:gd name="T87" fmla="*/ 2027 h 2127"/>
                <a:gd name="T88" fmla="*/ 650 w 2129"/>
                <a:gd name="T89" fmla="*/ 2027 h 2127"/>
                <a:gd name="T90" fmla="*/ 770 w 2129"/>
                <a:gd name="T91" fmla="*/ 2078 h 2127"/>
                <a:gd name="T92" fmla="*/ 880 w 2129"/>
                <a:gd name="T93" fmla="*/ 2112 h 2127"/>
                <a:gd name="T94" fmla="*/ 979 w 2129"/>
                <a:gd name="T95" fmla="*/ 2125 h 2127"/>
                <a:gd name="T96" fmla="*/ 1095 w 2129"/>
                <a:gd name="T97" fmla="*/ 2120 h 2127"/>
                <a:gd name="T98" fmla="*/ 1224 w 2129"/>
                <a:gd name="T99" fmla="*/ 2100 h 2127"/>
                <a:gd name="T100" fmla="*/ 1366 w 2129"/>
                <a:gd name="T101" fmla="*/ 2068 h 2127"/>
                <a:gd name="T102" fmla="*/ 1366 w 2129"/>
                <a:gd name="T103" fmla="*/ 2068 h 2127"/>
                <a:gd name="T104" fmla="*/ 1490 w 2129"/>
                <a:gd name="T105" fmla="*/ 2031 h 2127"/>
                <a:gd name="T106" fmla="*/ 1597 w 2129"/>
                <a:gd name="T107" fmla="*/ 1985 h 2127"/>
                <a:gd name="T108" fmla="*/ 1681 w 2129"/>
                <a:gd name="T109" fmla="*/ 1931 h 2127"/>
                <a:gd name="T110" fmla="*/ 1766 w 2129"/>
                <a:gd name="T111" fmla="*/ 1853 h 2127"/>
                <a:gd name="T112" fmla="*/ 1852 w 2129"/>
                <a:gd name="T113" fmla="*/ 1755 h 2127"/>
                <a:gd name="T114" fmla="*/ 1940 w 2129"/>
                <a:gd name="T115" fmla="*/ 1640 h 2127"/>
                <a:gd name="T116" fmla="*/ 1940 w 2129"/>
                <a:gd name="T117" fmla="*/ 1640 h 2127"/>
                <a:gd name="T118" fmla="*/ 2012 w 2129"/>
                <a:gd name="T119" fmla="*/ 1531 h 2127"/>
                <a:gd name="T120" fmla="*/ 2065 w 2129"/>
                <a:gd name="T121" fmla="*/ 1428 h 2127"/>
                <a:gd name="T122" fmla="*/ 2094 w 2129"/>
                <a:gd name="T123" fmla="*/ 1332 h 2127"/>
                <a:gd name="T124" fmla="*/ 2110 w 2129"/>
                <a:gd name="T125" fmla="*/ 1218 h 2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29" h="2127">
                  <a:moveTo>
                    <a:pt x="2113" y="1061"/>
                  </a:moveTo>
                  <a:cubicBezTo>
                    <a:pt x="2113" y="1062"/>
                    <a:pt x="2113" y="1063"/>
                    <a:pt x="2113" y="1064"/>
                  </a:cubicBezTo>
                  <a:cubicBezTo>
                    <a:pt x="2113" y="1072"/>
                    <a:pt x="2113" y="1079"/>
                    <a:pt x="2112" y="1087"/>
                  </a:cubicBezTo>
                  <a:cubicBezTo>
                    <a:pt x="2112" y="1092"/>
                    <a:pt x="2116" y="1095"/>
                    <a:pt x="2120" y="1096"/>
                  </a:cubicBezTo>
                  <a:cubicBezTo>
                    <a:pt x="2125" y="1096"/>
                    <a:pt x="2128" y="1092"/>
                    <a:pt x="2128" y="1088"/>
                  </a:cubicBezTo>
                  <a:cubicBezTo>
                    <a:pt x="2129" y="1080"/>
                    <a:pt x="2129" y="1072"/>
                    <a:pt x="2129" y="1064"/>
                  </a:cubicBezTo>
                  <a:cubicBezTo>
                    <a:pt x="2129" y="1063"/>
                    <a:pt x="2129" y="1062"/>
                    <a:pt x="2129" y="1061"/>
                  </a:cubicBezTo>
                  <a:cubicBezTo>
                    <a:pt x="2129" y="1057"/>
                    <a:pt x="2125" y="1053"/>
                    <a:pt x="2121" y="1053"/>
                  </a:cubicBezTo>
                  <a:cubicBezTo>
                    <a:pt x="2116" y="1053"/>
                    <a:pt x="2113" y="1057"/>
                    <a:pt x="2113" y="1061"/>
                  </a:cubicBezTo>
                  <a:close/>
                  <a:moveTo>
                    <a:pt x="2105" y="940"/>
                  </a:moveTo>
                  <a:cubicBezTo>
                    <a:pt x="2106" y="948"/>
                    <a:pt x="2107" y="955"/>
                    <a:pt x="2108" y="963"/>
                  </a:cubicBezTo>
                  <a:cubicBezTo>
                    <a:pt x="2108" y="968"/>
                    <a:pt x="2112" y="971"/>
                    <a:pt x="2117" y="970"/>
                  </a:cubicBezTo>
                  <a:cubicBezTo>
                    <a:pt x="2121" y="970"/>
                    <a:pt x="2124" y="966"/>
                    <a:pt x="2124" y="962"/>
                  </a:cubicBezTo>
                  <a:cubicBezTo>
                    <a:pt x="2123" y="954"/>
                    <a:pt x="2122" y="946"/>
                    <a:pt x="2121" y="938"/>
                  </a:cubicBezTo>
                  <a:cubicBezTo>
                    <a:pt x="2121" y="933"/>
                    <a:pt x="2117" y="930"/>
                    <a:pt x="2112" y="931"/>
                  </a:cubicBezTo>
                  <a:cubicBezTo>
                    <a:pt x="2108" y="931"/>
                    <a:pt x="2105" y="935"/>
                    <a:pt x="2105" y="940"/>
                  </a:cubicBezTo>
                  <a:close/>
                  <a:moveTo>
                    <a:pt x="2084" y="820"/>
                  </a:moveTo>
                  <a:cubicBezTo>
                    <a:pt x="2086" y="827"/>
                    <a:pt x="2088" y="835"/>
                    <a:pt x="2089" y="843"/>
                  </a:cubicBezTo>
                  <a:cubicBezTo>
                    <a:pt x="2090" y="847"/>
                    <a:pt x="2095" y="850"/>
                    <a:pt x="2099" y="849"/>
                  </a:cubicBezTo>
                  <a:cubicBezTo>
                    <a:pt x="2103" y="848"/>
                    <a:pt x="2106" y="844"/>
                    <a:pt x="2105" y="839"/>
                  </a:cubicBezTo>
                  <a:cubicBezTo>
                    <a:pt x="2103" y="832"/>
                    <a:pt x="2102" y="824"/>
                    <a:pt x="2100" y="816"/>
                  </a:cubicBezTo>
                  <a:cubicBezTo>
                    <a:pt x="2099" y="812"/>
                    <a:pt x="2094" y="809"/>
                    <a:pt x="2090" y="810"/>
                  </a:cubicBezTo>
                  <a:cubicBezTo>
                    <a:pt x="2086" y="811"/>
                    <a:pt x="2083" y="815"/>
                    <a:pt x="2084" y="820"/>
                  </a:cubicBezTo>
                  <a:close/>
                  <a:moveTo>
                    <a:pt x="2049" y="703"/>
                  </a:moveTo>
                  <a:cubicBezTo>
                    <a:pt x="2052" y="710"/>
                    <a:pt x="2054" y="718"/>
                    <a:pt x="2057" y="725"/>
                  </a:cubicBezTo>
                  <a:cubicBezTo>
                    <a:pt x="2058" y="730"/>
                    <a:pt x="2063" y="732"/>
                    <a:pt x="2067" y="730"/>
                  </a:cubicBezTo>
                  <a:cubicBezTo>
                    <a:pt x="2071" y="729"/>
                    <a:pt x="2073" y="724"/>
                    <a:pt x="2072" y="720"/>
                  </a:cubicBezTo>
                  <a:cubicBezTo>
                    <a:pt x="2069" y="713"/>
                    <a:pt x="2067" y="705"/>
                    <a:pt x="2064" y="698"/>
                  </a:cubicBezTo>
                  <a:cubicBezTo>
                    <a:pt x="2062" y="693"/>
                    <a:pt x="2058" y="691"/>
                    <a:pt x="2054" y="693"/>
                  </a:cubicBezTo>
                  <a:cubicBezTo>
                    <a:pt x="2050" y="694"/>
                    <a:pt x="2047" y="699"/>
                    <a:pt x="2049" y="703"/>
                  </a:cubicBezTo>
                  <a:close/>
                  <a:moveTo>
                    <a:pt x="2000" y="591"/>
                  </a:moveTo>
                  <a:cubicBezTo>
                    <a:pt x="2004" y="598"/>
                    <a:pt x="2007" y="605"/>
                    <a:pt x="2011" y="612"/>
                  </a:cubicBezTo>
                  <a:cubicBezTo>
                    <a:pt x="2013" y="616"/>
                    <a:pt x="2018" y="618"/>
                    <a:pt x="2022" y="616"/>
                  </a:cubicBezTo>
                  <a:cubicBezTo>
                    <a:pt x="2025" y="614"/>
                    <a:pt x="2027" y="610"/>
                    <a:pt x="2025" y="606"/>
                  </a:cubicBezTo>
                  <a:cubicBezTo>
                    <a:pt x="2022" y="598"/>
                    <a:pt x="2018" y="591"/>
                    <a:pt x="2015" y="584"/>
                  </a:cubicBezTo>
                  <a:cubicBezTo>
                    <a:pt x="2013" y="580"/>
                    <a:pt x="2008" y="579"/>
                    <a:pt x="2004" y="581"/>
                  </a:cubicBezTo>
                  <a:cubicBezTo>
                    <a:pt x="2000" y="583"/>
                    <a:pt x="1998" y="587"/>
                    <a:pt x="2000" y="591"/>
                  </a:cubicBezTo>
                  <a:close/>
                  <a:moveTo>
                    <a:pt x="1939" y="486"/>
                  </a:moveTo>
                  <a:cubicBezTo>
                    <a:pt x="1944" y="493"/>
                    <a:pt x="1948" y="499"/>
                    <a:pt x="1952" y="506"/>
                  </a:cubicBezTo>
                  <a:cubicBezTo>
                    <a:pt x="1954" y="510"/>
                    <a:pt x="1959" y="511"/>
                    <a:pt x="1963" y="508"/>
                  </a:cubicBezTo>
                  <a:cubicBezTo>
                    <a:pt x="1967" y="506"/>
                    <a:pt x="1968" y="501"/>
                    <a:pt x="1966" y="497"/>
                  </a:cubicBezTo>
                  <a:cubicBezTo>
                    <a:pt x="1961" y="491"/>
                    <a:pt x="1957" y="484"/>
                    <a:pt x="1953" y="477"/>
                  </a:cubicBezTo>
                  <a:cubicBezTo>
                    <a:pt x="1950" y="474"/>
                    <a:pt x="1945" y="473"/>
                    <a:pt x="1941" y="475"/>
                  </a:cubicBezTo>
                  <a:cubicBezTo>
                    <a:pt x="1938" y="477"/>
                    <a:pt x="1937" y="482"/>
                    <a:pt x="1939" y="486"/>
                  </a:cubicBezTo>
                  <a:close/>
                  <a:moveTo>
                    <a:pt x="1866" y="388"/>
                  </a:moveTo>
                  <a:cubicBezTo>
                    <a:pt x="1871" y="394"/>
                    <a:pt x="1876" y="401"/>
                    <a:pt x="1881" y="407"/>
                  </a:cubicBezTo>
                  <a:cubicBezTo>
                    <a:pt x="1884" y="410"/>
                    <a:pt x="1889" y="411"/>
                    <a:pt x="1892" y="408"/>
                  </a:cubicBezTo>
                  <a:cubicBezTo>
                    <a:pt x="1896" y="405"/>
                    <a:pt x="1896" y="400"/>
                    <a:pt x="1894" y="397"/>
                  </a:cubicBezTo>
                  <a:cubicBezTo>
                    <a:pt x="1889" y="390"/>
                    <a:pt x="1884" y="384"/>
                    <a:pt x="1878" y="378"/>
                  </a:cubicBezTo>
                  <a:cubicBezTo>
                    <a:pt x="1876" y="375"/>
                    <a:pt x="1871" y="374"/>
                    <a:pt x="1867" y="377"/>
                  </a:cubicBezTo>
                  <a:cubicBezTo>
                    <a:pt x="1864" y="380"/>
                    <a:pt x="1863" y="385"/>
                    <a:pt x="1866" y="388"/>
                  </a:cubicBezTo>
                  <a:close/>
                  <a:moveTo>
                    <a:pt x="1782" y="300"/>
                  </a:moveTo>
                  <a:cubicBezTo>
                    <a:pt x="1788" y="305"/>
                    <a:pt x="1794" y="311"/>
                    <a:pt x="1799" y="316"/>
                  </a:cubicBezTo>
                  <a:cubicBezTo>
                    <a:pt x="1803" y="319"/>
                    <a:pt x="1808" y="319"/>
                    <a:pt x="1811" y="316"/>
                  </a:cubicBezTo>
                  <a:cubicBezTo>
                    <a:pt x="1814" y="313"/>
                    <a:pt x="1814" y="308"/>
                    <a:pt x="1811" y="305"/>
                  </a:cubicBezTo>
                  <a:cubicBezTo>
                    <a:pt x="1805" y="299"/>
                    <a:pt x="1799" y="294"/>
                    <a:pt x="1793" y="288"/>
                  </a:cubicBezTo>
                  <a:cubicBezTo>
                    <a:pt x="1790" y="285"/>
                    <a:pt x="1785" y="285"/>
                    <a:pt x="1782" y="289"/>
                  </a:cubicBezTo>
                  <a:cubicBezTo>
                    <a:pt x="1779" y="292"/>
                    <a:pt x="1779" y="297"/>
                    <a:pt x="1782" y="300"/>
                  </a:cubicBezTo>
                  <a:close/>
                  <a:moveTo>
                    <a:pt x="1689" y="222"/>
                  </a:moveTo>
                  <a:cubicBezTo>
                    <a:pt x="1695" y="226"/>
                    <a:pt x="1701" y="231"/>
                    <a:pt x="1708" y="236"/>
                  </a:cubicBezTo>
                  <a:cubicBezTo>
                    <a:pt x="1711" y="239"/>
                    <a:pt x="1716" y="238"/>
                    <a:pt x="1719" y="235"/>
                  </a:cubicBezTo>
                  <a:cubicBezTo>
                    <a:pt x="1722" y="231"/>
                    <a:pt x="1721" y="226"/>
                    <a:pt x="1718" y="223"/>
                  </a:cubicBezTo>
                  <a:cubicBezTo>
                    <a:pt x="1711" y="218"/>
                    <a:pt x="1705" y="214"/>
                    <a:pt x="1698" y="209"/>
                  </a:cubicBezTo>
                  <a:cubicBezTo>
                    <a:pt x="1695" y="206"/>
                    <a:pt x="1690" y="207"/>
                    <a:pt x="1687" y="211"/>
                  </a:cubicBezTo>
                  <a:cubicBezTo>
                    <a:pt x="1685" y="214"/>
                    <a:pt x="1685" y="219"/>
                    <a:pt x="1689" y="222"/>
                  </a:cubicBezTo>
                  <a:close/>
                  <a:moveTo>
                    <a:pt x="1587" y="155"/>
                  </a:moveTo>
                  <a:cubicBezTo>
                    <a:pt x="1594" y="159"/>
                    <a:pt x="1601" y="163"/>
                    <a:pt x="1607" y="167"/>
                  </a:cubicBezTo>
                  <a:cubicBezTo>
                    <a:pt x="1611" y="169"/>
                    <a:pt x="1616" y="168"/>
                    <a:pt x="1618" y="164"/>
                  </a:cubicBezTo>
                  <a:cubicBezTo>
                    <a:pt x="1621" y="160"/>
                    <a:pt x="1619" y="155"/>
                    <a:pt x="1616" y="153"/>
                  </a:cubicBezTo>
                  <a:cubicBezTo>
                    <a:pt x="1609" y="149"/>
                    <a:pt x="1602" y="145"/>
                    <a:pt x="1595" y="141"/>
                  </a:cubicBezTo>
                  <a:cubicBezTo>
                    <a:pt x="1591" y="139"/>
                    <a:pt x="1586" y="140"/>
                    <a:pt x="1584" y="144"/>
                  </a:cubicBezTo>
                  <a:cubicBezTo>
                    <a:pt x="1582" y="148"/>
                    <a:pt x="1583" y="153"/>
                    <a:pt x="1587" y="155"/>
                  </a:cubicBezTo>
                  <a:close/>
                  <a:moveTo>
                    <a:pt x="1478" y="100"/>
                  </a:moveTo>
                  <a:cubicBezTo>
                    <a:pt x="1485" y="103"/>
                    <a:pt x="1492" y="107"/>
                    <a:pt x="1500" y="110"/>
                  </a:cubicBezTo>
                  <a:cubicBezTo>
                    <a:pt x="1504" y="112"/>
                    <a:pt x="1508" y="110"/>
                    <a:pt x="1510" y="106"/>
                  </a:cubicBezTo>
                  <a:cubicBezTo>
                    <a:pt x="1512" y="102"/>
                    <a:pt x="1510" y="97"/>
                    <a:pt x="1506" y="95"/>
                  </a:cubicBezTo>
                  <a:cubicBezTo>
                    <a:pt x="1499" y="92"/>
                    <a:pt x="1492" y="89"/>
                    <a:pt x="1484" y="85"/>
                  </a:cubicBezTo>
                  <a:cubicBezTo>
                    <a:pt x="1480" y="84"/>
                    <a:pt x="1475" y="86"/>
                    <a:pt x="1474" y="90"/>
                  </a:cubicBezTo>
                  <a:cubicBezTo>
                    <a:pt x="1472" y="94"/>
                    <a:pt x="1474" y="98"/>
                    <a:pt x="1478" y="100"/>
                  </a:cubicBezTo>
                  <a:close/>
                  <a:moveTo>
                    <a:pt x="1363" y="59"/>
                  </a:moveTo>
                  <a:cubicBezTo>
                    <a:pt x="1371" y="61"/>
                    <a:pt x="1378" y="63"/>
                    <a:pt x="1386" y="66"/>
                  </a:cubicBezTo>
                  <a:cubicBezTo>
                    <a:pt x="1390" y="67"/>
                    <a:pt x="1395" y="65"/>
                    <a:pt x="1396" y="61"/>
                  </a:cubicBezTo>
                  <a:cubicBezTo>
                    <a:pt x="1397" y="56"/>
                    <a:pt x="1395" y="52"/>
                    <a:pt x="1391" y="50"/>
                  </a:cubicBezTo>
                  <a:cubicBezTo>
                    <a:pt x="1383" y="48"/>
                    <a:pt x="1376" y="46"/>
                    <a:pt x="1368" y="43"/>
                  </a:cubicBezTo>
                  <a:cubicBezTo>
                    <a:pt x="1364" y="42"/>
                    <a:pt x="1359" y="45"/>
                    <a:pt x="1358" y="49"/>
                  </a:cubicBezTo>
                  <a:cubicBezTo>
                    <a:pt x="1357" y="53"/>
                    <a:pt x="1359" y="57"/>
                    <a:pt x="1363" y="59"/>
                  </a:cubicBezTo>
                  <a:close/>
                  <a:moveTo>
                    <a:pt x="1245" y="31"/>
                  </a:moveTo>
                  <a:cubicBezTo>
                    <a:pt x="1252" y="32"/>
                    <a:pt x="1260" y="34"/>
                    <a:pt x="1268" y="35"/>
                  </a:cubicBezTo>
                  <a:cubicBezTo>
                    <a:pt x="1272" y="36"/>
                    <a:pt x="1276" y="33"/>
                    <a:pt x="1277" y="29"/>
                  </a:cubicBezTo>
                  <a:cubicBezTo>
                    <a:pt x="1278" y="25"/>
                    <a:pt x="1275" y="20"/>
                    <a:pt x="1271" y="19"/>
                  </a:cubicBezTo>
                  <a:cubicBezTo>
                    <a:pt x="1263" y="18"/>
                    <a:pt x="1255" y="17"/>
                    <a:pt x="1247" y="15"/>
                  </a:cubicBezTo>
                  <a:cubicBezTo>
                    <a:pt x="1243" y="14"/>
                    <a:pt x="1239" y="17"/>
                    <a:pt x="1238" y="22"/>
                  </a:cubicBezTo>
                  <a:cubicBezTo>
                    <a:pt x="1237" y="26"/>
                    <a:pt x="1240" y="30"/>
                    <a:pt x="1245" y="31"/>
                  </a:cubicBezTo>
                  <a:close/>
                  <a:moveTo>
                    <a:pt x="1124" y="17"/>
                  </a:moveTo>
                  <a:cubicBezTo>
                    <a:pt x="1131" y="18"/>
                    <a:pt x="1139" y="18"/>
                    <a:pt x="1147" y="19"/>
                  </a:cubicBezTo>
                  <a:cubicBezTo>
                    <a:pt x="1152" y="19"/>
                    <a:pt x="1155" y="16"/>
                    <a:pt x="1156" y="11"/>
                  </a:cubicBezTo>
                  <a:cubicBezTo>
                    <a:pt x="1156" y="7"/>
                    <a:pt x="1153" y="3"/>
                    <a:pt x="1148" y="3"/>
                  </a:cubicBezTo>
                  <a:cubicBezTo>
                    <a:pt x="1140" y="2"/>
                    <a:pt x="1132" y="2"/>
                    <a:pt x="1124" y="1"/>
                  </a:cubicBezTo>
                  <a:cubicBezTo>
                    <a:pt x="1120" y="1"/>
                    <a:pt x="1116" y="4"/>
                    <a:pt x="1116" y="9"/>
                  </a:cubicBezTo>
                  <a:cubicBezTo>
                    <a:pt x="1116" y="13"/>
                    <a:pt x="1119" y="17"/>
                    <a:pt x="1124" y="17"/>
                  </a:cubicBezTo>
                  <a:close/>
                  <a:moveTo>
                    <a:pt x="1002" y="17"/>
                  </a:moveTo>
                  <a:cubicBezTo>
                    <a:pt x="1010" y="17"/>
                    <a:pt x="1017" y="16"/>
                    <a:pt x="1025" y="16"/>
                  </a:cubicBezTo>
                  <a:cubicBezTo>
                    <a:pt x="1030" y="16"/>
                    <a:pt x="1033" y="12"/>
                    <a:pt x="1033" y="8"/>
                  </a:cubicBezTo>
                  <a:cubicBezTo>
                    <a:pt x="1033" y="3"/>
                    <a:pt x="1029" y="0"/>
                    <a:pt x="1025" y="0"/>
                  </a:cubicBezTo>
                  <a:cubicBezTo>
                    <a:pt x="1017" y="0"/>
                    <a:pt x="1009" y="1"/>
                    <a:pt x="1001" y="1"/>
                  </a:cubicBezTo>
                  <a:cubicBezTo>
                    <a:pt x="996" y="2"/>
                    <a:pt x="993" y="5"/>
                    <a:pt x="993" y="10"/>
                  </a:cubicBezTo>
                  <a:cubicBezTo>
                    <a:pt x="993" y="14"/>
                    <a:pt x="997" y="18"/>
                    <a:pt x="1002" y="17"/>
                  </a:cubicBezTo>
                  <a:close/>
                  <a:moveTo>
                    <a:pt x="881" y="32"/>
                  </a:moveTo>
                  <a:cubicBezTo>
                    <a:pt x="888" y="30"/>
                    <a:pt x="896" y="29"/>
                    <a:pt x="904" y="28"/>
                  </a:cubicBezTo>
                  <a:cubicBezTo>
                    <a:pt x="908" y="27"/>
                    <a:pt x="911" y="23"/>
                    <a:pt x="911" y="19"/>
                  </a:cubicBezTo>
                  <a:cubicBezTo>
                    <a:pt x="910" y="14"/>
                    <a:pt x="906" y="11"/>
                    <a:pt x="902" y="12"/>
                  </a:cubicBezTo>
                  <a:cubicBezTo>
                    <a:pt x="894" y="13"/>
                    <a:pt x="886" y="14"/>
                    <a:pt x="878" y="16"/>
                  </a:cubicBezTo>
                  <a:cubicBezTo>
                    <a:pt x="874" y="17"/>
                    <a:pt x="871" y="21"/>
                    <a:pt x="871" y="25"/>
                  </a:cubicBezTo>
                  <a:cubicBezTo>
                    <a:pt x="872" y="29"/>
                    <a:pt x="876" y="32"/>
                    <a:pt x="881" y="32"/>
                  </a:cubicBezTo>
                  <a:close/>
                  <a:moveTo>
                    <a:pt x="762" y="60"/>
                  </a:moveTo>
                  <a:cubicBezTo>
                    <a:pt x="770" y="57"/>
                    <a:pt x="777" y="55"/>
                    <a:pt x="785" y="53"/>
                  </a:cubicBezTo>
                  <a:cubicBezTo>
                    <a:pt x="789" y="52"/>
                    <a:pt x="792" y="48"/>
                    <a:pt x="790" y="43"/>
                  </a:cubicBezTo>
                  <a:cubicBezTo>
                    <a:pt x="789" y="39"/>
                    <a:pt x="785" y="37"/>
                    <a:pt x="781" y="38"/>
                  </a:cubicBezTo>
                  <a:cubicBezTo>
                    <a:pt x="773" y="40"/>
                    <a:pt x="765" y="42"/>
                    <a:pt x="757" y="44"/>
                  </a:cubicBezTo>
                  <a:cubicBezTo>
                    <a:pt x="753" y="46"/>
                    <a:pt x="751" y="50"/>
                    <a:pt x="752" y="54"/>
                  </a:cubicBezTo>
                  <a:cubicBezTo>
                    <a:pt x="753" y="59"/>
                    <a:pt x="758" y="61"/>
                    <a:pt x="762" y="60"/>
                  </a:cubicBezTo>
                  <a:close/>
                  <a:moveTo>
                    <a:pt x="648" y="102"/>
                  </a:moveTo>
                  <a:cubicBezTo>
                    <a:pt x="655" y="98"/>
                    <a:pt x="662" y="95"/>
                    <a:pt x="669" y="92"/>
                  </a:cubicBezTo>
                  <a:cubicBezTo>
                    <a:pt x="674" y="91"/>
                    <a:pt x="675" y="86"/>
                    <a:pt x="674" y="82"/>
                  </a:cubicBezTo>
                  <a:cubicBezTo>
                    <a:pt x="672" y="78"/>
                    <a:pt x="667" y="76"/>
                    <a:pt x="663" y="78"/>
                  </a:cubicBezTo>
                  <a:cubicBezTo>
                    <a:pt x="656" y="81"/>
                    <a:pt x="649" y="84"/>
                    <a:pt x="641" y="87"/>
                  </a:cubicBezTo>
                  <a:cubicBezTo>
                    <a:pt x="637" y="89"/>
                    <a:pt x="635" y="93"/>
                    <a:pt x="637" y="97"/>
                  </a:cubicBezTo>
                  <a:cubicBezTo>
                    <a:pt x="639" y="101"/>
                    <a:pt x="644" y="103"/>
                    <a:pt x="648" y="102"/>
                  </a:cubicBezTo>
                  <a:close/>
                  <a:moveTo>
                    <a:pt x="539" y="156"/>
                  </a:moveTo>
                  <a:cubicBezTo>
                    <a:pt x="546" y="152"/>
                    <a:pt x="553" y="149"/>
                    <a:pt x="559" y="145"/>
                  </a:cubicBezTo>
                  <a:cubicBezTo>
                    <a:pt x="563" y="143"/>
                    <a:pt x="565" y="138"/>
                    <a:pt x="563" y="134"/>
                  </a:cubicBezTo>
                  <a:cubicBezTo>
                    <a:pt x="561" y="130"/>
                    <a:pt x="556" y="129"/>
                    <a:pt x="552" y="131"/>
                  </a:cubicBezTo>
                  <a:cubicBezTo>
                    <a:pt x="545" y="135"/>
                    <a:pt x="538" y="139"/>
                    <a:pt x="531" y="143"/>
                  </a:cubicBezTo>
                  <a:cubicBezTo>
                    <a:pt x="527" y="145"/>
                    <a:pt x="526" y="150"/>
                    <a:pt x="528" y="154"/>
                  </a:cubicBezTo>
                  <a:cubicBezTo>
                    <a:pt x="530" y="157"/>
                    <a:pt x="535" y="159"/>
                    <a:pt x="539" y="156"/>
                  </a:cubicBezTo>
                  <a:close/>
                  <a:moveTo>
                    <a:pt x="437" y="224"/>
                  </a:moveTo>
                  <a:cubicBezTo>
                    <a:pt x="444" y="219"/>
                    <a:pt x="450" y="214"/>
                    <a:pt x="456" y="210"/>
                  </a:cubicBezTo>
                  <a:cubicBezTo>
                    <a:pt x="460" y="207"/>
                    <a:pt x="461" y="202"/>
                    <a:pt x="458" y="199"/>
                  </a:cubicBezTo>
                  <a:cubicBezTo>
                    <a:pt x="456" y="195"/>
                    <a:pt x="451" y="194"/>
                    <a:pt x="447" y="197"/>
                  </a:cubicBezTo>
                  <a:cubicBezTo>
                    <a:pt x="441" y="201"/>
                    <a:pt x="434" y="206"/>
                    <a:pt x="428" y="211"/>
                  </a:cubicBezTo>
                  <a:cubicBezTo>
                    <a:pt x="424" y="213"/>
                    <a:pt x="423" y="218"/>
                    <a:pt x="426" y="222"/>
                  </a:cubicBezTo>
                  <a:cubicBezTo>
                    <a:pt x="429" y="226"/>
                    <a:pt x="434" y="226"/>
                    <a:pt x="437" y="224"/>
                  </a:cubicBezTo>
                  <a:close/>
                  <a:moveTo>
                    <a:pt x="344" y="302"/>
                  </a:moveTo>
                  <a:cubicBezTo>
                    <a:pt x="350" y="297"/>
                    <a:pt x="356" y="291"/>
                    <a:pt x="361" y="286"/>
                  </a:cubicBezTo>
                  <a:cubicBezTo>
                    <a:pt x="365" y="283"/>
                    <a:pt x="365" y="278"/>
                    <a:pt x="362" y="275"/>
                  </a:cubicBezTo>
                  <a:cubicBezTo>
                    <a:pt x="359" y="272"/>
                    <a:pt x="354" y="271"/>
                    <a:pt x="351" y="274"/>
                  </a:cubicBezTo>
                  <a:cubicBezTo>
                    <a:pt x="345" y="280"/>
                    <a:pt x="339" y="285"/>
                    <a:pt x="333" y="290"/>
                  </a:cubicBezTo>
                  <a:cubicBezTo>
                    <a:pt x="330" y="294"/>
                    <a:pt x="330" y="299"/>
                    <a:pt x="333" y="302"/>
                  </a:cubicBezTo>
                  <a:cubicBezTo>
                    <a:pt x="336" y="305"/>
                    <a:pt x="341" y="305"/>
                    <a:pt x="344" y="302"/>
                  </a:cubicBezTo>
                  <a:close/>
                  <a:moveTo>
                    <a:pt x="261" y="391"/>
                  </a:moveTo>
                  <a:cubicBezTo>
                    <a:pt x="266" y="385"/>
                    <a:pt x="271" y="379"/>
                    <a:pt x="276" y="373"/>
                  </a:cubicBezTo>
                  <a:cubicBezTo>
                    <a:pt x="279" y="370"/>
                    <a:pt x="278" y="365"/>
                    <a:pt x="275" y="362"/>
                  </a:cubicBezTo>
                  <a:cubicBezTo>
                    <a:pt x="272" y="359"/>
                    <a:pt x="267" y="359"/>
                    <a:pt x="264" y="362"/>
                  </a:cubicBezTo>
                  <a:cubicBezTo>
                    <a:pt x="259" y="368"/>
                    <a:pt x="253" y="374"/>
                    <a:pt x="248" y="381"/>
                  </a:cubicBezTo>
                  <a:cubicBezTo>
                    <a:pt x="245" y="384"/>
                    <a:pt x="246" y="389"/>
                    <a:pt x="249" y="392"/>
                  </a:cubicBezTo>
                  <a:cubicBezTo>
                    <a:pt x="253" y="395"/>
                    <a:pt x="258" y="394"/>
                    <a:pt x="261" y="391"/>
                  </a:cubicBezTo>
                  <a:close/>
                  <a:moveTo>
                    <a:pt x="188" y="489"/>
                  </a:moveTo>
                  <a:cubicBezTo>
                    <a:pt x="192" y="482"/>
                    <a:pt x="197" y="476"/>
                    <a:pt x="201" y="469"/>
                  </a:cubicBezTo>
                  <a:cubicBezTo>
                    <a:pt x="203" y="465"/>
                    <a:pt x="203" y="460"/>
                    <a:pt x="199" y="458"/>
                  </a:cubicBezTo>
                  <a:cubicBezTo>
                    <a:pt x="195" y="455"/>
                    <a:pt x="190" y="456"/>
                    <a:pt x="188" y="460"/>
                  </a:cubicBezTo>
                  <a:cubicBezTo>
                    <a:pt x="183" y="467"/>
                    <a:pt x="179" y="473"/>
                    <a:pt x="174" y="480"/>
                  </a:cubicBezTo>
                  <a:cubicBezTo>
                    <a:pt x="172" y="484"/>
                    <a:pt x="173" y="489"/>
                    <a:pt x="177" y="491"/>
                  </a:cubicBezTo>
                  <a:cubicBezTo>
                    <a:pt x="180" y="493"/>
                    <a:pt x="185" y="492"/>
                    <a:pt x="188" y="489"/>
                  </a:cubicBezTo>
                  <a:close/>
                  <a:moveTo>
                    <a:pt x="127" y="594"/>
                  </a:moveTo>
                  <a:cubicBezTo>
                    <a:pt x="130" y="587"/>
                    <a:pt x="134" y="580"/>
                    <a:pt x="138" y="573"/>
                  </a:cubicBezTo>
                  <a:cubicBezTo>
                    <a:pt x="140" y="569"/>
                    <a:pt x="138" y="565"/>
                    <a:pt x="134" y="562"/>
                  </a:cubicBezTo>
                  <a:cubicBezTo>
                    <a:pt x="130" y="560"/>
                    <a:pt x="126" y="562"/>
                    <a:pt x="124" y="566"/>
                  </a:cubicBezTo>
                  <a:cubicBezTo>
                    <a:pt x="120" y="573"/>
                    <a:pt x="116" y="580"/>
                    <a:pt x="113" y="587"/>
                  </a:cubicBezTo>
                  <a:cubicBezTo>
                    <a:pt x="111" y="591"/>
                    <a:pt x="112" y="596"/>
                    <a:pt x="116" y="598"/>
                  </a:cubicBezTo>
                  <a:cubicBezTo>
                    <a:pt x="120" y="600"/>
                    <a:pt x="125" y="598"/>
                    <a:pt x="127" y="594"/>
                  </a:cubicBezTo>
                  <a:close/>
                  <a:moveTo>
                    <a:pt x="79" y="706"/>
                  </a:moveTo>
                  <a:cubicBezTo>
                    <a:pt x="81" y="699"/>
                    <a:pt x="84" y="692"/>
                    <a:pt x="87" y="684"/>
                  </a:cubicBezTo>
                  <a:cubicBezTo>
                    <a:pt x="89" y="680"/>
                    <a:pt x="86" y="675"/>
                    <a:pt x="82" y="674"/>
                  </a:cubicBezTo>
                  <a:cubicBezTo>
                    <a:pt x="78" y="672"/>
                    <a:pt x="74" y="674"/>
                    <a:pt x="72" y="678"/>
                  </a:cubicBezTo>
                  <a:cubicBezTo>
                    <a:pt x="69" y="686"/>
                    <a:pt x="66" y="693"/>
                    <a:pt x="64" y="701"/>
                  </a:cubicBezTo>
                  <a:cubicBezTo>
                    <a:pt x="62" y="705"/>
                    <a:pt x="64" y="710"/>
                    <a:pt x="68" y="711"/>
                  </a:cubicBezTo>
                  <a:cubicBezTo>
                    <a:pt x="73" y="713"/>
                    <a:pt x="77" y="711"/>
                    <a:pt x="79" y="706"/>
                  </a:cubicBezTo>
                  <a:close/>
                  <a:moveTo>
                    <a:pt x="44" y="823"/>
                  </a:moveTo>
                  <a:cubicBezTo>
                    <a:pt x="46" y="815"/>
                    <a:pt x="48" y="808"/>
                    <a:pt x="50" y="800"/>
                  </a:cubicBezTo>
                  <a:cubicBezTo>
                    <a:pt x="51" y="796"/>
                    <a:pt x="48" y="792"/>
                    <a:pt x="44" y="790"/>
                  </a:cubicBezTo>
                  <a:cubicBezTo>
                    <a:pt x="39" y="789"/>
                    <a:pt x="35" y="792"/>
                    <a:pt x="34" y="796"/>
                  </a:cubicBezTo>
                  <a:cubicBezTo>
                    <a:pt x="32" y="804"/>
                    <a:pt x="30" y="812"/>
                    <a:pt x="28" y="820"/>
                  </a:cubicBezTo>
                  <a:cubicBezTo>
                    <a:pt x="27" y="824"/>
                    <a:pt x="30" y="828"/>
                    <a:pt x="34" y="829"/>
                  </a:cubicBezTo>
                  <a:cubicBezTo>
                    <a:pt x="39" y="830"/>
                    <a:pt x="43" y="827"/>
                    <a:pt x="44" y="823"/>
                  </a:cubicBezTo>
                  <a:close/>
                  <a:moveTo>
                    <a:pt x="23" y="943"/>
                  </a:moveTo>
                  <a:cubicBezTo>
                    <a:pt x="24" y="935"/>
                    <a:pt x="25" y="928"/>
                    <a:pt x="26" y="920"/>
                  </a:cubicBezTo>
                  <a:cubicBezTo>
                    <a:pt x="27" y="915"/>
                    <a:pt x="23" y="911"/>
                    <a:pt x="19" y="911"/>
                  </a:cubicBezTo>
                  <a:cubicBezTo>
                    <a:pt x="15" y="910"/>
                    <a:pt x="11" y="913"/>
                    <a:pt x="10" y="918"/>
                  </a:cubicBezTo>
                  <a:cubicBezTo>
                    <a:pt x="9" y="926"/>
                    <a:pt x="8" y="933"/>
                    <a:pt x="7" y="941"/>
                  </a:cubicBezTo>
                  <a:cubicBezTo>
                    <a:pt x="7" y="946"/>
                    <a:pt x="10" y="950"/>
                    <a:pt x="14" y="950"/>
                  </a:cubicBezTo>
                  <a:cubicBezTo>
                    <a:pt x="19" y="951"/>
                    <a:pt x="22" y="948"/>
                    <a:pt x="23" y="943"/>
                  </a:cubicBezTo>
                  <a:close/>
                  <a:moveTo>
                    <a:pt x="16" y="1065"/>
                  </a:moveTo>
                  <a:cubicBezTo>
                    <a:pt x="16" y="1065"/>
                    <a:pt x="16" y="1064"/>
                    <a:pt x="16" y="1064"/>
                  </a:cubicBezTo>
                  <a:cubicBezTo>
                    <a:pt x="16" y="1056"/>
                    <a:pt x="16" y="1049"/>
                    <a:pt x="16" y="1041"/>
                  </a:cubicBezTo>
                  <a:cubicBezTo>
                    <a:pt x="16" y="1037"/>
                    <a:pt x="13" y="1033"/>
                    <a:pt x="9" y="1033"/>
                  </a:cubicBezTo>
                  <a:cubicBezTo>
                    <a:pt x="4" y="1033"/>
                    <a:pt x="0" y="1037"/>
                    <a:pt x="0" y="1041"/>
                  </a:cubicBezTo>
                  <a:cubicBezTo>
                    <a:pt x="0" y="1049"/>
                    <a:pt x="0" y="1056"/>
                    <a:pt x="0" y="1064"/>
                  </a:cubicBezTo>
                  <a:cubicBezTo>
                    <a:pt x="0" y="1064"/>
                    <a:pt x="0" y="1065"/>
                    <a:pt x="0" y="1065"/>
                  </a:cubicBezTo>
                  <a:cubicBezTo>
                    <a:pt x="0" y="1069"/>
                    <a:pt x="4" y="1073"/>
                    <a:pt x="8" y="1073"/>
                  </a:cubicBezTo>
                  <a:cubicBezTo>
                    <a:pt x="13" y="1073"/>
                    <a:pt x="16" y="1069"/>
                    <a:pt x="16" y="1065"/>
                  </a:cubicBezTo>
                  <a:close/>
                  <a:moveTo>
                    <a:pt x="23" y="1187"/>
                  </a:moveTo>
                  <a:cubicBezTo>
                    <a:pt x="22" y="1179"/>
                    <a:pt x="22" y="1171"/>
                    <a:pt x="21" y="1163"/>
                  </a:cubicBezTo>
                  <a:cubicBezTo>
                    <a:pt x="20" y="1159"/>
                    <a:pt x="16" y="1155"/>
                    <a:pt x="12" y="1156"/>
                  </a:cubicBezTo>
                  <a:cubicBezTo>
                    <a:pt x="8" y="1156"/>
                    <a:pt x="4" y="1160"/>
                    <a:pt x="5" y="1165"/>
                  </a:cubicBezTo>
                  <a:cubicBezTo>
                    <a:pt x="6" y="1173"/>
                    <a:pt x="6" y="1181"/>
                    <a:pt x="7" y="1188"/>
                  </a:cubicBezTo>
                  <a:cubicBezTo>
                    <a:pt x="8" y="1193"/>
                    <a:pt x="12" y="1196"/>
                    <a:pt x="16" y="1195"/>
                  </a:cubicBezTo>
                  <a:cubicBezTo>
                    <a:pt x="21" y="1195"/>
                    <a:pt x="24" y="1191"/>
                    <a:pt x="23" y="1187"/>
                  </a:cubicBezTo>
                  <a:close/>
                  <a:moveTo>
                    <a:pt x="44" y="1307"/>
                  </a:moveTo>
                  <a:cubicBezTo>
                    <a:pt x="43" y="1299"/>
                    <a:pt x="41" y="1291"/>
                    <a:pt x="39" y="1284"/>
                  </a:cubicBezTo>
                  <a:cubicBezTo>
                    <a:pt x="38" y="1279"/>
                    <a:pt x="34" y="1276"/>
                    <a:pt x="30" y="1277"/>
                  </a:cubicBezTo>
                  <a:cubicBezTo>
                    <a:pt x="25" y="1278"/>
                    <a:pt x="23" y="1283"/>
                    <a:pt x="24" y="1287"/>
                  </a:cubicBezTo>
                  <a:cubicBezTo>
                    <a:pt x="25" y="1295"/>
                    <a:pt x="27" y="1303"/>
                    <a:pt x="29" y="1310"/>
                  </a:cubicBezTo>
                  <a:cubicBezTo>
                    <a:pt x="30" y="1315"/>
                    <a:pt x="34" y="1317"/>
                    <a:pt x="38" y="1316"/>
                  </a:cubicBezTo>
                  <a:cubicBezTo>
                    <a:pt x="43" y="1315"/>
                    <a:pt x="45" y="1311"/>
                    <a:pt x="44" y="1307"/>
                  </a:cubicBezTo>
                  <a:close/>
                  <a:moveTo>
                    <a:pt x="79" y="1423"/>
                  </a:moveTo>
                  <a:cubicBezTo>
                    <a:pt x="77" y="1416"/>
                    <a:pt x="74" y="1408"/>
                    <a:pt x="72" y="1401"/>
                  </a:cubicBezTo>
                  <a:cubicBezTo>
                    <a:pt x="70" y="1397"/>
                    <a:pt x="66" y="1395"/>
                    <a:pt x="61" y="1396"/>
                  </a:cubicBezTo>
                  <a:cubicBezTo>
                    <a:pt x="57" y="1397"/>
                    <a:pt x="55" y="1402"/>
                    <a:pt x="56" y="1406"/>
                  </a:cubicBezTo>
                  <a:cubicBezTo>
                    <a:pt x="59" y="1414"/>
                    <a:pt x="62" y="1421"/>
                    <a:pt x="64" y="1429"/>
                  </a:cubicBezTo>
                  <a:cubicBezTo>
                    <a:pt x="66" y="1433"/>
                    <a:pt x="70" y="1435"/>
                    <a:pt x="75" y="1434"/>
                  </a:cubicBezTo>
                  <a:cubicBezTo>
                    <a:pt x="79" y="1432"/>
                    <a:pt x="81" y="1427"/>
                    <a:pt x="79" y="1423"/>
                  </a:cubicBezTo>
                  <a:close/>
                  <a:moveTo>
                    <a:pt x="128" y="1535"/>
                  </a:moveTo>
                  <a:cubicBezTo>
                    <a:pt x="124" y="1528"/>
                    <a:pt x="121" y="1521"/>
                    <a:pt x="117" y="1514"/>
                  </a:cubicBezTo>
                  <a:cubicBezTo>
                    <a:pt x="116" y="1510"/>
                    <a:pt x="111" y="1508"/>
                    <a:pt x="107" y="1510"/>
                  </a:cubicBezTo>
                  <a:cubicBezTo>
                    <a:pt x="103" y="1512"/>
                    <a:pt x="101" y="1517"/>
                    <a:pt x="103" y="1521"/>
                  </a:cubicBezTo>
                  <a:cubicBezTo>
                    <a:pt x="106" y="1528"/>
                    <a:pt x="110" y="1535"/>
                    <a:pt x="114" y="1542"/>
                  </a:cubicBezTo>
                  <a:cubicBezTo>
                    <a:pt x="116" y="1546"/>
                    <a:pt x="120" y="1548"/>
                    <a:pt x="124" y="1546"/>
                  </a:cubicBezTo>
                  <a:cubicBezTo>
                    <a:pt x="128" y="1544"/>
                    <a:pt x="130" y="1539"/>
                    <a:pt x="128" y="1535"/>
                  </a:cubicBezTo>
                  <a:close/>
                  <a:moveTo>
                    <a:pt x="189" y="1640"/>
                  </a:moveTo>
                  <a:cubicBezTo>
                    <a:pt x="185" y="1634"/>
                    <a:pt x="180" y="1627"/>
                    <a:pt x="176" y="1621"/>
                  </a:cubicBezTo>
                  <a:cubicBezTo>
                    <a:pt x="174" y="1617"/>
                    <a:pt x="169" y="1616"/>
                    <a:pt x="165" y="1618"/>
                  </a:cubicBezTo>
                  <a:cubicBezTo>
                    <a:pt x="161" y="1620"/>
                    <a:pt x="160" y="1625"/>
                    <a:pt x="163" y="1629"/>
                  </a:cubicBezTo>
                  <a:cubicBezTo>
                    <a:pt x="167" y="1636"/>
                    <a:pt x="171" y="1643"/>
                    <a:pt x="176" y="1649"/>
                  </a:cubicBezTo>
                  <a:cubicBezTo>
                    <a:pt x="178" y="1653"/>
                    <a:pt x="183" y="1654"/>
                    <a:pt x="187" y="1652"/>
                  </a:cubicBezTo>
                  <a:cubicBezTo>
                    <a:pt x="190" y="1649"/>
                    <a:pt x="191" y="1644"/>
                    <a:pt x="189" y="1640"/>
                  </a:cubicBezTo>
                  <a:close/>
                  <a:moveTo>
                    <a:pt x="262" y="1738"/>
                  </a:moveTo>
                  <a:cubicBezTo>
                    <a:pt x="257" y="1732"/>
                    <a:pt x="252" y="1726"/>
                    <a:pt x="247" y="1720"/>
                  </a:cubicBezTo>
                  <a:cubicBezTo>
                    <a:pt x="244" y="1716"/>
                    <a:pt x="239" y="1716"/>
                    <a:pt x="236" y="1719"/>
                  </a:cubicBezTo>
                  <a:cubicBezTo>
                    <a:pt x="232" y="1721"/>
                    <a:pt x="232" y="1726"/>
                    <a:pt x="234" y="1730"/>
                  </a:cubicBezTo>
                  <a:cubicBezTo>
                    <a:pt x="239" y="1736"/>
                    <a:pt x="244" y="1742"/>
                    <a:pt x="250" y="1748"/>
                  </a:cubicBezTo>
                  <a:cubicBezTo>
                    <a:pt x="252" y="1752"/>
                    <a:pt x="257" y="1752"/>
                    <a:pt x="261" y="1749"/>
                  </a:cubicBezTo>
                  <a:cubicBezTo>
                    <a:pt x="264" y="1747"/>
                    <a:pt x="265" y="1741"/>
                    <a:pt x="262" y="1738"/>
                  </a:cubicBezTo>
                  <a:close/>
                  <a:moveTo>
                    <a:pt x="346" y="1827"/>
                  </a:moveTo>
                  <a:cubicBezTo>
                    <a:pt x="340" y="1821"/>
                    <a:pt x="334" y="1816"/>
                    <a:pt x="329" y="1810"/>
                  </a:cubicBezTo>
                  <a:cubicBezTo>
                    <a:pt x="325" y="1807"/>
                    <a:pt x="320" y="1807"/>
                    <a:pt x="317" y="1810"/>
                  </a:cubicBezTo>
                  <a:cubicBezTo>
                    <a:pt x="314" y="1814"/>
                    <a:pt x="314" y="1819"/>
                    <a:pt x="317" y="1822"/>
                  </a:cubicBezTo>
                  <a:cubicBezTo>
                    <a:pt x="323" y="1827"/>
                    <a:pt x="329" y="1833"/>
                    <a:pt x="335" y="1838"/>
                  </a:cubicBezTo>
                  <a:cubicBezTo>
                    <a:pt x="338" y="1841"/>
                    <a:pt x="343" y="1841"/>
                    <a:pt x="346" y="1838"/>
                  </a:cubicBezTo>
                  <a:cubicBezTo>
                    <a:pt x="349" y="1835"/>
                    <a:pt x="349" y="1830"/>
                    <a:pt x="346" y="1827"/>
                  </a:cubicBezTo>
                  <a:close/>
                  <a:moveTo>
                    <a:pt x="439" y="1905"/>
                  </a:moveTo>
                  <a:cubicBezTo>
                    <a:pt x="433" y="1900"/>
                    <a:pt x="426" y="1896"/>
                    <a:pt x="420" y="1891"/>
                  </a:cubicBezTo>
                  <a:cubicBezTo>
                    <a:pt x="417" y="1888"/>
                    <a:pt x="412" y="1889"/>
                    <a:pt x="409" y="1892"/>
                  </a:cubicBezTo>
                  <a:cubicBezTo>
                    <a:pt x="406" y="1896"/>
                    <a:pt x="407" y="1901"/>
                    <a:pt x="410" y="1903"/>
                  </a:cubicBezTo>
                  <a:cubicBezTo>
                    <a:pt x="417" y="1908"/>
                    <a:pt x="423" y="1913"/>
                    <a:pt x="429" y="1918"/>
                  </a:cubicBezTo>
                  <a:cubicBezTo>
                    <a:pt x="433" y="1921"/>
                    <a:pt x="438" y="1920"/>
                    <a:pt x="441" y="1916"/>
                  </a:cubicBezTo>
                  <a:cubicBezTo>
                    <a:pt x="443" y="1913"/>
                    <a:pt x="442" y="1908"/>
                    <a:pt x="439" y="1905"/>
                  </a:cubicBezTo>
                  <a:close/>
                  <a:moveTo>
                    <a:pt x="541" y="1972"/>
                  </a:moveTo>
                  <a:cubicBezTo>
                    <a:pt x="534" y="1968"/>
                    <a:pt x="527" y="1964"/>
                    <a:pt x="520" y="1960"/>
                  </a:cubicBezTo>
                  <a:cubicBezTo>
                    <a:pt x="517" y="1958"/>
                    <a:pt x="512" y="1959"/>
                    <a:pt x="509" y="1963"/>
                  </a:cubicBezTo>
                  <a:cubicBezTo>
                    <a:pt x="507" y="1966"/>
                    <a:pt x="508" y="1971"/>
                    <a:pt x="512" y="1974"/>
                  </a:cubicBezTo>
                  <a:cubicBezTo>
                    <a:pt x="519" y="1978"/>
                    <a:pt x="526" y="1982"/>
                    <a:pt x="533" y="1986"/>
                  </a:cubicBezTo>
                  <a:cubicBezTo>
                    <a:pt x="537" y="1988"/>
                    <a:pt x="542" y="1987"/>
                    <a:pt x="544" y="1983"/>
                  </a:cubicBezTo>
                  <a:cubicBezTo>
                    <a:pt x="546" y="1979"/>
                    <a:pt x="545" y="1974"/>
                    <a:pt x="541" y="1972"/>
                  </a:cubicBezTo>
                  <a:close/>
                  <a:moveTo>
                    <a:pt x="650" y="2027"/>
                  </a:moveTo>
                  <a:cubicBezTo>
                    <a:pt x="643" y="2024"/>
                    <a:pt x="635" y="2020"/>
                    <a:pt x="628" y="2017"/>
                  </a:cubicBezTo>
                  <a:cubicBezTo>
                    <a:pt x="624" y="2015"/>
                    <a:pt x="619" y="2017"/>
                    <a:pt x="618" y="2021"/>
                  </a:cubicBezTo>
                  <a:cubicBezTo>
                    <a:pt x="616" y="2025"/>
                    <a:pt x="617" y="2030"/>
                    <a:pt x="621" y="2032"/>
                  </a:cubicBezTo>
                  <a:cubicBezTo>
                    <a:pt x="629" y="2035"/>
                    <a:pt x="636" y="2038"/>
                    <a:pt x="643" y="2042"/>
                  </a:cubicBezTo>
                  <a:cubicBezTo>
                    <a:pt x="647" y="2043"/>
                    <a:pt x="652" y="2041"/>
                    <a:pt x="654" y="2037"/>
                  </a:cubicBezTo>
                  <a:cubicBezTo>
                    <a:pt x="656" y="2033"/>
                    <a:pt x="654" y="2029"/>
                    <a:pt x="650" y="2027"/>
                  </a:cubicBezTo>
                  <a:close/>
                  <a:moveTo>
                    <a:pt x="764" y="2068"/>
                  </a:moveTo>
                  <a:cubicBezTo>
                    <a:pt x="757" y="2066"/>
                    <a:pt x="749" y="2064"/>
                    <a:pt x="742" y="2061"/>
                  </a:cubicBezTo>
                  <a:cubicBezTo>
                    <a:pt x="738" y="2060"/>
                    <a:pt x="733" y="2062"/>
                    <a:pt x="732" y="2067"/>
                  </a:cubicBezTo>
                  <a:cubicBezTo>
                    <a:pt x="730" y="2071"/>
                    <a:pt x="733" y="2075"/>
                    <a:pt x="737" y="2077"/>
                  </a:cubicBezTo>
                  <a:cubicBezTo>
                    <a:pt x="744" y="2079"/>
                    <a:pt x="752" y="2081"/>
                    <a:pt x="760" y="2084"/>
                  </a:cubicBezTo>
                  <a:cubicBezTo>
                    <a:pt x="764" y="2085"/>
                    <a:pt x="768" y="2083"/>
                    <a:pt x="770" y="2078"/>
                  </a:cubicBezTo>
                  <a:cubicBezTo>
                    <a:pt x="771" y="2074"/>
                    <a:pt x="769" y="2070"/>
                    <a:pt x="764" y="2068"/>
                  </a:cubicBezTo>
                  <a:close/>
                  <a:moveTo>
                    <a:pt x="883" y="2096"/>
                  </a:moveTo>
                  <a:cubicBezTo>
                    <a:pt x="875" y="2095"/>
                    <a:pt x="867" y="2094"/>
                    <a:pt x="860" y="2092"/>
                  </a:cubicBezTo>
                  <a:cubicBezTo>
                    <a:pt x="855" y="2091"/>
                    <a:pt x="851" y="2094"/>
                    <a:pt x="850" y="2098"/>
                  </a:cubicBezTo>
                  <a:cubicBezTo>
                    <a:pt x="850" y="2103"/>
                    <a:pt x="852" y="2107"/>
                    <a:pt x="857" y="2108"/>
                  </a:cubicBezTo>
                  <a:cubicBezTo>
                    <a:pt x="864" y="2109"/>
                    <a:pt x="872" y="2111"/>
                    <a:pt x="880" y="2112"/>
                  </a:cubicBezTo>
                  <a:cubicBezTo>
                    <a:pt x="885" y="2113"/>
                    <a:pt x="889" y="2110"/>
                    <a:pt x="889" y="2106"/>
                  </a:cubicBezTo>
                  <a:cubicBezTo>
                    <a:pt x="890" y="2101"/>
                    <a:pt x="887" y="2097"/>
                    <a:pt x="883" y="2096"/>
                  </a:cubicBezTo>
                  <a:close/>
                  <a:moveTo>
                    <a:pt x="1004" y="2110"/>
                  </a:moveTo>
                  <a:cubicBezTo>
                    <a:pt x="996" y="2110"/>
                    <a:pt x="988" y="2109"/>
                    <a:pt x="980" y="2109"/>
                  </a:cubicBezTo>
                  <a:cubicBezTo>
                    <a:pt x="976" y="2108"/>
                    <a:pt x="972" y="2112"/>
                    <a:pt x="972" y="2116"/>
                  </a:cubicBezTo>
                  <a:cubicBezTo>
                    <a:pt x="972" y="2120"/>
                    <a:pt x="975" y="2124"/>
                    <a:pt x="979" y="2125"/>
                  </a:cubicBezTo>
                  <a:cubicBezTo>
                    <a:pt x="987" y="2125"/>
                    <a:pt x="995" y="2126"/>
                    <a:pt x="1003" y="2126"/>
                  </a:cubicBezTo>
                  <a:cubicBezTo>
                    <a:pt x="1008" y="2127"/>
                    <a:pt x="1011" y="2123"/>
                    <a:pt x="1012" y="2119"/>
                  </a:cubicBezTo>
                  <a:cubicBezTo>
                    <a:pt x="1012" y="2114"/>
                    <a:pt x="1008" y="2111"/>
                    <a:pt x="1004" y="2110"/>
                  </a:cubicBezTo>
                  <a:close/>
                  <a:moveTo>
                    <a:pt x="1126" y="2110"/>
                  </a:moveTo>
                  <a:cubicBezTo>
                    <a:pt x="1118" y="2111"/>
                    <a:pt x="1110" y="2111"/>
                    <a:pt x="1102" y="2111"/>
                  </a:cubicBezTo>
                  <a:cubicBezTo>
                    <a:pt x="1098" y="2111"/>
                    <a:pt x="1094" y="2115"/>
                    <a:pt x="1095" y="2120"/>
                  </a:cubicBezTo>
                  <a:cubicBezTo>
                    <a:pt x="1095" y="2124"/>
                    <a:pt x="1098" y="2127"/>
                    <a:pt x="1103" y="2127"/>
                  </a:cubicBezTo>
                  <a:cubicBezTo>
                    <a:pt x="1111" y="2127"/>
                    <a:pt x="1119" y="2127"/>
                    <a:pt x="1127" y="2126"/>
                  </a:cubicBezTo>
                  <a:cubicBezTo>
                    <a:pt x="1131" y="2126"/>
                    <a:pt x="1135" y="2122"/>
                    <a:pt x="1134" y="2118"/>
                  </a:cubicBezTo>
                  <a:cubicBezTo>
                    <a:pt x="1134" y="2113"/>
                    <a:pt x="1130" y="2110"/>
                    <a:pt x="1126" y="2110"/>
                  </a:cubicBezTo>
                  <a:close/>
                  <a:moveTo>
                    <a:pt x="1247" y="2096"/>
                  </a:moveTo>
                  <a:cubicBezTo>
                    <a:pt x="1239" y="2098"/>
                    <a:pt x="1231" y="2099"/>
                    <a:pt x="1224" y="2100"/>
                  </a:cubicBezTo>
                  <a:cubicBezTo>
                    <a:pt x="1219" y="2101"/>
                    <a:pt x="1216" y="2105"/>
                    <a:pt x="1217" y="2109"/>
                  </a:cubicBezTo>
                  <a:cubicBezTo>
                    <a:pt x="1218" y="2113"/>
                    <a:pt x="1222" y="2116"/>
                    <a:pt x="1226" y="2116"/>
                  </a:cubicBezTo>
                  <a:cubicBezTo>
                    <a:pt x="1234" y="2115"/>
                    <a:pt x="1242" y="2113"/>
                    <a:pt x="1250" y="2112"/>
                  </a:cubicBezTo>
                  <a:cubicBezTo>
                    <a:pt x="1254" y="2111"/>
                    <a:pt x="1257" y="2107"/>
                    <a:pt x="1256" y="2103"/>
                  </a:cubicBezTo>
                  <a:cubicBezTo>
                    <a:pt x="1255" y="2098"/>
                    <a:pt x="1251" y="2095"/>
                    <a:pt x="1247" y="2096"/>
                  </a:cubicBezTo>
                  <a:close/>
                  <a:moveTo>
                    <a:pt x="1366" y="2068"/>
                  </a:moveTo>
                  <a:cubicBezTo>
                    <a:pt x="1358" y="2070"/>
                    <a:pt x="1350" y="2073"/>
                    <a:pt x="1343" y="2075"/>
                  </a:cubicBezTo>
                  <a:cubicBezTo>
                    <a:pt x="1339" y="2076"/>
                    <a:pt x="1336" y="2080"/>
                    <a:pt x="1337" y="2084"/>
                  </a:cubicBezTo>
                  <a:cubicBezTo>
                    <a:pt x="1338" y="2089"/>
                    <a:pt x="1343" y="2091"/>
                    <a:pt x="1347" y="2090"/>
                  </a:cubicBezTo>
                  <a:cubicBezTo>
                    <a:pt x="1355" y="2088"/>
                    <a:pt x="1363" y="2086"/>
                    <a:pt x="1370" y="2083"/>
                  </a:cubicBezTo>
                  <a:cubicBezTo>
                    <a:pt x="1374" y="2082"/>
                    <a:pt x="1377" y="2078"/>
                    <a:pt x="1376" y="2073"/>
                  </a:cubicBezTo>
                  <a:cubicBezTo>
                    <a:pt x="1374" y="2069"/>
                    <a:pt x="1370" y="2067"/>
                    <a:pt x="1366" y="2068"/>
                  </a:cubicBezTo>
                  <a:close/>
                  <a:moveTo>
                    <a:pt x="1480" y="2026"/>
                  </a:moveTo>
                  <a:cubicBezTo>
                    <a:pt x="1473" y="2030"/>
                    <a:pt x="1466" y="2033"/>
                    <a:pt x="1458" y="2035"/>
                  </a:cubicBezTo>
                  <a:cubicBezTo>
                    <a:pt x="1454" y="2037"/>
                    <a:pt x="1452" y="2042"/>
                    <a:pt x="1454" y="2046"/>
                  </a:cubicBezTo>
                  <a:cubicBezTo>
                    <a:pt x="1456" y="2050"/>
                    <a:pt x="1460" y="2052"/>
                    <a:pt x="1464" y="2050"/>
                  </a:cubicBezTo>
                  <a:cubicBezTo>
                    <a:pt x="1472" y="2047"/>
                    <a:pt x="1479" y="2044"/>
                    <a:pt x="1486" y="2041"/>
                  </a:cubicBezTo>
                  <a:cubicBezTo>
                    <a:pt x="1490" y="2039"/>
                    <a:pt x="1492" y="2035"/>
                    <a:pt x="1490" y="2031"/>
                  </a:cubicBezTo>
                  <a:cubicBezTo>
                    <a:pt x="1489" y="2027"/>
                    <a:pt x="1484" y="2025"/>
                    <a:pt x="1480" y="2026"/>
                  </a:cubicBezTo>
                  <a:close/>
                  <a:moveTo>
                    <a:pt x="1589" y="1972"/>
                  </a:moveTo>
                  <a:cubicBezTo>
                    <a:pt x="1582" y="1976"/>
                    <a:pt x="1575" y="1979"/>
                    <a:pt x="1568" y="1983"/>
                  </a:cubicBezTo>
                  <a:cubicBezTo>
                    <a:pt x="1564" y="1985"/>
                    <a:pt x="1563" y="1990"/>
                    <a:pt x="1565" y="1994"/>
                  </a:cubicBezTo>
                  <a:cubicBezTo>
                    <a:pt x="1567" y="1998"/>
                    <a:pt x="1572" y="1999"/>
                    <a:pt x="1576" y="1997"/>
                  </a:cubicBezTo>
                  <a:cubicBezTo>
                    <a:pt x="1583" y="1993"/>
                    <a:pt x="1590" y="1989"/>
                    <a:pt x="1597" y="1985"/>
                  </a:cubicBezTo>
                  <a:cubicBezTo>
                    <a:pt x="1601" y="1983"/>
                    <a:pt x="1602" y="1978"/>
                    <a:pt x="1600" y="1975"/>
                  </a:cubicBezTo>
                  <a:cubicBezTo>
                    <a:pt x="1597" y="1971"/>
                    <a:pt x="1593" y="1969"/>
                    <a:pt x="1589" y="1972"/>
                  </a:cubicBezTo>
                  <a:close/>
                  <a:moveTo>
                    <a:pt x="1691" y="1905"/>
                  </a:moveTo>
                  <a:cubicBezTo>
                    <a:pt x="1684" y="1909"/>
                    <a:pt x="1678" y="1914"/>
                    <a:pt x="1671" y="1918"/>
                  </a:cubicBezTo>
                  <a:cubicBezTo>
                    <a:pt x="1668" y="1921"/>
                    <a:pt x="1667" y="1926"/>
                    <a:pt x="1670" y="1930"/>
                  </a:cubicBezTo>
                  <a:cubicBezTo>
                    <a:pt x="1672" y="1933"/>
                    <a:pt x="1677" y="1934"/>
                    <a:pt x="1681" y="1931"/>
                  </a:cubicBezTo>
                  <a:cubicBezTo>
                    <a:pt x="1687" y="1927"/>
                    <a:pt x="1694" y="1922"/>
                    <a:pt x="1700" y="1917"/>
                  </a:cubicBezTo>
                  <a:cubicBezTo>
                    <a:pt x="1704" y="1915"/>
                    <a:pt x="1704" y="1910"/>
                    <a:pt x="1702" y="1906"/>
                  </a:cubicBezTo>
                  <a:cubicBezTo>
                    <a:pt x="1699" y="1903"/>
                    <a:pt x="1694" y="1902"/>
                    <a:pt x="1691" y="1905"/>
                  </a:cubicBezTo>
                  <a:close/>
                  <a:moveTo>
                    <a:pt x="1784" y="1826"/>
                  </a:moveTo>
                  <a:cubicBezTo>
                    <a:pt x="1778" y="1832"/>
                    <a:pt x="1772" y="1837"/>
                    <a:pt x="1766" y="1842"/>
                  </a:cubicBezTo>
                  <a:cubicBezTo>
                    <a:pt x="1763" y="1845"/>
                    <a:pt x="1763" y="1850"/>
                    <a:pt x="1766" y="1853"/>
                  </a:cubicBezTo>
                  <a:cubicBezTo>
                    <a:pt x="1769" y="1857"/>
                    <a:pt x="1774" y="1857"/>
                    <a:pt x="1777" y="1854"/>
                  </a:cubicBezTo>
                  <a:cubicBezTo>
                    <a:pt x="1783" y="1849"/>
                    <a:pt x="1789" y="1843"/>
                    <a:pt x="1795" y="1838"/>
                  </a:cubicBezTo>
                  <a:cubicBezTo>
                    <a:pt x="1798" y="1835"/>
                    <a:pt x="1798" y="1830"/>
                    <a:pt x="1795" y="1826"/>
                  </a:cubicBezTo>
                  <a:cubicBezTo>
                    <a:pt x="1792" y="1823"/>
                    <a:pt x="1787" y="1823"/>
                    <a:pt x="1784" y="1826"/>
                  </a:cubicBezTo>
                  <a:close/>
                  <a:moveTo>
                    <a:pt x="1867" y="1737"/>
                  </a:moveTo>
                  <a:cubicBezTo>
                    <a:pt x="1862" y="1744"/>
                    <a:pt x="1857" y="1749"/>
                    <a:pt x="1852" y="1755"/>
                  </a:cubicBezTo>
                  <a:cubicBezTo>
                    <a:pt x="1849" y="1759"/>
                    <a:pt x="1850" y="1764"/>
                    <a:pt x="1853" y="1767"/>
                  </a:cubicBezTo>
                  <a:cubicBezTo>
                    <a:pt x="1856" y="1770"/>
                    <a:pt x="1861" y="1769"/>
                    <a:pt x="1864" y="1766"/>
                  </a:cubicBezTo>
                  <a:cubicBezTo>
                    <a:pt x="1869" y="1760"/>
                    <a:pt x="1875" y="1754"/>
                    <a:pt x="1880" y="1748"/>
                  </a:cubicBezTo>
                  <a:cubicBezTo>
                    <a:pt x="1883" y="1744"/>
                    <a:pt x="1882" y="1739"/>
                    <a:pt x="1879" y="1737"/>
                  </a:cubicBezTo>
                  <a:cubicBezTo>
                    <a:pt x="1875" y="1734"/>
                    <a:pt x="1870" y="1734"/>
                    <a:pt x="1867" y="1737"/>
                  </a:cubicBezTo>
                  <a:close/>
                  <a:moveTo>
                    <a:pt x="1940" y="1640"/>
                  </a:moveTo>
                  <a:cubicBezTo>
                    <a:pt x="1936" y="1646"/>
                    <a:pt x="1932" y="1653"/>
                    <a:pt x="1927" y="1659"/>
                  </a:cubicBezTo>
                  <a:cubicBezTo>
                    <a:pt x="1925" y="1663"/>
                    <a:pt x="1926" y="1668"/>
                    <a:pt x="1929" y="1670"/>
                  </a:cubicBezTo>
                  <a:cubicBezTo>
                    <a:pt x="1933" y="1673"/>
                    <a:pt x="1938" y="1672"/>
                    <a:pt x="1940" y="1668"/>
                  </a:cubicBezTo>
                  <a:cubicBezTo>
                    <a:pt x="1945" y="1662"/>
                    <a:pt x="1949" y="1655"/>
                    <a:pt x="1954" y="1649"/>
                  </a:cubicBezTo>
                  <a:cubicBezTo>
                    <a:pt x="1956" y="1645"/>
                    <a:pt x="1955" y="1640"/>
                    <a:pt x="1951" y="1637"/>
                  </a:cubicBezTo>
                  <a:cubicBezTo>
                    <a:pt x="1948" y="1635"/>
                    <a:pt x="1943" y="1636"/>
                    <a:pt x="1940" y="1640"/>
                  </a:cubicBezTo>
                  <a:close/>
                  <a:moveTo>
                    <a:pt x="2001" y="1534"/>
                  </a:moveTo>
                  <a:cubicBezTo>
                    <a:pt x="1998" y="1541"/>
                    <a:pt x="1994" y="1548"/>
                    <a:pt x="1991" y="1555"/>
                  </a:cubicBezTo>
                  <a:cubicBezTo>
                    <a:pt x="1988" y="1559"/>
                    <a:pt x="1990" y="1564"/>
                    <a:pt x="1994" y="1566"/>
                  </a:cubicBezTo>
                  <a:cubicBezTo>
                    <a:pt x="1998" y="1568"/>
                    <a:pt x="2003" y="1567"/>
                    <a:pt x="2005" y="1563"/>
                  </a:cubicBezTo>
                  <a:cubicBezTo>
                    <a:pt x="2008" y="1556"/>
                    <a:pt x="2012" y="1549"/>
                    <a:pt x="2016" y="1541"/>
                  </a:cubicBezTo>
                  <a:cubicBezTo>
                    <a:pt x="2018" y="1537"/>
                    <a:pt x="2016" y="1533"/>
                    <a:pt x="2012" y="1531"/>
                  </a:cubicBezTo>
                  <a:cubicBezTo>
                    <a:pt x="2008" y="1529"/>
                    <a:pt x="2003" y="1530"/>
                    <a:pt x="2001" y="1534"/>
                  </a:cubicBezTo>
                  <a:close/>
                  <a:moveTo>
                    <a:pt x="2050" y="1422"/>
                  </a:moveTo>
                  <a:cubicBezTo>
                    <a:pt x="2047" y="1430"/>
                    <a:pt x="2044" y="1437"/>
                    <a:pt x="2041" y="1444"/>
                  </a:cubicBezTo>
                  <a:cubicBezTo>
                    <a:pt x="2040" y="1448"/>
                    <a:pt x="2042" y="1453"/>
                    <a:pt x="2046" y="1455"/>
                  </a:cubicBezTo>
                  <a:cubicBezTo>
                    <a:pt x="2050" y="1456"/>
                    <a:pt x="2055" y="1454"/>
                    <a:pt x="2056" y="1450"/>
                  </a:cubicBezTo>
                  <a:cubicBezTo>
                    <a:pt x="2059" y="1443"/>
                    <a:pt x="2062" y="1435"/>
                    <a:pt x="2065" y="1428"/>
                  </a:cubicBezTo>
                  <a:cubicBezTo>
                    <a:pt x="2066" y="1424"/>
                    <a:pt x="2064" y="1419"/>
                    <a:pt x="2060" y="1417"/>
                  </a:cubicBezTo>
                  <a:cubicBezTo>
                    <a:pt x="2056" y="1416"/>
                    <a:pt x="2051" y="1418"/>
                    <a:pt x="2050" y="1422"/>
                  </a:cubicBezTo>
                  <a:close/>
                  <a:moveTo>
                    <a:pt x="2085" y="1305"/>
                  </a:moveTo>
                  <a:cubicBezTo>
                    <a:pt x="2083" y="1313"/>
                    <a:pt x="2081" y="1321"/>
                    <a:pt x="2079" y="1328"/>
                  </a:cubicBezTo>
                  <a:cubicBezTo>
                    <a:pt x="2078" y="1333"/>
                    <a:pt x="2080" y="1337"/>
                    <a:pt x="2085" y="1338"/>
                  </a:cubicBezTo>
                  <a:cubicBezTo>
                    <a:pt x="2089" y="1339"/>
                    <a:pt x="2093" y="1337"/>
                    <a:pt x="2094" y="1332"/>
                  </a:cubicBezTo>
                  <a:cubicBezTo>
                    <a:pt x="2096" y="1325"/>
                    <a:pt x="2098" y="1317"/>
                    <a:pt x="2100" y="1309"/>
                  </a:cubicBezTo>
                  <a:cubicBezTo>
                    <a:pt x="2101" y="1305"/>
                    <a:pt x="2099" y="1301"/>
                    <a:pt x="2094" y="1299"/>
                  </a:cubicBezTo>
                  <a:cubicBezTo>
                    <a:pt x="2090" y="1298"/>
                    <a:pt x="2086" y="1301"/>
                    <a:pt x="2085" y="1305"/>
                  </a:cubicBezTo>
                  <a:close/>
                  <a:moveTo>
                    <a:pt x="2106" y="1185"/>
                  </a:moveTo>
                  <a:cubicBezTo>
                    <a:pt x="2105" y="1193"/>
                    <a:pt x="2104" y="1201"/>
                    <a:pt x="2103" y="1209"/>
                  </a:cubicBezTo>
                  <a:cubicBezTo>
                    <a:pt x="2102" y="1213"/>
                    <a:pt x="2105" y="1217"/>
                    <a:pt x="2110" y="1218"/>
                  </a:cubicBezTo>
                  <a:cubicBezTo>
                    <a:pt x="2114" y="1218"/>
                    <a:pt x="2118" y="1215"/>
                    <a:pt x="2119" y="1211"/>
                  </a:cubicBezTo>
                  <a:cubicBezTo>
                    <a:pt x="2120" y="1203"/>
                    <a:pt x="2121" y="1195"/>
                    <a:pt x="2122" y="1187"/>
                  </a:cubicBezTo>
                  <a:cubicBezTo>
                    <a:pt x="2122" y="1183"/>
                    <a:pt x="2119" y="1179"/>
                    <a:pt x="2115" y="1178"/>
                  </a:cubicBezTo>
                  <a:cubicBezTo>
                    <a:pt x="2110" y="1178"/>
                    <a:pt x="2106" y="1181"/>
                    <a:pt x="2106" y="1185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" name="iś1ïḓè">
              <a:extLst>
                <a:ext uri="{FF2B5EF4-FFF2-40B4-BE49-F238E27FC236}">
                  <a16:creationId xmlns:a16="http://schemas.microsoft.com/office/drawing/2014/main" xmlns="" id="{AD03BD4A-6DB7-4A05-9BF6-F6ECCFF4EAAF}"/>
                </a:ext>
              </a:extLst>
            </p:cNvPr>
            <p:cNvSpPr/>
            <p:nvPr/>
          </p:nvSpPr>
          <p:spPr bwMode="auto">
            <a:xfrm>
              <a:off x="4285966" y="3735727"/>
              <a:ext cx="3644122" cy="3122273"/>
            </a:xfrm>
            <a:custGeom>
              <a:avLst/>
              <a:gdLst>
                <a:gd name="connsiteX0" fmla="*/ 1822061 w 3644122"/>
                <a:gd name="connsiteY0" fmla="*/ 0 h 3122273"/>
                <a:gd name="connsiteX1" fmla="*/ 3644122 w 3644122"/>
                <a:gd name="connsiteY1" fmla="*/ 1822061 h 3122273"/>
                <a:gd name="connsiteX2" fmla="*/ 3110453 w 3644122"/>
                <a:gd name="connsiteY2" fmla="*/ 3110453 h 3122273"/>
                <a:gd name="connsiteX3" fmla="*/ 3097448 w 3644122"/>
                <a:gd name="connsiteY3" fmla="*/ 3122273 h 3122273"/>
                <a:gd name="connsiteX4" fmla="*/ 546675 w 3644122"/>
                <a:gd name="connsiteY4" fmla="*/ 3122273 h 3122273"/>
                <a:gd name="connsiteX5" fmla="*/ 533669 w 3644122"/>
                <a:gd name="connsiteY5" fmla="*/ 3110453 h 3122273"/>
                <a:gd name="connsiteX6" fmla="*/ 0 w 3644122"/>
                <a:gd name="connsiteY6" fmla="*/ 1822061 h 3122273"/>
                <a:gd name="connsiteX7" fmla="*/ 1822061 w 3644122"/>
                <a:gd name="connsiteY7" fmla="*/ 0 h 3122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44122" h="3122273">
                  <a:moveTo>
                    <a:pt x="1822061" y="0"/>
                  </a:moveTo>
                  <a:cubicBezTo>
                    <a:pt x="2828358" y="0"/>
                    <a:pt x="3644122" y="815764"/>
                    <a:pt x="3644122" y="1822061"/>
                  </a:cubicBezTo>
                  <a:cubicBezTo>
                    <a:pt x="3644122" y="2325210"/>
                    <a:pt x="3440181" y="2780725"/>
                    <a:pt x="3110453" y="3110453"/>
                  </a:cubicBezTo>
                  <a:lnTo>
                    <a:pt x="3097448" y="3122273"/>
                  </a:lnTo>
                  <a:lnTo>
                    <a:pt x="546675" y="3122273"/>
                  </a:lnTo>
                  <a:lnTo>
                    <a:pt x="533669" y="3110453"/>
                  </a:lnTo>
                  <a:cubicBezTo>
                    <a:pt x="203941" y="2780725"/>
                    <a:pt x="0" y="2325210"/>
                    <a:pt x="0" y="1822061"/>
                  </a:cubicBezTo>
                  <a:cubicBezTo>
                    <a:pt x="0" y="815764"/>
                    <a:pt x="815764" y="0"/>
                    <a:pt x="1822061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îšľïdè">
              <a:extLst>
                <a:ext uri="{FF2B5EF4-FFF2-40B4-BE49-F238E27FC236}">
                  <a16:creationId xmlns:a16="http://schemas.microsoft.com/office/drawing/2014/main" xmlns="" id="{740A32CE-81A7-4434-AD44-014D2EFF1CB5}"/>
                </a:ext>
              </a:extLst>
            </p:cNvPr>
            <p:cNvSpPr/>
            <p:nvPr/>
          </p:nvSpPr>
          <p:spPr bwMode="auto">
            <a:xfrm>
              <a:off x="4355413" y="6799420"/>
              <a:ext cx="3512538" cy="9503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11" name="išḻiḓe">
              <a:extLst>
                <a:ext uri="{FF2B5EF4-FFF2-40B4-BE49-F238E27FC236}">
                  <a16:creationId xmlns:a16="http://schemas.microsoft.com/office/drawing/2014/main" xmlns="" id="{7322500D-6CBD-4721-A4C2-A6446D4DE175}"/>
                </a:ext>
              </a:extLst>
            </p:cNvPr>
            <p:cNvGrpSpPr/>
            <p:nvPr/>
          </p:nvGrpSpPr>
          <p:grpSpPr>
            <a:xfrm>
              <a:off x="5210703" y="4161179"/>
              <a:ext cx="2207672" cy="2638241"/>
              <a:chOff x="5210703" y="4161179"/>
              <a:chExt cx="2207672" cy="2638241"/>
            </a:xfrm>
          </p:grpSpPr>
          <p:sp>
            <p:nvSpPr>
              <p:cNvPr id="47" name="iṥļíḋé">
                <a:extLst>
                  <a:ext uri="{FF2B5EF4-FFF2-40B4-BE49-F238E27FC236}">
                    <a16:creationId xmlns:a16="http://schemas.microsoft.com/office/drawing/2014/main" xmlns="" id="{08740AEA-793C-4864-AFFF-189F9B3539B8}"/>
                  </a:ext>
                </a:extLst>
              </p:cNvPr>
              <p:cNvSpPr/>
              <p:nvPr/>
            </p:nvSpPr>
            <p:spPr bwMode="auto">
              <a:xfrm>
                <a:off x="5316701" y="6028197"/>
                <a:ext cx="1589963" cy="610400"/>
              </a:xfrm>
              <a:custGeom>
                <a:avLst/>
                <a:gdLst>
                  <a:gd name="T0" fmla="*/ 2028 w 2175"/>
                  <a:gd name="T1" fmla="*/ 835 h 835"/>
                  <a:gd name="T2" fmla="*/ 141 w 2175"/>
                  <a:gd name="T3" fmla="*/ 835 h 835"/>
                  <a:gd name="T4" fmla="*/ 0 w 2175"/>
                  <a:gd name="T5" fmla="*/ 0 h 835"/>
                  <a:gd name="T6" fmla="*/ 2175 w 2175"/>
                  <a:gd name="T7" fmla="*/ 0 h 835"/>
                  <a:gd name="T8" fmla="*/ 2028 w 2175"/>
                  <a:gd name="T9" fmla="*/ 835 h 8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5" h="835">
                    <a:moveTo>
                      <a:pt x="2028" y="835"/>
                    </a:moveTo>
                    <a:lnTo>
                      <a:pt x="141" y="835"/>
                    </a:lnTo>
                    <a:lnTo>
                      <a:pt x="0" y="0"/>
                    </a:lnTo>
                    <a:lnTo>
                      <a:pt x="2175" y="0"/>
                    </a:lnTo>
                    <a:lnTo>
                      <a:pt x="2028" y="8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" name="í$ḻîḋé">
                <a:extLst>
                  <a:ext uri="{FF2B5EF4-FFF2-40B4-BE49-F238E27FC236}">
                    <a16:creationId xmlns:a16="http://schemas.microsoft.com/office/drawing/2014/main" xmlns="" id="{5918D6EB-6C8A-4254-AAAF-99250F1A76D0}"/>
                  </a:ext>
                </a:extLst>
              </p:cNvPr>
              <p:cNvSpPr/>
              <p:nvPr/>
            </p:nvSpPr>
            <p:spPr bwMode="auto">
              <a:xfrm>
                <a:off x="5316701" y="6028197"/>
                <a:ext cx="1589963" cy="610400"/>
              </a:xfrm>
              <a:custGeom>
                <a:avLst/>
                <a:gdLst>
                  <a:gd name="T0" fmla="*/ 2028 w 2175"/>
                  <a:gd name="T1" fmla="*/ 835 h 835"/>
                  <a:gd name="T2" fmla="*/ 141 w 2175"/>
                  <a:gd name="T3" fmla="*/ 835 h 835"/>
                  <a:gd name="T4" fmla="*/ 0 w 2175"/>
                  <a:gd name="T5" fmla="*/ 0 h 835"/>
                  <a:gd name="T6" fmla="*/ 2175 w 2175"/>
                  <a:gd name="T7" fmla="*/ 0 h 835"/>
                  <a:gd name="T8" fmla="*/ 2028 w 2175"/>
                  <a:gd name="T9" fmla="*/ 835 h 8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5" h="835">
                    <a:moveTo>
                      <a:pt x="2028" y="835"/>
                    </a:moveTo>
                    <a:lnTo>
                      <a:pt x="141" y="835"/>
                    </a:lnTo>
                    <a:lnTo>
                      <a:pt x="0" y="0"/>
                    </a:lnTo>
                    <a:lnTo>
                      <a:pt x="2175" y="0"/>
                    </a:lnTo>
                    <a:lnTo>
                      <a:pt x="2028" y="83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" name="iśļîdê">
                <a:extLst>
                  <a:ext uri="{FF2B5EF4-FFF2-40B4-BE49-F238E27FC236}">
                    <a16:creationId xmlns:a16="http://schemas.microsoft.com/office/drawing/2014/main" xmlns="" id="{CBCB2963-6B6F-4FE5-B362-1C1839683B91}"/>
                  </a:ext>
                </a:extLst>
              </p:cNvPr>
              <p:cNvSpPr/>
              <p:nvPr/>
            </p:nvSpPr>
            <p:spPr bwMode="auto">
              <a:xfrm>
                <a:off x="5316701" y="5264284"/>
                <a:ext cx="1589963" cy="763913"/>
              </a:xfrm>
              <a:custGeom>
                <a:avLst/>
                <a:gdLst>
                  <a:gd name="T0" fmla="*/ 874 w 920"/>
                  <a:gd name="T1" fmla="*/ 115 h 442"/>
                  <a:gd name="T2" fmla="*/ 591 w 920"/>
                  <a:gd name="T3" fmla="*/ 0 h 442"/>
                  <a:gd name="T4" fmla="*/ 459 w 920"/>
                  <a:gd name="T5" fmla="*/ 0 h 442"/>
                  <a:gd name="T6" fmla="*/ 328 w 920"/>
                  <a:gd name="T7" fmla="*/ 0 h 442"/>
                  <a:gd name="T8" fmla="*/ 45 w 920"/>
                  <a:gd name="T9" fmla="*/ 115 h 442"/>
                  <a:gd name="T10" fmla="*/ 0 w 920"/>
                  <a:gd name="T11" fmla="*/ 319 h 442"/>
                  <a:gd name="T12" fmla="*/ 0 w 920"/>
                  <a:gd name="T13" fmla="*/ 442 h 442"/>
                  <a:gd name="T14" fmla="*/ 920 w 920"/>
                  <a:gd name="T15" fmla="*/ 442 h 442"/>
                  <a:gd name="T16" fmla="*/ 920 w 920"/>
                  <a:gd name="T17" fmla="*/ 319 h 442"/>
                  <a:gd name="T18" fmla="*/ 920 w 920"/>
                  <a:gd name="T19" fmla="*/ 319 h 442"/>
                  <a:gd name="T20" fmla="*/ 874 w 920"/>
                  <a:gd name="T21" fmla="*/ 115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20" h="442">
                    <a:moveTo>
                      <a:pt x="874" y="115"/>
                    </a:moveTo>
                    <a:cubicBezTo>
                      <a:pt x="849" y="99"/>
                      <a:pt x="787" y="68"/>
                      <a:pt x="591" y="0"/>
                    </a:cubicBezTo>
                    <a:cubicBezTo>
                      <a:pt x="459" y="0"/>
                      <a:pt x="459" y="0"/>
                      <a:pt x="459" y="0"/>
                    </a:cubicBezTo>
                    <a:cubicBezTo>
                      <a:pt x="328" y="0"/>
                      <a:pt x="328" y="0"/>
                      <a:pt x="328" y="0"/>
                    </a:cubicBezTo>
                    <a:cubicBezTo>
                      <a:pt x="131" y="68"/>
                      <a:pt x="70" y="99"/>
                      <a:pt x="45" y="115"/>
                    </a:cubicBezTo>
                    <a:cubicBezTo>
                      <a:pt x="5" y="141"/>
                      <a:pt x="0" y="176"/>
                      <a:pt x="0" y="319"/>
                    </a:cubicBezTo>
                    <a:cubicBezTo>
                      <a:pt x="0" y="442"/>
                      <a:pt x="0" y="442"/>
                      <a:pt x="0" y="442"/>
                    </a:cubicBezTo>
                    <a:cubicBezTo>
                      <a:pt x="920" y="442"/>
                      <a:pt x="920" y="442"/>
                      <a:pt x="920" y="442"/>
                    </a:cubicBezTo>
                    <a:cubicBezTo>
                      <a:pt x="920" y="319"/>
                      <a:pt x="920" y="319"/>
                      <a:pt x="920" y="319"/>
                    </a:cubicBezTo>
                    <a:cubicBezTo>
                      <a:pt x="920" y="319"/>
                      <a:pt x="920" y="319"/>
                      <a:pt x="920" y="319"/>
                    </a:cubicBezTo>
                    <a:cubicBezTo>
                      <a:pt x="920" y="175"/>
                      <a:pt x="915" y="141"/>
                      <a:pt x="874" y="115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" name="ïṣļiḍe">
                <a:extLst>
                  <a:ext uri="{FF2B5EF4-FFF2-40B4-BE49-F238E27FC236}">
                    <a16:creationId xmlns:a16="http://schemas.microsoft.com/office/drawing/2014/main" xmlns="" id="{3BA481FA-CC29-4FD5-A5FB-7E6007EB6629}"/>
                  </a:ext>
                </a:extLst>
              </p:cNvPr>
              <p:cNvSpPr/>
              <p:nvPr/>
            </p:nvSpPr>
            <p:spPr bwMode="auto">
              <a:xfrm>
                <a:off x="5918328" y="4681663"/>
                <a:ext cx="376474" cy="784382"/>
              </a:xfrm>
              <a:custGeom>
                <a:avLst/>
                <a:gdLst>
                  <a:gd name="T0" fmla="*/ 0 w 218"/>
                  <a:gd name="T1" fmla="*/ 135 h 454"/>
                  <a:gd name="T2" fmla="*/ 0 w 218"/>
                  <a:gd name="T3" fmla="*/ 299 h 454"/>
                  <a:gd name="T4" fmla="*/ 0 w 218"/>
                  <a:gd name="T5" fmla="*/ 381 h 454"/>
                  <a:gd name="T6" fmla="*/ 218 w 218"/>
                  <a:gd name="T7" fmla="*/ 381 h 454"/>
                  <a:gd name="T8" fmla="*/ 218 w 218"/>
                  <a:gd name="T9" fmla="*/ 299 h 454"/>
                  <a:gd name="T10" fmla="*/ 218 w 218"/>
                  <a:gd name="T11" fmla="*/ 135 h 454"/>
                  <a:gd name="T12" fmla="*/ 0 w 218"/>
                  <a:gd name="T13" fmla="*/ 135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8" h="454">
                    <a:moveTo>
                      <a:pt x="0" y="135"/>
                    </a:moveTo>
                    <a:cubicBezTo>
                      <a:pt x="0" y="299"/>
                      <a:pt x="0" y="299"/>
                      <a:pt x="0" y="299"/>
                    </a:cubicBezTo>
                    <a:cubicBezTo>
                      <a:pt x="0" y="381"/>
                      <a:pt x="0" y="381"/>
                      <a:pt x="0" y="381"/>
                    </a:cubicBezTo>
                    <a:cubicBezTo>
                      <a:pt x="63" y="451"/>
                      <a:pt x="161" y="454"/>
                      <a:pt x="218" y="381"/>
                    </a:cubicBezTo>
                    <a:cubicBezTo>
                      <a:pt x="218" y="299"/>
                      <a:pt x="218" y="299"/>
                      <a:pt x="218" y="299"/>
                    </a:cubicBezTo>
                    <a:cubicBezTo>
                      <a:pt x="218" y="135"/>
                      <a:pt x="218" y="135"/>
                      <a:pt x="218" y="135"/>
                    </a:cubicBezTo>
                    <a:cubicBezTo>
                      <a:pt x="218" y="0"/>
                      <a:pt x="0" y="0"/>
                      <a:pt x="0" y="135"/>
                    </a:cubicBezTo>
                  </a:path>
                </a:pathLst>
              </a:custGeom>
              <a:solidFill>
                <a:srgbClr val="EAB9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" name="îşlïḋé">
                <a:extLst>
                  <a:ext uri="{FF2B5EF4-FFF2-40B4-BE49-F238E27FC236}">
                    <a16:creationId xmlns:a16="http://schemas.microsoft.com/office/drawing/2014/main" xmlns="" id="{2D8E0860-CC51-46F5-96B0-B34B5240235D}"/>
                  </a:ext>
                </a:extLst>
              </p:cNvPr>
              <p:cNvSpPr/>
              <p:nvPr/>
            </p:nvSpPr>
            <p:spPr bwMode="auto">
              <a:xfrm>
                <a:off x="5918328" y="5165597"/>
                <a:ext cx="376474" cy="126466"/>
              </a:xfrm>
              <a:custGeom>
                <a:avLst/>
                <a:gdLst>
                  <a:gd name="T0" fmla="*/ 218 w 218"/>
                  <a:gd name="T1" fmla="*/ 0 h 73"/>
                  <a:gd name="T2" fmla="*/ 0 w 218"/>
                  <a:gd name="T3" fmla="*/ 0 h 73"/>
                  <a:gd name="T4" fmla="*/ 0 w 218"/>
                  <a:gd name="T5" fmla="*/ 6 h 73"/>
                  <a:gd name="T6" fmla="*/ 98 w 218"/>
                  <a:gd name="T7" fmla="*/ 73 h 73"/>
                  <a:gd name="T8" fmla="*/ 126 w 218"/>
                  <a:gd name="T9" fmla="*/ 73 h 73"/>
                  <a:gd name="T10" fmla="*/ 213 w 218"/>
                  <a:gd name="T11" fmla="*/ 17 h 73"/>
                  <a:gd name="T12" fmla="*/ 218 w 218"/>
                  <a:gd name="T13" fmla="*/ 11 h 73"/>
                  <a:gd name="T14" fmla="*/ 218 w 218"/>
                  <a:gd name="T15" fmla="*/ 11 h 73"/>
                  <a:gd name="T16" fmla="*/ 218 w 218"/>
                  <a:gd name="T1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8" h="73">
                    <a:moveTo>
                      <a:pt x="21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49" y="63"/>
                      <a:pt x="98" y="73"/>
                    </a:cubicBezTo>
                    <a:cubicBezTo>
                      <a:pt x="126" y="73"/>
                      <a:pt x="126" y="73"/>
                      <a:pt x="126" y="73"/>
                    </a:cubicBezTo>
                    <a:cubicBezTo>
                      <a:pt x="164" y="65"/>
                      <a:pt x="200" y="30"/>
                      <a:pt x="213" y="17"/>
                    </a:cubicBezTo>
                    <a:cubicBezTo>
                      <a:pt x="218" y="11"/>
                      <a:pt x="218" y="11"/>
                      <a:pt x="218" y="11"/>
                    </a:cubicBezTo>
                    <a:cubicBezTo>
                      <a:pt x="218" y="11"/>
                      <a:pt x="218" y="11"/>
                      <a:pt x="218" y="11"/>
                    </a:cubicBezTo>
                    <a:cubicBezTo>
                      <a:pt x="218" y="0"/>
                      <a:pt x="218" y="0"/>
                      <a:pt x="218" y="0"/>
                    </a:cubicBezTo>
                  </a:path>
                </a:pathLst>
              </a:custGeom>
              <a:solidFill>
                <a:srgbClr val="D7AA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" name="ïśḻîḍè">
                <a:extLst>
                  <a:ext uri="{FF2B5EF4-FFF2-40B4-BE49-F238E27FC236}">
                    <a16:creationId xmlns:a16="http://schemas.microsoft.com/office/drawing/2014/main" xmlns="" id="{6DF05EB7-2BBF-4724-A2EE-7D8E1F80A34D}"/>
                  </a:ext>
                </a:extLst>
              </p:cNvPr>
              <p:cNvSpPr/>
              <p:nvPr/>
            </p:nvSpPr>
            <p:spPr bwMode="auto">
              <a:xfrm>
                <a:off x="5566709" y="4247439"/>
                <a:ext cx="1087754" cy="1004417"/>
              </a:xfrm>
              <a:custGeom>
                <a:avLst/>
                <a:gdLst>
                  <a:gd name="T0" fmla="*/ 314 w 629"/>
                  <a:gd name="T1" fmla="*/ 0 h 581"/>
                  <a:gd name="T2" fmla="*/ 141 w 629"/>
                  <a:gd name="T3" fmla="*/ 464 h 581"/>
                  <a:gd name="T4" fmla="*/ 314 w 629"/>
                  <a:gd name="T5" fmla="*/ 581 h 581"/>
                  <a:gd name="T6" fmla="*/ 488 w 629"/>
                  <a:gd name="T7" fmla="*/ 464 h 581"/>
                  <a:gd name="T8" fmla="*/ 314 w 629"/>
                  <a:gd name="T9" fmla="*/ 0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9" h="581">
                    <a:moveTo>
                      <a:pt x="314" y="0"/>
                    </a:moveTo>
                    <a:cubicBezTo>
                      <a:pt x="0" y="0"/>
                      <a:pt x="120" y="431"/>
                      <a:pt x="141" y="464"/>
                    </a:cubicBezTo>
                    <a:cubicBezTo>
                      <a:pt x="163" y="501"/>
                      <a:pt x="263" y="581"/>
                      <a:pt x="314" y="581"/>
                    </a:cubicBezTo>
                    <a:cubicBezTo>
                      <a:pt x="365" y="581"/>
                      <a:pt x="465" y="501"/>
                      <a:pt x="488" y="464"/>
                    </a:cubicBezTo>
                    <a:cubicBezTo>
                      <a:pt x="508" y="431"/>
                      <a:pt x="629" y="0"/>
                      <a:pt x="314" y="0"/>
                    </a:cubicBezTo>
                  </a:path>
                </a:pathLst>
              </a:custGeom>
              <a:solidFill>
                <a:srgbClr val="EAB9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" name="iṣľïdè">
                <a:extLst>
                  <a:ext uri="{FF2B5EF4-FFF2-40B4-BE49-F238E27FC236}">
                    <a16:creationId xmlns:a16="http://schemas.microsoft.com/office/drawing/2014/main" xmlns="" id="{71580137-A987-4915-8756-E82A8553367B}"/>
                  </a:ext>
                </a:extLst>
              </p:cNvPr>
              <p:cNvSpPr/>
              <p:nvPr/>
            </p:nvSpPr>
            <p:spPr bwMode="auto">
              <a:xfrm>
                <a:off x="5847419" y="5422914"/>
                <a:ext cx="494167" cy="605283"/>
              </a:xfrm>
              <a:custGeom>
                <a:avLst/>
                <a:gdLst>
                  <a:gd name="T0" fmla="*/ 152 w 286"/>
                  <a:gd name="T1" fmla="*/ 0 h 350"/>
                  <a:gd name="T2" fmla="*/ 0 w 286"/>
                  <a:gd name="T3" fmla="*/ 44 h 350"/>
                  <a:gd name="T4" fmla="*/ 58 w 286"/>
                  <a:gd name="T5" fmla="*/ 350 h 350"/>
                  <a:gd name="T6" fmla="*/ 263 w 286"/>
                  <a:gd name="T7" fmla="*/ 350 h 350"/>
                  <a:gd name="T8" fmla="*/ 286 w 286"/>
                  <a:gd name="T9" fmla="*/ 45 h 350"/>
                  <a:gd name="T10" fmla="*/ 152 w 286"/>
                  <a:gd name="T11" fmla="*/ 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6" h="350">
                    <a:moveTo>
                      <a:pt x="152" y="0"/>
                    </a:moveTo>
                    <a:cubicBezTo>
                      <a:pt x="152" y="0"/>
                      <a:pt x="0" y="35"/>
                      <a:pt x="0" y="44"/>
                    </a:cubicBezTo>
                    <a:cubicBezTo>
                      <a:pt x="0" y="53"/>
                      <a:pt x="58" y="350"/>
                      <a:pt x="58" y="350"/>
                    </a:cubicBezTo>
                    <a:cubicBezTo>
                      <a:pt x="263" y="350"/>
                      <a:pt x="263" y="350"/>
                      <a:pt x="263" y="350"/>
                    </a:cubicBezTo>
                    <a:cubicBezTo>
                      <a:pt x="286" y="45"/>
                      <a:pt x="286" y="45"/>
                      <a:pt x="286" y="45"/>
                    </a:cubicBezTo>
                    <a:cubicBezTo>
                      <a:pt x="152" y="0"/>
                      <a:pt x="152" y="0"/>
                      <a:pt x="152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" name="îṩḻíḓè">
                <a:extLst>
                  <a:ext uri="{FF2B5EF4-FFF2-40B4-BE49-F238E27FC236}">
                    <a16:creationId xmlns:a16="http://schemas.microsoft.com/office/drawing/2014/main" xmlns="" id="{0756323C-865C-409C-8469-25359FA4BE49}"/>
                  </a:ext>
                </a:extLst>
              </p:cNvPr>
              <p:cNvSpPr/>
              <p:nvPr/>
            </p:nvSpPr>
            <p:spPr bwMode="auto">
              <a:xfrm>
                <a:off x="6026519" y="5421453"/>
                <a:ext cx="160824" cy="157168"/>
              </a:xfrm>
              <a:custGeom>
                <a:avLst/>
                <a:gdLst>
                  <a:gd name="T0" fmla="*/ 0 w 220"/>
                  <a:gd name="T1" fmla="*/ 121 h 215"/>
                  <a:gd name="T2" fmla="*/ 64 w 220"/>
                  <a:gd name="T3" fmla="*/ 215 h 215"/>
                  <a:gd name="T4" fmla="*/ 159 w 220"/>
                  <a:gd name="T5" fmla="*/ 215 h 215"/>
                  <a:gd name="T6" fmla="*/ 220 w 220"/>
                  <a:gd name="T7" fmla="*/ 121 h 215"/>
                  <a:gd name="T8" fmla="*/ 114 w 220"/>
                  <a:gd name="T9" fmla="*/ 0 h 215"/>
                  <a:gd name="T10" fmla="*/ 0 w 220"/>
                  <a:gd name="T11" fmla="*/ 121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15">
                    <a:moveTo>
                      <a:pt x="0" y="121"/>
                    </a:moveTo>
                    <a:lnTo>
                      <a:pt x="64" y="215"/>
                    </a:lnTo>
                    <a:lnTo>
                      <a:pt x="159" y="215"/>
                    </a:lnTo>
                    <a:lnTo>
                      <a:pt x="220" y="121"/>
                    </a:lnTo>
                    <a:lnTo>
                      <a:pt x="114" y="0"/>
                    </a:lnTo>
                    <a:lnTo>
                      <a:pt x="0" y="121"/>
                    </a:ln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" name="ïšḻîḋé">
                <a:extLst>
                  <a:ext uri="{FF2B5EF4-FFF2-40B4-BE49-F238E27FC236}">
                    <a16:creationId xmlns:a16="http://schemas.microsoft.com/office/drawing/2014/main" xmlns="" id="{22C4895C-8B0D-456D-B8B3-FCD9A00B88B1}"/>
                  </a:ext>
                </a:extLst>
              </p:cNvPr>
              <p:cNvSpPr/>
              <p:nvPr/>
            </p:nvSpPr>
            <p:spPr bwMode="auto">
              <a:xfrm>
                <a:off x="6026519" y="5421453"/>
                <a:ext cx="160824" cy="157168"/>
              </a:xfrm>
              <a:custGeom>
                <a:avLst/>
                <a:gdLst>
                  <a:gd name="T0" fmla="*/ 0 w 220"/>
                  <a:gd name="T1" fmla="*/ 121 h 215"/>
                  <a:gd name="T2" fmla="*/ 64 w 220"/>
                  <a:gd name="T3" fmla="*/ 215 h 215"/>
                  <a:gd name="T4" fmla="*/ 159 w 220"/>
                  <a:gd name="T5" fmla="*/ 215 h 215"/>
                  <a:gd name="T6" fmla="*/ 220 w 220"/>
                  <a:gd name="T7" fmla="*/ 121 h 215"/>
                  <a:gd name="T8" fmla="*/ 114 w 220"/>
                  <a:gd name="T9" fmla="*/ 0 h 215"/>
                  <a:gd name="T10" fmla="*/ 0 w 220"/>
                  <a:gd name="T11" fmla="*/ 121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15">
                    <a:moveTo>
                      <a:pt x="0" y="121"/>
                    </a:moveTo>
                    <a:lnTo>
                      <a:pt x="64" y="215"/>
                    </a:lnTo>
                    <a:lnTo>
                      <a:pt x="159" y="215"/>
                    </a:lnTo>
                    <a:lnTo>
                      <a:pt x="220" y="121"/>
                    </a:lnTo>
                    <a:lnTo>
                      <a:pt x="114" y="0"/>
                    </a:lnTo>
                    <a:lnTo>
                      <a:pt x="0" y="12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6" name="ïš1íḓè">
                <a:extLst>
                  <a:ext uri="{FF2B5EF4-FFF2-40B4-BE49-F238E27FC236}">
                    <a16:creationId xmlns:a16="http://schemas.microsoft.com/office/drawing/2014/main" xmlns="" id="{503ED06B-215A-461C-86DD-9FA20B2C8108}"/>
                  </a:ext>
                </a:extLst>
              </p:cNvPr>
              <p:cNvSpPr/>
              <p:nvPr/>
            </p:nvSpPr>
            <p:spPr bwMode="auto">
              <a:xfrm>
                <a:off x="6007512" y="5578621"/>
                <a:ext cx="201030" cy="449576"/>
              </a:xfrm>
              <a:custGeom>
                <a:avLst/>
                <a:gdLst>
                  <a:gd name="T0" fmla="*/ 90 w 275"/>
                  <a:gd name="T1" fmla="*/ 0 h 615"/>
                  <a:gd name="T2" fmla="*/ 0 w 275"/>
                  <a:gd name="T3" fmla="*/ 615 h 615"/>
                  <a:gd name="T4" fmla="*/ 275 w 275"/>
                  <a:gd name="T5" fmla="*/ 615 h 615"/>
                  <a:gd name="T6" fmla="*/ 185 w 275"/>
                  <a:gd name="T7" fmla="*/ 0 h 615"/>
                  <a:gd name="T8" fmla="*/ 90 w 275"/>
                  <a:gd name="T9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5" h="615">
                    <a:moveTo>
                      <a:pt x="90" y="0"/>
                    </a:moveTo>
                    <a:lnTo>
                      <a:pt x="0" y="615"/>
                    </a:lnTo>
                    <a:lnTo>
                      <a:pt x="275" y="615"/>
                    </a:lnTo>
                    <a:lnTo>
                      <a:pt x="185" y="0"/>
                    </a:lnTo>
                    <a:lnTo>
                      <a:pt x="90" y="0"/>
                    </a:lnTo>
                    <a:close/>
                  </a:path>
                </a:pathLst>
              </a:custGeom>
              <a:solidFill>
                <a:srgbClr val="28A8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" name="íṣ1iḓe">
                <a:extLst>
                  <a:ext uri="{FF2B5EF4-FFF2-40B4-BE49-F238E27FC236}">
                    <a16:creationId xmlns:a16="http://schemas.microsoft.com/office/drawing/2014/main" xmlns="" id="{D3925952-4CB4-4471-B596-EEE88ED55F23}"/>
                  </a:ext>
                </a:extLst>
              </p:cNvPr>
              <p:cNvSpPr/>
              <p:nvPr/>
            </p:nvSpPr>
            <p:spPr bwMode="auto">
              <a:xfrm>
                <a:off x="6007512" y="5578621"/>
                <a:ext cx="201030" cy="449576"/>
              </a:xfrm>
              <a:custGeom>
                <a:avLst/>
                <a:gdLst>
                  <a:gd name="T0" fmla="*/ 90 w 275"/>
                  <a:gd name="T1" fmla="*/ 0 h 615"/>
                  <a:gd name="T2" fmla="*/ 0 w 275"/>
                  <a:gd name="T3" fmla="*/ 615 h 615"/>
                  <a:gd name="T4" fmla="*/ 275 w 275"/>
                  <a:gd name="T5" fmla="*/ 615 h 615"/>
                  <a:gd name="T6" fmla="*/ 185 w 275"/>
                  <a:gd name="T7" fmla="*/ 0 h 615"/>
                  <a:gd name="T8" fmla="*/ 90 w 275"/>
                  <a:gd name="T9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5" h="615">
                    <a:moveTo>
                      <a:pt x="90" y="0"/>
                    </a:moveTo>
                    <a:lnTo>
                      <a:pt x="0" y="615"/>
                    </a:lnTo>
                    <a:lnTo>
                      <a:pt x="275" y="615"/>
                    </a:lnTo>
                    <a:lnTo>
                      <a:pt x="185" y="0"/>
                    </a:lnTo>
                    <a:lnTo>
                      <a:pt x="9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8" name="îṣḻíḍè">
                <a:extLst>
                  <a:ext uri="{FF2B5EF4-FFF2-40B4-BE49-F238E27FC236}">
                    <a16:creationId xmlns:a16="http://schemas.microsoft.com/office/drawing/2014/main" xmlns="" id="{FB79E2AD-8765-46AB-8BBE-9BD1F27BA7E4}"/>
                  </a:ext>
                </a:extLst>
              </p:cNvPr>
              <p:cNvSpPr/>
              <p:nvPr/>
            </p:nvSpPr>
            <p:spPr bwMode="auto">
              <a:xfrm>
                <a:off x="5904439" y="5188258"/>
                <a:ext cx="205416" cy="395480"/>
              </a:xfrm>
              <a:custGeom>
                <a:avLst/>
                <a:gdLst>
                  <a:gd name="T0" fmla="*/ 23 w 281"/>
                  <a:gd name="T1" fmla="*/ 0 h 541"/>
                  <a:gd name="T2" fmla="*/ 0 w 281"/>
                  <a:gd name="T3" fmla="*/ 87 h 541"/>
                  <a:gd name="T4" fmla="*/ 63 w 281"/>
                  <a:gd name="T5" fmla="*/ 541 h 541"/>
                  <a:gd name="T6" fmla="*/ 281 w 281"/>
                  <a:gd name="T7" fmla="*/ 321 h 541"/>
                  <a:gd name="T8" fmla="*/ 23 w 281"/>
                  <a:gd name="T9" fmla="*/ 0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1" h="541">
                    <a:moveTo>
                      <a:pt x="23" y="0"/>
                    </a:moveTo>
                    <a:lnTo>
                      <a:pt x="0" y="87"/>
                    </a:lnTo>
                    <a:lnTo>
                      <a:pt x="63" y="541"/>
                    </a:lnTo>
                    <a:lnTo>
                      <a:pt x="281" y="321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9" name="íṧļíḑê">
                <a:extLst>
                  <a:ext uri="{FF2B5EF4-FFF2-40B4-BE49-F238E27FC236}">
                    <a16:creationId xmlns:a16="http://schemas.microsoft.com/office/drawing/2014/main" xmlns="" id="{2CB02905-23E4-4A89-B900-AF78115DBD30}"/>
                  </a:ext>
                </a:extLst>
              </p:cNvPr>
              <p:cNvSpPr/>
              <p:nvPr/>
            </p:nvSpPr>
            <p:spPr bwMode="auto">
              <a:xfrm>
                <a:off x="5904439" y="5188258"/>
                <a:ext cx="205416" cy="395480"/>
              </a:xfrm>
              <a:custGeom>
                <a:avLst/>
                <a:gdLst>
                  <a:gd name="T0" fmla="*/ 23 w 281"/>
                  <a:gd name="T1" fmla="*/ 0 h 541"/>
                  <a:gd name="T2" fmla="*/ 0 w 281"/>
                  <a:gd name="T3" fmla="*/ 87 h 541"/>
                  <a:gd name="T4" fmla="*/ 63 w 281"/>
                  <a:gd name="T5" fmla="*/ 541 h 541"/>
                  <a:gd name="T6" fmla="*/ 281 w 281"/>
                  <a:gd name="T7" fmla="*/ 321 h 541"/>
                  <a:gd name="T8" fmla="*/ 23 w 281"/>
                  <a:gd name="T9" fmla="*/ 0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1" h="541">
                    <a:moveTo>
                      <a:pt x="23" y="0"/>
                    </a:moveTo>
                    <a:lnTo>
                      <a:pt x="0" y="87"/>
                    </a:lnTo>
                    <a:lnTo>
                      <a:pt x="63" y="541"/>
                    </a:lnTo>
                    <a:lnTo>
                      <a:pt x="281" y="321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" name="iS1ïdè">
                <a:extLst>
                  <a:ext uri="{FF2B5EF4-FFF2-40B4-BE49-F238E27FC236}">
                    <a16:creationId xmlns:a16="http://schemas.microsoft.com/office/drawing/2014/main" xmlns="" id="{D9716C19-CEC4-46EA-954B-5FEBECCE4026}"/>
                  </a:ext>
                </a:extLst>
              </p:cNvPr>
              <p:cNvSpPr/>
              <p:nvPr/>
            </p:nvSpPr>
            <p:spPr bwMode="auto">
              <a:xfrm>
                <a:off x="6109854" y="5188258"/>
                <a:ext cx="198837" cy="399136"/>
              </a:xfrm>
              <a:custGeom>
                <a:avLst/>
                <a:gdLst>
                  <a:gd name="T0" fmla="*/ 253 w 272"/>
                  <a:gd name="T1" fmla="*/ 0 h 546"/>
                  <a:gd name="T2" fmla="*/ 272 w 272"/>
                  <a:gd name="T3" fmla="*/ 85 h 546"/>
                  <a:gd name="T4" fmla="*/ 213 w 272"/>
                  <a:gd name="T5" fmla="*/ 546 h 546"/>
                  <a:gd name="T6" fmla="*/ 0 w 272"/>
                  <a:gd name="T7" fmla="*/ 321 h 546"/>
                  <a:gd name="T8" fmla="*/ 253 w 272"/>
                  <a:gd name="T9" fmla="*/ 0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2" h="546">
                    <a:moveTo>
                      <a:pt x="253" y="0"/>
                    </a:moveTo>
                    <a:lnTo>
                      <a:pt x="272" y="85"/>
                    </a:lnTo>
                    <a:lnTo>
                      <a:pt x="213" y="546"/>
                    </a:lnTo>
                    <a:lnTo>
                      <a:pt x="0" y="321"/>
                    </a:lnTo>
                    <a:lnTo>
                      <a:pt x="25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" name="ï$1íḑè">
                <a:extLst>
                  <a:ext uri="{FF2B5EF4-FFF2-40B4-BE49-F238E27FC236}">
                    <a16:creationId xmlns:a16="http://schemas.microsoft.com/office/drawing/2014/main" xmlns="" id="{9715475E-DDE5-4A61-BEB8-04242AADA8EF}"/>
                  </a:ext>
                </a:extLst>
              </p:cNvPr>
              <p:cNvSpPr/>
              <p:nvPr/>
            </p:nvSpPr>
            <p:spPr bwMode="auto">
              <a:xfrm>
                <a:off x="5918328" y="5184603"/>
                <a:ext cx="187871" cy="235387"/>
              </a:xfrm>
              <a:custGeom>
                <a:avLst/>
                <a:gdLst>
                  <a:gd name="T0" fmla="*/ 2 w 257"/>
                  <a:gd name="T1" fmla="*/ 0 h 322"/>
                  <a:gd name="T2" fmla="*/ 0 w 257"/>
                  <a:gd name="T3" fmla="*/ 0 h 322"/>
                  <a:gd name="T4" fmla="*/ 0 w 257"/>
                  <a:gd name="T5" fmla="*/ 5 h 322"/>
                  <a:gd name="T6" fmla="*/ 2 w 257"/>
                  <a:gd name="T7" fmla="*/ 7 h 322"/>
                  <a:gd name="T8" fmla="*/ 4 w 257"/>
                  <a:gd name="T9" fmla="*/ 5 h 322"/>
                  <a:gd name="T10" fmla="*/ 257 w 257"/>
                  <a:gd name="T11" fmla="*/ 322 h 322"/>
                  <a:gd name="T12" fmla="*/ 257 w 257"/>
                  <a:gd name="T13" fmla="*/ 315 h 322"/>
                  <a:gd name="T14" fmla="*/ 2 w 257"/>
                  <a:gd name="T15" fmla="*/ 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7" h="322">
                    <a:moveTo>
                      <a:pt x="2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4" y="5"/>
                    </a:lnTo>
                    <a:lnTo>
                      <a:pt x="257" y="322"/>
                    </a:lnTo>
                    <a:lnTo>
                      <a:pt x="257" y="315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EB0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" name="iṧḷiḓè">
                <a:extLst>
                  <a:ext uri="{FF2B5EF4-FFF2-40B4-BE49-F238E27FC236}">
                    <a16:creationId xmlns:a16="http://schemas.microsoft.com/office/drawing/2014/main" xmlns="" id="{A8E180E3-BC32-4A3D-992B-350B9EA33DBF}"/>
                  </a:ext>
                </a:extLst>
              </p:cNvPr>
              <p:cNvSpPr/>
              <p:nvPr/>
            </p:nvSpPr>
            <p:spPr bwMode="auto">
              <a:xfrm>
                <a:off x="5918328" y="5184603"/>
                <a:ext cx="187871" cy="235387"/>
              </a:xfrm>
              <a:custGeom>
                <a:avLst/>
                <a:gdLst>
                  <a:gd name="T0" fmla="*/ 2 w 257"/>
                  <a:gd name="T1" fmla="*/ 0 h 322"/>
                  <a:gd name="T2" fmla="*/ 0 w 257"/>
                  <a:gd name="T3" fmla="*/ 0 h 322"/>
                  <a:gd name="T4" fmla="*/ 0 w 257"/>
                  <a:gd name="T5" fmla="*/ 5 h 322"/>
                  <a:gd name="T6" fmla="*/ 2 w 257"/>
                  <a:gd name="T7" fmla="*/ 7 h 322"/>
                  <a:gd name="T8" fmla="*/ 4 w 257"/>
                  <a:gd name="T9" fmla="*/ 5 h 322"/>
                  <a:gd name="T10" fmla="*/ 257 w 257"/>
                  <a:gd name="T11" fmla="*/ 322 h 322"/>
                  <a:gd name="T12" fmla="*/ 257 w 257"/>
                  <a:gd name="T13" fmla="*/ 315 h 322"/>
                  <a:gd name="T14" fmla="*/ 2 w 257"/>
                  <a:gd name="T15" fmla="*/ 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7" h="322">
                    <a:moveTo>
                      <a:pt x="2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4" y="5"/>
                    </a:lnTo>
                    <a:lnTo>
                      <a:pt x="257" y="322"/>
                    </a:lnTo>
                    <a:lnTo>
                      <a:pt x="257" y="315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" name="íṥļïďe">
                <a:extLst>
                  <a:ext uri="{FF2B5EF4-FFF2-40B4-BE49-F238E27FC236}">
                    <a16:creationId xmlns:a16="http://schemas.microsoft.com/office/drawing/2014/main" xmlns="" id="{CD5A9B78-02EB-4CC9-A03E-68A0BD5CBF53}"/>
                  </a:ext>
                </a:extLst>
              </p:cNvPr>
              <p:cNvSpPr/>
              <p:nvPr/>
            </p:nvSpPr>
            <p:spPr bwMode="auto">
              <a:xfrm>
                <a:off x="5919790" y="5188258"/>
                <a:ext cx="186410" cy="233194"/>
              </a:xfrm>
              <a:custGeom>
                <a:avLst/>
                <a:gdLst>
                  <a:gd name="T0" fmla="*/ 2 w 255"/>
                  <a:gd name="T1" fmla="*/ 0 h 319"/>
                  <a:gd name="T2" fmla="*/ 0 w 255"/>
                  <a:gd name="T3" fmla="*/ 2 h 319"/>
                  <a:gd name="T4" fmla="*/ 255 w 255"/>
                  <a:gd name="T5" fmla="*/ 319 h 319"/>
                  <a:gd name="T6" fmla="*/ 255 w 255"/>
                  <a:gd name="T7" fmla="*/ 317 h 319"/>
                  <a:gd name="T8" fmla="*/ 2 w 255"/>
                  <a:gd name="T9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319">
                    <a:moveTo>
                      <a:pt x="2" y="0"/>
                    </a:moveTo>
                    <a:lnTo>
                      <a:pt x="0" y="2"/>
                    </a:lnTo>
                    <a:lnTo>
                      <a:pt x="255" y="319"/>
                    </a:lnTo>
                    <a:lnTo>
                      <a:pt x="255" y="317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4" name="îṡľíḋè">
                <a:extLst>
                  <a:ext uri="{FF2B5EF4-FFF2-40B4-BE49-F238E27FC236}">
                    <a16:creationId xmlns:a16="http://schemas.microsoft.com/office/drawing/2014/main" xmlns="" id="{67FC2BAE-8BD2-406E-B0DE-FA36BAB417EB}"/>
                  </a:ext>
                </a:extLst>
              </p:cNvPr>
              <p:cNvSpPr/>
              <p:nvPr/>
            </p:nvSpPr>
            <p:spPr bwMode="auto">
              <a:xfrm>
                <a:off x="5919790" y="5188258"/>
                <a:ext cx="186410" cy="233194"/>
              </a:xfrm>
              <a:custGeom>
                <a:avLst/>
                <a:gdLst>
                  <a:gd name="T0" fmla="*/ 2 w 255"/>
                  <a:gd name="T1" fmla="*/ 0 h 319"/>
                  <a:gd name="T2" fmla="*/ 0 w 255"/>
                  <a:gd name="T3" fmla="*/ 2 h 319"/>
                  <a:gd name="T4" fmla="*/ 255 w 255"/>
                  <a:gd name="T5" fmla="*/ 319 h 319"/>
                  <a:gd name="T6" fmla="*/ 255 w 255"/>
                  <a:gd name="T7" fmla="*/ 317 h 319"/>
                  <a:gd name="T8" fmla="*/ 2 w 255"/>
                  <a:gd name="T9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319">
                    <a:moveTo>
                      <a:pt x="2" y="0"/>
                    </a:moveTo>
                    <a:lnTo>
                      <a:pt x="0" y="2"/>
                    </a:lnTo>
                    <a:lnTo>
                      <a:pt x="255" y="319"/>
                    </a:lnTo>
                    <a:lnTo>
                      <a:pt x="255" y="317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5" name="ïṥľiḋé">
                <a:extLst>
                  <a:ext uri="{FF2B5EF4-FFF2-40B4-BE49-F238E27FC236}">
                    <a16:creationId xmlns:a16="http://schemas.microsoft.com/office/drawing/2014/main" xmlns="" id="{A6A54615-BA13-4F02-86AC-AE6D61231219}"/>
                  </a:ext>
                </a:extLst>
              </p:cNvPr>
              <p:cNvSpPr/>
              <p:nvPr/>
            </p:nvSpPr>
            <p:spPr bwMode="auto">
              <a:xfrm>
                <a:off x="5952686" y="5426570"/>
                <a:ext cx="152052" cy="207609"/>
              </a:xfrm>
              <a:custGeom>
                <a:avLst/>
                <a:gdLst>
                  <a:gd name="T0" fmla="*/ 111 w 208"/>
                  <a:gd name="T1" fmla="*/ 123 h 284"/>
                  <a:gd name="T2" fmla="*/ 2 w 208"/>
                  <a:gd name="T3" fmla="*/ 255 h 284"/>
                  <a:gd name="T4" fmla="*/ 0 w 208"/>
                  <a:gd name="T5" fmla="*/ 232 h 284"/>
                  <a:gd name="T6" fmla="*/ 7 w 208"/>
                  <a:gd name="T7" fmla="*/ 284 h 284"/>
                  <a:gd name="T8" fmla="*/ 116 w 208"/>
                  <a:gd name="T9" fmla="*/ 132 h 284"/>
                  <a:gd name="T10" fmla="*/ 111 w 208"/>
                  <a:gd name="T11" fmla="*/ 123 h 284"/>
                  <a:gd name="T12" fmla="*/ 104 w 208"/>
                  <a:gd name="T13" fmla="*/ 114 h 284"/>
                  <a:gd name="T14" fmla="*/ 0 w 208"/>
                  <a:gd name="T15" fmla="*/ 225 h 284"/>
                  <a:gd name="T16" fmla="*/ 0 w 208"/>
                  <a:gd name="T17" fmla="*/ 227 h 284"/>
                  <a:gd name="T18" fmla="*/ 104 w 208"/>
                  <a:gd name="T19" fmla="*/ 114 h 284"/>
                  <a:gd name="T20" fmla="*/ 104 w 208"/>
                  <a:gd name="T21" fmla="*/ 114 h 284"/>
                  <a:gd name="T22" fmla="*/ 208 w 208"/>
                  <a:gd name="T23" fmla="*/ 0 h 284"/>
                  <a:gd name="T24" fmla="*/ 196 w 208"/>
                  <a:gd name="T25" fmla="*/ 12 h 284"/>
                  <a:gd name="T26" fmla="*/ 165 w 208"/>
                  <a:gd name="T27" fmla="*/ 45 h 284"/>
                  <a:gd name="T28" fmla="*/ 208 w 208"/>
                  <a:gd name="T29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8" h="284">
                    <a:moveTo>
                      <a:pt x="111" y="123"/>
                    </a:moveTo>
                    <a:lnTo>
                      <a:pt x="2" y="255"/>
                    </a:lnTo>
                    <a:lnTo>
                      <a:pt x="0" y="232"/>
                    </a:lnTo>
                    <a:lnTo>
                      <a:pt x="7" y="284"/>
                    </a:lnTo>
                    <a:lnTo>
                      <a:pt x="116" y="132"/>
                    </a:lnTo>
                    <a:lnTo>
                      <a:pt x="111" y="123"/>
                    </a:lnTo>
                    <a:close/>
                    <a:moveTo>
                      <a:pt x="104" y="114"/>
                    </a:moveTo>
                    <a:lnTo>
                      <a:pt x="0" y="225"/>
                    </a:lnTo>
                    <a:lnTo>
                      <a:pt x="0" y="227"/>
                    </a:lnTo>
                    <a:lnTo>
                      <a:pt x="104" y="114"/>
                    </a:lnTo>
                    <a:lnTo>
                      <a:pt x="104" y="114"/>
                    </a:lnTo>
                    <a:close/>
                    <a:moveTo>
                      <a:pt x="208" y="0"/>
                    </a:moveTo>
                    <a:lnTo>
                      <a:pt x="196" y="12"/>
                    </a:lnTo>
                    <a:lnTo>
                      <a:pt x="165" y="45"/>
                    </a:lnTo>
                    <a:lnTo>
                      <a:pt x="208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75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6" name="íṥļîḍé">
                <a:extLst>
                  <a:ext uri="{FF2B5EF4-FFF2-40B4-BE49-F238E27FC236}">
                    <a16:creationId xmlns:a16="http://schemas.microsoft.com/office/drawing/2014/main" xmlns="" id="{A2D1857A-A414-4A7F-9019-1788674A055F}"/>
                  </a:ext>
                </a:extLst>
              </p:cNvPr>
              <p:cNvSpPr/>
              <p:nvPr/>
            </p:nvSpPr>
            <p:spPr bwMode="auto">
              <a:xfrm>
                <a:off x="5952686" y="5426570"/>
                <a:ext cx="152052" cy="207609"/>
              </a:xfrm>
              <a:custGeom>
                <a:avLst/>
                <a:gdLst>
                  <a:gd name="T0" fmla="*/ 111 w 208"/>
                  <a:gd name="T1" fmla="*/ 123 h 284"/>
                  <a:gd name="T2" fmla="*/ 2 w 208"/>
                  <a:gd name="T3" fmla="*/ 255 h 284"/>
                  <a:gd name="T4" fmla="*/ 0 w 208"/>
                  <a:gd name="T5" fmla="*/ 232 h 284"/>
                  <a:gd name="T6" fmla="*/ 7 w 208"/>
                  <a:gd name="T7" fmla="*/ 284 h 284"/>
                  <a:gd name="T8" fmla="*/ 116 w 208"/>
                  <a:gd name="T9" fmla="*/ 132 h 284"/>
                  <a:gd name="T10" fmla="*/ 111 w 208"/>
                  <a:gd name="T11" fmla="*/ 123 h 284"/>
                  <a:gd name="T12" fmla="*/ 104 w 208"/>
                  <a:gd name="T13" fmla="*/ 114 h 284"/>
                  <a:gd name="T14" fmla="*/ 0 w 208"/>
                  <a:gd name="T15" fmla="*/ 225 h 284"/>
                  <a:gd name="T16" fmla="*/ 0 w 208"/>
                  <a:gd name="T17" fmla="*/ 227 h 284"/>
                  <a:gd name="T18" fmla="*/ 104 w 208"/>
                  <a:gd name="T19" fmla="*/ 114 h 284"/>
                  <a:gd name="T20" fmla="*/ 104 w 208"/>
                  <a:gd name="T21" fmla="*/ 114 h 284"/>
                  <a:gd name="T22" fmla="*/ 208 w 208"/>
                  <a:gd name="T23" fmla="*/ 0 h 284"/>
                  <a:gd name="T24" fmla="*/ 196 w 208"/>
                  <a:gd name="T25" fmla="*/ 12 h 284"/>
                  <a:gd name="T26" fmla="*/ 165 w 208"/>
                  <a:gd name="T27" fmla="*/ 45 h 284"/>
                  <a:gd name="T28" fmla="*/ 208 w 208"/>
                  <a:gd name="T29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8" h="284">
                    <a:moveTo>
                      <a:pt x="111" y="123"/>
                    </a:moveTo>
                    <a:lnTo>
                      <a:pt x="2" y="255"/>
                    </a:lnTo>
                    <a:lnTo>
                      <a:pt x="0" y="232"/>
                    </a:lnTo>
                    <a:lnTo>
                      <a:pt x="7" y="284"/>
                    </a:lnTo>
                    <a:lnTo>
                      <a:pt x="116" y="132"/>
                    </a:lnTo>
                    <a:lnTo>
                      <a:pt x="111" y="123"/>
                    </a:lnTo>
                    <a:moveTo>
                      <a:pt x="104" y="114"/>
                    </a:moveTo>
                    <a:lnTo>
                      <a:pt x="0" y="225"/>
                    </a:lnTo>
                    <a:lnTo>
                      <a:pt x="0" y="227"/>
                    </a:lnTo>
                    <a:lnTo>
                      <a:pt x="104" y="114"/>
                    </a:lnTo>
                    <a:lnTo>
                      <a:pt x="104" y="114"/>
                    </a:lnTo>
                    <a:moveTo>
                      <a:pt x="208" y="0"/>
                    </a:moveTo>
                    <a:lnTo>
                      <a:pt x="196" y="12"/>
                    </a:lnTo>
                    <a:lnTo>
                      <a:pt x="165" y="45"/>
                    </a:lnTo>
                    <a:lnTo>
                      <a:pt x="20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75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" name="ï$ḻídé">
                <a:extLst>
                  <a:ext uri="{FF2B5EF4-FFF2-40B4-BE49-F238E27FC236}">
                    <a16:creationId xmlns:a16="http://schemas.microsoft.com/office/drawing/2014/main" xmlns="" id="{F2C2F5C4-FC8B-4DA6-8F37-E3C4F4DE81BB}"/>
                  </a:ext>
                </a:extLst>
              </p:cNvPr>
              <p:cNvSpPr/>
              <p:nvPr/>
            </p:nvSpPr>
            <p:spPr bwMode="auto">
              <a:xfrm>
                <a:off x="6028712" y="5425107"/>
                <a:ext cx="77488" cy="97956"/>
              </a:xfrm>
              <a:custGeom>
                <a:avLst/>
                <a:gdLst>
                  <a:gd name="T0" fmla="*/ 92 w 106"/>
                  <a:gd name="T1" fmla="*/ 21 h 134"/>
                  <a:gd name="T2" fmla="*/ 7 w 106"/>
                  <a:gd name="T3" fmla="*/ 125 h 134"/>
                  <a:gd name="T4" fmla="*/ 12 w 106"/>
                  <a:gd name="T5" fmla="*/ 134 h 134"/>
                  <a:gd name="T6" fmla="*/ 92 w 106"/>
                  <a:gd name="T7" fmla="*/ 21 h 134"/>
                  <a:gd name="T8" fmla="*/ 106 w 106"/>
                  <a:gd name="T9" fmla="*/ 0 h 134"/>
                  <a:gd name="T10" fmla="*/ 104 w 106"/>
                  <a:gd name="T11" fmla="*/ 2 h 134"/>
                  <a:gd name="T12" fmla="*/ 61 w 106"/>
                  <a:gd name="T13" fmla="*/ 47 h 134"/>
                  <a:gd name="T14" fmla="*/ 0 w 106"/>
                  <a:gd name="T15" fmla="*/ 116 h 134"/>
                  <a:gd name="T16" fmla="*/ 0 w 106"/>
                  <a:gd name="T17" fmla="*/ 116 h 134"/>
                  <a:gd name="T18" fmla="*/ 102 w 106"/>
                  <a:gd name="T19" fmla="*/ 7 h 134"/>
                  <a:gd name="T20" fmla="*/ 106 w 106"/>
                  <a:gd name="T21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6" h="134">
                    <a:moveTo>
                      <a:pt x="92" y="21"/>
                    </a:moveTo>
                    <a:lnTo>
                      <a:pt x="7" y="125"/>
                    </a:lnTo>
                    <a:lnTo>
                      <a:pt x="12" y="134"/>
                    </a:lnTo>
                    <a:lnTo>
                      <a:pt x="92" y="21"/>
                    </a:lnTo>
                    <a:close/>
                    <a:moveTo>
                      <a:pt x="106" y="0"/>
                    </a:moveTo>
                    <a:lnTo>
                      <a:pt x="104" y="2"/>
                    </a:lnTo>
                    <a:lnTo>
                      <a:pt x="61" y="47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102" y="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D045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" name="îś1idê">
                <a:extLst>
                  <a:ext uri="{FF2B5EF4-FFF2-40B4-BE49-F238E27FC236}">
                    <a16:creationId xmlns:a16="http://schemas.microsoft.com/office/drawing/2014/main" xmlns="" id="{6011CE36-AB82-4D3F-9CC9-7918667F053B}"/>
                  </a:ext>
                </a:extLst>
              </p:cNvPr>
              <p:cNvSpPr/>
              <p:nvPr/>
            </p:nvSpPr>
            <p:spPr bwMode="auto">
              <a:xfrm>
                <a:off x="6028712" y="5425107"/>
                <a:ext cx="77488" cy="97956"/>
              </a:xfrm>
              <a:custGeom>
                <a:avLst/>
                <a:gdLst>
                  <a:gd name="T0" fmla="*/ 92 w 106"/>
                  <a:gd name="T1" fmla="*/ 21 h 134"/>
                  <a:gd name="T2" fmla="*/ 7 w 106"/>
                  <a:gd name="T3" fmla="*/ 125 h 134"/>
                  <a:gd name="T4" fmla="*/ 12 w 106"/>
                  <a:gd name="T5" fmla="*/ 134 h 134"/>
                  <a:gd name="T6" fmla="*/ 92 w 106"/>
                  <a:gd name="T7" fmla="*/ 21 h 134"/>
                  <a:gd name="T8" fmla="*/ 106 w 106"/>
                  <a:gd name="T9" fmla="*/ 0 h 134"/>
                  <a:gd name="T10" fmla="*/ 104 w 106"/>
                  <a:gd name="T11" fmla="*/ 2 h 134"/>
                  <a:gd name="T12" fmla="*/ 61 w 106"/>
                  <a:gd name="T13" fmla="*/ 47 h 134"/>
                  <a:gd name="T14" fmla="*/ 0 w 106"/>
                  <a:gd name="T15" fmla="*/ 116 h 134"/>
                  <a:gd name="T16" fmla="*/ 0 w 106"/>
                  <a:gd name="T17" fmla="*/ 116 h 134"/>
                  <a:gd name="T18" fmla="*/ 102 w 106"/>
                  <a:gd name="T19" fmla="*/ 7 h 134"/>
                  <a:gd name="T20" fmla="*/ 106 w 106"/>
                  <a:gd name="T21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6" h="134">
                    <a:moveTo>
                      <a:pt x="92" y="21"/>
                    </a:moveTo>
                    <a:lnTo>
                      <a:pt x="7" y="125"/>
                    </a:lnTo>
                    <a:lnTo>
                      <a:pt x="12" y="134"/>
                    </a:lnTo>
                    <a:lnTo>
                      <a:pt x="92" y="21"/>
                    </a:lnTo>
                    <a:moveTo>
                      <a:pt x="106" y="0"/>
                    </a:moveTo>
                    <a:lnTo>
                      <a:pt x="104" y="2"/>
                    </a:lnTo>
                    <a:lnTo>
                      <a:pt x="61" y="47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102" y="7"/>
                    </a:lnTo>
                    <a:lnTo>
                      <a:pt x="10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" name="í$lïḋé">
                <a:extLst>
                  <a:ext uri="{FF2B5EF4-FFF2-40B4-BE49-F238E27FC236}">
                    <a16:creationId xmlns:a16="http://schemas.microsoft.com/office/drawing/2014/main" xmlns="" id="{0035FC47-C7D7-472E-ACEC-619B8D583FA0}"/>
                  </a:ext>
                </a:extLst>
              </p:cNvPr>
              <p:cNvSpPr/>
              <p:nvPr/>
            </p:nvSpPr>
            <p:spPr bwMode="auto">
              <a:xfrm>
                <a:off x="6095965" y="5422914"/>
                <a:ext cx="10235" cy="12428"/>
              </a:xfrm>
              <a:custGeom>
                <a:avLst/>
                <a:gdLst>
                  <a:gd name="T0" fmla="*/ 14 w 14"/>
                  <a:gd name="T1" fmla="*/ 0 h 17"/>
                  <a:gd name="T2" fmla="*/ 0 w 14"/>
                  <a:gd name="T3" fmla="*/ 17 h 17"/>
                  <a:gd name="T4" fmla="*/ 12 w 14"/>
                  <a:gd name="T5" fmla="*/ 5 h 17"/>
                  <a:gd name="T6" fmla="*/ 14 w 14"/>
                  <a:gd name="T7" fmla="*/ 3 h 17"/>
                  <a:gd name="T8" fmla="*/ 14 w 14"/>
                  <a:gd name="T9" fmla="*/ 0 h 17"/>
                  <a:gd name="T10" fmla="*/ 14 w 14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7">
                    <a:moveTo>
                      <a:pt x="14" y="0"/>
                    </a:moveTo>
                    <a:lnTo>
                      <a:pt x="0" y="17"/>
                    </a:lnTo>
                    <a:lnTo>
                      <a:pt x="12" y="5"/>
                    </a:lnTo>
                    <a:lnTo>
                      <a:pt x="14" y="3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" name="ïśḻîḍe">
                <a:extLst>
                  <a:ext uri="{FF2B5EF4-FFF2-40B4-BE49-F238E27FC236}">
                    <a16:creationId xmlns:a16="http://schemas.microsoft.com/office/drawing/2014/main" xmlns="" id="{D22AF30F-C037-431A-83D9-CB136334EFDB}"/>
                  </a:ext>
                </a:extLst>
              </p:cNvPr>
              <p:cNvSpPr/>
              <p:nvPr/>
            </p:nvSpPr>
            <p:spPr bwMode="auto">
              <a:xfrm>
                <a:off x="6095965" y="5422914"/>
                <a:ext cx="10235" cy="12428"/>
              </a:xfrm>
              <a:custGeom>
                <a:avLst/>
                <a:gdLst>
                  <a:gd name="T0" fmla="*/ 14 w 14"/>
                  <a:gd name="T1" fmla="*/ 0 h 17"/>
                  <a:gd name="T2" fmla="*/ 0 w 14"/>
                  <a:gd name="T3" fmla="*/ 17 h 17"/>
                  <a:gd name="T4" fmla="*/ 12 w 14"/>
                  <a:gd name="T5" fmla="*/ 5 h 17"/>
                  <a:gd name="T6" fmla="*/ 14 w 14"/>
                  <a:gd name="T7" fmla="*/ 3 h 17"/>
                  <a:gd name="T8" fmla="*/ 14 w 14"/>
                  <a:gd name="T9" fmla="*/ 0 h 17"/>
                  <a:gd name="T10" fmla="*/ 14 w 14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7">
                    <a:moveTo>
                      <a:pt x="14" y="0"/>
                    </a:moveTo>
                    <a:lnTo>
                      <a:pt x="0" y="17"/>
                    </a:lnTo>
                    <a:lnTo>
                      <a:pt x="12" y="5"/>
                    </a:lnTo>
                    <a:lnTo>
                      <a:pt x="14" y="3"/>
                    </a:lnTo>
                    <a:lnTo>
                      <a:pt x="14" y="0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" name="isľiḓe">
                <a:extLst>
                  <a:ext uri="{FF2B5EF4-FFF2-40B4-BE49-F238E27FC236}">
                    <a16:creationId xmlns:a16="http://schemas.microsoft.com/office/drawing/2014/main" xmlns="" id="{75E86720-2EB2-463A-8660-A1C64FCCA5B3}"/>
                  </a:ext>
                </a:extLst>
              </p:cNvPr>
              <p:cNvSpPr/>
              <p:nvPr/>
            </p:nvSpPr>
            <p:spPr bwMode="auto">
              <a:xfrm>
                <a:off x="5675630" y="5251857"/>
                <a:ext cx="326764" cy="776340"/>
              </a:xfrm>
              <a:custGeom>
                <a:avLst/>
                <a:gdLst>
                  <a:gd name="T0" fmla="*/ 313 w 447"/>
                  <a:gd name="T1" fmla="*/ 0 h 1062"/>
                  <a:gd name="T2" fmla="*/ 336 w 447"/>
                  <a:gd name="T3" fmla="*/ 102 h 1062"/>
                  <a:gd name="T4" fmla="*/ 447 w 447"/>
                  <a:gd name="T5" fmla="*/ 1062 h 1062"/>
                  <a:gd name="T6" fmla="*/ 256 w 447"/>
                  <a:gd name="T7" fmla="*/ 1062 h 1062"/>
                  <a:gd name="T8" fmla="*/ 45 w 447"/>
                  <a:gd name="T9" fmla="*/ 634 h 1062"/>
                  <a:gd name="T10" fmla="*/ 246 w 447"/>
                  <a:gd name="T11" fmla="*/ 499 h 1062"/>
                  <a:gd name="T12" fmla="*/ 0 w 447"/>
                  <a:gd name="T13" fmla="*/ 383 h 1062"/>
                  <a:gd name="T14" fmla="*/ 213 w 447"/>
                  <a:gd name="T15" fmla="*/ 45 h 1062"/>
                  <a:gd name="T16" fmla="*/ 313 w 447"/>
                  <a:gd name="T17" fmla="*/ 0 h 1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7" h="1062">
                    <a:moveTo>
                      <a:pt x="313" y="0"/>
                    </a:moveTo>
                    <a:lnTo>
                      <a:pt x="336" y="102"/>
                    </a:lnTo>
                    <a:lnTo>
                      <a:pt x="447" y="1062"/>
                    </a:lnTo>
                    <a:lnTo>
                      <a:pt x="256" y="1062"/>
                    </a:lnTo>
                    <a:lnTo>
                      <a:pt x="45" y="634"/>
                    </a:lnTo>
                    <a:lnTo>
                      <a:pt x="246" y="499"/>
                    </a:lnTo>
                    <a:lnTo>
                      <a:pt x="0" y="383"/>
                    </a:lnTo>
                    <a:lnTo>
                      <a:pt x="213" y="45"/>
                    </a:lnTo>
                    <a:lnTo>
                      <a:pt x="313" y="0"/>
                    </a:ln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2" name="ïṣliďé">
                <a:extLst>
                  <a:ext uri="{FF2B5EF4-FFF2-40B4-BE49-F238E27FC236}">
                    <a16:creationId xmlns:a16="http://schemas.microsoft.com/office/drawing/2014/main" xmlns="" id="{27C294EC-2F7A-4353-8185-6104385D711D}"/>
                  </a:ext>
                </a:extLst>
              </p:cNvPr>
              <p:cNvSpPr/>
              <p:nvPr/>
            </p:nvSpPr>
            <p:spPr bwMode="auto">
              <a:xfrm>
                <a:off x="5675630" y="5251857"/>
                <a:ext cx="326764" cy="776340"/>
              </a:xfrm>
              <a:custGeom>
                <a:avLst/>
                <a:gdLst>
                  <a:gd name="T0" fmla="*/ 313 w 447"/>
                  <a:gd name="T1" fmla="*/ 0 h 1062"/>
                  <a:gd name="T2" fmla="*/ 336 w 447"/>
                  <a:gd name="T3" fmla="*/ 102 h 1062"/>
                  <a:gd name="T4" fmla="*/ 447 w 447"/>
                  <a:gd name="T5" fmla="*/ 1062 h 1062"/>
                  <a:gd name="T6" fmla="*/ 256 w 447"/>
                  <a:gd name="T7" fmla="*/ 1062 h 1062"/>
                  <a:gd name="T8" fmla="*/ 45 w 447"/>
                  <a:gd name="T9" fmla="*/ 634 h 1062"/>
                  <a:gd name="T10" fmla="*/ 246 w 447"/>
                  <a:gd name="T11" fmla="*/ 499 h 1062"/>
                  <a:gd name="T12" fmla="*/ 0 w 447"/>
                  <a:gd name="T13" fmla="*/ 383 h 1062"/>
                  <a:gd name="T14" fmla="*/ 213 w 447"/>
                  <a:gd name="T15" fmla="*/ 45 h 1062"/>
                  <a:gd name="T16" fmla="*/ 313 w 447"/>
                  <a:gd name="T17" fmla="*/ 0 h 1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7" h="1062">
                    <a:moveTo>
                      <a:pt x="313" y="0"/>
                    </a:moveTo>
                    <a:lnTo>
                      <a:pt x="336" y="102"/>
                    </a:lnTo>
                    <a:lnTo>
                      <a:pt x="447" y="1062"/>
                    </a:lnTo>
                    <a:lnTo>
                      <a:pt x="256" y="1062"/>
                    </a:lnTo>
                    <a:lnTo>
                      <a:pt x="45" y="634"/>
                    </a:lnTo>
                    <a:lnTo>
                      <a:pt x="246" y="499"/>
                    </a:lnTo>
                    <a:lnTo>
                      <a:pt x="0" y="383"/>
                    </a:lnTo>
                    <a:lnTo>
                      <a:pt x="213" y="45"/>
                    </a:lnTo>
                    <a:lnTo>
                      <a:pt x="3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" name="islïďê">
                <a:extLst>
                  <a:ext uri="{FF2B5EF4-FFF2-40B4-BE49-F238E27FC236}">
                    <a16:creationId xmlns:a16="http://schemas.microsoft.com/office/drawing/2014/main" xmlns="" id="{36F05F0D-77AF-4A6E-8ADC-4DC67B81C707}"/>
                  </a:ext>
                </a:extLst>
              </p:cNvPr>
              <p:cNvSpPr/>
              <p:nvPr/>
            </p:nvSpPr>
            <p:spPr bwMode="auto">
              <a:xfrm>
                <a:off x="6213659" y="5240160"/>
                <a:ext cx="326764" cy="788037"/>
              </a:xfrm>
              <a:custGeom>
                <a:avLst/>
                <a:gdLst>
                  <a:gd name="T0" fmla="*/ 111 w 447"/>
                  <a:gd name="T1" fmla="*/ 0 h 1078"/>
                  <a:gd name="T2" fmla="*/ 111 w 447"/>
                  <a:gd name="T3" fmla="*/ 116 h 1078"/>
                  <a:gd name="T4" fmla="*/ 0 w 447"/>
                  <a:gd name="T5" fmla="*/ 1078 h 1078"/>
                  <a:gd name="T6" fmla="*/ 191 w 447"/>
                  <a:gd name="T7" fmla="*/ 1078 h 1078"/>
                  <a:gd name="T8" fmla="*/ 402 w 447"/>
                  <a:gd name="T9" fmla="*/ 650 h 1078"/>
                  <a:gd name="T10" fmla="*/ 201 w 447"/>
                  <a:gd name="T11" fmla="*/ 515 h 1078"/>
                  <a:gd name="T12" fmla="*/ 447 w 447"/>
                  <a:gd name="T13" fmla="*/ 399 h 1078"/>
                  <a:gd name="T14" fmla="*/ 246 w 447"/>
                  <a:gd name="T15" fmla="*/ 61 h 1078"/>
                  <a:gd name="T16" fmla="*/ 111 w 447"/>
                  <a:gd name="T17" fmla="*/ 0 h 10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7" h="1078">
                    <a:moveTo>
                      <a:pt x="111" y="0"/>
                    </a:moveTo>
                    <a:lnTo>
                      <a:pt x="111" y="116"/>
                    </a:lnTo>
                    <a:lnTo>
                      <a:pt x="0" y="1078"/>
                    </a:lnTo>
                    <a:lnTo>
                      <a:pt x="191" y="1078"/>
                    </a:lnTo>
                    <a:lnTo>
                      <a:pt x="402" y="650"/>
                    </a:lnTo>
                    <a:lnTo>
                      <a:pt x="201" y="515"/>
                    </a:lnTo>
                    <a:lnTo>
                      <a:pt x="447" y="399"/>
                    </a:lnTo>
                    <a:lnTo>
                      <a:pt x="246" y="61"/>
                    </a:lnTo>
                    <a:lnTo>
                      <a:pt x="111" y="0"/>
                    </a:ln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4" name="íṧļíḓe">
                <a:extLst>
                  <a:ext uri="{FF2B5EF4-FFF2-40B4-BE49-F238E27FC236}">
                    <a16:creationId xmlns:a16="http://schemas.microsoft.com/office/drawing/2014/main" xmlns="" id="{30F624D0-D763-4A39-8806-35720B7CE560}"/>
                  </a:ext>
                </a:extLst>
              </p:cNvPr>
              <p:cNvSpPr/>
              <p:nvPr/>
            </p:nvSpPr>
            <p:spPr bwMode="auto">
              <a:xfrm>
                <a:off x="5878122" y="5422914"/>
                <a:ext cx="494167" cy="605283"/>
              </a:xfrm>
              <a:custGeom>
                <a:avLst/>
                <a:gdLst>
                  <a:gd name="T0" fmla="*/ 135 w 286"/>
                  <a:gd name="T1" fmla="*/ 0 h 350"/>
                  <a:gd name="T2" fmla="*/ 286 w 286"/>
                  <a:gd name="T3" fmla="*/ 44 h 350"/>
                  <a:gd name="T4" fmla="*/ 228 w 286"/>
                  <a:gd name="T5" fmla="*/ 350 h 350"/>
                  <a:gd name="T6" fmla="*/ 23 w 286"/>
                  <a:gd name="T7" fmla="*/ 350 h 350"/>
                  <a:gd name="T8" fmla="*/ 0 w 286"/>
                  <a:gd name="T9" fmla="*/ 45 h 350"/>
                  <a:gd name="T10" fmla="*/ 135 w 286"/>
                  <a:gd name="T11" fmla="*/ 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6" h="350">
                    <a:moveTo>
                      <a:pt x="135" y="0"/>
                    </a:moveTo>
                    <a:cubicBezTo>
                      <a:pt x="135" y="0"/>
                      <a:pt x="286" y="35"/>
                      <a:pt x="286" y="44"/>
                    </a:cubicBezTo>
                    <a:cubicBezTo>
                      <a:pt x="286" y="53"/>
                      <a:pt x="228" y="350"/>
                      <a:pt x="228" y="350"/>
                    </a:cubicBezTo>
                    <a:cubicBezTo>
                      <a:pt x="23" y="350"/>
                      <a:pt x="23" y="350"/>
                      <a:pt x="23" y="35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35" y="0"/>
                      <a:pt x="135" y="0"/>
                      <a:pt x="135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5" name="îślïḓe">
                <a:extLst>
                  <a:ext uri="{FF2B5EF4-FFF2-40B4-BE49-F238E27FC236}">
                    <a16:creationId xmlns:a16="http://schemas.microsoft.com/office/drawing/2014/main" xmlns="" id="{29D69D50-571A-4BD7-85EB-13FD03EACD89}"/>
                  </a:ext>
                </a:extLst>
              </p:cNvPr>
              <p:cNvSpPr/>
              <p:nvPr/>
            </p:nvSpPr>
            <p:spPr bwMode="auto">
              <a:xfrm>
                <a:off x="6032366" y="5421453"/>
                <a:ext cx="160093" cy="157168"/>
              </a:xfrm>
              <a:custGeom>
                <a:avLst/>
                <a:gdLst>
                  <a:gd name="T0" fmla="*/ 219 w 219"/>
                  <a:gd name="T1" fmla="*/ 121 h 215"/>
                  <a:gd name="T2" fmla="*/ 158 w 219"/>
                  <a:gd name="T3" fmla="*/ 215 h 215"/>
                  <a:gd name="T4" fmla="*/ 61 w 219"/>
                  <a:gd name="T5" fmla="*/ 215 h 215"/>
                  <a:gd name="T6" fmla="*/ 0 w 219"/>
                  <a:gd name="T7" fmla="*/ 121 h 215"/>
                  <a:gd name="T8" fmla="*/ 108 w 219"/>
                  <a:gd name="T9" fmla="*/ 0 h 215"/>
                  <a:gd name="T10" fmla="*/ 219 w 219"/>
                  <a:gd name="T11" fmla="*/ 121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9" h="215">
                    <a:moveTo>
                      <a:pt x="219" y="121"/>
                    </a:moveTo>
                    <a:lnTo>
                      <a:pt x="158" y="215"/>
                    </a:lnTo>
                    <a:lnTo>
                      <a:pt x="61" y="215"/>
                    </a:lnTo>
                    <a:lnTo>
                      <a:pt x="0" y="121"/>
                    </a:lnTo>
                    <a:lnTo>
                      <a:pt x="108" y="0"/>
                    </a:lnTo>
                    <a:lnTo>
                      <a:pt x="219" y="121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6" name="îśḷïḋe">
                <a:extLst>
                  <a:ext uri="{FF2B5EF4-FFF2-40B4-BE49-F238E27FC236}">
                    <a16:creationId xmlns:a16="http://schemas.microsoft.com/office/drawing/2014/main" xmlns="" id="{9C5BC17A-153A-4D35-B49D-D1867432350C}"/>
                  </a:ext>
                </a:extLst>
              </p:cNvPr>
              <p:cNvSpPr/>
              <p:nvPr/>
            </p:nvSpPr>
            <p:spPr bwMode="auto">
              <a:xfrm>
                <a:off x="6032366" y="5421453"/>
                <a:ext cx="160093" cy="157168"/>
              </a:xfrm>
              <a:custGeom>
                <a:avLst/>
                <a:gdLst>
                  <a:gd name="T0" fmla="*/ 219 w 219"/>
                  <a:gd name="T1" fmla="*/ 121 h 215"/>
                  <a:gd name="T2" fmla="*/ 158 w 219"/>
                  <a:gd name="T3" fmla="*/ 215 h 215"/>
                  <a:gd name="T4" fmla="*/ 61 w 219"/>
                  <a:gd name="T5" fmla="*/ 215 h 215"/>
                  <a:gd name="T6" fmla="*/ 0 w 219"/>
                  <a:gd name="T7" fmla="*/ 121 h 215"/>
                  <a:gd name="T8" fmla="*/ 108 w 219"/>
                  <a:gd name="T9" fmla="*/ 0 h 215"/>
                  <a:gd name="T10" fmla="*/ 219 w 219"/>
                  <a:gd name="T11" fmla="*/ 121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9" h="215">
                    <a:moveTo>
                      <a:pt x="219" y="121"/>
                    </a:moveTo>
                    <a:lnTo>
                      <a:pt x="158" y="215"/>
                    </a:lnTo>
                    <a:lnTo>
                      <a:pt x="61" y="215"/>
                    </a:lnTo>
                    <a:lnTo>
                      <a:pt x="0" y="121"/>
                    </a:lnTo>
                    <a:lnTo>
                      <a:pt x="108" y="0"/>
                    </a:lnTo>
                    <a:lnTo>
                      <a:pt x="219" y="12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7" name="iṩļïḋè">
                <a:extLst>
                  <a:ext uri="{FF2B5EF4-FFF2-40B4-BE49-F238E27FC236}">
                    <a16:creationId xmlns:a16="http://schemas.microsoft.com/office/drawing/2014/main" xmlns="" id="{4117F423-2C64-4B12-A654-515257205180}"/>
                  </a:ext>
                </a:extLst>
              </p:cNvPr>
              <p:cNvSpPr/>
              <p:nvPr/>
            </p:nvSpPr>
            <p:spPr bwMode="auto">
              <a:xfrm>
                <a:off x="6013360" y="5578621"/>
                <a:ext cx="198106" cy="449576"/>
              </a:xfrm>
              <a:custGeom>
                <a:avLst/>
                <a:gdLst>
                  <a:gd name="T0" fmla="*/ 184 w 271"/>
                  <a:gd name="T1" fmla="*/ 0 h 615"/>
                  <a:gd name="T2" fmla="*/ 271 w 271"/>
                  <a:gd name="T3" fmla="*/ 615 h 615"/>
                  <a:gd name="T4" fmla="*/ 0 w 271"/>
                  <a:gd name="T5" fmla="*/ 615 h 615"/>
                  <a:gd name="T6" fmla="*/ 87 w 271"/>
                  <a:gd name="T7" fmla="*/ 0 h 615"/>
                  <a:gd name="T8" fmla="*/ 184 w 271"/>
                  <a:gd name="T9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1" h="615">
                    <a:moveTo>
                      <a:pt x="184" y="0"/>
                    </a:moveTo>
                    <a:lnTo>
                      <a:pt x="271" y="615"/>
                    </a:lnTo>
                    <a:lnTo>
                      <a:pt x="0" y="615"/>
                    </a:lnTo>
                    <a:lnTo>
                      <a:pt x="87" y="0"/>
                    </a:lnTo>
                    <a:lnTo>
                      <a:pt x="184" y="0"/>
                    </a:lnTo>
                    <a:close/>
                  </a:path>
                </a:pathLst>
              </a:custGeom>
              <a:solidFill>
                <a:srgbClr val="28A8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8" name="ï$lîḓe">
                <a:extLst>
                  <a:ext uri="{FF2B5EF4-FFF2-40B4-BE49-F238E27FC236}">
                    <a16:creationId xmlns:a16="http://schemas.microsoft.com/office/drawing/2014/main" xmlns="" id="{0C3D7655-DCAE-4C09-B872-5F056A872512}"/>
                  </a:ext>
                </a:extLst>
              </p:cNvPr>
              <p:cNvSpPr/>
              <p:nvPr/>
            </p:nvSpPr>
            <p:spPr bwMode="auto">
              <a:xfrm>
                <a:off x="6013360" y="5578621"/>
                <a:ext cx="198106" cy="449576"/>
              </a:xfrm>
              <a:custGeom>
                <a:avLst/>
                <a:gdLst>
                  <a:gd name="T0" fmla="*/ 184 w 271"/>
                  <a:gd name="T1" fmla="*/ 0 h 615"/>
                  <a:gd name="T2" fmla="*/ 271 w 271"/>
                  <a:gd name="T3" fmla="*/ 615 h 615"/>
                  <a:gd name="T4" fmla="*/ 0 w 271"/>
                  <a:gd name="T5" fmla="*/ 615 h 615"/>
                  <a:gd name="T6" fmla="*/ 87 w 271"/>
                  <a:gd name="T7" fmla="*/ 0 h 615"/>
                  <a:gd name="T8" fmla="*/ 184 w 271"/>
                  <a:gd name="T9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1" h="615">
                    <a:moveTo>
                      <a:pt x="184" y="0"/>
                    </a:moveTo>
                    <a:lnTo>
                      <a:pt x="271" y="615"/>
                    </a:lnTo>
                    <a:lnTo>
                      <a:pt x="0" y="615"/>
                    </a:lnTo>
                    <a:lnTo>
                      <a:pt x="87" y="0"/>
                    </a:lnTo>
                    <a:lnTo>
                      <a:pt x="18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9" name="íSľïḍé">
                <a:extLst>
                  <a:ext uri="{FF2B5EF4-FFF2-40B4-BE49-F238E27FC236}">
                    <a16:creationId xmlns:a16="http://schemas.microsoft.com/office/drawing/2014/main" xmlns="" id="{92E61130-05B1-4C32-B045-197BB9F9348A}"/>
                  </a:ext>
                </a:extLst>
              </p:cNvPr>
              <p:cNvSpPr/>
              <p:nvPr/>
            </p:nvSpPr>
            <p:spPr bwMode="auto">
              <a:xfrm>
                <a:off x="6111317" y="5188258"/>
                <a:ext cx="203954" cy="395480"/>
              </a:xfrm>
              <a:custGeom>
                <a:avLst/>
                <a:gdLst>
                  <a:gd name="T0" fmla="*/ 256 w 279"/>
                  <a:gd name="T1" fmla="*/ 0 h 541"/>
                  <a:gd name="T2" fmla="*/ 279 w 279"/>
                  <a:gd name="T3" fmla="*/ 87 h 541"/>
                  <a:gd name="T4" fmla="*/ 216 w 279"/>
                  <a:gd name="T5" fmla="*/ 541 h 541"/>
                  <a:gd name="T6" fmla="*/ 0 w 279"/>
                  <a:gd name="T7" fmla="*/ 321 h 541"/>
                  <a:gd name="T8" fmla="*/ 256 w 279"/>
                  <a:gd name="T9" fmla="*/ 0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541">
                    <a:moveTo>
                      <a:pt x="256" y="0"/>
                    </a:moveTo>
                    <a:lnTo>
                      <a:pt x="279" y="87"/>
                    </a:lnTo>
                    <a:lnTo>
                      <a:pt x="216" y="541"/>
                    </a:lnTo>
                    <a:lnTo>
                      <a:pt x="0" y="321"/>
                    </a:lnTo>
                    <a:lnTo>
                      <a:pt x="25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0" name="îŝlíḑé">
                <a:extLst>
                  <a:ext uri="{FF2B5EF4-FFF2-40B4-BE49-F238E27FC236}">
                    <a16:creationId xmlns:a16="http://schemas.microsoft.com/office/drawing/2014/main" xmlns="" id="{F2B99B4C-72C7-4FFA-8FEB-084723D54AED}"/>
                  </a:ext>
                </a:extLst>
              </p:cNvPr>
              <p:cNvSpPr/>
              <p:nvPr/>
            </p:nvSpPr>
            <p:spPr bwMode="auto">
              <a:xfrm>
                <a:off x="6111317" y="5188258"/>
                <a:ext cx="203954" cy="395480"/>
              </a:xfrm>
              <a:custGeom>
                <a:avLst/>
                <a:gdLst>
                  <a:gd name="T0" fmla="*/ 256 w 279"/>
                  <a:gd name="T1" fmla="*/ 0 h 541"/>
                  <a:gd name="T2" fmla="*/ 279 w 279"/>
                  <a:gd name="T3" fmla="*/ 87 h 541"/>
                  <a:gd name="T4" fmla="*/ 216 w 279"/>
                  <a:gd name="T5" fmla="*/ 541 h 541"/>
                  <a:gd name="T6" fmla="*/ 0 w 279"/>
                  <a:gd name="T7" fmla="*/ 321 h 541"/>
                  <a:gd name="T8" fmla="*/ 256 w 279"/>
                  <a:gd name="T9" fmla="*/ 0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541">
                    <a:moveTo>
                      <a:pt x="256" y="0"/>
                    </a:moveTo>
                    <a:lnTo>
                      <a:pt x="279" y="87"/>
                    </a:lnTo>
                    <a:lnTo>
                      <a:pt x="216" y="541"/>
                    </a:lnTo>
                    <a:lnTo>
                      <a:pt x="0" y="321"/>
                    </a:lnTo>
                    <a:lnTo>
                      <a:pt x="25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1" name="ïSḷiḍé">
                <a:extLst>
                  <a:ext uri="{FF2B5EF4-FFF2-40B4-BE49-F238E27FC236}">
                    <a16:creationId xmlns:a16="http://schemas.microsoft.com/office/drawing/2014/main" xmlns="" id="{24F727F6-AB87-4E24-AA4D-9DCADF1D5B26}"/>
                  </a:ext>
                </a:extLst>
              </p:cNvPr>
              <p:cNvSpPr/>
              <p:nvPr/>
            </p:nvSpPr>
            <p:spPr bwMode="auto">
              <a:xfrm>
                <a:off x="5912480" y="5188258"/>
                <a:ext cx="198837" cy="399136"/>
              </a:xfrm>
              <a:custGeom>
                <a:avLst/>
                <a:gdLst>
                  <a:gd name="T0" fmla="*/ 17 w 272"/>
                  <a:gd name="T1" fmla="*/ 0 h 546"/>
                  <a:gd name="T2" fmla="*/ 0 w 272"/>
                  <a:gd name="T3" fmla="*/ 85 h 546"/>
                  <a:gd name="T4" fmla="*/ 57 w 272"/>
                  <a:gd name="T5" fmla="*/ 546 h 546"/>
                  <a:gd name="T6" fmla="*/ 272 w 272"/>
                  <a:gd name="T7" fmla="*/ 321 h 546"/>
                  <a:gd name="T8" fmla="*/ 17 w 272"/>
                  <a:gd name="T9" fmla="*/ 0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2" h="546">
                    <a:moveTo>
                      <a:pt x="17" y="0"/>
                    </a:moveTo>
                    <a:lnTo>
                      <a:pt x="0" y="85"/>
                    </a:lnTo>
                    <a:lnTo>
                      <a:pt x="57" y="546"/>
                    </a:lnTo>
                    <a:lnTo>
                      <a:pt x="272" y="32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2" name="ïśḷiḑè">
                <a:extLst>
                  <a:ext uri="{FF2B5EF4-FFF2-40B4-BE49-F238E27FC236}">
                    <a16:creationId xmlns:a16="http://schemas.microsoft.com/office/drawing/2014/main" xmlns="" id="{C8893D0D-0CC0-4812-A190-C8EACDD4BEBB}"/>
                  </a:ext>
                </a:extLst>
              </p:cNvPr>
              <p:cNvSpPr/>
              <p:nvPr/>
            </p:nvSpPr>
            <p:spPr bwMode="auto">
              <a:xfrm>
                <a:off x="5912480" y="5188258"/>
                <a:ext cx="198837" cy="399136"/>
              </a:xfrm>
              <a:custGeom>
                <a:avLst/>
                <a:gdLst>
                  <a:gd name="T0" fmla="*/ 17 w 272"/>
                  <a:gd name="T1" fmla="*/ 0 h 546"/>
                  <a:gd name="T2" fmla="*/ 0 w 272"/>
                  <a:gd name="T3" fmla="*/ 85 h 546"/>
                  <a:gd name="T4" fmla="*/ 57 w 272"/>
                  <a:gd name="T5" fmla="*/ 546 h 546"/>
                  <a:gd name="T6" fmla="*/ 272 w 272"/>
                  <a:gd name="T7" fmla="*/ 321 h 546"/>
                  <a:gd name="T8" fmla="*/ 17 w 272"/>
                  <a:gd name="T9" fmla="*/ 0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2" h="546">
                    <a:moveTo>
                      <a:pt x="17" y="0"/>
                    </a:moveTo>
                    <a:lnTo>
                      <a:pt x="0" y="85"/>
                    </a:lnTo>
                    <a:lnTo>
                      <a:pt x="57" y="546"/>
                    </a:lnTo>
                    <a:lnTo>
                      <a:pt x="272" y="321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3" name="íṡļiḑé">
                <a:extLst>
                  <a:ext uri="{FF2B5EF4-FFF2-40B4-BE49-F238E27FC236}">
                    <a16:creationId xmlns:a16="http://schemas.microsoft.com/office/drawing/2014/main" xmlns="" id="{64FBEC3C-0DA6-4F66-A74F-57976BF0F8BE}"/>
                  </a:ext>
                </a:extLst>
              </p:cNvPr>
              <p:cNvSpPr/>
              <p:nvPr/>
            </p:nvSpPr>
            <p:spPr bwMode="auto">
              <a:xfrm>
                <a:off x="6106199" y="5184603"/>
                <a:ext cx="188603" cy="236850"/>
              </a:xfrm>
              <a:custGeom>
                <a:avLst/>
                <a:gdLst>
                  <a:gd name="T0" fmla="*/ 109 w 109"/>
                  <a:gd name="T1" fmla="*/ 0 h 137"/>
                  <a:gd name="T2" fmla="*/ 104 w 109"/>
                  <a:gd name="T3" fmla="*/ 6 h 137"/>
                  <a:gd name="T4" fmla="*/ 2 w 109"/>
                  <a:gd name="T5" fmla="*/ 134 h 137"/>
                  <a:gd name="T6" fmla="*/ 0 w 109"/>
                  <a:gd name="T7" fmla="*/ 131 h 137"/>
                  <a:gd name="T8" fmla="*/ 0 w 109"/>
                  <a:gd name="T9" fmla="*/ 135 h 137"/>
                  <a:gd name="T10" fmla="*/ 3 w 109"/>
                  <a:gd name="T11" fmla="*/ 137 h 137"/>
                  <a:gd name="T12" fmla="*/ 109 w 109"/>
                  <a:gd name="T13" fmla="*/ 2 h 137"/>
                  <a:gd name="T14" fmla="*/ 109 w 109"/>
                  <a:gd name="T15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9" h="137">
                    <a:moveTo>
                      <a:pt x="109" y="0"/>
                    </a:moveTo>
                    <a:cubicBezTo>
                      <a:pt x="109" y="0"/>
                      <a:pt x="108" y="2"/>
                      <a:pt x="104" y="6"/>
                    </a:cubicBezTo>
                    <a:cubicBezTo>
                      <a:pt x="2" y="134"/>
                      <a:pt x="2" y="134"/>
                      <a:pt x="2" y="134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3" y="137"/>
                      <a:pt x="3" y="137"/>
                      <a:pt x="3" y="137"/>
                    </a:cubicBezTo>
                    <a:cubicBezTo>
                      <a:pt x="109" y="2"/>
                      <a:pt x="109" y="2"/>
                      <a:pt x="109" y="2"/>
                    </a:cubicBezTo>
                    <a:cubicBezTo>
                      <a:pt x="109" y="0"/>
                      <a:pt x="109" y="0"/>
                      <a:pt x="109" y="0"/>
                    </a:cubicBezTo>
                  </a:path>
                </a:pathLst>
              </a:custGeom>
              <a:solidFill>
                <a:srgbClr val="DEB0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4" name="ïşļiḍê">
                <a:extLst>
                  <a:ext uri="{FF2B5EF4-FFF2-40B4-BE49-F238E27FC236}">
                    <a16:creationId xmlns:a16="http://schemas.microsoft.com/office/drawing/2014/main" xmlns="" id="{2D668186-C06D-4D2B-92C0-754DEE537B30}"/>
                  </a:ext>
                </a:extLst>
              </p:cNvPr>
              <p:cNvSpPr/>
              <p:nvPr/>
            </p:nvSpPr>
            <p:spPr bwMode="auto">
              <a:xfrm>
                <a:off x="6286029" y="5184603"/>
                <a:ext cx="8772" cy="10235"/>
              </a:xfrm>
              <a:custGeom>
                <a:avLst/>
                <a:gdLst>
                  <a:gd name="T0" fmla="*/ 5 w 5"/>
                  <a:gd name="T1" fmla="*/ 0 h 6"/>
                  <a:gd name="T2" fmla="*/ 5 w 5"/>
                  <a:gd name="T3" fmla="*/ 0 h 6"/>
                  <a:gd name="T4" fmla="*/ 0 w 5"/>
                  <a:gd name="T5" fmla="*/ 6 h 6"/>
                  <a:gd name="T6" fmla="*/ 5 w 5"/>
                  <a:gd name="T7" fmla="*/ 0 h 6"/>
                  <a:gd name="T8" fmla="*/ 5 w 5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4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CCA1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5" name="îŝḻiḍé">
                <a:extLst>
                  <a:ext uri="{FF2B5EF4-FFF2-40B4-BE49-F238E27FC236}">
                    <a16:creationId xmlns:a16="http://schemas.microsoft.com/office/drawing/2014/main" xmlns="" id="{3A77FFC0-C7E9-4BAE-869B-0EC14000AE07}"/>
                  </a:ext>
                </a:extLst>
              </p:cNvPr>
              <p:cNvSpPr/>
              <p:nvPr/>
            </p:nvSpPr>
            <p:spPr bwMode="auto">
              <a:xfrm>
                <a:off x="6106199" y="5417798"/>
                <a:ext cx="5117" cy="5117"/>
              </a:xfrm>
              <a:custGeom>
                <a:avLst/>
                <a:gdLst>
                  <a:gd name="T0" fmla="*/ 0 w 7"/>
                  <a:gd name="T1" fmla="*/ 0 h 7"/>
                  <a:gd name="T2" fmla="*/ 0 w 7"/>
                  <a:gd name="T3" fmla="*/ 0 h 7"/>
                  <a:gd name="T4" fmla="*/ 5 w 7"/>
                  <a:gd name="T5" fmla="*/ 7 h 7"/>
                  <a:gd name="T6" fmla="*/ 7 w 7"/>
                  <a:gd name="T7" fmla="*/ 5 h 7"/>
                  <a:gd name="T8" fmla="*/ 0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0" y="0"/>
                    </a:moveTo>
                    <a:lnTo>
                      <a:pt x="0" y="0"/>
                    </a:lnTo>
                    <a:lnTo>
                      <a:pt x="5" y="7"/>
                    </a:lnTo>
                    <a:lnTo>
                      <a:pt x="7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6" name="îṧḻidè">
                <a:extLst>
                  <a:ext uri="{FF2B5EF4-FFF2-40B4-BE49-F238E27FC236}">
                    <a16:creationId xmlns:a16="http://schemas.microsoft.com/office/drawing/2014/main" xmlns="" id="{E33B0AF4-4884-409D-B87B-A6DC966A61B8}"/>
                  </a:ext>
                </a:extLst>
              </p:cNvPr>
              <p:cNvSpPr/>
              <p:nvPr/>
            </p:nvSpPr>
            <p:spPr bwMode="auto">
              <a:xfrm>
                <a:off x="6106199" y="5417798"/>
                <a:ext cx="5117" cy="5117"/>
              </a:xfrm>
              <a:custGeom>
                <a:avLst/>
                <a:gdLst>
                  <a:gd name="T0" fmla="*/ 0 w 7"/>
                  <a:gd name="T1" fmla="*/ 0 h 7"/>
                  <a:gd name="T2" fmla="*/ 0 w 7"/>
                  <a:gd name="T3" fmla="*/ 0 h 7"/>
                  <a:gd name="T4" fmla="*/ 5 w 7"/>
                  <a:gd name="T5" fmla="*/ 7 h 7"/>
                  <a:gd name="T6" fmla="*/ 7 w 7"/>
                  <a:gd name="T7" fmla="*/ 5 h 7"/>
                  <a:gd name="T8" fmla="*/ 0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0" y="0"/>
                    </a:moveTo>
                    <a:lnTo>
                      <a:pt x="0" y="0"/>
                    </a:lnTo>
                    <a:lnTo>
                      <a:pt x="5" y="7"/>
                    </a:lnTo>
                    <a:lnTo>
                      <a:pt x="7" y="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7" name="îŝḷîḑè">
                <a:extLst>
                  <a:ext uri="{FF2B5EF4-FFF2-40B4-BE49-F238E27FC236}">
                    <a16:creationId xmlns:a16="http://schemas.microsoft.com/office/drawing/2014/main" xmlns="" id="{3CD44B6B-4278-4668-B0AB-5D379AD83BBF}"/>
                  </a:ext>
                </a:extLst>
              </p:cNvPr>
              <p:cNvSpPr/>
              <p:nvPr/>
            </p:nvSpPr>
            <p:spPr bwMode="auto">
              <a:xfrm>
                <a:off x="6114971" y="5426570"/>
                <a:ext cx="154245" cy="207609"/>
              </a:xfrm>
              <a:custGeom>
                <a:avLst/>
                <a:gdLst>
                  <a:gd name="T0" fmla="*/ 99 w 211"/>
                  <a:gd name="T1" fmla="*/ 123 h 284"/>
                  <a:gd name="T2" fmla="*/ 92 w 211"/>
                  <a:gd name="T3" fmla="*/ 132 h 284"/>
                  <a:gd name="T4" fmla="*/ 201 w 211"/>
                  <a:gd name="T5" fmla="*/ 284 h 284"/>
                  <a:gd name="T6" fmla="*/ 211 w 211"/>
                  <a:gd name="T7" fmla="*/ 222 h 284"/>
                  <a:gd name="T8" fmla="*/ 206 w 211"/>
                  <a:gd name="T9" fmla="*/ 255 h 284"/>
                  <a:gd name="T10" fmla="*/ 99 w 211"/>
                  <a:gd name="T11" fmla="*/ 123 h 284"/>
                  <a:gd name="T12" fmla="*/ 0 w 211"/>
                  <a:gd name="T13" fmla="*/ 0 h 284"/>
                  <a:gd name="T14" fmla="*/ 106 w 211"/>
                  <a:gd name="T15" fmla="*/ 114 h 284"/>
                  <a:gd name="T16" fmla="*/ 106 w 211"/>
                  <a:gd name="T17" fmla="*/ 114 h 284"/>
                  <a:gd name="T18" fmla="*/ 211 w 211"/>
                  <a:gd name="T19" fmla="*/ 222 h 284"/>
                  <a:gd name="T20" fmla="*/ 17 w 211"/>
                  <a:gd name="T21" fmla="*/ 17 h 284"/>
                  <a:gd name="T22" fmla="*/ 0 w 211"/>
                  <a:gd name="T23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1" h="284">
                    <a:moveTo>
                      <a:pt x="99" y="123"/>
                    </a:moveTo>
                    <a:lnTo>
                      <a:pt x="92" y="132"/>
                    </a:lnTo>
                    <a:lnTo>
                      <a:pt x="201" y="284"/>
                    </a:lnTo>
                    <a:lnTo>
                      <a:pt x="211" y="222"/>
                    </a:lnTo>
                    <a:lnTo>
                      <a:pt x="206" y="255"/>
                    </a:lnTo>
                    <a:lnTo>
                      <a:pt x="99" y="123"/>
                    </a:lnTo>
                    <a:moveTo>
                      <a:pt x="0" y="0"/>
                    </a:moveTo>
                    <a:lnTo>
                      <a:pt x="106" y="114"/>
                    </a:lnTo>
                    <a:lnTo>
                      <a:pt x="106" y="114"/>
                    </a:lnTo>
                    <a:lnTo>
                      <a:pt x="211" y="222"/>
                    </a:lnTo>
                    <a:lnTo>
                      <a:pt x="17" y="1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75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8" name="í$ľïḑe">
                <a:extLst>
                  <a:ext uri="{FF2B5EF4-FFF2-40B4-BE49-F238E27FC236}">
                    <a16:creationId xmlns:a16="http://schemas.microsoft.com/office/drawing/2014/main" xmlns="" id="{0D6202B9-154A-4CEE-A9C5-9B3C786A81CB}"/>
                  </a:ext>
                </a:extLst>
              </p:cNvPr>
              <p:cNvSpPr/>
              <p:nvPr/>
            </p:nvSpPr>
            <p:spPr bwMode="auto">
              <a:xfrm>
                <a:off x="6113510" y="5425107"/>
                <a:ext cx="78950" cy="97956"/>
              </a:xfrm>
              <a:custGeom>
                <a:avLst/>
                <a:gdLst>
                  <a:gd name="T0" fmla="*/ 16 w 108"/>
                  <a:gd name="T1" fmla="*/ 21 h 134"/>
                  <a:gd name="T2" fmla="*/ 94 w 108"/>
                  <a:gd name="T3" fmla="*/ 134 h 134"/>
                  <a:gd name="T4" fmla="*/ 101 w 108"/>
                  <a:gd name="T5" fmla="*/ 125 h 134"/>
                  <a:gd name="T6" fmla="*/ 16 w 108"/>
                  <a:gd name="T7" fmla="*/ 21 h 134"/>
                  <a:gd name="T8" fmla="*/ 0 w 108"/>
                  <a:gd name="T9" fmla="*/ 0 h 134"/>
                  <a:gd name="T10" fmla="*/ 4 w 108"/>
                  <a:gd name="T11" fmla="*/ 7 h 134"/>
                  <a:gd name="T12" fmla="*/ 108 w 108"/>
                  <a:gd name="T13" fmla="*/ 116 h 134"/>
                  <a:gd name="T14" fmla="*/ 108 w 108"/>
                  <a:gd name="T15" fmla="*/ 116 h 134"/>
                  <a:gd name="T16" fmla="*/ 2 w 108"/>
                  <a:gd name="T17" fmla="*/ 2 h 134"/>
                  <a:gd name="T18" fmla="*/ 0 w 108"/>
                  <a:gd name="T19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8" h="134">
                    <a:moveTo>
                      <a:pt x="16" y="21"/>
                    </a:moveTo>
                    <a:lnTo>
                      <a:pt x="94" y="134"/>
                    </a:lnTo>
                    <a:lnTo>
                      <a:pt x="101" y="125"/>
                    </a:lnTo>
                    <a:lnTo>
                      <a:pt x="16" y="21"/>
                    </a:lnTo>
                    <a:moveTo>
                      <a:pt x="0" y="0"/>
                    </a:moveTo>
                    <a:lnTo>
                      <a:pt x="4" y="7"/>
                    </a:lnTo>
                    <a:lnTo>
                      <a:pt x="108" y="116"/>
                    </a:lnTo>
                    <a:lnTo>
                      <a:pt x="108" y="116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9" name="iṡlîḑé">
                <a:extLst>
                  <a:ext uri="{FF2B5EF4-FFF2-40B4-BE49-F238E27FC236}">
                    <a16:creationId xmlns:a16="http://schemas.microsoft.com/office/drawing/2014/main" xmlns="" id="{1B0CEC1B-E700-443C-8479-3E6FC635B306}"/>
                  </a:ext>
                </a:extLst>
              </p:cNvPr>
              <p:cNvSpPr/>
              <p:nvPr/>
            </p:nvSpPr>
            <p:spPr bwMode="auto">
              <a:xfrm>
                <a:off x="6111317" y="5422914"/>
                <a:ext cx="16082" cy="16082"/>
              </a:xfrm>
              <a:custGeom>
                <a:avLst/>
                <a:gdLst>
                  <a:gd name="T0" fmla="*/ 0 w 22"/>
                  <a:gd name="T1" fmla="*/ 0 h 22"/>
                  <a:gd name="T2" fmla="*/ 3 w 22"/>
                  <a:gd name="T3" fmla="*/ 3 h 22"/>
                  <a:gd name="T4" fmla="*/ 5 w 22"/>
                  <a:gd name="T5" fmla="*/ 5 h 22"/>
                  <a:gd name="T6" fmla="*/ 22 w 22"/>
                  <a:gd name="T7" fmla="*/ 22 h 22"/>
                  <a:gd name="T8" fmla="*/ 0 w 22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0" y="0"/>
                    </a:moveTo>
                    <a:lnTo>
                      <a:pt x="3" y="3"/>
                    </a:lnTo>
                    <a:lnTo>
                      <a:pt x="5" y="5"/>
                    </a:lnTo>
                    <a:lnTo>
                      <a:pt x="22" y="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0" name="ïṣļiḍé">
                <a:extLst>
                  <a:ext uri="{FF2B5EF4-FFF2-40B4-BE49-F238E27FC236}">
                    <a16:creationId xmlns:a16="http://schemas.microsoft.com/office/drawing/2014/main" xmlns="" id="{614BD936-A026-4957-A129-C57903E29361}"/>
                  </a:ext>
                </a:extLst>
              </p:cNvPr>
              <p:cNvSpPr/>
              <p:nvPr/>
            </p:nvSpPr>
            <p:spPr bwMode="auto">
              <a:xfrm>
                <a:off x="6111317" y="5422914"/>
                <a:ext cx="16082" cy="16082"/>
              </a:xfrm>
              <a:custGeom>
                <a:avLst/>
                <a:gdLst>
                  <a:gd name="T0" fmla="*/ 0 w 22"/>
                  <a:gd name="T1" fmla="*/ 0 h 22"/>
                  <a:gd name="T2" fmla="*/ 3 w 22"/>
                  <a:gd name="T3" fmla="*/ 3 h 22"/>
                  <a:gd name="T4" fmla="*/ 5 w 22"/>
                  <a:gd name="T5" fmla="*/ 5 h 22"/>
                  <a:gd name="T6" fmla="*/ 22 w 22"/>
                  <a:gd name="T7" fmla="*/ 22 h 22"/>
                  <a:gd name="T8" fmla="*/ 0 w 22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0" y="0"/>
                    </a:moveTo>
                    <a:lnTo>
                      <a:pt x="3" y="3"/>
                    </a:lnTo>
                    <a:lnTo>
                      <a:pt x="5" y="5"/>
                    </a:lnTo>
                    <a:lnTo>
                      <a:pt x="22" y="2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1" name="ïŝḻiḍê">
                <a:extLst>
                  <a:ext uri="{FF2B5EF4-FFF2-40B4-BE49-F238E27FC236}">
                    <a16:creationId xmlns:a16="http://schemas.microsoft.com/office/drawing/2014/main" xmlns="" id="{0D13783E-1282-4C6A-94FB-9D1829C8A45D}"/>
                  </a:ext>
                </a:extLst>
              </p:cNvPr>
              <p:cNvSpPr/>
              <p:nvPr/>
            </p:nvSpPr>
            <p:spPr bwMode="auto">
              <a:xfrm>
                <a:off x="6106199" y="5422914"/>
                <a:ext cx="5117" cy="3655"/>
              </a:xfrm>
              <a:custGeom>
                <a:avLst/>
                <a:gdLst>
                  <a:gd name="T0" fmla="*/ 5 w 7"/>
                  <a:gd name="T1" fmla="*/ 0 h 5"/>
                  <a:gd name="T2" fmla="*/ 0 w 7"/>
                  <a:gd name="T3" fmla="*/ 5 h 5"/>
                  <a:gd name="T4" fmla="*/ 0 w 7"/>
                  <a:gd name="T5" fmla="*/ 5 h 5"/>
                  <a:gd name="T6" fmla="*/ 0 w 7"/>
                  <a:gd name="T7" fmla="*/ 5 h 5"/>
                  <a:gd name="T8" fmla="*/ 5 w 7"/>
                  <a:gd name="T9" fmla="*/ 0 h 5"/>
                  <a:gd name="T10" fmla="*/ 5 w 7"/>
                  <a:gd name="T11" fmla="*/ 0 h 5"/>
                  <a:gd name="T12" fmla="*/ 7 w 7"/>
                  <a:gd name="T13" fmla="*/ 0 h 5"/>
                  <a:gd name="T14" fmla="*/ 5 w 7"/>
                  <a:gd name="T15" fmla="*/ 0 h 5"/>
                  <a:gd name="T16" fmla="*/ 5 w 7"/>
                  <a:gd name="T17" fmla="*/ 0 h 5"/>
                  <a:gd name="T18" fmla="*/ 7 w 7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  <a:moveTo>
                      <a:pt x="7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D045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2" name="îṡlíḑê">
                <a:extLst>
                  <a:ext uri="{FF2B5EF4-FFF2-40B4-BE49-F238E27FC236}">
                    <a16:creationId xmlns:a16="http://schemas.microsoft.com/office/drawing/2014/main" xmlns="" id="{0C1ACCA5-674C-453D-B6EA-0C69AB54EBBC}"/>
                  </a:ext>
                </a:extLst>
              </p:cNvPr>
              <p:cNvSpPr/>
              <p:nvPr/>
            </p:nvSpPr>
            <p:spPr bwMode="auto">
              <a:xfrm>
                <a:off x="6106199" y="5422914"/>
                <a:ext cx="5117" cy="3655"/>
              </a:xfrm>
              <a:custGeom>
                <a:avLst/>
                <a:gdLst>
                  <a:gd name="T0" fmla="*/ 5 w 7"/>
                  <a:gd name="T1" fmla="*/ 0 h 5"/>
                  <a:gd name="T2" fmla="*/ 0 w 7"/>
                  <a:gd name="T3" fmla="*/ 5 h 5"/>
                  <a:gd name="T4" fmla="*/ 0 w 7"/>
                  <a:gd name="T5" fmla="*/ 5 h 5"/>
                  <a:gd name="T6" fmla="*/ 0 w 7"/>
                  <a:gd name="T7" fmla="*/ 5 h 5"/>
                  <a:gd name="T8" fmla="*/ 5 w 7"/>
                  <a:gd name="T9" fmla="*/ 0 h 5"/>
                  <a:gd name="T10" fmla="*/ 5 w 7"/>
                  <a:gd name="T11" fmla="*/ 0 h 5"/>
                  <a:gd name="T12" fmla="*/ 7 w 7"/>
                  <a:gd name="T13" fmla="*/ 0 h 5"/>
                  <a:gd name="T14" fmla="*/ 5 w 7"/>
                  <a:gd name="T15" fmla="*/ 0 h 5"/>
                  <a:gd name="T16" fmla="*/ 5 w 7"/>
                  <a:gd name="T17" fmla="*/ 0 h 5"/>
                  <a:gd name="T18" fmla="*/ 7 w 7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5" y="0"/>
                    </a:lnTo>
                    <a:lnTo>
                      <a:pt x="5" y="0"/>
                    </a:lnTo>
                    <a:moveTo>
                      <a:pt x="7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3" name="îṡľiďè">
                <a:extLst>
                  <a:ext uri="{FF2B5EF4-FFF2-40B4-BE49-F238E27FC236}">
                    <a16:creationId xmlns:a16="http://schemas.microsoft.com/office/drawing/2014/main" xmlns="" id="{C2D4B1A3-0FC0-476B-8CAB-F810B26BAF04}"/>
                  </a:ext>
                </a:extLst>
              </p:cNvPr>
              <p:cNvSpPr/>
              <p:nvPr/>
            </p:nvSpPr>
            <p:spPr bwMode="auto">
              <a:xfrm>
                <a:off x="6106199" y="5422914"/>
                <a:ext cx="5117" cy="3655"/>
              </a:xfrm>
              <a:custGeom>
                <a:avLst/>
                <a:gdLst>
                  <a:gd name="T0" fmla="*/ 5 w 7"/>
                  <a:gd name="T1" fmla="*/ 0 h 5"/>
                  <a:gd name="T2" fmla="*/ 3 w 7"/>
                  <a:gd name="T3" fmla="*/ 3 h 5"/>
                  <a:gd name="T4" fmla="*/ 0 w 7"/>
                  <a:gd name="T5" fmla="*/ 5 h 5"/>
                  <a:gd name="T6" fmla="*/ 5 w 7"/>
                  <a:gd name="T7" fmla="*/ 0 h 5"/>
                  <a:gd name="T8" fmla="*/ 5 w 7"/>
                  <a:gd name="T9" fmla="*/ 0 h 5"/>
                  <a:gd name="T10" fmla="*/ 7 w 7"/>
                  <a:gd name="T11" fmla="*/ 0 h 5"/>
                  <a:gd name="T12" fmla="*/ 5 w 7"/>
                  <a:gd name="T13" fmla="*/ 0 h 5"/>
                  <a:gd name="T14" fmla="*/ 5 w 7"/>
                  <a:gd name="T15" fmla="*/ 0 h 5"/>
                  <a:gd name="T16" fmla="*/ 7 w 7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lnTo>
                      <a:pt x="3" y="3"/>
                    </a:lnTo>
                    <a:lnTo>
                      <a:pt x="0" y="5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  <a:moveTo>
                      <a:pt x="7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4" name="íŝlïde">
                <a:extLst>
                  <a:ext uri="{FF2B5EF4-FFF2-40B4-BE49-F238E27FC236}">
                    <a16:creationId xmlns:a16="http://schemas.microsoft.com/office/drawing/2014/main" xmlns="" id="{F7647B44-0154-46D3-B4BF-AA74059D5A28}"/>
                  </a:ext>
                </a:extLst>
              </p:cNvPr>
              <p:cNvSpPr/>
              <p:nvPr/>
            </p:nvSpPr>
            <p:spPr bwMode="auto">
              <a:xfrm>
                <a:off x="6106199" y="5422914"/>
                <a:ext cx="5117" cy="3655"/>
              </a:xfrm>
              <a:custGeom>
                <a:avLst/>
                <a:gdLst>
                  <a:gd name="T0" fmla="*/ 5 w 7"/>
                  <a:gd name="T1" fmla="*/ 0 h 5"/>
                  <a:gd name="T2" fmla="*/ 3 w 7"/>
                  <a:gd name="T3" fmla="*/ 3 h 5"/>
                  <a:gd name="T4" fmla="*/ 0 w 7"/>
                  <a:gd name="T5" fmla="*/ 5 h 5"/>
                  <a:gd name="T6" fmla="*/ 5 w 7"/>
                  <a:gd name="T7" fmla="*/ 0 h 5"/>
                  <a:gd name="T8" fmla="*/ 5 w 7"/>
                  <a:gd name="T9" fmla="*/ 0 h 5"/>
                  <a:gd name="T10" fmla="*/ 7 w 7"/>
                  <a:gd name="T11" fmla="*/ 0 h 5"/>
                  <a:gd name="T12" fmla="*/ 5 w 7"/>
                  <a:gd name="T13" fmla="*/ 0 h 5"/>
                  <a:gd name="T14" fmla="*/ 5 w 7"/>
                  <a:gd name="T15" fmla="*/ 0 h 5"/>
                  <a:gd name="T16" fmla="*/ 7 w 7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lnTo>
                      <a:pt x="3" y="3"/>
                    </a:lnTo>
                    <a:lnTo>
                      <a:pt x="0" y="5"/>
                    </a:lnTo>
                    <a:lnTo>
                      <a:pt x="5" y="0"/>
                    </a:lnTo>
                    <a:lnTo>
                      <a:pt x="5" y="0"/>
                    </a:lnTo>
                    <a:moveTo>
                      <a:pt x="7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5" name="íSlídè">
                <a:extLst>
                  <a:ext uri="{FF2B5EF4-FFF2-40B4-BE49-F238E27FC236}">
                    <a16:creationId xmlns:a16="http://schemas.microsoft.com/office/drawing/2014/main" xmlns="" id="{AFACDADA-3BFF-4057-A3B1-51587C7A38CB}"/>
                  </a:ext>
                </a:extLst>
              </p:cNvPr>
              <p:cNvSpPr/>
              <p:nvPr/>
            </p:nvSpPr>
            <p:spPr bwMode="auto">
              <a:xfrm>
                <a:off x="6106199" y="5422914"/>
                <a:ext cx="3655" cy="2193"/>
              </a:xfrm>
              <a:custGeom>
                <a:avLst/>
                <a:gdLst>
                  <a:gd name="T0" fmla="*/ 5 w 5"/>
                  <a:gd name="T1" fmla="*/ 0 h 3"/>
                  <a:gd name="T2" fmla="*/ 0 w 5"/>
                  <a:gd name="T3" fmla="*/ 3 h 3"/>
                  <a:gd name="T4" fmla="*/ 0 w 5"/>
                  <a:gd name="T5" fmla="*/ 3 h 3"/>
                  <a:gd name="T6" fmla="*/ 5 w 5"/>
                  <a:gd name="T7" fmla="*/ 0 h 3"/>
                  <a:gd name="T8" fmla="*/ 5 w 5"/>
                  <a:gd name="T9" fmla="*/ 0 h 3"/>
                  <a:gd name="T10" fmla="*/ 5 w 5"/>
                  <a:gd name="T11" fmla="*/ 0 h 3"/>
                  <a:gd name="T12" fmla="*/ 3 w 5"/>
                  <a:gd name="T13" fmla="*/ 3 h 3"/>
                  <a:gd name="T14" fmla="*/ 3 w 5"/>
                  <a:gd name="T15" fmla="*/ 3 h 3"/>
                  <a:gd name="T16" fmla="*/ 5 w 5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5" y="0"/>
                    </a:lnTo>
                    <a:close/>
                    <a:moveTo>
                      <a:pt x="5" y="0"/>
                    </a:moveTo>
                    <a:lnTo>
                      <a:pt x="5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6" name="îṥliḑê">
                <a:extLst>
                  <a:ext uri="{FF2B5EF4-FFF2-40B4-BE49-F238E27FC236}">
                    <a16:creationId xmlns:a16="http://schemas.microsoft.com/office/drawing/2014/main" xmlns="" id="{80B5E62B-D5F7-49C0-85AA-492D38039AA0}"/>
                  </a:ext>
                </a:extLst>
              </p:cNvPr>
              <p:cNvSpPr/>
              <p:nvPr/>
            </p:nvSpPr>
            <p:spPr bwMode="auto">
              <a:xfrm>
                <a:off x="6106199" y="5422914"/>
                <a:ext cx="3655" cy="2193"/>
              </a:xfrm>
              <a:custGeom>
                <a:avLst/>
                <a:gdLst>
                  <a:gd name="T0" fmla="*/ 5 w 5"/>
                  <a:gd name="T1" fmla="*/ 0 h 3"/>
                  <a:gd name="T2" fmla="*/ 0 w 5"/>
                  <a:gd name="T3" fmla="*/ 3 h 3"/>
                  <a:gd name="T4" fmla="*/ 0 w 5"/>
                  <a:gd name="T5" fmla="*/ 3 h 3"/>
                  <a:gd name="T6" fmla="*/ 5 w 5"/>
                  <a:gd name="T7" fmla="*/ 0 h 3"/>
                  <a:gd name="T8" fmla="*/ 5 w 5"/>
                  <a:gd name="T9" fmla="*/ 0 h 3"/>
                  <a:gd name="T10" fmla="*/ 5 w 5"/>
                  <a:gd name="T11" fmla="*/ 0 h 3"/>
                  <a:gd name="T12" fmla="*/ 3 w 5"/>
                  <a:gd name="T13" fmla="*/ 3 h 3"/>
                  <a:gd name="T14" fmla="*/ 3 w 5"/>
                  <a:gd name="T15" fmla="*/ 3 h 3"/>
                  <a:gd name="T16" fmla="*/ 5 w 5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5" y="0"/>
                    </a:lnTo>
                    <a:moveTo>
                      <a:pt x="5" y="0"/>
                    </a:moveTo>
                    <a:lnTo>
                      <a:pt x="5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7" name="îsḷîḍe">
                <a:extLst>
                  <a:ext uri="{FF2B5EF4-FFF2-40B4-BE49-F238E27FC236}">
                    <a16:creationId xmlns:a16="http://schemas.microsoft.com/office/drawing/2014/main" xmlns="" id="{5297ED34-13A8-46E2-8B67-ACBBE9A556C9}"/>
                  </a:ext>
                </a:extLst>
              </p:cNvPr>
              <p:cNvSpPr/>
              <p:nvPr/>
            </p:nvSpPr>
            <p:spPr bwMode="auto">
              <a:xfrm>
                <a:off x="6106199" y="5426570"/>
                <a:ext cx="731" cy="731"/>
              </a:xfrm>
              <a:prstGeom prst="rect">
                <a:avLst/>
              </a:prstGeom>
              <a:solidFill>
                <a:srgbClr val="BC3E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8" name="ïṧḷíďe">
                <a:extLst>
                  <a:ext uri="{FF2B5EF4-FFF2-40B4-BE49-F238E27FC236}">
                    <a16:creationId xmlns:a16="http://schemas.microsoft.com/office/drawing/2014/main" xmlns="" id="{4D9829E0-B1BB-4F9F-97CA-3A6CB8F399CA}"/>
                  </a:ext>
                </a:extLst>
              </p:cNvPr>
              <p:cNvSpPr/>
              <p:nvPr/>
            </p:nvSpPr>
            <p:spPr bwMode="auto">
              <a:xfrm>
                <a:off x="6106199" y="542657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9" name="íşḷíḑê">
                <a:extLst>
                  <a:ext uri="{FF2B5EF4-FFF2-40B4-BE49-F238E27FC236}">
                    <a16:creationId xmlns:a16="http://schemas.microsoft.com/office/drawing/2014/main" xmlns="" id="{9D411398-EEF0-4735-BD1D-51DA665A5426}"/>
                  </a:ext>
                </a:extLst>
              </p:cNvPr>
              <p:cNvSpPr/>
              <p:nvPr/>
            </p:nvSpPr>
            <p:spPr bwMode="auto">
              <a:xfrm>
                <a:off x="6106199" y="5425107"/>
                <a:ext cx="2193" cy="1462"/>
              </a:xfrm>
              <a:custGeom>
                <a:avLst/>
                <a:gdLst>
                  <a:gd name="T0" fmla="*/ 3 w 3"/>
                  <a:gd name="T1" fmla="*/ 0 h 2"/>
                  <a:gd name="T2" fmla="*/ 3 w 3"/>
                  <a:gd name="T3" fmla="*/ 0 h 2"/>
                  <a:gd name="T4" fmla="*/ 0 w 3"/>
                  <a:gd name="T5" fmla="*/ 2 h 2"/>
                  <a:gd name="T6" fmla="*/ 0 w 3"/>
                  <a:gd name="T7" fmla="*/ 2 h 2"/>
                  <a:gd name="T8" fmla="*/ 0 w 3"/>
                  <a:gd name="T9" fmla="*/ 2 h 2"/>
                  <a:gd name="T10" fmla="*/ 3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CFC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0" name="îsļïḓè">
                <a:extLst>
                  <a:ext uri="{FF2B5EF4-FFF2-40B4-BE49-F238E27FC236}">
                    <a16:creationId xmlns:a16="http://schemas.microsoft.com/office/drawing/2014/main" xmlns="" id="{0BAF9B01-8126-42D2-A748-DFF46A532658}"/>
                  </a:ext>
                </a:extLst>
              </p:cNvPr>
              <p:cNvSpPr/>
              <p:nvPr/>
            </p:nvSpPr>
            <p:spPr bwMode="auto">
              <a:xfrm>
                <a:off x="6106199" y="5425107"/>
                <a:ext cx="2193" cy="1462"/>
              </a:xfrm>
              <a:custGeom>
                <a:avLst/>
                <a:gdLst>
                  <a:gd name="T0" fmla="*/ 3 w 3"/>
                  <a:gd name="T1" fmla="*/ 0 h 2"/>
                  <a:gd name="T2" fmla="*/ 3 w 3"/>
                  <a:gd name="T3" fmla="*/ 0 h 2"/>
                  <a:gd name="T4" fmla="*/ 0 w 3"/>
                  <a:gd name="T5" fmla="*/ 2 h 2"/>
                  <a:gd name="T6" fmla="*/ 0 w 3"/>
                  <a:gd name="T7" fmla="*/ 2 h 2"/>
                  <a:gd name="T8" fmla="*/ 0 w 3"/>
                  <a:gd name="T9" fmla="*/ 2 h 2"/>
                  <a:gd name="T10" fmla="*/ 3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1" name="î$ľïḑe">
                <a:extLst>
                  <a:ext uri="{FF2B5EF4-FFF2-40B4-BE49-F238E27FC236}">
                    <a16:creationId xmlns:a16="http://schemas.microsoft.com/office/drawing/2014/main" xmlns="" id="{AB663F65-3388-449C-BC30-4C69967534B7}"/>
                  </a:ext>
                </a:extLst>
              </p:cNvPr>
              <p:cNvSpPr/>
              <p:nvPr/>
            </p:nvSpPr>
            <p:spPr bwMode="auto">
              <a:xfrm>
                <a:off x="6217314" y="5251857"/>
                <a:ext cx="326034" cy="776340"/>
              </a:xfrm>
              <a:custGeom>
                <a:avLst/>
                <a:gdLst>
                  <a:gd name="T0" fmla="*/ 134 w 446"/>
                  <a:gd name="T1" fmla="*/ 0 h 1062"/>
                  <a:gd name="T2" fmla="*/ 111 w 446"/>
                  <a:gd name="T3" fmla="*/ 102 h 1062"/>
                  <a:gd name="T4" fmla="*/ 0 w 446"/>
                  <a:gd name="T5" fmla="*/ 1062 h 1062"/>
                  <a:gd name="T6" fmla="*/ 191 w 446"/>
                  <a:gd name="T7" fmla="*/ 1062 h 1062"/>
                  <a:gd name="T8" fmla="*/ 402 w 446"/>
                  <a:gd name="T9" fmla="*/ 634 h 1062"/>
                  <a:gd name="T10" fmla="*/ 201 w 446"/>
                  <a:gd name="T11" fmla="*/ 499 h 1062"/>
                  <a:gd name="T12" fmla="*/ 446 w 446"/>
                  <a:gd name="T13" fmla="*/ 383 h 1062"/>
                  <a:gd name="T14" fmla="*/ 227 w 446"/>
                  <a:gd name="T15" fmla="*/ 43 h 1062"/>
                  <a:gd name="T16" fmla="*/ 134 w 446"/>
                  <a:gd name="T17" fmla="*/ 0 h 1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6" h="1062">
                    <a:moveTo>
                      <a:pt x="134" y="0"/>
                    </a:moveTo>
                    <a:lnTo>
                      <a:pt x="111" y="102"/>
                    </a:lnTo>
                    <a:lnTo>
                      <a:pt x="0" y="1062"/>
                    </a:lnTo>
                    <a:lnTo>
                      <a:pt x="191" y="1062"/>
                    </a:lnTo>
                    <a:lnTo>
                      <a:pt x="402" y="634"/>
                    </a:lnTo>
                    <a:lnTo>
                      <a:pt x="201" y="499"/>
                    </a:lnTo>
                    <a:lnTo>
                      <a:pt x="446" y="383"/>
                    </a:lnTo>
                    <a:lnTo>
                      <a:pt x="227" y="43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2" name="îṣḷíḍê">
                <a:extLst>
                  <a:ext uri="{FF2B5EF4-FFF2-40B4-BE49-F238E27FC236}">
                    <a16:creationId xmlns:a16="http://schemas.microsoft.com/office/drawing/2014/main" xmlns="" id="{44F37162-C0C5-437B-8C76-7952865482BD}"/>
                  </a:ext>
                </a:extLst>
              </p:cNvPr>
              <p:cNvSpPr/>
              <p:nvPr/>
            </p:nvSpPr>
            <p:spPr bwMode="auto">
              <a:xfrm>
                <a:off x="6217314" y="5251857"/>
                <a:ext cx="326034" cy="776340"/>
              </a:xfrm>
              <a:custGeom>
                <a:avLst/>
                <a:gdLst>
                  <a:gd name="T0" fmla="*/ 134 w 446"/>
                  <a:gd name="T1" fmla="*/ 0 h 1062"/>
                  <a:gd name="T2" fmla="*/ 111 w 446"/>
                  <a:gd name="T3" fmla="*/ 102 h 1062"/>
                  <a:gd name="T4" fmla="*/ 0 w 446"/>
                  <a:gd name="T5" fmla="*/ 1062 h 1062"/>
                  <a:gd name="T6" fmla="*/ 191 w 446"/>
                  <a:gd name="T7" fmla="*/ 1062 h 1062"/>
                  <a:gd name="T8" fmla="*/ 402 w 446"/>
                  <a:gd name="T9" fmla="*/ 634 h 1062"/>
                  <a:gd name="T10" fmla="*/ 201 w 446"/>
                  <a:gd name="T11" fmla="*/ 499 h 1062"/>
                  <a:gd name="T12" fmla="*/ 446 w 446"/>
                  <a:gd name="T13" fmla="*/ 383 h 1062"/>
                  <a:gd name="T14" fmla="*/ 227 w 446"/>
                  <a:gd name="T15" fmla="*/ 43 h 1062"/>
                  <a:gd name="T16" fmla="*/ 134 w 446"/>
                  <a:gd name="T17" fmla="*/ 0 h 1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6" h="1062">
                    <a:moveTo>
                      <a:pt x="134" y="0"/>
                    </a:moveTo>
                    <a:lnTo>
                      <a:pt x="111" y="102"/>
                    </a:lnTo>
                    <a:lnTo>
                      <a:pt x="0" y="1062"/>
                    </a:lnTo>
                    <a:lnTo>
                      <a:pt x="191" y="1062"/>
                    </a:lnTo>
                    <a:lnTo>
                      <a:pt x="402" y="634"/>
                    </a:lnTo>
                    <a:lnTo>
                      <a:pt x="201" y="499"/>
                    </a:lnTo>
                    <a:lnTo>
                      <a:pt x="446" y="383"/>
                    </a:lnTo>
                    <a:lnTo>
                      <a:pt x="227" y="43"/>
                    </a:lnTo>
                    <a:lnTo>
                      <a:pt x="1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3" name="îšliďè">
                <a:extLst>
                  <a:ext uri="{FF2B5EF4-FFF2-40B4-BE49-F238E27FC236}">
                    <a16:creationId xmlns:a16="http://schemas.microsoft.com/office/drawing/2014/main" xmlns="" id="{B027C7C7-DF70-4E20-8E4A-A7023A9A6BC7}"/>
                  </a:ext>
                </a:extLst>
              </p:cNvPr>
              <p:cNvSpPr/>
              <p:nvPr/>
            </p:nvSpPr>
            <p:spPr bwMode="auto">
              <a:xfrm>
                <a:off x="5681478" y="5240160"/>
                <a:ext cx="324571" cy="788037"/>
              </a:xfrm>
              <a:custGeom>
                <a:avLst/>
                <a:gdLst>
                  <a:gd name="T0" fmla="*/ 338 w 444"/>
                  <a:gd name="T1" fmla="*/ 0 h 1078"/>
                  <a:gd name="T2" fmla="*/ 338 w 444"/>
                  <a:gd name="T3" fmla="*/ 116 h 1078"/>
                  <a:gd name="T4" fmla="*/ 444 w 444"/>
                  <a:gd name="T5" fmla="*/ 1078 h 1078"/>
                  <a:gd name="T6" fmla="*/ 253 w 444"/>
                  <a:gd name="T7" fmla="*/ 1078 h 1078"/>
                  <a:gd name="T8" fmla="*/ 42 w 444"/>
                  <a:gd name="T9" fmla="*/ 650 h 1078"/>
                  <a:gd name="T10" fmla="*/ 243 w 444"/>
                  <a:gd name="T11" fmla="*/ 515 h 1078"/>
                  <a:gd name="T12" fmla="*/ 0 w 444"/>
                  <a:gd name="T13" fmla="*/ 399 h 1078"/>
                  <a:gd name="T14" fmla="*/ 201 w 444"/>
                  <a:gd name="T15" fmla="*/ 61 h 1078"/>
                  <a:gd name="T16" fmla="*/ 338 w 444"/>
                  <a:gd name="T17" fmla="*/ 0 h 10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4" h="1078">
                    <a:moveTo>
                      <a:pt x="338" y="0"/>
                    </a:moveTo>
                    <a:lnTo>
                      <a:pt x="338" y="116"/>
                    </a:lnTo>
                    <a:lnTo>
                      <a:pt x="444" y="1078"/>
                    </a:lnTo>
                    <a:lnTo>
                      <a:pt x="253" y="1078"/>
                    </a:lnTo>
                    <a:lnTo>
                      <a:pt x="42" y="650"/>
                    </a:lnTo>
                    <a:lnTo>
                      <a:pt x="243" y="515"/>
                    </a:lnTo>
                    <a:lnTo>
                      <a:pt x="0" y="399"/>
                    </a:lnTo>
                    <a:lnTo>
                      <a:pt x="201" y="61"/>
                    </a:lnTo>
                    <a:lnTo>
                      <a:pt x="338" y="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4" name="ís1ide">
                <a:extLst>
                  <a:ext uri="{FF2B5EF4-FFF2-40B4-BE49-F238E27FC236}">
                    <a16:creationId xmlns:a16="http://schemas.microsoft.com/office/drawing/2014/main" xmlns="" id="{2B578F4E-9FF9-487F-B418-811F04FB9278}"/>
                  </a:ext>
                </a:extLst>
              </p:cNvPr>
              <p:cNvSpPr/>
              <p:nvPr/>
            </p:nvSpPr>
            <p:spPr bwMode="auto">
              <a:xfrm>
                <a:off x="6007512" y="5578621"/>
                <a:ext cx="203954" cy="449576"/>
              </a:xfrm>
              <a:custGeom>
                <a:avLst/>
                <a:gdLst>
                  <a:gd name="T0" fmla="*/ 192 w 279"/>
                  <a:gd name="T1" fmla="*/ 0 h 615"/>
                  <a:gd name="T2" fmla="*/ 279 w 279"/>
                  <a:gd name="T3" fmla="*/ 615 h 615"/>
                  <a:gd name="T4" fmla="*/ 0 w 279"/>
                  <a:gd name="T5" fmla="*/ 615 h 615"/>
                  <a:gd name="T6" fmla="*/ 88 w 279"/>
                  <a:gd name="T7" fmla="*/ 0 h 615"/>
                  <a:gd name="T8" fmla="*/ 192 w 279"/>
                  <a:gd name="T9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615">
                    <a:moveTo>
                      <a:pt x="192" y="0"/>
                    </a:moveTo>
                    <a:lnTo>
                      <a:pt x="279" y="615"/>
                    </a:lnTo>
                    <a:lnTo>
                      <a:pt x="0" y="615"/>
                    </a:lnTo>
                    <a:lnTo>
                      <a:pt x="88" y="0"/>
                    </a:lnTo>
                    <a:lnTo>
                      <a:pt x="192" y="0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5" name="îṩḻíḑé">
                <a:extLst>
                  <a:ext uri="{FF2B5EF4-FFF2-40B4-BE49-F238E27FC236}">
                    <a16:creationId xmlns:a16="http://schemas.microsoft.com/office/drawing/2014/main" xmlns="" id="{87558367-8903-4FE1-B9FE-6E46AD6BBD2D}"/>
                  </a:ext>
                </a:extLst>
              </p:cNvPr>
              <p:cNvSpPr/>
              <p:nvPr/>
            </p:nvSpPr>
            <p:spPr bwMode="auto">
              <a:xfrm>
                <a:off x="6007512" y="5578621"/>
                <a:ext cx="203954" cy="449576"/>
              </a:xfrm>
              <a:custGeom>
                <a:avLst/>
                <a:gdLst>
                  <a:gd name="T0" fmla="*/ 192 w 279"/>
                  <a:gd name="T1" fmla="*/ 0 h 615"/>
                  <a:gd name="T2" fmla="*/ 279 w 279"/>
                  <a:gd name="T3" fmla="*/ 615 h 615"/>
                  <a:gd name="T4" fmla="*/ 0 w 279"/>
                  <a:gd name="T5" fmla="*/ 615 h 615"/>
                  <a:gd name="T6" fmla="*/ 88 w 279"/>
                  <a:gd name="T7" fmla="*/ 0 h 615"/>
                  <a:gd name="T8" fmla="*/ 192 w 279"/>
                  <a:gd name="T9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615">
                    <a:moveTo>
                      <a:pt x="192" y="0"/>
                    </a:moveTo>
                    <a:lnTo>
                      <a:pt x="279" y="615"/>
                    </a:lnTo>
                    <a:lnTo>
                      <a:pt x="0" y="615"/>
                    </a:lnTo>
                    <a:lnTo>
                      <a:pt x="88" y="0"/>
                    </a:lnTo>
                    <a:lnTo>
                      <a:pt x="19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6" name="íŝlíďe">
                <a:extLst>
                  <a:ext uri="{FF2B5EF4-FFF2-40B4-BE49-F238E27FC236}">
                    <a16:creationId xmlns:a16="http://schemas.microsoft.com/office/drawing/2014/main" xmlns="" id="{6DDC43B6-C514-440D-A3E5-864BC17A5D1F}"/>
                  </a:ext>
                </a:extLst>
              </p:cNvPr>
              <p:cNvSpPr/>
              <p:nvPr/>
            </p:nvSpPr>
            <p:spPr bwMode="auto">
              <a:xfrm>
                <a:off x="5952686" y="5592510"/>
                <a:ext cx="0" cy="3655"/>
              </a:xfrm>
              <a:custGeom>
                <a:avLst/>
                <a:gdLst>
                  <a:gd name="T0" fmla="*/ 0 h 5"/>
                  <a:gd name="T1" fmla="*/ 0 h 5"/>
                  <a:gd name="T2" fmla="*/ 5 h 5"/>
                  <a:gd name="T3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7" name="ïSlîḑè">
                <a:extLst>
                  <a:ext uri="{FF2B5EF4-FFF2-40B4-BE49-F238E27FC236}">
                    <a16:creationId xmlns:a16="http://schemas.microsoft.com/office/drawing/2014/main" xmlns="" id="{5A980DC9-8A92-46C2-B78B-B9E39C36809C}"/>
                  </a:ext>
                </a:extLst>
              </p:cNvPr>
              <p:cNvSpPr/>
              <p:nvPr/>
            </p:nvSpPr>
            <p:spPr bwMode="auto">
              <a:xfrm>
                <a:off x="5952686" y="5592510"/>
                <a:ext cx="0" cy="3655"/>
              </a:xfrm>
              <a:custGeom>
                <a:avLst/>
                <a:gdLst>
                  <a:gd name="T0" fmla="*/ 0 h 5"/>
                  <a:gd name="T1" fmla="*/ 0 h 5"/>
                  <a:gd name="T2" fmla="*/ 5 h 5"/>
                  <a:gd name="T3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8" name="íšļïḓê">
                <a:extLst>
                  <a:ext uri="{FF2B5EF4-FFF2-40B4-BE49-F238E27FC236}">
                    <a16:creationId xmlns:a16="http://schemas.microsoft.com/office/drawing/2014/main" xmlns="" id="{1E34B6A8-7167-4594-95BB-7CDD49C385FF}"/>
                  </a:ext>
                </a:extLst>
              </p:cNvPr>
              <p:cNvSpPr/>
              <p:nvPr/>
            </p:nvSpPr>
            <p:spPr bwMode="auto">
              <a:xfrm>
                <a:off x="6095965" y="5425107"/>
                <a:ext cx="10235" cy="15351"/>
              </a:xfrm>
              <a:custGeom>
                <a:avLst/>
                <a:gdLst>
                  <a:gd name="T0" fmla="*/ 14 w 14"/>
                  <a:gd name="T1" fmla="*/ 0 h 21"/>
                  <a:gd name="T2" fmla="*/ 10 w 14"/>
                  <a:gd name="T3" fmla="*/ 7 h 21"/>
                  <a:gd name="T4" fmla="*/ 0 w 14"/>
                  <a:gd name="T5" fmla="*/ 21 h 21"/>
                  <a:gd name="T6" fmla="*/ 14 w 14"/>
                  <a:gd name="T7" fmla="*/ 2 h 21"/>
                  <a:gd name="T8" fmla="*/ 14 w 14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1">
                    <a:moveTo>
                      <a:pt x="14" y="0"/>
                    </a:moveTo>
                    <a:lnTo>
                      <a:pt x="10" y="7"/>
                    </a:lnTo>
                    <a:lnTo>
                      <a:pt x="0" y="21"/>
                    </a:lnTo>
                    <a:lnTo>
                      <a:pt x="14" y="2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D045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9" name="îṩlíḑé">
                <a:extLst>
                  <a:ext uri="{FF2B5EF4-FFF2-40B4-BE49-F238E27FC236}">
                    <a16:creationId xmlns:a16="http://schemas.microsoft.com/office/drawing/2014/main" xmlns="" id="{0FD54072-4A71-404F-A756-A4549D7B8702}"/>
                  </a:ext>
                </a:extLst>
              </p:cNvPr>
              <p:cNvSpPr/>
              <p:nvPr/>
            </p:nvSpPr>
            <p:spPr bwMode="auto">
              <a:xfrm>
                <a:off x="6095965" y="5425107"/>
                <a:ext cx="10235" cy="15351"/>
              </a:xfrm>
              <a:custGeom>
                <a:avLst/>
                <a:gdLst>
                  <a:gd name="T0" fmla="*/ 14 w 14"/>
                  <a:gd name="T1" fmla="*/ 0 h 21"/>
                  <a:gd name="T2" fmla="*/ 10 w 14"/>
                  <a:gd name="T3" fmla="*/ 7 h 21"/>
                  <a:gd name="T4" fmla="*/ 0 w 14"/>
                  <a:gd name="T5" fmla="*/ 21 h 21"/>
                  <a:gd name="T6" fmla="*/ 14 w 14"/>
                  <a:gd name="T7" fmla="*/ 2 h 21"/>
                  <a:gd name="T8" fmla="*/ 14 w 14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1">
                    <a:moveTo>
                      <a:pt x="14" y="0"/>
                    </a:moveTo>
                    <a:lnTo>
                      <a:pt x="10" y="7"/>
                    </a:lnTo>
                    <a:lnTo>
                      <a:pt x="0" y="21"/>
                    </a:lnTo>
                    <a:lnTo>
                      <a:pt x="14" y="2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0" name="íṡlide">
                <a:extLst>
                  <a:ext uri="{FF2B5EF4-FFF2-40B4-BE49-F238E27FC236}">
                    <a16:creationId xmlns:a16="http://schemas.microsoft.com/office/drawing/2014/main" xmlns="" id="{0EC3630E-5780-4DD0-93E4-9DC31E6512F2}"/>
                  </a:ext>
                </a:extLst>
              </p:cNvPr>
              <p:cNvSpPr/>
              <p:nvPr/>
            </p:nvSpPr>
            <p:spPr bwMode="auto">
              <a:xfrm>
                <a:off x="5952686" y="5509905"/>
                <a:ext cx="81143" cy="103073"/>
              </a:xfrm>
              <a:custGeom>
                <a:avLst/>
                <a:gdLst>
                  <a:gd name="T0" fmla="*/ 104 w 111"/>
                  <a:gd name="T1" fmla="*/ 0 h 141"/>
                  <a:gd name="T2" fmla="*/ 0 w 111"/>
                  <a:gd name="T3" fmla="*/ 113 h 141"/>
                  <a:gd name="T4" fmla="*/ 0 w 111"/>
                  <a:gd name="T5" fmla="*/ 118 h 141"/>
                  <a:gd name="T6" fmla="*/ 2 w 111"/>
                  <a:gd name="T7" fmla="*/ 141 h 141"/>
                  <a:gd name="T8" fmla="*/ 111 w 111"/>
                  <a:gd name="T9" fmla="*/ 9 h 141"/>
                  <a:gd name="T10" fmla="*/ 104 w 111"/>
                  <a:gd name="T11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141">
                    <a:moveTo>
                      <a:pt x="104" y="0"/>
                    </a:moveTo>
                    <a:lnTo>
                      <a:pt x="0" y="113"/>
                    </a:lnTo>
                    <a:lnTo>
                      <a:pt x="0" y="118"/>
                    </a:lnTo>
                    <a:lnTo>
                      <a:pt x="2" y="141"/>
                    </a:lnTo>
                    <a:lnTo>
                      <a:pt x="111" y="9"/>
                    </a:lnTo>
                    <a:lnTo>
                      <a:pt x="10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1" name="i$ḻidé">
                <a:extLst>
                  <a:ext uri="{FF2B5EF4-FFF2-40B4-BE49-F238E27FC236}">
                    <a16:creationId xmlns:a16="http://schemas.microsoft.com/office/drawing/2014/main" xmlns="" id="{790ACEB4-CA32-492D-96B0-9DB2FFC2C4DE}"/>
                  </a:ext>
                </a:extLst>
              </p:cNvPr>
              <p:cNvSpPr/>
              <p:nvPr/>
            </p:nvSpPr>
            <p:spPr bwMode="auto">
              <a:xfrm>
                <a:off x="6028712" y="5430225"/>
                <a:ext cx="74563" cy="86260"/>
              </a:xfrm>
              <a:custGeom>
                <a:avLst/>
                <a:gdLst>
                  <a:gd name="T0" fmla="*/ 102 w 102"/>
                  <a:gd name="T1" fmla="*/ 0 h 118"/>
                  <a:gd name="T2" fmla="*/ 0 w 102"/>
                  <a:gd name="T3" fmla="*/ 109 h 118"/>
                  <a:gd name="T4" fmla="*/ 7 w 102"/>
                  <a:gd name="T5" fmla="*/ 118 h 118"/>
                  <a:gd name="T6" fmla="*/ 92 w 102"/>
                  <a:gd name="T7" fmla="*/ 14 h 118"/>
                  <a:gd name="T8" fmla="*/ 102 w 102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18">
                    <a:moveTo>
                      <a:pt x="102" y="0"/>
                    </a:moveTo>
                    <a:lnTo>
                      <a:pt x="0" y="109"/>
                    </a:lnTo>
                    <a:lnTo>
                      <a:pt x="7" y="118"/>
                    </a:lnTo>
                    <a:lnTo>
                      <a:pt x="92" y="14"/>
                    </a:lnTo>
                    <a:lnTo>
                      <a:pt x="10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2" name="îśḻiḋê">
                <a:extLst>
                  <a:ext uri="{FF2B5EF4-FFF2-40B4-BE49-F238E27FC236}">
                    <a16:creationId xmlns:a16="http://schemas.microsoft.com/office/drawing/2014/main" xmlns="" id="{B485A120-7110-487A-91A5-B71ADC2637E1}"/>
                  </a:ext>
                </a:extLst>
              </p:cNvPr>
              <p:cNvSpPr/>
              <p:nvPr/>
            </p:nvSpPr>
            <p:spPr bwMode="auto">
              <a:xfrm>
                <a:off x="6109854" y="5422914"/>
                <a:ext cx="731" cy="731"/>
              </a:xfrm>
              <a:prstGeom prst="rect">
                <a:avLst/>
              </a:pr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3" name="iṥľîḓe">
                <a:extLst>
                  <a:ext uri="{FF2B5EF4-FFF2-40B4-BE49-F238E27FC236}">
                    <a16:creationId xmlns:a16="http://schemas.microsoft.com/office/drawing/2014/main" xmlns="" id="{487D3844-9BBD-4FB5-931C-521867A3A60D}"/>
                  </a:ext>
                </a:extLst>
              </p:cNvPr>
              <p:cNvSpPr/>
              <p:nvPr/>
            </p:nvSpPr>
            <p:spPr bwMode="auto">
              <a:xfrm>
                <a:off x="6109854" y="542291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4" name="îṧḷiďe">
                <a:extLst>
                  <a:ext uri="{FF2B5EF4-FFF2-40B4-BE49-F238E27FC236}">
                    <a16:creationId xmlns:a16="http://schemas.microsoft.com/office/drawing/2014/main" xmlns="" id="{6530C785-F80B-4766-A638-68B76E22D0B7}"/>
                  </a:ext>
                </a:extLst>
              </p:cNvPr>
              <p:cNvSpPr/>
              <p:nvPr/>
            </p:nvSpPr>
            <p:spPr bwMode="auto">
              <a:xfrm>
                <a:off x="6106199" y="5422914"/>
                <a:ext cx="3655" cy="2193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0 h 3"/>
                  <a:gd name="T4" fmla="*/ 0 w 5"/>
                  <a:gd name="T5" fmla="*/ 3 h 3"/>
                  <a:gd name="T6" fmla="*/ 0 w 5"/>
                  <a:gd name="T7" fmla="*/ 3 h 3"/>
                  <a:gd name="T8" fmla="*/ 3 w 5"/>
                  <a:gd name="T9" fmla="*/ 3 h 3"/>
                  <a:gd name="T10" fmla="*/ 5 w 5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CFC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5" name="íş1îďé">
                <a:extLst>
                  <a:ext uri="{FF2B5EF4-FFF2-40B4-BE49-F238E27FC236}">
                    <a16:creationId xmlns:a16="http://schemas.microsoft.com/office/drawing/2014/main" xmlns="" id="{37FD857E-394C-4550-9225-550641A05F4D}"/>
                  </a:ext>
                </a:extLst>
              </p:cNvPr>
              <p:cNvSpPr/>
              <p:nvPr/>
            </p:nvSpPr>
            <p:spPr bwMode="auto">
              <a:xfrm>
                <a:off x="6106199" y="5422914"/>
                <a:ext cx="3655" cy="2193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0 h 3"/>
                  <a:gd name="T4" fmla="*/ 0 w 5"/>
                  <a:gd name="T5" fmla="*/ 3 h 3"/>
                  <a:gd name="T6" fmla="*/ 0 w 5"/>
                  <a:gd name="T7" fmla="*/ 3 h 3"/>
                  <a:gd name="T8" fmla="*/ 3 w 5"/>
                  <a:gd name="T9" fmla="*/ 3 h 3"/>
                  <a:gd name="T10" fmla="*/ 5 w 5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6" name="ïṥ1iḑè">
                <a:extLst>
                  <a:ext uri="{FF2B5EF4-FFF2-40B4-BE49-F238E27FC236}">
                    <a16:creationId xmlns:a16="http://schemas.microsoft.com/office/drawing/2014/main" xmlns="" id="{C518021D-31C1-4154-A25E-2AD763E30CC3}"/>
                  </a:ext>
                </a:extLst>
              </p:cNvPr>
              <p:cNvSpPr/>
              <p:nvPr/>
            </p:nvSpPr>
            <p:spPr bwMode="auto">
              <a:xfrm>
                <a:off x="6106199" y="5425107"/>
                <a:ext cx="2193" cy="146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0 h 2"/>
                  <a:gd name="T4" fmla="*/ 0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7" name="í$ḷïḍè">
                <a:extLst>
                  <a:ext uri="{FF2B5EF4-FFF2-40B4-BE49-F238E27FC236}">
                    <a16:creationId xmlns:a16="http://schemas.microsoft.com/office/drawing/2014/main" xmlns="" id="{7D9C9A43-9393-499C-BEE0-489D62C4DE62}"/>
                  </a:ext>
                </a:extLst>
              </p:cNvPr>
              <p:cNvSpPr/>
              <p:nvPr/>
            </p:nvSpPr>
            <p:spPr bwMode="auto">
              <a:xfrm>
                <a:off x="6106199" y="5425107"/>
                <a:ext cx="2193" cy="146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0 h 2"/>
                  <a:gd name="T4" fmla="*/ 0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8" name="ïṥlíḋe">
                <a:extLst>
                  <a:ext uri="{FF2B5EF4-FFF2-40B4-BE49-F238E27FC236}">
                    <a16:creationId xmlns:a16="http://schemas.microsoft.com/office/drawing/2014/main" xmlns="" id="{91603802-4949-44A3-A407-E6D13F031854}"/>
                  </a:ext>
                </a:extLst>
              </p:cNvPr>
              <p:cNvSpPr/>
              <p:nvPr/>
            </p:nvSpPr>
            <p:spPr bwMode="auto">
              <a:xfrm>
                <a:off x="6109854" y="5422914"/>
                <a:ext cx="15351" cy="17544"/>
              </a:xfrm>
              <a:custGeom>
                <a:avLst/>
                <a:gdLst>
                  <a:gd name="T0" fmla="*/ 0 w 21"/>
                  <a:gd name="T1" fmla="*/ 0 h 24"/>
                  <a:gd name="T2" fmla="*/ 0 w 21"/>
                  <a:gd name="T3" fmla="*/ 0 h 24"/>
                  <a:gd name="T4" fmla="*/ 21 w 21"/>
                  <a:gd name="T5" fmla="*/ 24 h 24"/>
                  <a:gd name="T6" fmla="*/ 9 w 21"/>
                  <a:gd name="T7" fmla="*/ 10 h 24"/>
                  <a:gd name="T8" fmla="*/ 0 w 21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4">
                    <a:moveTo>
                      <a:pt x="0" y="0"/>
                    </a:moveTo>
                    <a:lnTo>
                      <a:pt x="0" y="0"/>
                    </a:lnTo>
                    <a:lnTo>
                      <a:pt x="21" y="24"/>
                    </a:lnTo>
                    <a:lnTo>
                      <a:pt x="9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045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9" name="iŝļiḑe">
                <a:extLst>
                  <a:ext uri="{FF2B5EF4-FFF2-40B4-BE49-F238E27FC236}">
                    <a16:creationId xmlns:a16="http://schemas.microsoft.com/office/drawing/2014/main" xmlns="" id="{681E6380-D264-4CC7-AB6F-91D2C8EA6870}"/>
                  </a:ext>
                </a:extLst>
              </p:cNvPr>
              <p:cNvSpPr/>
              <p:nvPr/>
            </p:nvSpPr>
            <p:spPr bwMode="auto">
              <a:xfrm>
                <a:off x="6109854" y="5422914"/>
                <a:ext cx="15351" cy="17544"/>
              </a:xfrm>
              <a:custGeom>
                <a:avLst/>
                <a:gdLst>
                  <a:gd name="T0" fmla="*/ 0 w 21"/>
                  <a:gd name="T1" fmla="*/ 0 h 24"/>
                  <a:gd name="T2" fmla="*/ 0 w 21"/>
                  <a:gd name="T3" fmla="*/ 0 h 24"/>
                  <a:gd name="T4" fmla="*/ 21 w 21"/>
                  <a:gd name="T5" fmla="*/ 24 h 24"/>
                  <a:gd name="T6" fmla="*/ 9 w 21"/>
                  <a:gd name="T7" fmla="*/ 10 h 24"/>
                  <a:gd name="T8" fmla="*/ 0 w 21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4">
                    <a:moveTo>
                      <a:pt x="0" y="0"/>
                    </a:moveTo>
                    <a:lnTo>
                      <a:pt x="0" y="0"/>
                    </a:lnTo>
                    <a:lnTo>
                      <a:pt x="21" y="24"/>
                    </a:lnTo>
                    <a:lnTo>
                      <a:pt x="9" y="1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0" name="íşlïďe">
                <a:extLst>
                  <a:ext uri="{FF2B5EF4-FFF2-40B4-BE49-F238E27FC236}">
                    <a16:creationId xmlns:a16="http://schemas.microsoft.com/office/drawing/2014/main" xmlns="" id="{CC4FE215-F41D-45F2-A5BB-5631D0DD675E}"/>
                  </a:ext>
                </a:extLst>
              </p:cNvPr>
              <p:cNvSpPr/>
              <p:nvPr/>
            </p:nvSpPr>
            <p:spPr bwMode="auto">
              <a:xfrm>
                <a:off x="6109854" y="5422914"/>
                <a:ext cx="731" cy="731"/>
              </a:xfrm>
              <a:prstGeom prst="rect">
                <a:avLst/>
              </a:pr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1" name="îşľídé">
                <a:extLst>
                  <a:ext uri="{FF2B5EF4-FFF2-40B4-BE49-F238E27FC236}">
                    <a16:creationId xmlns:a16="http://schemas.microsoft.com/office/drawing/2014/main" xmlns="" id="{6A3F40D4-A2CE-4B52-8817-8EAAEF65B3C1}"/>
                  </a:ext>
                </a:extLst>
              </p:cNvPr>
              <p:cNvSpPr/>
              <p:nvPr/>
            </p:nvSpPr>
            <p:spPr bwMode="auto">
              <a:xfrm>
                <a:off x="6109854" y="542291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2" name="ïšḻïḋé">
                <a:extLst>
                  <a:ext uri="{FF2B5EF4-FFF2-40B4-BE49-F238E27FC236}">
                    <a16:creationId xmlns:a16="http://schemas.microsoft.com/office/drawing/2014/main" xmlns="" id="{29B62FF9-DFD5-4604-97C6-306076506E89}"/>
                  </a:ext>
                </a:extLst>
              </p:cNvPr>
              <p:cNvSpPr/>
              <p:nvPr/>
            </p:nvSpPr>
            <p:spPr bwMode="auto">
              <a:xfrm>
                <a:off x="6187342" y="5509905"/>
                <a:ext cx="81874" cy="103073"/>
              </a:xfrm>
              <a:custGeom>
                <a:avLst/>
                <a:gdLst>
                  <a:gd name="T0" fmla="*/ 7 w 112"/>
                  <a:gd name="T1" fmla="*/ 0 h 141"/>
                  <a:gd name="T2" fmla="*/ 0 w 112"/>
                  <a:gd name="T3" fmla="*/ 9 h 141"/>
                  <a:gd name="T4" fmla="*/ 107 w 112"/>
                  <a:gd name="T5" fmla="*/ 141 h 141"/>
                  <a:gd name="T6" fmla="*/ 112 w 112"/>
                  <a:gd name="T7" fmla="*/ 108 h 141"/>
                  <a:gd name="T8" fmla="*/ 7 w 112"/>
                  <a:gd name="T9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141">
                    <a:moveTo>
                      <a:pt x="7" y="0"/>
                    </a:moveTo>
                    <a:lnTo>
                      <a:pt x="0" y="9"/>
                    </a:lnTo>
                    <a:lnTo>
                      <a:pt x="107" y="141"/>
                    </a:lnTo>
                    <a:lnTo>
                      <a:pt x="112" y="108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3" name="íšľíḋè">
                <a:extLst>
                  <a:ext uri="{FF2B5EF4-FFF2-40B4-BE49-F238E27FC236}">
                    <a16:creationId xmlns:a16="http://schemas.microsoft.com/office/drawing/2014/main" xmlns="" id="{C099145A-7187-45AB-BB84-F83C4884C800}"/>
                  </a:ext>
                </a:extLst>
              </p:cNvPr>
              <p:cNvSpPr/>
              <p:nvPr/>
            </p:nvSpPr>
            <p:spPr bwMode="auto">
              <a:xfrm>
                <a:off x="6116433" y="5430225"/>
                <a:ext cx="76026" cy="86260"/>
              </a:xfrm>
              <a:custGeom>
                <a:avLst/>
                <a:gdLst>
                  <a:gd name="T0" fmla="*/ 0 w 104"/>
                  <a:gd name="T1" fmla="*/ 0 h 118"/>
                  <a:gd name="T2" fmla="*/ 12 w 104"/>
                  <a:gd name="T3" fmla="*/ 14 h 118"/>
                  <a:gd name="T4" fmla="*/ 97 w 104"/>
                  <a:gd name="T5" fmla="*/ 118 h 118"/>
                  <a:gd name="T6" fmla="*/ 104 w 104"/>
                  <a:gd name="T7" fmla="*/ 109 h 118"/>
                  <a:gd name="T8" fmla="*/ 0 w 104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118">
                    <a:moveTo>
                      <a:pt x="0" y="0"/>
                    </a:moveTo>
                    <a:lnTo>
                      <a:pt x="12" y="14"/>
                    </a:lnTo>
                    <a:lnTo>
                      <a:pt x="97" y="118"/>
                    </a:lnTo>
                    <a:lnTo>
                      <a:pt x="104" y="10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4" name="ïşḷiḋe">
                <a:extLst>
                  <a:ext uri="{FF2B5EF4-FFF2-40B4-BE49-F238E27FC236}">
                    <a16:creationId xmlns:a16="http://schemas.microsoft.com/office/drawing/2014/main" xmlns="" id="{CA365B2D-88C8-432D-98E3-D7DD180A4F45}"/>
                  </a:ext>
                </a:extLst>
              </p:cNvPr>
              <p:cNvSpPr/>
              <p:nvPr/>
            </p:nvSpPr>
            <p:spPr bwMode="auto">
              <a:xfrm>
                <a:off x="6109854" y="5422914"/>
                <a:ext cx="731" cy="731"/>
              </a:xfrm>
              <a:prstGeom prst="rect">
                <a:avLst/>
              </a:prstGeom>
              <a:solidFill>
                <a:srgbClr val="BC3E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5" name="ïşḻïďé">
                <a:extLst>
                  <a:ext uri="{FF2B5EF4-FFF2-40B4-BE49-F238E27FC236}">
                    <a16:creationId xmlns:a16="http://schemas.microsoft.com/office/drawing/2014/main" xmlns="" id="{6E9B08F8-A370-4224-88D4-DB191A600521}"/>
                  </a:ext>
                </a:extLst>
              </p:cNvPr>
              <p:cNvSpPr/>
              <p:nvPr/>
            </p:nvSpPr>
            <p:spPr bwMode="auto">
              <a:xfrm>
                <a:off x="6109854" y="5422914"/>
                <a:ext cx="731" cy="7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6" name="iṥlîdè">
                <a:extLst>
                  <a:ext uri="{FF2B5EF4-FFF2-40B4-BE49-F238E27FC236}">
                    <a16:creationId xmlns:a16="http://schemas.microsoft.com/office/drawing/2014/main" xmlns="" id="{96A9ABE4-6D43-49C7-B3CF-28B21FCEAC4F}"/>
                  </a:ext>
                </a:extLst>
              </p:cNvPr>
              <p:cNvSpPr/>
              <p:nvPr/>
            </p:nvSpPr>
            <p:spPr bwMode="auto">
              <a:xfrm>
                <a:off x="6109854" y="5422914"/>
                <a:ext cx="731" cy="731"/>
              </a:xfrm>
              <a:prstGeom prst="rect">
                <a:avLst/>
              </a:prstGeom>
              <a:solidFill>
                <a:srgbClr val="CFC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7" name="iṡľîḍè">
                <a:extLst>
                  <a:ext uri="{FF2B5EF4-FFF2-40B4-BE49-F238E27FC236}">
                    <a16:creationId xmlns:a16="http://schemas.microsoft.com/office/drawing/2014/main" xmlns="" id="{83AC3833-9A28-44EF-8AFC-841B427E5A45}"/>
                  </a:ext>
                </a:extLst>
              </p:cNvPr>
              <p:cNvSpPr/>
              <p:nvPr/>
            </p:nvSpPr>
            <p:spPr bwMode="auto">
              <a:xfrm>
                <a:off x="6109854" y="5422914"/>
                <a:ext cx="731" cy="7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8" name="i$ľiḑê">
                <a:extLst>
                  <a:ext uri="{FF2B5EF4-FFF2-40B4-BE49-F238E27FC236}">
                    <a16:creationId xmlns:a16="http://schemas.microsoft.com/office/drawing/2014/main" xmlns="" id="{683A2EC6-2FBD-4959-A852-504353C20EC4}"/>
                  </a:ext>
                </a:extLst>
              </p:cNvPr>
              <p:cNvSpPr/>
              <p:nvPr/>
            </p:nvSpPr>
            <p:spPr bwMode="auto">
              <a:xfrm>
                <a:off x="6070380" y="5578621"/>
                <a:ext cx="78950" cy="17544"/>
              </a:xfrm>
              <a:custGeom>
                <a:avLst/>
                <a:gdLst>
                  <a:gd name="T0" fmla="*/ 106 w 108"/>
                  <a:gd name="T1" fmla="*/ 0 h 24"/>
                  <a:gd name="T2" fmla="*/ 106 w 108"/>
                  <a:gd name="T3" fmla="*/ 0 h 24"/>
                  <a:gd name="T4" fmla="*/ 49 w 108"/>
                  <a:gd name="T5" fmla="*/ 0 h 24"/>
                  <a:gd name="T6" fmla="*/ 4 w 108"/>
                  <a:gd name="T7" fmla="*/ 0 h 24"/>
                  <a:gd name="T8" fmla="*/ 2 w 108"/>
                  <a:gd name="T9" fmla="*/ 0 h 24"/>
                  <a:gd name="T10" fmla="*/ 0 w 108"/>
                  <a:gd name="T11" fmla="*/ 24 h 24"/>
                  <a:gd name="T12" fmla="*/ 108 w 108"/>
                  <a:gd name="T13" fmla="*/ 24 h 24"/>
                  <a:gd name="T14" fmla="*/ 106 w 108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8" h="24">
                    <a:moveTo>
                      <a:pt x="106" y="0"/>
                    </a:moveTo>
                    <a:lnTo>
                      <a:pt x="106" y="0"/>
                    </a:lnTo>
                    <a:lnTo>
                      <a:pt x="49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4"/>
                    </a:lnTo>
                    <a:lnTo>
                      <a:pt x="108" y="24"/>
                    </a:lnTo>
                    <a:lnTo>
                      <a:pt x="10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9" name="îşļïďê">
                <a:extLst>
                  <a:ext uri="{FF2B5EF4-FFF2-40B4-BE49-F238E27FC236}">
                    <a16:creationId xmlns:a16="http://schemas.microsoft.com/office/drawing/2014/main" xmlns="" id="{512324AB-2A8E-4C4A-B405-547F04ACA0AE}"/>
                  </a:ext>
                </a:extLst>
              </p:cNvPr>
              <p:cNvSpPr/>
              <p:nvPr/>
            </p:nvSpPr>
            <p:spPr bwMode="auto">
              <a:xfrm>
                <a:off x="6547002" y="5705087"/>
                <a:ext cx="206147" cy="62137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0" name="íṥļiḑe">
                <a:extLst>
                  <a:ext uri="{FF2B5EF4-FFF2-40B4-BE49-F238E27FC236}">
                    <a16:creationId xmlns:a16="http://schemas.microsoft.com/office/drawing/2014/main" xmlns="" id="{5698CE82-88D6-42EE-84A4-D51AD7325427}"/>
                  </a:ext>
                </a:extLst>
              </p:cNvPr>
              <p:cNvSpPr/>
              <p:nvPr/>
            </p:nvSpPr>
            <p:spPr bwMode="auto">
              <a:xfrm>
                <a:off x="6547002" y="5705087"/>
                <a:ext cx="206147" cy="621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1" name="îS1íḓé">
                <a:extLst>
                  <a:ext uri="{FF2B5EF4-FFF2-40B4-BE49-F238E27FC236}">
                    <a16:creationId xmlns:a16="http://schemas.microsoft.com/office/drawing/2014/main" xmlns="" id="{FEEC894D-AA28-459D-8940-DE496E3F43B4}"/>
                  </a:ext>
                </a:extLst>
              </p:cNvPr>
              <p:cNvSpPr/>
              <p:nvPr/>
            </p:nvSpPr>
            <p:spPr bwMode="auto">
              <a:xfrm>
                <a:off x="6560892" y="5578621"/>
                <a:ext cx="181292" cy="126466"/>
              </a:xfrm>
              <a:custGeom>
                <a:avLst/>
                <a:gdLst>
                  <a:gd name="T0" fmla="*/ 0 w 248"/>
                  <a:gd name="T1" fmla="*/ 173 h 173"/>
                  <a:gd name="T2" fmla="*/ 107 w 248"/>
                  <a:gd name="T3" fmla="*/ 0 h 173"/>
                  <a:gd name="T4" fmla="*/ 248 w 248"/>
                  <a:gd name="T5" fmla="*/ 173 h 173"/>
                  <a:gd name="T6" fmla="*/ 0 w 248"/>
                  <a:gd name="T7" fmla="*/ 17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8" h="173">
                    <a:moveTo>
                      <a:pt x="0" y="173"/>
                    </a:moveTo>
                    <a:lnTo>
                      <a:pt x="107" y="0"/>
                    </a:lnTo>
                    <a:lnTo>
                      <a:pt x="248" y="173"/>
                    </a:lnTo>
                    <a:lnTo>
                      <a:pt x="0" y="173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2" name="íšḷiḋê">
                <a:extLst>
                  <a:ext uri="{FF2B5EF4-FFF2-40B4-BE49-F238E27FC236}">
                    <a16:creationId xmlns:a16="http://schemas.microsoft.com/office/drawing/2014/main" xmlns="" id="{9C245FD2-B3C3-4A6C-9F49-D9A04C108FBA}"/>
                  </a:ext>
                </a:extLst>
              </p:cNvPr>
              <p:cNvSpPr/>
              <p:nvPr/>
            </p:nvSpPr>
            <p:spPr bwMode="auto">
              <a:xfrm>
                <a:off x="6560892" y="5578621"/>
                <a:ext cx="181292" cy="126466"/>
              </a:xfrm>
              <a:custGeom>
                <a:avLst/>
                <a:gdLst>
                  <a:gd name="T0" fmla="*/ 0 w 248"/>
                  <a:gd name="T1" fmla="*/ 173 h 173"/>
                  <a:gd name="T2" fmla="*/ 107 w 248"/>
                  <a:gd name="T3" fmla="*/ 0 h 173"/>
                  <a:gd name="T4" fmla="*/ 248 w 248"/>
                  <a:gd name="T5" fmla="*/ 173 h 173"/>
                  <a:gd name="T6" fmla="*/ 0 w 248"/>
                  <a:gd name="T7" fmla="*/ 17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8" h="173">
                    <a:moveTo>
                      <a:pt x="0" y="173"/>
                    </a:moveTo>
                    <a:lnTo>
                      <a:pt x="107" y="0"/>
                    </a:lnTo>
                    <a:lnTo>
                      <a:pt x="248" y="173"/>
                    </a:lnTo>
                    <a:lnTo>
                      <a:pt x="0" y="17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3" name="ïśļíde">
                <a:extLst>
                  <a:ext uri="{FF2B5EF4-FFF2-40B4-BE49-F238E27FC236}">
                    <a16:creationId xmlns:a16="http://schemas.microsoft.com/office/drawing/2014/main" xmlns="" id="{E630C207-C04D-4DB4-9FC2-450A86005A83}"/>
                  </a:ext>
                </a:extLst>
              </p:cNvPr>
              <p:cNvSpPr/>
              <p:nvPr/>
            </p:nvSpPr>
            <p:spPr bwMode="auto">
              <a:xfrm>
                <a:off x="6652269" y="5587394"/>
                <a:ext cx="89915" cy="117694"/>
              </a:xfrm>
              <a:custGeom>
                <a:avLst/>
                <a:gdLst>
                  <a:gd name="T0" fmla="*/ 4 w 52"/>
                  <a:gd name="T1" fmla="*/ 11 h 68"/>
                  <a:gd name="T2" fmla="*/ 14 w 52"/>
                  <a:gd name="T3" fmla="*/ 0 h 68"/>
                  <a:gd name="T4" fmla="*/ 52 w 52"/>
                  <a:gd name="T5" fmla="*/ 68 h 68"/>
                  <a:gd name="T6" fmla="*/ 4 w 52"/>
                  <a:gd name="T7" fmla="*/ 1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68">
                    <a:moveTo>
                      <a:pt x="4" y="11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52" y="68"/>
                      <a:pt x="0" y="8"/>
                      <a:pt x="4" y="11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4" name="îṧľidê">
                <a:extLst>
                  <a:ext uri="{FF2B5EF4-FFF2-40B4-BE49-F238E27FC236}">
                    <a16:creationId xmlns:a16="http://schemas.microsoft.com/office/drawing/2014/main" xmlns="" id="{C27E6427-A72F-4BA2-8570-5B2A38434D3B}"/>
                  </a:ext>
                </a:extLst>
              </p:cNvPr>
              <p:cNvSpPr/>
              <p:nvPr/>
            </p:nvSpPr>
            <p:spPr bwMode="auto">
              <a:xfrm>
                <a:off x="6659579" y="5593973"/>
                <a:ext cx="10235" cy="12428"/>
              </a:xfrm>
              <a:custGeom>
                <a:avLst/>
                <a:gdLst>
                  <a:gd name="T0" fmla="*/ 14 w 14"/>
                  <a:gd name="T1" fmla="*/ 0 h 17"/>
                  <a:gd name="T2" fmla="*/ 0 w 14"/>
                  <a:gd name="T3" fmla="*/ 17 h 17"/>
                  <a:gd name="T4" fmla="*/ 14 w 14"/>
                  <a:gd name="T5" fmla="*/ 0 h 17"/>
                  <a:gd name="T6" fmla="*/ 14 w 14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7">
                    <a:moveTo>
                      <a:pt x="14" y="0"/>
                    </a:moveTo>
                    <a:lnTo>
                      <a:pt x="0" y="17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2838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5" name="ïśļídé">
                <a:extLst>
                  <a:ext uri="{FF2B5EF4-FFF2-40B4-BE49-F238E27FC236}">
                    <a16:creationId xmlns:a16="http://schemas.microsoft.com/office/drawing/2014/main" xmlns="" id="{2843E737-694C-4D3F-8DEA-8EF1A3DEBB99}"/>
                  </a:ext>
                </a:extLst>
              </p:cNvPr>
              <p:cNvSpPr/>
              <p:nvPr/>
            </p:nvSpPr>
            <p:spPr bwMode="auto">
              <a:xfrm>
                <a:off x="6659579" y="5593973"/>
                <a:ext cx="10235" cy="12428"/>
              </a:xfrm>
              <a:custGeom>
                <a:avLst/>
                <a:gdLst>
                  <a:gd name="T0" fmla="*/ 14 w 14"/>
                  <a:gd name="T1" fmla="*/ 0 h 17"/>
                  <a:gd name="T2" fmla="*/ 0 w 14"/>
                  <a:gd name="T3" fmla="*/ 17 h 17"/>
                  <a:gd name="T4" fmla="*/ 14 w 14"/>
                  <a:gd name="T5" fmla="*/ 0 h 17"/>
                  <a:gd name="T6" fmla="*/ 14 w 14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7">
                    <a:moveTo>
                      <a:pt x="14" y="0"/>
                    </a:moveTo>
                    <a:lnTo>
                      <a:pt x="0" y="17"/>
                    </a:lnTo>
                    <a:lnTo>
                      <a:pt x="14" y="0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6" name="ïṧḻíďè">
                <a:extLst>
                  <a:ext uri="{FF2B5EF4-FFF2-40B4-BE49-F238E27FC236}">
                    <a16:creationId xmlns:a16="http://schemas.microsoft.com/office/drawing/2014/main" xmlns="" id="{63251743-7681-434B-BBD9-23DF2BB86961}"/>
                  </a:ext>
                </a:extLst>
              </p:cNvPr>
              <p:cNvSpPr/>
              <p:nvPr/>
            </p:nvSpPr>
            <p:spPr bwMode="auto">
              <a:xfrm>
                <a:off x="6659579" y="5593973"/>
                <a:ext cx="82605" cy="111114"/>
              </a:xfrm>
              <a:custGeom>
                <a:avLst/>
                <a:gdLst>
                  <a:gd name="T0" fmla="*/ 14 w 113"/>
                  <a:gd name="T1" fmla="*/ 0 h 152"/>
                  <a:gd name="T2" fmla="*/ 0 w 113"/>
                  <a:gd name="T3" fmla="*/ 17 h 152"/>
                  <a:gd name="T4" fmla="*/ 0 w 113"/>
                  <a:gd name="T5" fmla="*/ 17 h 152"/>
                  <a:gd name="T6" fmla="*/ 9 w 113"/>
                  <a:gd name="T7" fmla="*/ 8 h 152"/>
                  <a:gd name="T8" fmla="*/ 113 w 113"/>
                  <a:gd name="T9" fmla="*/ 152 h 152"/>
                  <a:gd name="T10" fmla="*/ 0 w 113"/>
                  <a:gd name="T11" fmla="*/ 17 h 152"/>
                  <a:gd name="T12" fmla="*/ 113 w 113"/>
                  <a:gd name="T13" fmla="*/ 152 h 152"/>
                  <a:gd name="T14" fmla="*/ 14 w 113"/>
                  <a:gd name="T15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3" h="152">
                    <a:moveTo>
                      <a:pt x="14" y="0"/>
                    </a:moveTo>
                    <a:lnTo>
                      <a:pt x="0" y="17"/>
                    </a:lnTo>
                    <a:lnTo>
                      <a:pt x="0" y="17"/>
                    </a:lnTo>
                    <a:lnTo>
                      <a:pt x="9" y="8"/>
                    </a:lnTo>
                    <a:lnTo>
                      <a:pt x="113" y="152"/>
                    </a:lnTo>
                    <a:lnTo>
                      <a:pt x="0" y="17"/>
                    </a:lnTo>
                    <a:lnTo>
                      <a:pt x="113" y="152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DADA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7" name="íŝľîḓé">
                <a:extLst>
                  <a:ext uri="{FF2B5EF4-FFF2-40B4-BE49-F238E27FC236}">
                    <a16:creationId xmlns:a16="http://schemas.microsoft.com/office/drawing/2014/main" xmlns="" id="{E584B14A-DFC9-4D6D-826D-70849867CEB2}"/>
                  </a:ext>
                </a:extLst>
              </p:cNvPr>
              <p:cNvSpPr/>
              <p:nvPr/>
            </p:nvSpPr>
            <p:spPr bwMode="auto">
              <a:xfrm>
                <a:off x="6659579" y="5593973"/>
                <a:ext cx="82605" cy="111114"/>
              </a:xfrm>
              <a:custGeom>
                <a:avLst/>
                <a:gdLst>
                  <a:gd name="T0" fmla="*/ 14 w 113"/>
                  <a:gd name="T1" fmla="*/ 0 h 152"/>
                  <a:gd name="T2" fmla="*/ 0 w 113"/>
                  <a:gd name="T3" fmla="*/ 17 h 152"/>
                  <a:gd name="T4" fmla="*/ 0 w 113"/>
                  <a:gd name="T5" fmla="*/ 17 h 152"/>
                  <a:gd name="T6" fmla="*/ 9 w 113"/>
                  <a:gd name="T7" fmla="*/ 8 h 152"/>
                  <a:gd name="T8" fmla="*/ 113 w 113"/>
                  <a:gd name="T9" fmla="*/ 152 h 152"/>
                  <a:gd name="T10" fmla="*/ 0 w 113"/>
                  <a:gd name="T11" fmla="*/ 17 h 152"/>
                  <a:gd name="T12" fmla="*/ 113 w 113"/>
                  <a:gd name="T13" fmla="*/ 152 h 152"/>
                  <a:gd name="T14" fmla="*/ 14 w 113"/>
                  <a:gd name="T15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3" h="152">
                    <a:moveTo>
                      <a:pt x="14" y="0"/>
                    </a:moveTo>
                    <a:lnTo>
                      <a:pt x="0" y="17"/>
                    </a:lnTo>
                    <a:lnTo>
                      <a:pt x="0" y="17"/>
                    </a:lnTo>
                    <a:lnTo>
                      <a:pt x="9" y="8"/>
                    </a:lnTo>
                    <a:lnTo>
                      <a:pt x="113" y="152"/>
                    </a:lnTo>
                    <a:lnTo>
                      <a:pt x="0" y="17"/>
                    </a:lnTo>
                    <a:lnTo>
                      <a:pt x="113" y="152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8" name="iŝḷîďé">
                <a:extLst>
                  <a:ext uri="{FF2B5EF4-FFF2-40B4-BE49-F238E27FC236}">
                    <a16:creationId xmlns:a16="http://schemas.microsoft.com/office/drawing/2014/main" xmlns="" id="{B784414F-A5AD-47C2-A345-58BB193CC5C0}"/>
                  </a:ext>
                </a:extLst>
              </p:cNvPr>
              <p:cNvSpPr/>
              <p:nvPr/>
            </p:nvSpPr>
            <p:spPr bwMode="auto">
              <a:xfrm>
                <a:off x="6659579" y="5599821"/>
                <a:ext cx="82605" cy="105266"/>
              </a:xfrm>
              <a:custGeom>
                <a:avLst/>
                <a:gdLst>
                  <a:gd name="T0" fmla="*/ 9 w 113"/>
                  <a:gd name="T1" fmla="*/ 0 h 144"/>
                  <a:gd name="T2" fmla="*/ 0 w 113"/>
                  <a:gd name="T3" fmla="*/ 9 h 144"/>
                  <a:gd name="T4" fmla="*/ 113 w 113"/>
                  <a:gd name="T5" fmla="*/ 144 h 144"/>
                  <a:gd name="T6" fmla="*/ 9 w 113"/>
                  <a:gd name="T7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3" h="144">
                    <a:moveTo>
                      <a:pt x="9" y="0"/>
                    </a:moveTo>
                    <a:lnTo>
                      <a:pt x="0" y="9"/>
                    </a:lnTo>
                    <a:lnTo>
                      <a:pt x="113" y="144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C5C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9" name="í$ļîḑê">
                <a:extLst>
                  <a:ext uri="{FF2B5EF4-FFF2-40B4-BE49-F238E27FC236}">
                    <a16:creationId xmlns:a16="http://schemas.microsoft.com/office/drawing/2014/main" xmlns="" id="{7772F68A-A857-4FBC-96AA-F0E97D6202DE}"/>
                  </a:ext>
                </a:extLst>
              </p:cNvPr>
              <p:cNvSpPr/>
              <p:nvPr/>
            </p:nvSpPr>
            <p:spPr bwMode="auto">
              <a:xfrm>
                <a:off x="6659579" y="5599821"/>
                <a:ext cx="82605" cy="105266"/>
              </a:xfrm>
              <a:custGeom>
                <a:avLst/>
                <a:gdLst>
                  <a:gd name="T0" fmla="*/ 9 w 113"/>
                  <a:gd name="T1" fmla="*/ 0 h 144"/>
                  <a:gd name="T2" fmla="*/ 0 w 113"/>
                  <a:gd name="T3" fmla="*/ 9 h 144"/>
                  <a:gd name="T4" fmla="*/ 113 w 113"/>
                  <a:gd name="T5" fmla="*/ 144 h 144"/>
                  <a:gd name="T6" fmla="*/ 9 w 113"/>
                  <a:gd name="T7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3" h="144">
                    <a:moveTo>
                      <a:pt x="9" y="0"/>
                    </a:moveTo>
                    <a:lnTo>
                      <a:pt x="0" y="9"/>
                    </a:lnTo>
                    <a:lnTo>
                      <a:pt x="113" y="144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0" name="ïṣḻiḍé">
                <a:extLst>
                  <a:ext uri="{FF2B5EF4-FFF2-40B4-BE49-F238E27FC236}">
                    <a16:creationId xmlns:a16="http://schemas.microsoft.com/office/drawing/2014/main" xmlns="" id="{0A3544B0-2940-4788-BB8D-678B21E7C850}"/>
                  </a:ext>
                </a:extLst>
              </p:cNvPr>
              <p:cNvSpPr/>
              <p:nvPr/>
            </p:nvSpPr>
            <p:spPr bwMode="auto">
              <a:xfrm>
                <a:off x="5713643" y="4161179"/>
                <a:ext cx="776340" cy="639640"/>
              </a:xfrm>
              <a:custGeom>
                <a:avLst/>
                <a:gdLst>
                  <a:gd name="T0" fmla="*/ 439 w 449"/>
                  <a:gd name="T1" fmla="*/ 166 h 370"/>
                  <a:gd name="T2" fmla="*/ 439 w 449"/>
                  <a:gd name="T3" fmla="*/ 166 h 370"/>
                  <a:gd name="T4" fmla="*/ 425 w 449"/>
                  <a:gd name="T5" fmla="*/ 111 h 370"/>
                  <a:gd name="T6" fmla="*/ 372 w 449"/>
                  <a:gd name="T7" fmla="*/ 53 h 370"/>
                  <a:gd name="T8" fmla="*/ 372 w 449"/>
                  <a:gd name="T9" fmla="*/ 53 h 370"/>
                  <a:gd name="T10" fmla="*/ 371 w 449"/>
                  <a:gd name="T11" fmla="*/ 52 h 370"/>
                  <a:gd name="T12" fmla="*/ 355 w 449"/>
                  <a:gd name="T13" fmla="*/ 43 h 370"/>
                  <a:gd name="T14" fmla="*/ 135 w 449"/>
                  <a:gd name="T15" fmla="*/ 25 h 370"/>
                  <a:gd name="T16" fmla="*/ 102 w 449"/>
                  <a:gd name="T17" fmla="*/ 36 h 370"/>
                  <a:gd name="T18" fmla="*/ 102 w 449"/>
                  <a:gd name="T19" fmla="*/ 36 h 370"/>
                  <a:gd name="T20" fmla="*/ 102 w 449"/>
                  <a:gd name="T21" fmla="*/ 36 h 370"/>
                  <a:gd name="T22" fmla="*/ 72 w 449"/>
                  <a:gd name="T23" fmla="*/ 75 h 370"/>
                  <a:gd name="T24" fmla="*/ 6 w 449"/>
                  <a:gd name="T25" fmla="*/ 147 h 370"/>
                  <a:gd name="T26" fmla="*/ 4 w 449"/>
                  <a:gd name="T27" fmla="*/ 162 h 370"/>
                  <a:gd name="T28" fmla="*/ 3 w 449"/>
                  <a:gd name="T29" fmla="*/ 169 h 370"/>
                  <a:gd name="T30" fmla="*/ 3 w 449"/>
                  <a:gd name="T31" fmla="*/ 170 h 370"/>
                  <a:gd name="T32" fmla="*/ 20 w 449"/>
                  <a:gd name="T33" fmla="*/ 370 h 370"/>
                  <a:gd name="T34" fmla="*/ 70 w 449"/>
                  <a:gd name="T35" fmla="*/ 204 h 370"/>
                  <a:gd name="T36" fmla="*/ 70 w 449"/>
                  <a:gd name="T37" fmla="*/ 204 h 370"/>
                  <a:gd name="T38" fmla="*/ 79 w 449"/>
                  <a:gd name="T39" fmla="*/ 197 h 370"/>
                  <a:gd name="T40" fmla="*/ 79 w 449"/>
                  <a:gd name="T41" fmla="*/ 197 h 370"/>
                  <a:gd name="T42" fmla="*/ 81 w 449"/>
                  <a:gd name="T43" fmla="*/ 196 h 370"/>
                  <a:gd name="T44" fmla="*/ 81 w 449"/>
                  <a:gd name="T45" fmla="*/ 196 h 370"/>
                  <a:gd name="T46" fmla="*/ 83 w 449"/>
                  <a:gd name="T47" fmla="*/ 196 h 370"/>
                  <a:gd name="T48" fmla="*/ 84 w 449"/>
                  <a:gd name="T49" fmla="*/ 195 h 370"/>
                  <a:gd name="T50" fmla="*/ 84 w 449"/>
                  <a:gd name="T51" fmla="*/ 195 h 370"/>
                  <a:gd name="T52" fmla="*/ 89 w 449"/>
                  <a:gd name="T53" fmla="*/ 194 h 370"/>
                  <a:gd name="T54" fmla="*/ 332 w 449"/>
                  <a:gd name="T55" fmla="*/ 253 h 370"/>
                  <a:gd name="T56" fmla="*/ 331 w 449"/>
                  <a:gd name="T57" fmla="*/ 254 h 370"/>
                  <a:gd name="T58" fmla="*/ 332 w 449"/>
                  <a:gd name="T59" fmla="*/ 254 h 370"/>
                  <a:gd name="T60" fmla="*/ 329 w 449"/>
                  <a:gd name="T61" fmla="*/ 252 h 370"/>
                  <a:gd name="T62" fmla="*/ 329 w 449"/>
                  <a:gd name="T63" fmla="*/ 252 h 370"/>
                  <a:gd name="T64" fmla="*/ 268 w 449"/>
                  <a:gd name="T65" fmla="*/ 211 h 370"/>
                  <a:gd name="T66" fmla="*/ 268 w 449"/>
                  <a:gd name="T67" fmla="*/ 211 h 370"/>
                  <a:gd name="T68" fmla="*/ 261 w 449"/>
                  <a:gd name="T69" fmla="*/ 198 h 370"/>
                  <a:gd name="T70" fmla="*/ 357 w 449"/>
                  <a:gd name="T71" fmla="*/ 243 h 370"/>
                  <a:gd name="T72" fmla="*/ 357 w 449"/>
                  <a:gd name="T73" fmla="*/ 244 h 370"/>
                  <a:gd name="T74" fmla="*/ 357 w 449"/>
                  <a:gd name="T75" fmla="*/ 244 h 370"/>
                  <a:gd name="T76" fmla="*/ 357 w 449"/>
                  <a:gd name="T77" fmla="*/ 243 h 370"/>
                  <a:gd name="T78" fmla="*/ 330 w 449"/>
                  <a:gd name="T79" fmla="*/ 185 h 370"/>
                  <a:gd name="T80" fmla="*/ 437 w 449"/>
                  <a:gd name="T81" fmla="*/ 370 h 370"/>
                  <a:gd name="T82" fmla="*/ 439 w 449"/>
                  <a:gd name="T83" fmla="*/ 166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49" h="370">
                    <a:moveTo>
                      <a:pt x="439" y="166"/>
                    </a:moveTo>
                    <a:cubicBezTo>
                      <a:pt x="439" y="166"/>
                      <a:pt x="439" y="166"/>
                      <a:pt x="439" y="166"/>
                    </a:cubicBezTo>
                    <a:cubicBezTo>
                      <a:pt x="436" y="144"/>
                      <a:pt x="431" y="125"/>
                      <a:pt x="425" y="111"/>
                    </a:cubicBezTo>
                    <a:cubicBezTo>
                      <a:pt x="414" y="86"/>
                      <a:pt x="395" y="67"/>
                      <a:pt x="372" y="53"/>
                    </a:cubicBezTo>
                    <a:cubicBezTo>
                      <a:pt x="372" y="53"/>
                      <a:pt x="372" y="53"/>
                      <a:pt x="372" y="53"/>
                    </a:cubicBezTo>
                    <a:cubicBezTo>
                      <a:pt x="372" y="52"/>
                      <a:pt x="371" y="52"/>
                      <a:pt x="371" y="52"/>
                    </a:cubicBezTo>
                    <a:cubicBezTo>
                      <a:pt x="366" y="49"/>
                      <a:pt x="360" y="46"/>
                      <a:pt x="355" y="43"/>
                    </a:cubicBezTo>
                    <a:cubicBezTo>
                      <a:pt x="267" y="0"/>
                      <a:pt x="180" y="13"/>
                      <a:pt x="135" y="25"/>
                    </a:cubicBezTo>
                    <a:cubicBezTo>
                      <a:pt x="121" y="28"/>
                      <a:pt x="111" y="32"/>
                      <a:pt x="102" y="36"/>
                    </a:cubicBezTo>
                    <a:cubicBezTo>
                      <a:pt x="102" y="36"/>
                      <a:pt x="102" y="36"/>
                      <a:pt x="102" y="36"/>
                    </a:cubicBezTo>
                    <a:cubicBezTo>
                      <a:pt x="102" y="36"/>
                      <a:pt x="102" y="36"/>
                      <a:pt x="102" y="36"/>
                    </a:cubicBezTo>
                    <a:cubicBezTo>
                      <a:pt x="69" y="52"/>
                      <a:pt x="72" y="75"/>
                      <a:pt x="72" y="75"/>
                    </a:cubicBezTo>
                    <a:cubicBezTo>
                      <a:pt x="30" y="55"/>
                      <a:pt x="12" y="110"/>
                      <a:pt x="6" y="147"/>
                    </a:cubicBezTo>
                    <a:cubicBezTo>
                      <a:pt x="5" y="153"/>
                      <a:pt x="4" y="158"/>
                      <a:pt x="4" y="162"/>
                    </a:cubicBezTo>
                    <a:cubicBezTo>
                      <a:pt x="3" y="165"/>
                      <a:pt x="3" y="167"/>
                      <a:pt x="3" y="169"/>
                    </a:cubicBezTo>
                    <a:cubicBezTo>
                      <a:pt x="3" y="170"/>
                      <a:pt x="3" y="170"/>
                      <a:pt x="3" y="170"/>
                    </a:cubicBezTo>
                    <a:cubicBezTo>
                      <a:pt x="0" y="223"/>
                      <a:pt x="10" y="314"/>
                      <a:pt x="20" y="370"/>
                    </a:cubicBezTo>
                    <a:cubicBezTo>
                      <a:pt x="20" y="370"/>
                      <a:pt x="33" y="241"/>
                      <a:pt x="70" y="204"/>
                    </a:cubicBezTo>
                    <a:cubicBezTo>
                      <a:pt x="70" y="204"/>
                      <a:pt x="70" y="204"/>
                      <a:pt x="70" y="204"/>
                    </a:cubicBezTo>
                    <a:cubicBezTo>
                      <a:pt x="72" y="201"/>
                      <a:pt x="75" y="199"/>
                      <a:pt x="79" y="197"/>
                    </a:cubicBezTo>
                    <a:cubicBezTo>
                      <a:pt x="79" y="197"/>
                      <a:pt x="79" y="197"/>
                      <a:pt x="79" y="197"/>
                    </a:cubicBezTo>
                    <a:cubicBezTo>
                      <a:pt x="79" y="197"/>
                      <a:pt x="80" y="197"/>
                      <a:pt x="81" y="196"/>
                    </a:cubicBezTo>
                    <a:cubicBezTo>
                      <a:pt x="81" y="196"/>
                      <a:pt x="81" y="196"/>
                      <a:pt x="81" y="196"/>
                    </a:cubicBezTo>
                    <a:cubicBezTo>
                      <a:pt x="83" y="196"/>
                      <a:pt x="83" y="196"/>
                      <a:pt x="83" y="196"/>
                    </a:cubicBezTo>
                    <a:cubicBezTo>
                      <a:pt x="83" y="195"/>
                      <a:pt x="84" y="195"/>
                      <a:pt x="84" y="195"/>
                    </a:cubicBezTo>
                    <a:cubicBezTo>
                      <a:pt x="84" y="195"/>
                      <a:pt x="84" y="195"/>
                      <a:pt x="84" y="195"/>
                    </a:cubicBezTo>
                    <a:cubicBezTo>
                      <a:pt x="86" y="195"/>
                      <a:pt x="87" y="194"/>
                      <a:pt x="89" y="194"/>
                    </a:cubicBezTo>
                    <a:cubicBezTo>
                      <a:pt x="136" y="235"/>
                      <a:pt x="260" y="252"/>
                      <a:pt x="332" y="253"/>
                    </a:cubicBezTo>
                    <a:cubicBezTo>
                      <a:pt x="331" y="254"/>
                      <a:pt x="331" y="254"/>
                      <a:pt x="331" y="254"/>
                    </a:cubicBezTo>
                    <a:cubicBezTo>
                      <a:pt x="332" y="254"/>
                      <a:pt x="332" y="254"/>
                      <a:pt x="332" y="254"/>
                    </a:cubicBezTo>
                    <a:cubicBezTo>
                      <a:pt x="331" y="254"/>
                      <a:pt x="330" y="253"/>
                      <a:pt x="329" y="252"/>
                    </a:cubicBezTo>
                    <a:cubicBezTo>
                      <a:pt x="329" y="252"/>
                      <a:pt x="329" y="252"/>
                      <a:pt x="329" y="252"/>
                    </a:cubicBezTo>
                    <a:cubicBezTo>
                      <a:pt x="296" y="237"/>
                      <a:pt x="277" y="222"/>
                      <a:pt x="268" y="211"/>
                    </a:cubicBezTo>
                    <a:cubicBezTo>
                      <a:pt x="268" y="211"/>
                      <a:pt x="268" y="211"/>
                      <a:pt x="268" y="211"/>
                    </a:cubicBezTo>
                    <a:cubicBezTo>
                      <a:pt x="264" y="206"/>
                      <a:pt x="261" y="202"/>
                      <a:pt x="261" y="198"/>
                    </a:cubicBezTo>
                    <a:cubicBezTo>
                      <a:pt x="306" y="230"/>
                      <a:pt x="357" y="243"/>
                      <a:pt x="357" y="243"/>
                    </a:cubicBezTo>
                    <a:cubicBezTo>
                      <a:pt x="357" y="244"/>
                      <a:pt x="357" y="244"/>
                      <a:pt x="357" y="244"/>
                    </a:cubicBezTo>
                    <a:cubicBezTo>
                      <a:pt x="357" y="244"/>
                      <a:pt x="357" y="244"/>
                      <a:pt x="357" y="244"/>
                    </a:cubicBezTo>
                    <a:cubicBezTo>
                      <a:pt x="357" y="243"/>
                      <a:pt x="357" y="243"/>
                      <a:pt x="357" y="243"/>
                    </a:cubicBezTo>
                    <a:cubicBezTo>
                      <a:pt x="342" y="221"/>
                      <a:pt x="330" y="185"/>
                      <a:pt x="330" y="185"/>
                    </a:cubicBezTo>
                    <a:cubicBezTo>
                      <a:pt x="433" y="176"/>
                      <a:pt x="437" y="370"/>
                      <a:pt x="437" y="370"/>
                    </a:cubicBezTo>
                    <a:cubicBezTo>
                      <a:pt x="446" y="320"/>
                      <a:pt x="449" y="231"/>
                      <a:pt x="439" y="166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1" name="işḷiḋé">
                <a:extLst>
                  <a:ext uri="{FF2B5EF4-FFF2-40B4-BE49-F238E27FC236}">
                    <a16:creationId xmlns:a16="http://schemas.microsoft.com/office/drawing/2014/main" xmlns="" id="{7FFD268F-E8BC-41EB-B62D-E14D2053DCCF}"/>
                  </a:ext>
                </a:extLst>
              </p:cNvPr>
              <p:cNvSpPr/>
              <p:nvPr/>
            </p:nvSpPr>
            <p:spPr bwMode="auto">
              <a:xfrm>
                <a:off x="5419774" y="5829360"/>
                <a:ext cx="1379430" cy="839939"/>
              </a:xfrm>
              <a:prstGeom prst="rect">
                <a:avLst/>
              </a:prstGeom>
              <a:solidFill>
                <a:srgbClr val="ECF0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2" name="iṣľiďè">
                <a:extLst>
                  <a:ext uri="{FF2B5EF4-FFF2-40B4-BE49-F238E27FC236}">
                    <a16:creationId xmlns:a16="http://schemas.microsoft.com/office/drawing/2014/main" xmlns="" id="{978ADAC8-1DF7-49E5-A33E-FD203C2A3FDD}"/>
                  </a:ext>
                </a:extLst>
              </p:cNvPr>
              <p:cNvSpPr/>
              <p:nvPr/>
            </p:nvSpPr>
            <p:spPr bwMode="auto">
              <a:xfrm>
                <a:off x="5419774" y="5829360"/>
                <a:ext cx="1379430" cy="8399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3" name="îş1îdè">
                <a:extLst>
                  <a:ext uri="{FF2B5EF4-FFF2-40B4-BE49-F238E27FC236}">
                    <a16:creationId xmlns:a16="http://schemas.microsoft.com/office/drawing/2014/main" xmlns="" id="{E76D93A5-9202-47A9-9279-CB19E6DA3FF7}"/>
                  </a:ext>
                </a:extLst>
              </p:cNvPr>
              <p:cNvSpPr/>
              <p:nvPr/>
            </p:nvSpPr>
            <p:spPr bwMode="auto">
              <a:xfrm>
                <a:off x="5419774" y="6669299"/>
                <a:ext cx="1379430" cy="130121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4" name="i$ľïďê">
                <a:extLst>
                  <a:ext uri="{FF2B5EF4-FFF2-40B4-BE49-F238E27FC236}">
                    <a16:creationId xmlns:a16="http://schemas.microsoft.com/office/drawing/2014/main" xmlns="" id="{01E77747-8A91-4EF8-8188-0D5B5C565B1A}"/>
                  </a:ext>
                </a:extLst>
              </p:cNvPr>
              <p:cNvSpPr/>
              <p:nvPr/>
            </p:nvSpPr>
            <p:spPr bwMode="auto">
              <a:xfrm>
                <a:off x="5210703" y="5558153"/>
                <a:ext cx="209071" cy="1111146"/>
              </a:xfrm>
              <a:custGeom>
                <a:avLst/>
                <a:gdLst>
                  <a:gd name="T0" fmla="*/ 121 w 121"/>
                  <a:gd name="T1" fmla="*/ 643 h 643"/>
                  <a:gd name="T2" fmla="*/ 103 w 121"/>
                  <a:gd name="T3" fmla="*/ 368 h 643"/>
                  <a:gd name="T4" fmla="*/ 92 w 121"/>
                  <a:gd name="T5" fmla="*/ 198 h 643"/>
                  <a:gd name="T6" fmla="*/ 69 w 121"/>
                  <a:gd name="T7" fmla="*/ 0 h 643"/>
                  <a:gd name="T8" fmla="*/ 3 w 121"/>
                  <a:gd name="T9" fmla="*/ 262 h 643"/>
                  <a:gd name="T10" fmla="*/ 3 w 121"/>
                  <a:gd name="T11" fmla="*/ 262 h 643"/>
                  <a:gd name="T12" fmla="*/ 0 w 121"/>
                  <a:gd name="T13" fmla="*/ 284 h 643"/>
                  <a:gd name="T14" fmla="*/ 6 w 121"/>
                  <a:gd name="T15" fmla="*/ 313 h 643"/>
                  <a:gd name="T16" fmla="*/ 6 w 121"/>
                  <a:gd name="T17" fmla="*/ 314 h 643"/>
                  <a:gd name="T18" fmla="*/ 121 w 121"/>
                  <a:gd name="T19" fmla="*/ 643 h 6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1" h="643">
                    <a:moveTo>
                      <a:pt x="121" y="643"/>
                    </a:moveTo>
                    <a:cubicBezTo>
                      <a:pt x="103" y="368"/>
                      <a:pt x="103" y="368"/>
                      <a:pt x="103" y="368"/>
                    </a:cubicBezTo>
                    <a:cubicBezTo>
                      <a:pt x="92" y="198"/>
                      <a:pt x="92" y="198"/>
                      <a:pt x="92" y="198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3" y="262"/>
                      <a:pt x="3" y="262"/>
                      <a:pt x="3" y="262"/>
                    </a:cubicBezTo>
                    <a:cubicBezTo>
                      <a:pt x="3" y="262"/>
                      <a:pt x="3" y="262"/>
                      <a:pt x="3" y="262"/>
                    </a:cubicBezTo>
                    <a:cubicBezTo>
                      <a:pt x="1" y="269"/>
                      <a:pt x="0" y="276"/>
                      <a:pt x="0" y="284"/>
                    </a:cubicBezTo>
                    <a:cubicBezTo>
                      <a:pt x="0" y="294"/>
                      <a:pt x="2" y="304"/>
                      <a:pt x="6" y="313"/>
                    </a:cubicBezTo>
                    <a:cubicBezTo>
                      <a:pt x="6" y="314"/>
                      <a:pt x="6" y="314"/>
                      <a:pt x="6" y="314"/>
                    </a:cubicBezTo>
                    <a:lnTo>
                      <a:pt x="121" y="64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5" name="i$liḑè">
                <a:extLst>
                  <a:ext uri="{FF2B5EF4-FFF2-40B4-BE49-F238E27FC236}">
                    <a16:creationId xmlns:a16="http://schemas.microsoft.com/office/drawing/2014/main" xmlns="" id="{5BF7381E-4093-44A8-83A1-A7A7D8B2C61F}"/>
                  </a:ext>
                </a:extLst>
              </p:cNvPr>
              <p:cNvSpPr/>
              <p:nvPr/>
            </p:nvSpPr>
            <p:spPr bwMode="auto">
              <a:xfrm>
                <a:off x="6799203" y="5558153"/>
                <a:ext cx="209802" cy="1111146"/>
              </a:xfrm>
              <a:custGeom>
                <a:avLst/>
                <a:gdLst>
                  <a:gd name="T0" fmla="*/ 0 w 121"/>
                  <a:gd name="T1" fmla="*/ 643 h 643"/>
                  <a:gd name="T2" fmla="*/ 18 w 121"/>
                  <a:gd name="T3" fmla="*/ 368 h 643"/>
                  <a:gd name="T4" fmla="*/ 30 w 121"/>
                  <a:gd name="T5" fmla="*/ 198 h 643"/>
                  <a:gd name="T6" fmla="*/ 53 w 121"/>
                  <a:gd name="T7" fmla="*/ 0 h 643"/>
                  <a:gd name="T8" fmla="*/ 118 w 121"/>
                  <a:gd name="T9" fmla="*/ 262 h 643"/>
                  <a:gd name="T10" fmla="*/ 118 w 121"/>
                  <a:gd name="T11" fmla="*/ 262 h 643"/>
                  <a:gd name="T12" fmla="*/ 121 w 121"/>
                  <a:gd name="T13" fmla="*/ 284 h 643"/>
                  <a:gd name="T14" fmla="*/ 115 w 121"/>
                  <a:gd name="T15" fmla="*/ 313 h 643"/>
                  <a:gd name="T16" fmla="*/ 115 w 121"/>
                  <a:gd name="T17" fmla="*/ 314 h 643"/>
                  <a:gd name="T18" fmla="*/ 0 w 121"/>
                  <a:gd name="T19" fmla="*/ 643 h 6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1" h="643">
                    <a:moveTo>
                      <a:pt x="0" y="643"/>
                    </a:moveTo>
                    <a:cubicBezTo>
                      <a:pt x="18" y="368"/>
                      <a:pt x="18" y="368"/>
                      <a:pt x="18" y="368"/>
                    </a:cubicBezTo>
                    <a:cubicBezTo>
                      <a:pt x="30" y="198"/>
                      <a:pt x="30" y="198"/>
                      <a:pt x="30" y="198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118" y="262"/>
                      <a:pt x="118" y="262"/>
                      <a:pt x="118" y="262"/>
                    </a:cubicBezTo>
                    <a:cubicBezTo>
                      <a:pt x="118" y="262"/>
                      <a:pt x="118" y="262"/>
                      <a:pt x="118" y="262"/>
                    </a:cubicBezTo>
                    <a:cubicBezTo>
                      <a:pt x="120" y="269"/>
                      <a:pt x="121" y="276"/>
                      <a:pt x="121" y="284"/>
                    </a:cubicBezTo>
                    <a:cubicBezTo>
                      <a:pt x="121" y="294"/>
                      <a:pt x="119" y="304"/>
                      <a:pt x="115" y="313"/>
                    </a:cubicBezTo>
                    <a:cubicBezTo>
                      <a:pt x="115" y="314"/>
                      <a:pt x="115" y="314"/>
                      <a:pt x="115" y="314"/>
                    </a:cubicBezTo>
                    <a:lnTo>
                      <a:pt x="0" y="64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6" name="îslïḓê">
                <a:extLst>
                  <a:ext uri="{FF2B5EF4-FFF2-40B4-BE49-F238E27FC236}">
                    <a16:creationId xmlns:a16="http://schemas.microsoft.com/office/drawing/2014/main" xmlns="" id="{A41C403E-068B-459E-966B-7E774A51504B}"/>
                  </a:ext>
                </a:extLst>
              </p:cNvPr>
              <p:cNvSpPr/>
              <p:nvPr/>
            </p:nvSpPr>
            <p:spPr bwMode="auto">
              <a:xfrm>
                <a:off x="6013360" y="6161242"/>
                <a:ext cx="176175" cy="176175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7" name="ïşľiḓè">
                <a:extLst>
                  <a:ext uri="{FF2B5EF4-FFF2-40B4-BE49-F238E27FC236}">
                    <a16:creationId xmlns:a16="http://schemas.microsoft.com/office/drawing/2014/main" xmlns="" id="{2EE00E79-BC68-411E-A5AB-470A6581CE9C}"/>
                  </a:ext>
                </a:extLst>
              </p:cNvPr>
              <p:cNvSpPr/>
              <p:nvPr/>
            </p:nvSpPr>
            <p:spPr bwMode="auto">
              <a:xfrm>
                <a:off x="7055060" y="6444877"/>
                <a:ext cx="363315" cy="354543"/>
              </a:xfrm>
              <a:custGeom>
                <a:avLst/>
                <a:gdLst>
                  <a:gd name="T0" fmla="*/ 52 w 210"/>
                  <a:gd name="T1" fmla="*/ 0 h 205"/>
                  <a:gd name="T2" fmla="*/ 52 w 210"/>
                  <a:gd name="T3" fmla="*/ 16 h 205"/>
                  <a:gd name="T4" fmla="*/ 0 w 210"/>
                  <a:gd name="T5" fmla="*/ 97 h 205"/>
                  <a:gd name="T6" fmla="*/ 52 w 210"/>
                  <a:gd name="T7" fmla="*/ 178 h 205"/>
                  <a:gd name="T8" fmla="*/ 52 w 210"/>
                  <a:gd name="T9" fmla="*/ 205 h 205"/>
                  <a:gd name="T10" fmla="*/ 210 w 210"/>
                  <a:gd name="T11" fmla="*/ 205 h 205"/>
                  <a:gd name="T12" fmla="*/ 210 w 210"/>
                  <a:gd name="T13" fmla="*/ 0 h 205"/>
                  <a:gd name="T14" fmla="*/ 52 w 210"/>
                  <a:gd name="T15" fmla="*/ 0 h 205"/>
                  <a:gd name="T16" fmla="*/ 29 w 210"/>
                  <a:gd name="T17" fmla="*/ 147 h 205"/>
                  <a:gd name="T18" fmla="*/ 26 w 210"/>
                  <a:gd name="T19" fmla="*/ 97 h 205"/>
                  <a:gd name="T20" fmla="*/ 52 w 210"/>
                  <a:gd name="T21" fmla="*/ 42 h 205"/>
                  <a:gd name="T22" fmla="*/ 52 w 210"/>
                  <a:gd name="T23" fmla="*/ 152 h 205"/>
                  <a:gd name="T24" fmla="*/ 29 w 210"/>
                  <a:gd name="T25" fmla="*/ 14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0" h="205">
                    <a:moveTo>
                      <a:pt x="52" y="0"/>
                    </a:moveTo>
                    <a:cubicBezTo>
                      <a:pt x="52" y="16"/>
                      <a:pt x="52" y="16"/>
                      <a:pt x="52" y="16"/>
                    </a:cubicBezTo>
                    <a:cubicBezTo>
                      <a:pt x="7" y="16"/>
                      <a:pt x="0" y="34"/>
                      <a:pt x="0" y="97"/>
                    </a:cubicBezTo>
                    <a:cubicBezTo>
                      <a:pt x="0" y="154"/>
                      <a:pt x="0" y="178"/>
                      <a:pt x="52" y="178"/>
                    </a:cubicBezTo>
                    <a:cubicBezTo>
                      <a:pt x="52" y="205"/>
                      <a:pt x="52" y="205"/>
                      <a:pt x="52" y="205"/>
                    </a:cubicBezTo>
                    <a:cubicBezTo>
                      <a:pt x="210" y="205"/>
                      <a:pt x="210" y="205"/>
                      <a:pt x="210" y="205"/>
                    </a:cubicBezTo>
                    <a:cubicBezTo>
                      <a:pt x="210" y="0"/>
                      <a:pt x="210" y="0"/>
                      <a:pt x="210" y="0"/>
                    </a:cubicBezTo>
                    <a:lnTo>
                      <a:pt x="52" y="0"/>
                    </a:lnTo>
                    <a:close/>
                    <a:moveTo>
                      <a:pt x="29" y="147"/>
                    </a:moveTo>
                    <a:cubicBezTo>
                      <a:pt x="26" y="140"/>
                      <a:pt x="26" y="122"/>
                      <a:pt x="26" y="97"/>
                    </a:cubicBezTo>
                    <a:cubicBezTo>
                      <a:pt x="26" y="42"/>
                      <a:pt x="28" y="42"/>
                      <a:pt x="52" y="42"/>
                    </a:cubicBezTo>
                    <a:cubicBezTo>
                      <a:pt x="52" y="152"/>
                      <a:pt x="52" y="152"/>
                      <a:pt x="52" y="152"/>
                    </a:cubicBezTo>
                    <a:cubicBezTo>
                      <a:pt x="32" y="152"/>
                      <a:pt x="30" y="149"/>
                      <a:pt x="29" y="147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lnSpcReduction="1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8" name="íṡliďé">
                <a:extLst>
                  <a:ext uri="{FF2B5EF4-FFF2-40B4-BE49-F238E27FC236}">
                    <a16:creationId xmlns:a16="http://schemas.microsoft.com/office/drawing/2014/main" xmlns="" id="{391997E2-94F1-4CBB-83CD-9C829D66EEF0}"/>
                  </a:ext>
                </a:extLst>
              </p:cNvPr>
              <p:cNvSpPr/>
              <p:nvPr/>
            </p:nvSpPr>
            <p:spPr bwMode="auto">
              <a:xfrm>
                <a:off x="6671276" y="6709505"/>
                <a:ext cx="60675" cy="51902"/>
              </a:xfrm>
              <a:custGeom>
                <a:avLst/>
                <a:gdLst>
                  <a:gd name="T0" fmla="*/ 19 w 83"/>
                  <a:gd name="T1" fmla="*/ 71 h 71"/>
                  <a:gd name="T2" fmla="*/ 0 w 83"/>
                  <a:gd name="T3" fmla="*/ 35 h 71"/>
                  <a:gd name="T4" fmla="*/ 19 w 83"/>
                  <a:gd name="T5" fmla="*/ 0 h 71"/>
                  <a:gd name="T6" fmla="*/ 62 w 83"/>
                  <a:gd name="T7" fmla="*/ 0 h 71"/>
                  <a:gd name="T8" fmla="*/ 83 w 83"/>
                  <a:gd name="T9" fmla="*/ 35 h 71"/>
                  <a:gd name="T10" fmla="*/ 62 w 83"/>
                  <a:gd name="T11" fmla="*/ 71 h 71"/>
                  <a:gd name="T12" fmla="*/ 19 w 83"/>
                  <a:gd name="T13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71">
                    <a:moveTo>
                      <a:pt x="19" y="71"/>
                    </a:moveTo>
                    <a:lnTo>
                      <a:pt x="0" y="35"/>
                    </a:lnTo>
                    <a:lnTo>
                      <a:pt x="19" y="0"/>
                    </a:lnTo>
                    <a:lnTo>
                      <a:pt x="62" y="0"/>
                    </a:lnTo>
                    <a:lnTo>
                      <a:pt x="83" y="35"/>
                    </a:lnTo>
                    <a:lnTo>
                      <a:pt x="62" y="71"/>
                    </a:lnTo>
                    <a:lnTo>
                      <a:pt x="19" y="7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9" name="îsļîde">
                <a:extLst>
                  <a:ext uri="{FF2B5EF4-FFF2-40B4-BE49-F238E27FC236}">
                    <a16:creationId xmlns:a16="http://schemas.microsoft.com/office/drawing/2014/main" xmlns="" id="{A1048B06-885E-4227-BE1F-E992BEBB5F9D}"/>
                  </a:ext>
                </a:extLst>
              </p:cNvPr>
              <p:cNvSpPr/>
              <p:nvPr/>
            </p:nvSpPr>
            <p:spPr bwMode="auto">
              <a:xfrm>
                <a:off x="6592326" y="6709505"/>
                <a:ext cx="58481" cy="51902"/>
              </a:xfrm>
              <a:custGeom>
                <a:avLst/>
                <a:gdLst>
                  <a:gd name="T0" fmla="*/ 19 w 80"/>
                  <a:gd name="T1" fmla="*/ 71 h 71"/>
                  <a:gd name="T2" fmla="*/ 0 w 80"/>
                  <a:gd name="T3" fmla="*/ 35 h 71"/>
                  <a:gd name="T4" fmla="*/ 19 w 80"/>
                  <a:gd name="T5" fmla="*/ 0 h 71"/>
                  <a:gd name="T6" fmla="*/ 61 w 80"/>
                  <a:gd name="T7" fmla="*/ 0 h 71"/>
                  <a:gd name="T8" fmla="*/ 80 w 80"/>
                  <a:gd name="T9" fmla="*/ 35 h 71"/>
                  <a:gd name="T10" fmla="*/ 61 w 80"/>
                  <a:gd name="T11" fmla="*/ 71 h 71"/>
                  <a:gd name="T12" fmla="*/ 19 w 80"/>
                  <a:gd name="T13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" h="71">
                    <a:moveTo>
                      <a:pt x="19" y="71"/>
                    </a:moveTo>
                    <a:lnTo>
                      <a:pt x="0" y="35"/>
                    </a:lnTo>
                    <a:lnTo>
                      <a:pt x="19" y="0"/>
                    </a:lnTo>
                    <a:lnTo>
                      <a:pt x="61" y="0"/>
                    </a:lnTo>
                    <a:lnTo>
                      <a:pt x="80" y="35"/>
                    </a:lnTo>
                    <a:lnTo>
                      <a:pt x="61" y="71"/>
                    </a:lnTo>
                    <a:lnTo>
                      <a:pt x="19" y="7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0" name="iS1ïde">
                <a:extLst>
                  <a:ext uri="{FF2B5EF4-FFF2-40B4-BE49-F238E27FC236}">
                    <a16:creationId xmlns:a16="http://schemas.microsoft.com/office/drawing/2014/main" xmlns="" id="{7BE6D0D9-FBD2-40AB-94FD-18AF2B29EE09}"/>
                  </a:ext>
                </a:extLst>
              </p:cNvPr>
              <p:cNvSpPr/>
              <p:nvPr/>
            </p:nvSpPr>
            <p:spPr bwMode="auto">
              <a:xfrm>
                <a:off x="6516300" y="6709505"/>
                <a:ext cx="59944" cy="51902"/>
              </a:xfrm>
              <a:custGeom>
                <a:avLst/>
                <a:gdLst>
                  <a:gd name="T0" fmla="*/ 21 w 82"/>
                  <a:gd name="T1" fmla="*/ 71 h 71"/>
                  <a:gd name="T2" fmla="*/ 0 w 82"/>
                  <a:gd name="T3" fmla="*/ 35 h 71"/>
                  <a:gd name="T4" fmla="*/ 21 w 82"/>
                  <a:gd name="T5" fmla="*/ 0 h 71"/>
                  <a:gd name="T6" fmla="*/ 64 w 82"/>
                  <a:gd name="T7" fmla="*/ 0 h 71"/>
                  <a:gd name="T8" fmla="*/ 82 w 82"/>
                  <a:gd name="T9" fmla="*/ 35 h 71"/>
                  <a:gd name="T10" fmla="*/ 64 w 82"/>
                  <a:gd name="T11" fmla="*/ 71 h 71"/>
                  <a:gd name="T12" fmla="*/ 21 w 82"/>
                  <a:gd name="T13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71">
                    <a:moveTo>
                      <a:pt x="21" y="71"/>
                    </a:moveTo>
                    <a:lnTo>
                      <a:pt x="0" y="35"/>
                    </a:lnTo>
                    <a:lnTo>
                      <a:pt x="21" y="0"/>
                    </a:lnTo>
                    <a:lnTo>
                      <a:pt x="64" y="0"/>
                    </a:lnTo>
                    <a:lnTo>
                      <a:pt x="82" y="35"/>
                    </a:lnTo>
                    <a:lnTo>
                      <a:pt x="64" y="71"/>
                    </a:lnTo>
                    <a:lnTo>
                      <a:pt x="21" y="7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1" name="íş1iḍê">
                <a:extLst>
                  <a:ext uri="{FF2B5EF4-FFF2-40B4-BE49-F238E27FC236}">
                    <a16:creationId xmlns:a16="http://schemas.microsoft.com/office/drawing/2014/main" xmlns="" id="{661643A1-DF91-4AFF-8086-704C2ADE6993}"/>
                  </a:ext>
                </a:extLst>
              </p:cNvPr>
              <p:cNvSpPr/>
              <p:nvPr/>
            </p:nvSpPr>
            <p:spPr bwMode="auto">
              <a:xfrm>
                <a:off x="5739960" y="4828598"/>
                <a:ext cx="285097" cy="207609"/>
              </a:xfrm>
              <a:custGeom>
                <a:avLst/>
                <a:gdLst>
                  <a:gd name="T0" fmla="*/ 145 w 165"/>
                  <a:gd name="T1" fmla="*/ 81 h 120"/>
                  <a:gd name="T2" fmla="*/ 128 w 165"/>
                  <a:gd name="T3" fmla="*/ 92 h 120"/>
                  <a:gd name="T4" fmla="*/ 8 w 165"/>
                  <a:gd name="T5" fmla="*/ 0 h 120"/>
                  <a:gd name="T6" fmla="*/ 1 w 165"/>
                  <a:gd name="T7" fmla="*/ 8 h 120"/>
                  <a:gd name="T8" fmla="*/ 127 w 165"/>
                  <a:gd name="T9" fmla="*/ 108 h 120"/>
                  <a:gd name="T10" fmla="*/ 145 w 165"/>
                  <a:gd name="T11" fmla="*/ 120 h 120"/>
                  <a:gd name="T12" fmla="*/ 165 w 165"/>
                  <a:gd name="T13" fmla="*/ 100 h 120"/>
                  <a:gd name="T14" fmla="*/ 145 w 165"/>
                  <a:gd name="T15" fmla="*/ 81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5" h="120">
                    <a:moveTo>
                      <a:pt x="145" y="81"/>
                    </a:moveTo>
                    <a:cubicBezTo>
                      <a:pt x="138" y="81"/>
                      <a:pt x="131" y="85"/>
                      <a:pt x="128" y="92"/>
                    </a:cubicBezTo>
                    <a:cubicBezTo>
                      <a:pt x="18" y="72"/>
                      <a:pt x="8" y="3"/>
                      <a:pt x="8" y="0"/>
                    </a:cubicBezTo>
                    <a:cubicBezTo>
                      <a:pt x="5" y="0"/>
                      <a:pt x="1" y="4"/>
                      <a:pt x="1" y="8"/>
                    </a:cubicBezTo>
                    <a:cubicBezTo>
                      <a:pt x="1" y="10"/>
                      <a:pt x="0" y="86"/>
                      <a:pt x="127" y="108"/>
                    </a:cubicBezTo>
                    <a:cubicBezTo>
                      <a:pt x="130" y="115"/>
                      <a:pt x="137" y="120"/>
                      <a:pt x="145" y="120"/>
                    </a:cubicBezTo>
                    <a:cubicBezTo>
                      <a:pt x="156" y="120"/>
                      <a:pt x="165" y="111"/>
                      <a:pt x="165" y="100"/>
                    </a:cubicBezTo>
                    <a:cubicBezTo>
                      <a:pt x="165" y="90"/>
                      <a:pt x="156" y="81"/>
                      <a:pt x="145" y="81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75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2" name="iŝlíḑe">
              <a:extLst>
                <a:ext uri="{FF2B5EF4-FFF2-40B4-BE49-F238E27FC236}">
                  <a16:creationId xmlns:a16="http://schemas.microsoft.com/office/drawing/2014/main" xmlns="" id="{8CCA1859-60B1-46A6-BD33-F51EEF3D323B}"/>
                </a:ext>
              </a:extLst>
            </p:cNvPr>
            <p:cNvSpPr/>
            <p:nvPr/>
          </p:nvSpPr>
          <p:spPr bwMode="auto">
            <a:xfrm>
              <a:off x="4062817" y="3544652"/>
              <a:ext cx="816561" cy="81656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ïSļiḓé">
              <a:extLst>
                <a:ext uri="{FF2B5EF4-FFF2-40B4-BE49-F238E27FC236}">
                  <a16:creationId xmlns:a16="http://schemas.microsoft.com/office/drawing/2014/main" xmlns="" id="{9D5BDBCA-F6D2-44B7-8984-A4D2717F39E5}"/>
                </a:ext>
              </a:extLst>
            </p:cNvPr>
            <p:cNvSpPr/>
            <p:nvPr/>
          </p:nvSpPr>
          <p:spPr bwMode="auto">
            <a:xfrm>
              <a:off x="4272271" y="3756330"/>
              <a:ext cx="397653" cy="39320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357" y="18801"/>
                  </a:moveTo>
                  <a:cubicBezTo>
                    <a:pt x="21518" y="18965"/>
                    <a:pt x="21599" y="19177"/>
                    <a:pt x="21599" y="19436"/>
                  </a:cubicBezTo>
                  <a:cubicBezTo>
                    <a:pt x="21599" y="19580"/>
                    <a:pt x="21518" y="19775"/>
                    <a:pt x="21357" y="20018"/>
                  </a:cubicBezTo>
                  <a:cubicBezTo>
                    <a:pt x="21193" y="20261"/>
                    <a:pt x="20989" y="20504"/>
                    <a:pt x="20746" y="20741"/>
                  </a:cubicBezTo>
                  <a:cubicBezTo>
                    <a:pt x="20503" y="20978"/>
                    <a:pt x="20260" y="21184"/>
                    <a:pt x="20023" y="21348"/>
                  </a:cubicBezTo>
                  <a:cubicBezTo>
                    <a:pt x="19783" y="21518"/>
                    <a:pt x="19593" y="21599"/>
                    <a:pt x="19447" y="21599"/>
                  </a:cubicBezTo>
                  <a:cubicBezTo>
                    <a:pt x="19189" y="21599"/>
                    <a:pt x="18975" y="21515"/>
                    <a:pt x="18811" y="21343"/>
                  </a:cubicBezTo>
                  <a:lnTo>
                    <a:pt x="13957" y="16502"/>
                  </a:lnTo>
                  <a:cubicBezTo>
                    <a:pt x="13217" y="16980"/>
                    <a:pt x="12428" y="17350"/>
                    <a:pt x="11589" y="17604"/>
                  </a:cubicBezTo>
                  <a:cubicBezTo>
                    <a:pt x="10750" y="17864"/>
                    <a:pt x="9891" y="17991"/>
                    <a:pt x="9007" y="17991"/>
                  </a:cubicBezTo>
                  <a:cubicBezTo>
                    <a:pt x="7769" y="17991"/>
                    <a:pt x="6608" y="17759"/>
                    <a:pt x="5517" y="17290"/>
                  </a:cubicBezTo>
                  <a:cubicBezTo>
                    <a:pt x="4427" y="16822"/>
                    <a:pt x="3469" y="16175"/>
                    <a:pt x="2644" y="15353"/>
                  </a:cubicBezTo>
                  <a:cubicBezTo>
                    <a:pt x="1816" y="14534"/>
                    <a:pt x="1172" y="13580"/>
                    <a:pt x="700" y="12487"/>
                  </a:cubicBezTo>
                  <a:cubicBezTo>
                    <a:pt x="231" y="11400"/>
                    <a:pt x="0" y="10236"/>
                    <a:pt x="0" y="8999"/>
                  </a:cubicBezTo>
                  <a:cubicBezTo>
                    <a:pt x="0" y="7768"/>
                    <a:pt x="231" y="6602"/>
                    <a:pt x="700" y="5515"/>
                  </a:cubicBezTo>
                  <a:cubicBezTo>
                    <a:pt x="1169" y="4422"/>
                    <a:pt x="1816" y="3467"/>
                    <a:pt x="2644" y="2645"/>
                  </a:cubicBezTo>
                  <a:cubicBezTo>
                    <a:pt x="3469" y="1827"/>
                    <a:pt x="4424" y="1180"/>
                    <a:pt x="5512" y="708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4" y="0"/>
                    <a:pt x="11403" y="237"/>
                    <a:pt x="12488" y="708"/>
                  </a:cubicBezTo>
                  <a:cubicBezTo>
                    <a:pt x="13573" y="1180"/>
                    <a:pt x="14530" y="1827"/>
                    <a:pt x="15358" y="2645"/>
                  </a:cubicBezTo>
                  <a:cubicBezTo>
                    <a:pt x="16183" y="3467"/>
                    <a:pt x="16830" y="4422"/>
                    <a:pt x="17299" y="5515"/>
                  </a:cubicBezTo>
                  <a:cubicBezTo>
                    <a:pt x="17768" y="6602"/>
                    <a:pt x="18003" y="7768"/>
                    <a:pt x="18003" y="8999"/>
                  </a:cubicBezTo>
                  <a:cubicBezTo>
                    <a:pt x="18003" y="9886"/>
                    <a:pt x="17873" y="10747"/>
                    <a:pt x="17616" y="11589"/>
                  </a:cubicBezTo>
                  <a:cubicBezTo>
                    <a:pt x="17359" y="12433"/>
                    <a:pt x="16991" y="13218"/>
                    <a:pt x="16514" y="13947"/>
                  </a:cubicBezTo>
                  <a:lnTo>
                    <a:pt x="21357" y="18801"/>
                  </a:lnTo>
                  <a:close/>
                  <a:moveTo>
                    <a:pt x="3596" y="8999"/>
                  </a:moveTo>
                  <a:cubicBezTo>
                    <a:pt x="3596" y="9759"/>
                    <a:pt x="3740" y="10465"/>
                    <a:pt x="4028" y="11117"/>
                  </a:cubicBezTo>
                  <a:cubicBezTo>
                    <a:pt x="4317" y="11770"/>
                    <a:pt x="4707" y="12337"/>
                    <a:pt x="5193" y="12820"/>
                  </a:cubicBezTo>
                  <a:cubicBezTo>
                    <a:pt x="5679" y="13300"/>
                    <a:pt x="6252" y="13684"/>
                    <a:pt x="6908" y="13969"/>
                  </a:cubicBezTo>
                  <a:cubicBezTo>
                    <a:pt x="7566" y="14252"/>
                    <a:pt x="8264" y="14393"/>
                    <a:pt x="9004" y="14393"/>
                  </a:cubicBezTo>
                  <a:cubicBezTo>
                    <a:pt x="9744" y="14393"/>
                    <a:pt x="10439" y="14252"/>
                    <a:pt x="11092" y="13969"/>
                  </a:cubicBezTo>
                  <a:cubicBezTo>
                    <a:pt x="11745" y="13684"/>
                    <a:pt x="12318" y="13300"/>
                    <a:pt x="12801" y="12820"/>
                  </a:cubicBezTo>
                  <a:cubicBezTo>
                    <a:pt x="13290" y="12337"/>
                    <a:pt x="13677" y="11770"/>
                    <a:pt x="13965" y="11117"/>
                  </a:cubicBezTo>
                  <a:cubicBezTo>
                    <a:pt x="14254" y="10465"/>
                    <a:pt x="14398" y="9759"/>
                    <a:pt x="14398" y="8999"/>
                  </a:cubicBezTo>
                  <a:cubicBezTo>
                    <a:pt x="14398" y="8259"/>
                    <a:pt x="14254" y="7565"/>
                    <a:pt x="13965" y="6912"/>
                  </a:cubicBezTo>
                  <a:cubicBezTo>
                    <a:pt x="13674" y="6257"/>
                    <a:pt x="13290" y="5684"/>
                    <a:pt x="12801" y="5192"/>
                  </a:cubicBezTo>
                  <a:cubicBezTo>
                    <a:pt x="12315" y="4704"/>
                    <a:pt x="11745" y="4317"/>
                    <a:pt x="11092" y="4032"/>
                  </a:cubicBezTo>
                  <a:cubicBezTo>
                    <a:pt x="10439" y="3749"/>
                    <a:pt x="9741" y="3605"/>
                    <a:pt x="9004" y="3605"/>
                  </a:cubicBezTo>
                  <a:cubicBezTo>
                    <a:pt x="8267" y="3605"/>
                    <a:pt x="7566" y="3749"/>
                    <a:pt x="6908" y="4032"/>
                  </a:cubicBezTo>
                  <a:cubicBezTo>
                    <a:pt x="6252" y="4317"/>
                    <a:pt x="5676" y="4704"/>
                    <a:pt x="5193" y="5192"/>
                  </a:cubicBezTo>
                  <a:cubicBezTo>
                    <a:pt x="4707" y="5684"/>
                    <a:pt x="4317" y="6257"/>
                    <a:pt x="4028" y="6912"/>
                  </a:cubicBezTo>
                  <a:cubicBezTo>
                    <a:pt x="3740" y="7565"/>
                    <a:pt x="3596" y="8256"/>
                    <a:pt x="3596" y="8999"/>
                  </a:cubicBezTo>
                  <a:moveTo>
                    <a:pt x="9007" y="5591"/>
                  </a:moveTo>
                  <a:cubicBezTo>
                    <a:pt x="9185" y="5591"/>
                    <a:pt x="9343" y="5656"/>
                    <a:pt x="9473" y="5785"/>
                  </a:cubicBezTo>
                  <a:cubicBezTo>
                    <a:pt x="9603" y="5918"/>
                    <a:pt x="9668" y="6082"/>
                    <a:pt x="9668" y="6279"/>
                  </a:cubicBezTo>
                  <a:cubicBezTo>
                    <a:pt x="9668" y="6460"/>
                    <a:pt x="9603" y="6616"/>
                    <a:pt x="9473" y="6745"/>
                  </a:cubicBezTo>
                  <a:cubicBezTo>
                    <a:pt x="9343" y="6878"/>
                    <a:pt x="9185" y="6943"/>
                    <a:pt x="9007" y="6943"/>
                  </a:cubicBezTo>
                  <a:cubicBezTo>
                    <a:pt x="8439" y="6943"/>
                    <a:pt x="7953" y="7144"/>
                    <a:pt x="7552" y="7536"/>
                  </a:cubicBezTo>
                  <a:cubicBezTo>
                    <a:pt x="7151" y="7934"/>
                    <a:pt x="6950" y="8423"/>
                    <a:pt x="6950" y="8996"/>
                  </a:cubicBezTo>
                  <a:cubicBezTo>
                    <a:pt x="6950" y="9180"/>
                    <a:pt x="6885" y="9332"/>
                    <a:pt x="6755" y="9465"/>
                  </a:cubicBezTo>
                  <a:cubicBezTo>
                    <a:pt x="6622" y="9595"/>
                    <a:pt x="6467" y="9657"/>
                    <a:pt x="6289" y="9657"/>
                  </a:cubicBezTo>
                  <a:cubicBezTo>
                    <a:pt x="6080" y="9657"/>
                    <a:pt x="5913" y="9595"/>
                    <a:pt x="5786" y="9465"/>
                  </a:cubicBezTo>
                  <a:cubicBezTo>
                    <a:pt x="5659" y="9332"/>
                    <a:pt x="5599" y="9180"/>
                    <a:pt x="5599" y="8996"/>
                  </a:cubicBezTo>
                  <a:cubicBezTo>
                    <a:pt x="5599" y="8539"/>
                    <a:pt x="5684" y="8104"/>
                    <a:pt x="5862" y="7686"/>
                  </a:cubicBezTo>
                  <a:cubicBezTo>
                    <a:pt x="6037" y="7271"/>
                    <a:pt x="6280" y="6907"/>
                    <a:pt x="6597" y="6590"/>
                  </a:cubicBezTo>
                  <a:cubicBezTo>
                    <a:pt x="6905" y="6277"/>
                    <a:pt x="7264" y="6028"/>
                    <a:pt x="7676" y="5856"/>
                  </a:cubicBezTo>
                  <a:cubicBezTo>
                    <a:pt x="8086" y="5681"/>
                    <a:pt x="8529" y="5591"/>
                    <a:pt x="9007" y="559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50789" tIns="50789" rIns="50789" bIns="50789" anchor="ctr">
              <a:normAutofit fontScale="62500" lnSpcReduction="20000"/>
            </a:bodyPr>
            <a:lstStyle/>
            <a:p>
              <a:pPr marL="0" marR="0" lvl="0" indent="0" algn="l" defTabSz="45709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3600" b="0" i="0" u="none" strike="noStrike" kern="1200" cap="none" spc="0" normalizeH="0" baseline="0" noProof="0" dirty="0">
                <a:ln>
                  <a:noFill/>
                </a:ln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</a:endParaRPr>
            </a:p>
          </p:txBody>
        </p:sp>
        <p:sp>
          <p:nvSpPr>
            <p:cNvPr id="14" name="îşlîḍè">
              <a:extLst>
                <a:ext uri="{FF2B5EF4-FFF2-40B4-BE49-F238E27FC236}">
                  <a16:creationId xmlns:a16="http://schemas.microsoft.com/office/drawing/2014/main" xmlns="" id="{7B0AB073-C79B-4AC6-BD6F-C89F35757B7B}"/>
                </a:ext>
              </a:extLst>
            </p:cNvPr>
            <p:cNvSpPr/>
            <p:nvPr/>
          </p:nvSpPr>
          <p:spPr bwMode="auto">
            <a:xfrm>
              <a:off x="5698102" y="2730715"/>
              <a:ext cx="823925" cy="82638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îş1iḓé">
              <a:extLst>
                <a:ext uri="{FF2B5EF4-FFF2-40B4-BE49-F238E27FC236}">
                  <a16:creationId xmlns:a16="http://schemas.microsoft.com/office/drawing/2014/main" xmlns="" id="{DB3D6F13-5301-4B42-A97A-208CBD374742}"/>
                </a:ext>
              </a:extLst>
            </p:cNvPr>
            <p:cNvSpPr/>
            <p:nvPr/>
          </p:nvSpPr>
          <p:spPr bwMode="auto">
            <a:xfrm>
              <a:off x="5975347" y="288043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C3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îsḻíďé">
              <a:extLst>
                <a:ext uri="{FF2B5EF4-FFF2-40B4-BE49-F238E27FC236}">
                  <a16:creationId xmlns:a16="http://schemas.microsoft.com/office/drawing/2014/main" xmlns="" id="{10110340-1D33-4159-B10E-B2AB93A1A342}"/>
                </a:ext>
              </a:extLst>
            </p:cNvPr>
            <p:cNvSpPr/>
            <p:nvPr/>
          </p:nvSpPr>
          <p:spPr bwMode="auto">
            <a:xfrm>
              <a:off x="5944367" y="2883615"/>
              <a:ext cx="331394" cy="520581"/>
            </a:xfrm>
            <a:custGeom>
              <a:avLst/>
              <a:gdLst>
                <a:gd name="T0" fmla="*/ 406 w 657"/>
                <a:gd name="T1" fmla="*/ 947 h 1032"/>
                <a:gd name="T2" fmla="*/ 333 w 657"/>
                <a:gd name="T3" fmla="*/ 1031 h 1032"/>
                <a:gd name="T4" fmla="*/ 250 w 657"/>
                <a:gd name="T5" fmla="*/ 947 h 1032"/>
                <a:gd name="T6" fmla="*/ 448 w 657"/>
                <a:gd name="T7" fmla="*/ 916 h 1032"/>
                <a:gd name="T8" fmla="*/ 198 w 657"/>
                <a:gd name="T9" fmla="*/ 833 h 1032"/>
                <a:gd name="T10" fmla="*/ 656 w 657"/>
                <a:gd name="T11" fmla="*/ 333 h 1032"/>
                <a:gd name="T12" fmla="*/ 562 w 657"/>
                <a:gd name="T13" fmla="*/ 562 h 1032"/>
                <a:gd name="T14" fmla="*/ 531 w 657"/>
                <a:gd name="T15" fmla="*/ 635 h 1032"/>
                <a:gd name="T16" fmla="*/ 500 w 657"/>
                <a:gd name="T17" fmla="*/ 708 h 1032"/>
                <a:gd name="T18" fmla="*/ 500 w 657"/>
                <a:gd name="T19" fmla="*/ 729 h 1032"/>
                <a:gd name="T20" fmla="*/ 166 w 657"/>
                <a:gd name="T21" fmla="*/ 791 h 1032"/>
                <a:gd name="T22" fmla="*/ 156 w 657"/>
                <a:gd name="T23" fmla="*/ 708 h 1032"/>
                <a:gd name="T24" fmla="*/ 135 w 657"/>
                <a:gd name="T25" fmla="*/ 635 h 1032"/>
                <a:gd name="T26" fmla="*/ 93 w 657"/>
                <a:gd name="T27" fmla="*/ 552 h 1032"/>
                <a:gd name="T28" fmla="*/ 0 w 657"/>
                <a:gd name="T29" fmla="*/ 333 h 1032"/>
                <a:gd name="T30" fmla="*/ 333 w 657"/>
                <a:gd name="T31" fmla="*/ 0 h 1032"/>
                <a:gd name="T32" fmla="*/ 656 w 657"/>
                <a:gd name="T33" fmla="*/ 333 h 1032"/>
                <a:gd name="T34" fmla="*/ 510 w 657"/>
                <a:gd name="T35" fmla="*/ 156 h 1032"/>
                <a:gd name="T36" fmla="*/ 156 w 657"/>
                <a:gd name="T37" fmla="*/ 156 h 1032"/>
                <a:gd name="T38" fmla="*/ 146 w 657"/>
                <a:gd name="T39" fmla="*/ 499 h 1032"/>
                <a:gd name="T40" fmla="*/ 166 w 657"/>
                <a:gd name="T41" fmla="*/ 541 h 1032"/>
                <a:gd name="T42" fmla="*/ 229 w 657"/>
                <a:gd name="T43" fmla="*/ 666 h 1032"/>
                <a:gd name="T44" fmla="*/ 427 w 657"/>
                <a:gd name="T45" fmla="*/ 718 h 1032"/>
                <a:gd name="T46" fmla="*/ 458 w 657"/>
                <a:gd name="T47" fmla="*/ 604 h 1032"/>
                <a:gd name="T48" fmla="*/ 510 w 657"/>
                <a:gd name="T49" fmla="*/ 520 h 1032"/>
                <a:gd name="T50" fmla="*/ 583 w 657"/>
                <a:gd name="T51" fmla="*/ 333 h 1032"/>
                <a:gd name="T52" fmla="*/ 354 w 657"/>
                <a:gd name="T53" fmla="*/ 354 h 1032"/>
                <a:gd name="T54" fmla="*/ 302 w 657"/>
                <a:gd name="T55" fmla="*/ 354 h 1032"/>
                <a:gd name="T56" fmla="*/ 239 w 657"/>
                <a:gd name="T57" fmla="*/ 354 h 1032"/>
                <a:gd name="T58" fmla="*/ 250 w 657"/>
                <a:gd name="T59" fmla="*/ 499 h 1032"/>
                <a:gd name="T60" fmla="*/ 302 w 657"/>
                <a:gd name="T61" fmla="*/ 499 h 1032"/>
                <a:gd name="T62" fmla="*/ 364 w 657"/>
                <a:gd name="T63" fmla="*/ 499 h 1032"/>
                <a:gd name="T64" fmla="*/ 416 w 657"/>
                <a:gd name="T65" fmla="*/ 499 h 1032"/>
                <a:gd name="T66" fmla="*/ 427 w 657"/>
                <a:gd name="T67" fmla="*/ 354 h 1032"/>
                <a:gd name="T68" fmla="*/ 385 w 657"/>
                <a:gd name="T69" fmla="*/ 416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57" h="1032">
                  <a:moveTo>
                    <a:pt x="250" y="947"/>
                  </a:moveTo>
                  <a:cubicBezTo>
                    <a:pt x="406" y="947"/>
                    <a:pt x="406" y="947"/>
                    <a:pt x="406" y="947"/>
                  </a:cubicBezTo>
                  <a:cubicBezTo>
                    <a:pt x="406" y="968"/>
                    <a:pt x="396" y="989"/>
                    <a:pt x="385" y="1010"/>
                  </a:cubicBezTo>
                  <a:cubicBezTo>
                    <a:pt x="364" y="1020"/>
                    <a:pt x="354" y="1031"/>
                    <a:pt x="333" y="1031"/>
                  </a:cubicBezTo>
                  <a:cubicBezTo>
                    <a:pt x="312" y="1031"/>
                    <a:pt x="291" y="1020"/>
                    <a:pt x="281" y="1010"/>
                  </a:cubicBezTo>
                  <a:cubicBezTo>
                    <a:pt x="260" y="989"/>
                    <a:pt x="250" y="968"/>
                    <a:pt x="250" y="947"/>
                  </a:cubicBezTo>
                  <a:close/>
                  <a:moveTo>
                    <a:pt x="208" y="916"/>
                  </a:moveTo>
                  <a:cubicBezTo>
                    <a:pt x="448" y="916"/>
                    <a:pt x="448" y="916"/>
                    <a:pt x="448" y="916"/>
                  </a:cubicBezTo>
                  <a:cubicBezTo>
                    <a:pt x="458" y="833"/>
                    <a:pt x="458" y="833"/>
                    <a:pt x="458" y="833"/>
                  </a:cubicBezTo>
                  <a:cubicBezTo>
                    <a:pt x="198" y="833"/>
                    <a:pt x="198" y="833"/>
                    <a:pt x="198" y="833"/>
                  </a:cubicBezTo>
                  <a:lnTo>
                    <a:pt x="208" y="916"/>
                  </a:lnTo>
                  <a:close/>
                  <a:moveTo>
                    <a:pt x="656" y="333"/>
                  </a:moveTo>
                  <a:cubicBezTo>
                    <a:pt x="656" y="416"/>
                    <a:pt x="625" y="489"/>
                    <a:pt x="573" y="552"/>
                  </a:cubicBezTo>
                  <a:lnTo>
                    <a:pt x="562" y="562"/>
                  </a:lnTo>
                  <a:cubicBezTo>
                    <a:pt x="562" y="562"/>
                    <a:pt x="562" y="572"/>
                    <a:pt x="552" y="572"/>
                  </a:cubicBezTo>
                  <a:cubicBezTo>
                    <a:pt x="541" y="593"/>
                    <a:pt x="541" y="614"/>
                    <a:pt x="531" y="635"/>
                  </a:cubicBezTo>
                  <a:cubicBezTo>
                    <a:pt x="521" y="656"/>
                    <a:pt x="510" y="677"/>
                    <a:pt x="510" y="697"/>
                  </a:cubicBezTo>
                  <a:cubicBezTo>
                    <a:pt x="500" y="697"/>
                    <a:pt x="500" y="697"/>
                    <a:pt x="500" y="708"/>
                  </a:cubicBezTo>
                  <a:lnTo>
                    <a:pt x="500" y="718"/>
                  </a:lnTo>
                  <a:cubicBezTo>
                    <a:pt x="500" y="729"/>
                    <a:pt x="500" y="729"/>
                    <a:pt x="500" y="729"/>
                  </a:cubicBezTo>
                  <a:cubicBezTo>
                    <a:pt x="500" y="791"/>
                    <a:pt x="500" y="791"/>
                    <a:pt x="500" y="791"/>
                  </a:cubicBezTo>
                  <a:cubicBezTo>
                    <a:pt x="166" y="791"/>
                    <a:pt x="166" y="791"/>
                    <a:pt x="166" y="791"/>
                  </a:cubicBezTo>
                  <a:cubicBezTo>
                    <a:pt x="166" y="729"/>
                    <a:pt x="166" y="729"/>
                    <a:pt x="166" y="729"/>
                  </a:cubicBezTo>
                  <a:cubicBezTo>
                    <a:pt x="166" y="718"/>
                    <a:pt x="156" y="718"/>
                    <a:pt x="156" y="708"/>
                  </a:cubicBezTo>
                  <a:lnTo>
                    <a:pt x="156" y="697"/>
                  </a:lnTo>
                  <a:cubicBezTo>
                    <a:pt x="146" y="677"/>
                    <a:pt x="146" y="656"/>
                    <a:pt x="135" y="635"/>
                  </a:cubicBezTo>
                  <a:cubicBezTo>
                    <a:pt x="125" y="614"/>
                    <a:pt x="114" y="593"/>
                    <a:pt x="104" y="572"/>
                  </a:cubicBezTo>
                  <a:cubicBezTo>
                    <a:pt x="93" y="562"/>
                    <a:pt x="93" y="562"/>
                    <a:pt x="93" y="552"/>
                  </a:cubicBezTo>
                  <a:lnTo>
                    <a:pt x="83" y="552"/>
                  </a:lnTo>
                  <a:cubicBezTo>
                    <a:pt x="31" y="489"/>
                    <a:pt x="0" y="416"/>
                    <a:pt x="0" y="333"/>
                  </a:cubicBezTo>
                  <a:cubicBezTo>
                    <a:pt x="0" y="239"/>
                    <a:pt x="31" y="166"/>
                    <a:pt x="104" y="104"/>
                  </a:cubicBezTo>
                  <a:cubicBezTo>
                    <a:pt x="166" y="31"/>
                    <a:pt x="239" y="0"/>
                    <a:pt x="333" y="0"/>
                  </a:cubicBezTo>
                  <a:cubicBezTo>
                    <a:pt x="416" y="0"/>
                    <a:pt x="500" y="31"/>
                    <a:pt x="562" y="104"/>
                  </a:cubicBezTo>
                  <a:cubicBezTo>
                    <a:pt x="625" y="166"/>
                    <a:pt x="656" y="239"/>
                    <a:pt x="656" y="333"/>
                  </a:cubicBezTo>
                  <a:close/>
                  <a:moveTo>
                    <a:pt x="583" y="333"/>
                  </a:moveTo>
                  <a:cubicBezTo>
                    <a:pt x="583" y="260"/>
                    <a:pt x="562" y="198"/>
                    <a:pt x="510" y="156"/>
                  </a:cubicBezTo>
                  <a:cubicBezTo>
                    <a:pt x="458" y="104"/>
                    <a:pt x="396" y="83"/>
                    <a:pt x="333" y="83"/>
                  </a:cubicBezTo>
                  <a:cubicBezTo>
                    <a:pt x="260" y="83"/>
                    <a:pt x="198" y="104"/>
                    <a:pt x="156" y="156"/>
                  </a:cubicBezTo>
                  <a:cubicBezTo>
                    <a:pt x="104" y="198"/>
                    <a:pt x="73" y="260"/>
                    <a:pt x="73" y="333"/>
                  </a:cubicBezTo>
                  <a:cubicBezTo>
                    <a:pt x="73" y="396"/>
                    <a:pt x="93" y="448"/>
                    <a:pt x="146" y="499"/>
                  </a:cubicBezTo>
                  <a:cubicBezTo>
                    <a:pt x="146" y="499"/>
                    <a:pt x="146" y="510"/>
                    <a:pt x="156" y="510"/>
                  </a:cubicBezTo>
                  <a:cubicBezTo>
                    <a:pt x="156" y="520"/>
                    <a:pt x="166" y="531"/>
                    <a:pt x="166" y="541"/>
                  </a:cubicBezTo>
                  <a:cubicBezTo>
                    <a:pt x="177" y="562"/>
                    <a:pt x="187" y="583"/>
                    <a:pt x="198" y="604"/>
                  </a:cubicBezTo>
                  <a:cubicBezTo>
                    <a:pt x="208" y="624"/>
                    <a:pt x="218" y="645"/>
                    <a:pt x="229" y="666"/>
                  </a:cubicBezTo>
                  <a:cubicBezTo>
                    <a:pt x="229" y="697"/>
                    <a:pt x="239" y="708"/>
                    <a:pt x="239" y="718"/>
                  </a:cubicBezTo>
                  <a:cubicBezTo>
                    <a:pt x="427" y="718"/>
                    <a:pt x="427" y="718"/>
                    <a:pt x="427" y="718"/>
                  </a:cubicBezTo>
                  <a:cubicBezTo>
                    <a:pt x="427" y="708"/>
                    <a:pt x="427" y="697"/>
                    <a:pt x="437" y="666"/>
                  </a:cubicBezTo>
                  <a:cubicBezTo>
                    <a:pt x="437" y="645"/>
                    <a:pt x="448" y="624"/>
                    <a:pt x="458" y="604"/>
                  </a:cubicBezTo>
                  <a:cubicBezTo>
                    <a:pt x="468" y="583"/>
                    <a:pt x="479" y="562"/>
                    <a:pt x="489" y="541"/>
                  </a:cubicBezTo>
                  <a:cubicBezTo>
                    <a:pt x="489" y="531"/>
                    <a:pt x="500" y="520"/>
                    <a:pt x="510" y="520"/>
                  </a:cubicBezTo>
                  <a:cubicBezTo>
                    <a:pt x="510" y="510"/>
                    <a:pt x="510" y="499"/>
                    <a:pt x="521" y="499"/>
                  </a:cubicBezTo>
                  <a:cubicBezTo>
                    <a:pt x="562" y="448"/>
                    <a:pt x="583" y="396"/>
                    <a:pt x="583" y="333"/>
                  </a:cubicBezTo>
                  <a:close/>
                  <a:moveTo>
                    <a:pt x="385" y="416"/>
                  </a:moveTo>
                  <a:cubicBezTo>
                    <a:pt x="354" y="354"/>
                    <a:pt x="354" y="354"/>
                    <a:pt x="354" y="354"/>
                  </a:cubicBezTo>
                  <a:cubicBezTo>
                    <a:pt x="333" y="302"/>
                    <a:pt x="333" y="302"/>
                    <a:pt x="333" y="302"/>
                  </a:cubicBezTo>
                  <a:cubicBezTo>
                    <a:pt x="302" y="354"/>
                    <a:pt x="302" y="354"/>
                    <a:pt x="302" y="354"/>
                  </a:cubicBezTo>
                  <a:cubicBezTo>
                    <a:pt x="271" y="416"/>
                    <a:pt x="271" y="416"/>
                    <a:pt x="271" y="416"/>
                  </a:cubicBezTo>
                  <a:cubicBezTo>
                    <a:pt x="239" y="354"/>
                    <a:pt x="239" y="354"/>
                    <a:pt x="239" y="354"/>
                  </a:cubicBezTo>
                  <a:cubicBezTo>
                    <a:pt x="187" y="385"/>
                    <a:pt x="187" y="385"/>
                    <a:pt x="187" y="385"/>
                  </a:cubicBezTo>
                  <a:cubicBezTo>
                    <a:pt x="250" y="499"/>
                    <a:pt x="250" y="499"/>
                    <a:pt x="250" y="499"/>
                  </a:cubicBezTo>
                  <a:cubicBezTo>
                    <a:pt x="271" y="552"/>
                    <a:pt x="271" y="552"/>
                    <a:pt x="271" y="552"/>
                  </a:cubicBezTo>
                  <a:cubicBezTo>
                    <a:pt x="302" y="499"/>
                    <a:pt x="302" y="499"/>
                    <a:pt x="302" y="499"/>
                  </a:cubicBezTo>
                  <a:cubicBezTo>
                    <a:pt x="333" y="437"/>
                    <a:pt x="333" y="437"/>
                    <a:pt x="333" y="437"/>
                  </a:cubicBezTo>
                  <a:cubicBezTo>
                    <a:pt x="364" y="499"/>
                    <a:pt x="364" y="499"/>
                    <a:pt x="364" y="499"/>
                  </a:cubicBezTo>
                  <a:cubicBezTo>
                    <a:pt x="385" y="552"/>
                    <a:pt x="385" y="552"/>
                    <a:pt x="385" y="552"/>
                  </a:cubicBezTo>
                  <a:cubicBezTo>
                    <a:pt x="416" y="499"/>
                    <a:pt x="416" y="499"/>
                    <a:pt x="416" y="499"/>
                  </a:cubicBezTo>
                  <a:cubicBezTo>
                    <a:pt x="479" y="385"/>
                    <a:pt x="479" y="385"/>
                    <a:pt x="479" y="385"/>
                  </a:cubicBezTo>
                  <a:cubicBezTo>
                    <a:pt x="427" y="354"/>
                    <a:pt x="427" y="354"/>
                    <a:pt x="427" y="354"/>
                  </a:cubicBezTo>
                  <a:lnTo>
                    <a:pt x="385" y="416"/>
                  </a:lnTo>
                  <a:close/>
                  <a:moveTo>
                    <a:pt x="385" y="416"/>
                  </a:moveTo>
                  <a:lnTo>
                    <a:pt x="385" y="4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182843" tIns="91422" rIns="182843" bIns="91422" anchor="ctr">
              <a:normAutofit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í$ḻíde">
              <a:extLst>
                <a:ext uri="{FF2B5EF4-FFF2-40B4-BE49-F238E27FC236}">
                  <a16:creationId xmlns:a16="http://schemas.microsoft.com/office/drawing/2014/main" xmlns="" id="{17DC22DF-ED30-4A0C-887D-6176ACE488B6}"/>
                </a:ext>
              </a:extLst>
            </p:cNvPr>
            <p:cNvSpPr/>
            <p:nvPr/>
          </p:nvSpPr>
          <p:spPr bwMode="auto">
            <a:xfrm>
              <a:off x="3516747" y="4935261"/>
              <a:ext cx="697923" cy="6979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iṩľíḑe">
              <a:extLst>
                <a:ext uri="{FF2B5EF4-FFF2-40B4-BE49-F238E27FC236}">
                  <a16:creationId xmlns:a16="http://schemas.microsoft.com/office/drawing/2014/main" xmlns="" id="{6F524301-0A14-4C0B-ADF3-4DCC8DCE6768}"/>
                </a:ext>
              </a:extLst>
            </p:cNvPr>
            <p:cNvSpPr/>
            <p:nvPr/>
          </p:nvSpPr>
          <p:spPr bwMode="auto">
            <a:xfrm>
              <a:off x="3691070" y="5109538"/>
              <a:ext cx="349277" cy="349368"/>
            </a:xfrm>
            <a:custGeom>
              <a:avLst/>
              <a:gdLst>
                <a:gd name="T0" fmla="*/ 3437 w 6844"/>
                <a:gd name="T1" fmla="*/ 1719 h 6844"/>
                <a:gd name="T2" fmla="*/ 3437 w 6844"/>
                <a:gd name="T3" fmla="*/ 2875 h 6844"/>
                <a:gd name="T4" fmla="*/ 3437 w 6844"/>
                <a:gd name="T5" fmla="*/ 1719 h 6844"/>
                <a:gd name="T6" fmla="*/ 6843 w 6844"/>
                <a:gd name="T7" fmla="*/ 188 h 6844"/>
                <a:gd name="T8" fmla="*/ 5437 w 6844"/>
                <a:gd name="T9" fmla="*/ 2375 h 6844"/>
                <a:gd name="T10" fmla="*/ 5124 w 6844"/>
                <a:gd name="T11" fmla="*/ 1250 h 6844"/>
                <a:gd name="T12" fmla="*/ 5093 w 6844"/>
                <a:gd name="T13" fmla="*/ 2719 h 6844"/>
                <a:gd name="T14" fmla="*/ 4437 w 6844"/>
                <a:gd name="T15" fmla="*/ 3749 h 6844"/>
                <a:gd name="T16" fmla="*/ 5218 w 6844"/>
                <a:gd name="T17" fmla="*/ 4562 h 6844"/>
                <a:gd name="T18" fmla="*/ 5218 w 6844"/>
                <a:gd name="T19" fmla="*/ 4593 h 6844"/>
                <a:gd name="T20" fmla="*/ 5124 w 6844"/>
                <a:gd name="T21" fmla="*/ 6624 h 6844"/>
                <a:gd name="T22" fmla="*/ 4812 w 6844"/>
                <a:gd name="T23" fmla="*/ 6843 h 6844"/>
                <a:gd name="T24" fmla="*/ 4812 w 6844"/>
                <a:gd name="T25" fmla="*/ 5093 h 6844"/>
                <a:gd name="T26" fmla="*/ 2594 w 6844"/>
                <a:gd name="T27" fmla="*/ 5812 h 6844"/>
                <a:gd name="T28" fmla="*/ 2438 w 6844"/>
                <a:gd name="T29" fmla="*/ 5968 h 6844"/>
                <a:gd name="T30" fmla="*/ 875 w 6844"/>
                <a:gd name="T31" fmla="*/ 6843 h 6844"/>
                <a:gd name="T32" fmla="*/ 719 w 6844"/>
                <a:gd name="T33" fmla="*/ 6312 h 6844"/>
                <a:gd name="T34" fmla="*/ 2844 w 6844"/>
                <a:gd name="T35" fmla="*/ 4562 h 6844"/>
                <a:gd name="T36" fmla="*/ 1782 w 6844"/>
                <a:gd name="T37" fmla="*/ 2750 h 6844"/>
                <a:gd name="T38" fmla="*/ 1719 w 6844"/>
                <a:gd name="T39" fmla="*/ 2594 h 6844"/>
                <a:gd name="T40" fmla="*/ 1250 w 6844"/>
                <a:gd name="T41" fmla="*/ 1313 h 6844"/>
                <a:gd name="T42" fmla="*/ 407 w 6844"/>
                <a:gd name="T43" fmla="*/ 2563 h 6844"/>
                <a:gd name="T44" fmla="*/ 1032 w 6844"/>
                <a:gd name="T45" fmla="*/ 32 h 6844"/>
                <a:gd name="T46" fmla="*/ 1813 w 6844"/>
                <a:gd name="T47" fmla="*/ 938 h 6844"/>
                <a:gd name="T48" fmla="*/ 2157 w 6844"/>
                <a:gd name="T49" fmla="*/ 907 h 6844"/>
                <a:gd name="T50" fmla="*/ 4718 w 6844"/>
                <a:gd name="T51" fmla="*/ 907 h 6844"/>
                <a:gd name="T52" fmla="*/ 5031 w 6844"/>
                <a:gd name="T53" fmla="*/ 938 h 6844"/>
                <a:gd name="T54" fmla="*/ 5812 w 6844"/>
                <a:gd name="T55" fmla="*/ 0 h 6844"/>
                <a:gd name="T56" fmla="*/ 4562 w 6844"/>
                <a:gd name="T57" fmla="*/ 1188 h 6844"/>
                <a:gd name="T58" fmla="*/ 3437 w 6844"/>
                <a:gd name="T59" fmla="*/ 1157 h 6844"/>
                <a:gd name="T60" fmla="*/ 2282 w 6844"/>
                <a:gd name="T61" fmla="*/ 2469 h 6844"/>
                <a:gd name="T62" fmla="*/ 3718 w 6844"/>
                <a:gd name="T63" fmla="*/ 3157 h 6844"/>
                <a:gd name="T64" fmla="*/ 4562 w 6844"/>
                <a:gd name="T65" fmla="*/ 1188 h 6844"/>
                <a:gd name="T66" fmla="*/ 4562 w 6844"/>
                <a:gd name="T67" fmla="*/ 1188 h 6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44" h="6844">
                  <a:moveTo>
                    <a:pt x="3437" y="1719"/>
                  </a:moveTo>
                  <a:lnTo>
                    <a:pt x="3437" y="1719"/>
                  </a:lnTo>
                  <a:cubicBezTo>
                    <a:pt x="3749" y="1719"/>
                    <a:pt x="3999" y="2000"/>
                    <a:pt x="3999" y="2313"/>
                  </a:cubicBezTo>
                  <a:cubicBezTo>
                    <a:pt x="3999" y="2625"/>
                    <a:pt x="3749" y="2875"/>
                    <a:pt x="3437" y="2875"/>
                  </a:cubicBezTo>
                  <a:cubicBezTo>
                    <a:pt x="3125" y="2875"/>
                    <a:pt x="2844" y="2625"/>
                    <a:pt x="2844" y="2313"/>
                  </a:cubicBezTo>
                  <a:cubicBezTo>
                    <a:pt x="2844" y="2000"/>
                    <a:pt x="3125" y="1719"/>
                    <a:pt x="3437" y="1719"/>
                  </a:cubicBezTo>
                  <a:close/>
                  <a:moveTo>
                    <a:pt x="6843" y="188"/>
                  </a:moveTo>
                  <a:lnTo>
                    <a:pt x="6843" y="188"/>
                  </a:lnTo>
                  <a:cubicBezTo>
                    <a:pt x="6437" y="2532"/>
                    <a:pt x="6437" y="2532"/>
                    <a:pt x="6437" y="2532"/>
                  </a:cubicBezTo>
                  <a:cubicBezTo>
                    <a:pt x="5437" y="2375"/>
                    <a:pt x="5437" y="2375"/>
                    <a:pt x="5437" y="2375"/>
                  </a:cubicBezTo>
                  <a:cubicBezTo>
                    <a:pt x="5593" y="1282"/>
                    <a:pt x="5593" y="1282"/>
                    <a:pt x="5593" y="1282"/>
                  </a:cubicBezTo>
                  <a:cubicBezTo>
                    <a:pt x="5468" y="1282"/>
                    <a:pt x="5312" y="1250"/>
                    <a:pt x="5124" y="1250"/>
                  </a:cubicBezTo>
                  <a:cubicBezTo>
                    <a:pt x="5124" y="2594"/>
                    <a:pt x="5124" y="2594"/>
                    <a:pt x="5124" y="2594"/>
                  </a:cubicBezTo>
                  <a:cubicBezTo>
                    <a:pt x="5124" y="2625"/>
                    <a:pt x="5124" y="2688"/>
                    <a:pt x="5093" y="2719"/>
                  </a:cubicBezTo>
                  <a:lnTo>
                    <a:pt x="5093" y="2750"/>
                  </a:lnTo>
                  <a:cubicBezTo>
                    <a:pt x="4437" y="3749"/>
                    <a:pt x="4437" y="3749"/>
                    <a:pt x="4437" y="3749"/>
                  </a:cubicBezTo>
                  <a:cubicBezTo>
                    <a:pt x="4249" y="4281"/>
                    <a:pt x="4249" y="4281"/>
                    <a:pt x="4249" y="4281"/>
                  </a:cubicBezTo>
                  <a:cubicBezTo>
                    <a:pt x="5218" y="4562"/>
                    <a:pt x="5218" y="4562"/>
                    <a:pt x="5218" y="4562"/>
                  </a:cubicBezTo>
                  <a:cubicBezTo>
                    <a:pt x="5218" y="4562"/>
                    <a:pt x="5218" y="4562"/>
                    <a:pt x="5187" y="4593"/>
                  </a:cubicBezTo>
                  <a:cubicBezTo>
                    <a:pt x="5218" y="4593"/>
                    <a:pt x="5218" y="4593"/>
                    <a:pt x="5218" y="4593"/>
                  </a:cubicBezTo>
                  <a:cubicBezTo>
                    <a:pt x="5343" y="4624"/>
                    <a:pt x="5437" y="4749"/>
                    <a:pt x="5406" y="4906"/>
                  </a:cubicBezTo>
                  <a:cubicBezTo>
                    <a:pt x="5124" y="6624"/>
                    <a:pt x="5124" y="6624"/>
                    <a:pt x="5124" y="6624"/>
                  </a:cubicBezTo>
                  <a:cubicBezTo>
                    <a:pt x="5093" y="6749"/>
                    <a:pt x="4999" y="6843"/>
                    <a:pt x="4843" y="6843"/>
                  </a:cubicBezTo>
                  <a:lnTo>
                    <a:pt x="4812" y="6843"/>
                  </a:lnTo>
                  <a:cubicBezTo>
                    <a:pt x="4656" y="6812"/>
                    <a:pt x="4531" y="6687"/>
                    <a:pt x="4562" y="6531"/>
                  </a:cubicBezTo>
                  <a:cubicBezTo>
                    <a:pt x="4812" y="5093"/>
                    <a:pt x="4812" y="5093"/>
                    <a:pt x="4812" y="5093"/>
                  </a:cubicBezTo>
                  <a:cubicBezTo>
                    <a:pt x="3531" y="5124"/>
                    <a:pt x="3531" y="5124"/>
                    <a:pt x="3531" y="5124"/>
                  </a:cubicBezTo>
                  <a:cubicBezTo>
                    <a:pt x="2594" y="5812"/>
                    <a:pt x="2594" y="5812"/>
                    <a:pt x="2594" y="5812"/>
                  </a:cubicBezTo>
                  <a:cubicBezTo>
                    <a:pt x="2500" y="5906"/>
                    <a:pt x="2500" y="5906"/>
                    <a:pt x="2500" y="5906"/>
                  </a:cubicBezTo>
                  <a:cubicBezTo>
                    <a:pt x="2469" y="5937"/>
                    <a:pt x="2469" y="5937"/>
                    <a:pt x="2438" y="5968"/>
                  </a:cubicBezTo>
                  <a:cubicBezTo>
                    <a:pt x="1000" y="6812"/>
                    <a:pt x="1000" y="6812"/>
                    <a:pt x="1000" y="6812"/>
                  </a:cubicBezTo>
                  <a:cubicBezTo>
                    <a:pt x="969" y="6843"/>
                    <a:pt x="907" y="6843"/>
                    <a:pt x="875" y="6843"/>
                  </a:cubicBezTo>
                  <a:cubicBezTo>
                    <a:pt x="782" y="6843"/>
                    <a:pt x="688" y="6812"/>
                    <a:pt x="625" y="6718"/>
                  </a:cubicBezTo>
                  <a:cubicBezTo>
                    <a:pt x="532" y="6562"/>
                    <a:pt x="594" y="6406"/>
                    <a:pt x="719" y="6312"/>
                  </a:cubicBezTo>
                  <a:cubicBezTo>
                    <a:pt x="1969" y="5562"/>
                    <a:pt x="1969" y="5562"/>
                    <a:pt x="1969" y="5562"/>
                  </a:cubicBezTo>
                  <a:cubicBezTo>
                    <a:pt x="2844" y="4562"/>
                    <a:pt x="2844" y="4562"/>
                    <a:pt x="2844" y="4562"/>
                  </a:cubicBezTo>
                  <a:cubicBezTo>
                    <a:pt x="2563" y="3718"/>
                    <a:pt x="2563" y="3718"/>
                    <a:pt x="2563" y="3718"/>
                  </a:cubicBezTo>
                  <a:cubicBezTo>
                    <a:pt x="1782" y="2750"/>
                    <a:pt x="1782" y="2750"/>
                    <a:pt x="1782" y="2750"/>
                  </a:cubicBezTo>
                  <a:lnTo>
                    <a:pt x="1782" y="2750"/>
                  </a:lnTo>
                  <a:cubicBezTo>
                    <a:pt x="1750" y="2688"/>
                    <a:pt x="1719" y="2657"/>
                    <a:pt x="1719" y="2594"/>
                  </a:cubicBezTo>
                  <a:cubicBezTo>
                    <a:pt x="1719" y="1250"/>
                    <a:pt x="1719" y="1250"/>
                    <a:pt x="1719" y="1250"/>
                  </a:cubicBezTo>
                  <a:cubicBezTo>
                    <a:pt x="1532" y="1250"/>
                    <a:pt x="1375" y="1282"/>
                    <a:pt x="1250" y="1313"/>
                  </a:cubicBezTo>
                  <a:cubicBezTo>
                    <a:pt x="1407" y="2375"/>
                    <a:pt x="1407" y="2375"/>
                    <a:pt x="1407" y="2375"/>
                  </a:cubicBezTo>
                  <a:cubicBezTo>
                    <a:pt x="407" y="2563"/>
                    <a:pt x="407" y="2563"/>
                    <a:pt x="407" y="256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1032" y="32"/>
                    <a:pt x="1032" y="32"/>
                    <a:pt x="1032" y="32"/>
                  </a:cubicBezTo>
                  <a:cubicBezTo>
                    <a:pt x="1188" y="1032"/>
                    <a:pt x="1188" y="1032"/>
                    <a:pt x="1188" y="1032"/>
                  </a:cubicBezTo>
                  <a:cubicBezTo>
                    <a:pt x="1375" y="1000"/>
                    <a:pt x="1594" y="969"/>
                    <a:pt x="1813" y="938"/>
                  </a:cubicBezTo>
                  <a:cubicBezTo>
                    <a:pt x="1875" y="907"/>
                    <a:pt x="1938" y="875"/>
                    <a:pt x="2000" y="875"/>
                  </a:cubicBezTo>
                  <a:cubicBezTo>
                    <a:pt x="2063" y="875"/>
                    <a:pt x="2094" y="907"/>
                    <a:pt x="2157" y="907"/>
                  </a:cubicBezTo>
                  <a:cubicBezTo>
                    <a:pt x="2532" y="907"/>
                    <a:pt x="2938" y="875"/>
                    <a:pt x="3437" y="875"/>
                  </a:cubicBezTo>
                  <a:cubicBezTo>
                    <a:pt x="3906" y="875"/>
                    <a:pt x="4343" y="907"/>
                    <a:pt x="4718" y="907"/>
                  </a:cubicBezTo>
                  <a:cubicBezTo>
                    <a:pt x="4749" y="907"/>
                    <a:pt x="4781" y="875"/>
                    <a:pt x="4843" y="875"/>
                  </a:cubicBezTo>
                  <a:cubicBezTo>
                    <a:pt x="4906" y="875"/>
                    <a:pt x="4968" y="907"/>
                    <a:pt x="5031" y="938"/>
                  </a:cubicBezTo>
                  <a:cubicBezTo>
                    <a:pt x="5281" y="969"/>
                    <a:pt x="5468" y="1000"/>
                    <a:pt x="5656" y="1000"/>
                  </a:cubicBezTo>
                  <a:cubicBezTo>
                    <a:pt x="5812" y="0"/>
                    <a:pt x="5812" y="0"/>
                    <a:pt x="5812" y="0"/>
                  </a:cubicBezTo>
                  <a:lnTo>
                    <a:pt x="6843" y="188"/>
                  </a:lnTo>
                  <a:close/>
                  <a:moveTo>
                    <a:pt x="4562" y="1188"/>
                  </a:moveTo>
                  <a:lnTo>
                    <a:pt x="4562" y="1188"/>
                  </a:lnTo>
                  <a:cubicBezTo>
                    <a:pt x="4218" y="1188"/>
                    <a:pt x="3843" y="1157"/>
                    <a:pt x="3437" y="1157"/>
                  </a:cubicBezTo>
                  <a:cubicBezTo>
                    <a:pt x="3000" y="1157"/>
                    <a:pt x="2625" y="1188"/>
                    <a:pt x="2282" y="1188"/>
                  </a:cubicBezTo>
                  <a:cubicBezTo>
                    <a:pt x="2282" y="2469"/>
                    <a:pt x="2282" y="2469"/>
                    <a:pt x="2282" y="2469"/>
                  </a:cubicBezTo>
                  <a:cubicBezTo>
                    <a:pt x="3157" y="3157"/>
                    <a:pt x="3157" y="3157"/>
                    <a:pt x="3157" y="3157"/>
                  </a:cubicBezTo>
                  <a:cubicBezTo>
                    <a:pt x="3718" y="3157"/>
                    <a:pt x="3718" y="3157"/>
                    <a:pt x="3718" y="3157"/>
                  </a:cubicBezTo>
                  <a:cubicBezTo>
                    <a:pt x="4562" y="2469"/>
                    <a:pt x="4562" y="2469"/>
                    <a:pt x="4562" y="2469"/>
                  </a:cubicBezTo>
                  <a:lnTo>
                    <a:pt x="4562" y="1188"/>
                  </a:lnTo>
                  <a:close/>
                  <a:moveTo>
                    <a:pt x="4562" y="1188"/>
                  </a:moveTo>
                  <a:lnTo>
                    <a:pt x="4562" y="11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243797" tIns="121899" rIns="243797" bIns="121899" anchor="ctr">
              <a:normAutofit fontScale="3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îsľîde">
              <a:extLst>
                <a:ext uri="{FF2B5EF4-FFF2-40B4-BE49-F238E27FC236}">
                  <a16:creationId xmlns:a16="http://schemas.microsoft.com/office/drawing/2014/main" xmlns="" id="{5EEFB018-8C36-43F7-A567-01E8D9905B82}"/>
                </a:ext>
              </a:extLst>
            </p:cNvPr>
            <p:cNvSpPr/>
            <p:nvPr/>
          </p:nvSpPr>
          <p:spPr bwMode="auto">
            <a:xfrm>
              <a:off x="7978145" y="4935261"/>
              <a:ext cx="697923" cy="6979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ïṣļîḍé">
              <a:extLst>
                <a:ext uri="{FF2B5EF4-FFF2-40B4-BE49-F238E27FC236}">
                  <a16:creationId xmlns:a16="http://schemas.microsoft.com/office/drawing/2014/main" xmlns="" id="{6EBF232C-CA9B-4AFA-AC33-7C19CE68CAA5}"/>
                </a:ext>
              </a:extLst>
            </p:cNvPr>
            <p:cNvSpPr/>
            <p:nvPr/>
          </p:nvSpPr>
          <p:spPr bwMode="auto">
            <a:xfrm>
              <a:off x="8166847" y="5076468"/>
              <a:ext cx="320519" cy="415509"/>
            </a:xfrm>
            <a:custGeom>
              <a:avLst/>
              <a:gdLst>
                <a:gd name="T0" fmla="*/ 719 w 1222"/>
                <a:gd name="T1" fmla="*/ 1338 h 1581"/>
                <a:gd name="T2" fmla="*/ 686 w 1222"/>
                <a:gd name="T3" fmla="*/ 1221 h 1581"/>
                <a:gd name="T4" fmla="*/ 686 w 1222"/>
                <a:gd name="T5" fmla="*/ 359 h 1581"/>
                <a:gd name="T6" fmla="*/ 719 w 1222"/>
                <a:gd name="T7" fmla="*/ 243 h 1581"/>
                <a:gd name="T8" fmla="*/ 17 w 1222"/>
                <a:gd name="T9" fmla="*/ 460 h 1581"/>
                <a:gd name="T10" fmla="*/ 0 w 1222"/>
                <a:gd name="T11" fmla="*/ 794 h 1581"/>
                <a:gd name="T12" fmla="*/ 17 w 1222"/>
                <a:gd name="T13" fmla="*/ 1120 h 1581"/>
                <a:gd name="T14" fmla="*/ 502 w 1222"/>
                <a:gd name="T15" fmla="*/ 1530 h 1581"/>
                <a:gd name="T16" fmla="*/ 493 w 1222"/>
                <a:gd name="T17" fmla="*/ 1112 h 1581"/>
                <a:gd name="T18" fmla="*/ 284 w 1222"/>
                <a:gd name="T19" fmla="*/ 1120 h 1581"/>
                <a:gd name="T20" fmla="*/ 284 w 1222"/>
                <a:gd name="T21" fmla="*/ 794 h 1581"/>
                <a:gd name="T22" fmla="*/ 284 w 1222"/>
                <a:gd name="T23" fmla="*/ 460 h 1581"/>
                <a:gd name="T24" fmla="*/ 493 w 1222"/>
                <a:gd name="T25" fmla="*/ 468 h 1581"/>
                <a:gd name="T26" fmla="*/ 502 w 1222"/>
                <a:gd name="T27" fmla="*/ 58 h 1581"/>
                <a:gd name="T28" fmla="*/ 17 w 1222"/>
                <a:gd name="T29" fmla="*/ 460 h 1581"/>
                <a:gd name="T30" fmla="*/ 602 w 1222"/>
                <a:gd name="T31" fmla="*/ 911 h 1581"/>
                <a:gd name="T32" fmla="*/ 493 w 1222"/>
                <a:gd name="T33" fmla="*/ 861 h 1581"/>
                <a:gd name="T34" fmla="*/ 543 w 1222"/>
                <a:gd name="T35" fmla="*/ 828 h 1581"/>
                <a:gd name="T36" fmla="*/ 610 w 1222"/>
                <a:gd name="T37" fmla="*/ 778 h 1581"/>
                <a:gd name="T38" fmla="*/ 627 w 1222"/>
                <a:gd name="T39" fmla="*/ 660 h 1581"/>
                <a:gd name="T40" fmla="*/ 476 w 1222"/>
                <a:gd name="T41" fmla="*/ 677 h 1581"/>
                <a:gd name="T42" fmla="*/ 510 w 1222"/>
                <a:gd name="T43" fmla="*/ 736 h 1581"/>
                <a:gd name="T44" fmla="*/ 560 w 1222"/>
                <a:gd name="T45" fmla="*/ 677 h 1581"/>
                <a:gd name="T46" fmla="*/ 585 w 1222"/>
                <a:gd name="T47" fmla="*/ 719 h 1581"/>
                <a:gd name="T48" fmla="*/ 502 w 1222"/>
                <a:gd name="T49" fmla="*/ 803 h 1581"/>
                <a:gd name="T50" fmla="*/ 410 w 1222"/>
                <a:gd name="T51" fmla="*/ 911 h 1581"/>
                <a:gd name="T52" fmla="*/ 819 w 1222"/>
                <a:gd name="T53" fmla="*/ 811 h 1581"/>
                <a:gd name="T54" fmla="*/ 794 w 1222"/>
                <a:gd name="T55" fmla="*/ 635 h 1581"/>
                <a:gd name="T56" fmla="*/ 644 w 1222"/>
                <a:gd name="T57" fmla="*/ 853 h 1581"/>
                <a:gd name="T58" fmla="*/ 744 w 1222"/>
                <a:gd name="T59" fmla="*/ 911 h 1581"/>
                <a:gd name="T60" fmla="*/ 803 w 1222"/>
                <a:gd name="T61" fmla="*/ 853 h 1581"/>
                <a:gd name="T62" fmla="*/ 844 w 1222"/>
                <a:gd name="T63" fmla="*/ 811 h 1581"/>
                <a:gd name="T64" fmla="*/ 786 w 1222"/>
                <a:gd name="T65" fmla="*/ 686 h 1581"/>
                <a:gd name="T66" fmla="*/ 694 w 1222"/>
                <a:gd name="T67" fmla="*/ 811 h 1581"/>
                <a:gd name="T68" fmla="*/ 694 w 1222"/>
                <a:gd name="T69" fmla="*/ 811 h 1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22" h="1581">
                  <a:moveTo>
                    <a:pt x="1221" y="794"/>
                  </a:moveTo>
                  <a:cubicBezTo>
                    <a:pt x="1221" y="1079"/>
                    <a:pt x="995" y="1313"/>
                    <a:pt x="719" y="1338"/>
                  </a:cubicBezTo>
                  <a:cubicBezTo>
                    <a:pt x="719" y="1329"/>
                    <a:pt x="711" y="1313"/>
                    <a:pt x="711" y="1296"/>
                  </a:cubicBezTo>
                  <a:cubicBezTo>
                    <a:pt x="711" y="1296"/>
                    <a:pt x="702" y="1262"/>
                    <a:pt x="686" y="1221"/>
                  </a:cubicBezTo>
                  <a:cubicBezTo>
                    <a:pt x="911" y="1212"/>
                    <a:pt x="1095" y="1028"/>
                    <a:pt x="1095" y="794"/>
                  </a:cubicBezTo>
                  <a:cubicBezTo>
                    <a:pt x="1095" y="560"/>
                    <a:pt x="911" y="368"/>
                    <a:pt x="686" y="359"/>
                  </a:cubicBezTo>
                  <a:cubicBezTo>
                    <a:pt x="702" y="326"/>
                    <a:pt x="711" y="293"/>
                    <a:pt x="711" y="284"/>
                  </a:cubicBezTo>
                  <a:cubicBezTo>
                    <a:pt x="711" y="276"/>
                    <a:pt x="719" y="259"/>
                    <a:pt x="719" y="243"/>
                  </a:cubicBezTo>
                  <a:cubicBezTo>
                    <a:pt x="995" y="267"/>
                    <a:pt x="1221" y="510"/>
                    <a:pt x="1221" y="794"/>
                  </a:cubicBezTo>
                  <a:close/>
                  <a:moveTo>
                    <a:pt x="17" y="460"/>
                  </a:moveTo>
                  <a:cubicBezTo>
                    <a:pt x="8" y="568"/>
                    <a:pt x="0" y="677"/>
                    <a:pt x="0" y="786"/>
                  </a:cubicBezTo>
                  <a:lnTo>
                    <a:pt x="0" y="794"/>
                  </a:lnTo>
                  <a:lnTo>
                    <a:pt x="0" y="803"/>
                  </a:lnTo>
                  <a:cubicBezTo>
                    <a:pt x="0" y="911"/>
                    <a:pt x="8" y="1012"/>
                    <a:pt x="17" y="1120"/>
                  </a:cubicBezTo>
                  <a:cubicBezTo>
                    <a:pt x="42" y="1396"/>
                    <a:pt x="259" y="1580"/>
                    <a:pt x="468" y="1538"/>
                  </a:cubicBezTo>
                  <a:cubicBezTo>
                    <a:pt x="485" y="1530"/>
                    <a:pt x="493" y="1530"/>
                    <a:pt x="502" y="1530"/>
                  </a:cubicBezTo>
                  <a:cubicBezTo>
                    <a:pt x="552" y="1505"/>
                    <a:pt x="594" y="1471"/>
                    <a:pt x="644" y="1438"/>
                  </a:cubicBezTo>
                  <a:cubicBezTo>
                    <a:pt x="702" y="1396"/>
                    <a:pt x="569" y="1070"/>
                    <a:pt x="493" y="1112"/>
                  </a:cubicBezTo>
                  <a:cubicBezTo>
                    <a:pt x="460" y="1129"/>
                    <a:pt x="376" y="1196"/>
                    <a:pt x="343" y="1196"/>
                  </a:cubicBezTo>
                  <a:cubicBezTo>
                    <a:pt x="309" y="1204"/>
                    <a:pt x="293" y="1162"/>
                    <a:pt x="284" y="1120"/>
                  </a:cubicBezTo>
                  <a:cubicBezTo>
                    <a:pt x="276" y="1028"/>
                    <a:pt x="284" y="903"/>
                    <a:pt x="284" y="803"/>
                  </a:cubicBezTo>
                  <a:cubicBezTo>
                    <a:pt x="284" y="794"/>
                    <a:pt x="284" y="794"/>
                    <a:pt x="284" y="794"/>
                  </a:cubicBezTo>
                  <a:cubicBezTo>
                    <a:pt x="284" y="786"/>
                    <a:pt x="284" y="786"/>
                    <a:pt x="284" y="786"/>
                  </a:cubicBezTo>
                  <a:cubicBezTo>
                    <a:pt x="284" y="677"/>
                    <a:pt x="276" y="560"/>
                    <a:pt x="284" y="460"/>
                  </a:cubicBezTo>
                  <a:cubicBezTo>
                    <a:pt x="293" y="426"/>
                    <a:pt x="309" y="385"/>
                    <a:pt x="343" y="385"/>
                  </a:cubicBezTo>
                  <a:cubicBezTo>
                    <a:pt x="376" y="393"/>
                    <a:pt x="460" y="452"/>
                    <a:pt x="493" y="468"/>
                  </a:cubicBezTo>
                  <a:cubicBezTo>
                    <a:pt x="569" y="510"/>
                    <a:pt x="702" y="184"/>
                    <a:pt x="644" y="142"/>
                  </a:cubicBezTo>
                  <a:cubicBezTo>
                    <a:pt x="594" y="117"/>
                    <a:pt x="552" y="75"/>
                    <a:pt x="502" y="58"/>
                  </a:cubicBezTo>
                  <a:cubicBezTo>
                    <a:pt x="493" y="50"/>
                    <a:pt x="485" y="50"/>
                    <a:pt x="468" y="50"/>
                  </a:cubicBezTo>
                  <a:cubicBezTo>
                    <a:pt x="259" y="0"/>
                    <a:pt x="42" y="184"/>
                    <a:pt x="17" y="460"/>
                  </a:cubicBezTo>
                  <a:close/>
                  <a:moveTo>
                    <a:pt x="410" y="911"/>
                  </a:moveTo>
                  <a:cubicBezTo>
                    <a:pt x="602" y="911"/>
                    <a:pt x="602" y="911"/>
                    <a:pt x="602" y="911"/>
                  </a:cubicBezTo>
                  <a:cubicBezTo>
                    <a:pt x="610" y="861"/>
                    <a:pt x="610" y="861"/>
                    <a:pt x="610" y="861"/>
                  </a:cubicBezTo>
                  <a:cubicBezTo>
                    <a:pt x="493" y="861"/>
                    <a:pt x="493" y="861"/>
                    <a:pt x="493" y="861"/>
                  </a:cubicBezTo>
                  <a:cubicBezTo>
                    <a:pt x="493" y="861"/>
                    <a:pt x="502" y="853"/>
                    <a:pt x="510" y="853"/>
                  </a:cubicBezTo>
                  <a:cubicBezTo>
                    <a:pt x="510" y="845"/>
                    <a:pt x="527" y="836"/>
                    <a:pt x="543" y="828"/>
                  </a:cubicBezTo>
                  <a:cubicBezTo>
                    <a:pt x="569" y="811"/>
                    <a:pt x="569" y="811"/>
                    <a:pt x="569" y="811"/>
                  </a:cubicBezTo>
                  <a:cubicBezTo>
                    <a:pt x="585" y="803"/>
                    <a:pt x="602" y="786"/>
                    <a:pt x="610" y="778"/>
                  </a:cubicBezTo>
                  <a:cubicBezTo>
                    <a:pt x="627" y="761"/>
                    <a:pt x="635" y="744"/>
                    <a:pt x="644" y="719"/>
                  </a:cubicBezTo>
                  <a:cubicBezTo>
                    <a:pt x="652" y="694"/>
                    <a:pt x="644" y="677"/>
                    <a:pt x="627" y="660"/>
                  </a:cubicBezTo>
                  <a:cubicBezTo>
                    <a:pt x="619" y="644"/>
                    <a:pt x="594" y="635"/>
                    <a:pt x="569" y="635"/>
                  </a:cubicBezTo>
                  <a:cubicBezTo>
                    <a:pt x="527" y="635"/>
                    <a:pt x="502" y="644"/>
                    <a:pt x="476" y="677"/>
                  </a:cubicBezTo>
                  <a:cubicBezTo>
                    <a:pt x="468" y="686"/>
                    <a:pt x="460" y="711"/>
                    <a:pt x="452" y="736"/>
                  </a:cubicBezTo>
                  <a:cubicBezTo>
                    <a:pt x="510" y="736"/>
                    <a:pt x="510" y="736"/>
                    <a:pt x="510" y="736"/>
                  </a:cubicBezTo>
                  <a:cubicBezTo>
                    <a:pt x="510" y="719"/>
                    <a:pt x="518" y="702"/>
                    <a:pt x="518" y="694"/>
                  </a:cubicBezTo>
                  <a:cubicBezTo>
                    <a:pt x="527" y="686"/>
                    <a:pt x="543" y="677"/>
                    <a:pt x="560" y="677"/>
                  </a:cubicBezTo>
                  <a:cubicBezTo>
                    <a:pt x="569" y="677"/>
                    <a:pt x="577" y="686"/>
                    <a:pt x="585" y="694"/>
                  </a:cubicBezTo>
                  <a:cubicBezTo>
                    <a:pt x="585" y="702"/>
                    <a:pt x="594" y="711"/>
                    <a:pt x="585" y="719"/>
                  </a:cubicBezTo>
                  <a:cubicBezTo>
                    <a:pt x="585" y="736"/>
                    <a:pt x="577" y="744"/>
                    <a:pt x="560" y="761"/>
                  </a:cubicBezTo>
                  <a:cubicBezTo>
                    <a:pt x="552" y="769"/>
                    <a:pt x="535" y="778"/>
                    <a:pt x="502" y="803"/>
                  </a:cubicBezTo>
                  <a:cubicBezTo>
                    <a:pt x="468" y="819"/>
                    <a:pt x="452" y="836"/>
                    <a:pt x="435" y="861"/>
                  </a:cubicBezTo>
                  <a:cubicBezTo>
                    <a:pt x="426" y="878"/>
                    <a:pt x="418" y="895"/>
                    <a:pt x="410" y="911"/>
                  </a:cubicBezTo>
                  <a:close/>
                  <a:moveTo>
                    <a:pt x="844" y="811"/>
                  </a:moveTo>
                  <a:cubicBezTo>
                    <a:pt x="819" y="811"/>
                    <a:pt x="819" y="811"/>
                    <a:pt x="819" y="811"/>
                  </a:cubicBezTo>
                  <a:cubicBezTo>
                    <a:pt x="853" y="635"/>
                    <a:pt x="853" y="635"/>
                    <a:pt x="853" y="635"/>
                  </a:cubicBezTo>
                  <a:cubicBezTo>
                    <a:pt x="794" y="635"/>
                    <a:pt x="794" y="635"/>
                    <a:pt x="794" y="635"/>
                  </a:cubicBezTo>
                  <a:cubicBezTo>
                    <a:pt x="652" y="803"/>
                    <a:pt x="652" y="803"/>
                    <a:pt x="652" y="803"/>
                  </a:cubicBezTo>
                  <a:cubicBezTo>
                    <a:pt x="644" y="853"/>
                    <a:pt x="644" y="853"/>
                    <a:pt x="644" y="853"/>
                  </a:cubicBezTo>
                  <a:cubicBezTo>
                    <a:pt x="753" y="853"/>
                    <a:pt x="753" y="853"/>
                    <a:pt x="753" y="853"/>
                  </a:cubicBezTo>
                  <a:cubicBezTo>
                    <a:pt x="744" y="911"/>
                    <a:pt x="744" y="911"/>
                    <a:pt x="744" y="911"/>
                  </a:cubicBezTo>
                  <a:cubicBezTo>
                    <a:pt x="794" y="911"/>
                    <a:pt x="794" y="911"/>
                    <a:pt x="794" y="911"/>
                  </a:cubicBezTo>
                  <a:cubicBezTo>
                    <a:pt x="803" y="853"/>
                    <a:pt x="803" y="853"/>
                    <a:pt x="803" y="853"/>
                  </a:cubicBezTo>
                  <a:cubicBezTo>
                    <a:pt x="836" y="853"/>
                    <a:pt x="836" y="853"/>
                    <a:pt x="836" y="853"/>
                  </a:cubicBezTo>
                  <a:lnTo>
                    <a:pt x="844" y="811"/>
                  </a:lnTo>
                  <a:close/>
                  <a:moveTo>
                    <a:pt x="694" y="811"/>
                  </a:moveTo>
                  <a:cubicBezTo>
                    <a:pt x="786" y="686"/>
                    <a:pt x="786" y="686"/>
                    <a:pt x="786" y="686"/>
                  </a:cubicBezTo>
                  <a:cubicBezTo>
                    <a:pt x="761" y="811"/>
                    <a:pt x="761" y="811"/>
                    <a:pt x="761" y="811"/>
                  </a:cubicBezTo>
                  <a:lnTo>
                    <a:pt x="694" y="811"/>
                  </a:lnTo>
                  <a:close/>
                  <a:moveTo>
                    <a:pt x="694" y="811"/>
                  </a:moveTo>
                  <a:lnTo>
                    <a:pt x="694" y="8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243785" tIns="121892" rIns="243785" bIns="121892" anchor="ctr">
              <a:normAutofit fontScale="55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ïsḻîḑé">
              <a:extLst>
                <a:ext uri="{FF2B5EF4-FFF2-40B4-BE49-F238E27FC236}">
                  <a16:creationId xmlns:a16="http://schemas.microsoft.com/office/drawing/2014/main" xmlns="" id="{00B9B9CD-BC06-4EF5-B3B2-735083F6A3DA}"/>
                </a:ext>
              </a:extLst>
            </p:cNvPr>
            <p:cNvSpPr/>
            <p:nvPr/>
          </p:nvSpPr>
          <p:spPr bwMode="auto">
            <a:xfrm>
              <a:off x="7301955" y="3542023"/>
              <a:ext cx="818197" cy="82065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iṥlïḓè">
              <a:extLst>
                <a:ext uri="{FF2B5EF4-FFF2-40B4-BE49-F238E27FC236}">
                  <a16:creationId xmlns:a16="http://schemas.microsoft.com/office/drawing/2014/main" xmlns="" id="{2D7E1827-6DF8-417F-9693-11EB946E711F}"/>
                </a:ext>
              </a:extLst>
            </p:cNvPr>
            <p:cNvSpPr/>
            <p:nvPr/>
          </p:nvSpPr>
          <p:spPr bwMode="auto">
            <a:xfrm>
              <a:off x="8184481" y="4311768"/>
              <a:ext cx="362585" cy="36258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îṩḻiḍê">
              <a:extLst>
                <a:ext uri="{FF2B5EF4-FFF2-40B4-BE49-F238E27FC236}">
                  <a16:creationId xmlns:a16="http://schemas.microsoft.com/office/drawing/2014/main" xmlns="" id="{8DF62335-C5CC-4A7F-B513-C236E6D92F06}"/>
                </a:ext>
              </a:extLst>
            </p:cNvPr>
            <p:cNvSpPr/>
            <p:nvPr/>
          </p:nvSpPr>
          <p:spPr bwMode="auto">
            <a:xfrm>
              <a:off x="8283231" y="4410497"/>
              <a:ext cx="165084" cy="165127"/>
            </a:xfrm>
            <a:custGeom>
              <a:avLst/>
              <a:gdLst>
                <a:gd name="T0" fmla="*/ 10800 w 21600"/>
                <a:gd name="T1" fmla="*/ 10789 h 21579"/>
                <a:gd name="T2" fmla="*/ 10800 w 21600"/>
                <a:gd name="T3" fmla="*/ 10789 h 21579"/>
                <a:gd name="T4" fmla="*/ 10800 w 21600"/>
                <a:gd name="T5" fmla="*/ 10789 h 21579"/>
                <a:gd name="T6" fmla="*/ 10800 w 21600"/>
                <a:gd name="T7" fmla="*/ 10789 h 2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50789" tIns="50789" rIns="50789" bIns="50789" anchor="ctr">
              <a:normAutofit fontScale="25000" lnSpcReduction="20000"/>
            </a:bodyPr>
            <a:lstStyle/>
            <a:p>
              <a:pPr marL="0" marR="0" lvl="0" indent="0" algn="l" defTabSz="45709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</a:endParaRPr>
            </a:p>
          </p:txBody>
        </p:sp>
        <p:sp>
          <p:nvSpPr>
            <p:cNvPr id="24" name="ï$ľiḍé">
              <a:extLst>
                <a:ext uri="{FF2B5EF4-FFF2-40B4-BE49-F238E27FC236}">
                  <a16:creationId xmlns:a16="http://schemas.microsoft.com/office/drawing/2014/main" xmlns="" id="{7B624FCB-AD07-40CB-9990-13424AAE3420}"/>
                </a:ext>
              </a:extLst>
            </p:cNvPr>
            <p:cNvSpPr/>
            <p:nvPr/>
          </p:nvSpPr>
          <p:spPr bwMode="auto">
            <a:xfrm>
              <a:off x="6820403" y="3215242"/>
              <a:ext cx="362585" cy="36331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ís1îḑè">
              <a:extLst>
                <a:ext uri="{FF2B5EF4-FFF2-40B4-BE49-F238E27FC236}">
                  <a16:creationId xmlns:a16="http://schemas.microsoft.com/office/drawing/2014/main" xmlns="" id="{0B6FA23E-03CA-4866-9244-86F35A76765E}"/>
                </a:ext>
              </a:extLst>
            </p:cNvPr>
            <p:cNvSpPr/>
            <p:nvPr/>
          </p:nvSpPr>
          <p:spPr bwMode="auto">
            <a:xfrm>
              <a:off x="6920297" y="3315154"/>
              <a:ext cx="162796" cy="16349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792" y="0"/>
                  </a:moveTo>
                  <a:cubicBezTo>
                    <a:pt x="12101" y="0"/>
                    <a:pt x="13398" y="296"/>
                    <a:pt x="14685" y="897"/>
                  </a:cubicBezTo>
                  <a:cubicBezTo>
                    <a:pt x="15972" y="1496"/>
                    <a:pt x="17128" y="2309"/>
                    <a:pt x="18152" y="3337"/>
                  </a:cubicBezTo>
                  <a:cubicBezTo>
                    <a:pt x="19173" y="4365"/>
                    <a:pt x="20002" y="5565"/>
                    <a:pt x="20642" y="6941"/>
                  </a:cubicBezTo>
                  <a:cubicBezTo>
                    <a:pt x="21277" y="8313"/>
                    <a:pt x="21599" y="9784"/>
                    <a:pt x="21599" y="11354"/>
                  </a:cubicBezTo>
                  <a:cubicBezTo>
                    <a:pt x="21599" y="12995"/>
                    <a:pt x="21305" y="14571"/>
                    <a:pt x="20722" y="16085"/>
                  </a:cubicBezTo>
                  <a:lnTo>
                    <a:pt x="20416" y="16895"/>
                  </a:lnTo>
                  <a:lnTo>
                    <a:pt x="18455" y="17245"/>
                  </a:lnTo>
                  <a:cubicBezTo>
                    <a:pt x="18253" y="18183"/>
                    <a:pt x="17836" y="18965"/>
                    <a:pt x="17210" y="19589"/>
                  </a:cubicBezTo>
                  <a:cubicBezTo>
                    <a:pt x="16584" y="20207"/>
                    <a:pt x="15843" y="20521"/>
                    <a:pt x="14996" y="20521"/>
                  </a:cubicBezTo>
                  <a:lnTo>
                    <a:pt x="14996" y="21074"/>
                  </a:lnTo>
                  <a:cubicBezTo>
                    <a:pt x="14996" y="21218"/>
                    <a:pt x="14953" y="21343"/>
                    <a:pt x="14862" y="21447"/>
                  </a:cubicBezTo>
                  <a:cubicBezTo>
                    <a:pt x="14770" y="21549"/>
                    <a:pt x="14664" y="21599"/>
                    <a:pt x="14534" y="21599"/>
                  </a:cubicBezTo>
                  <a:lnTo>
                    <a:pt x="13633" y="21599"/>
                  </a:lnTo>
                  <a:cubicBezTo>
                    <a:pt x="13513" y="21599"/>
                    <a:pt x="13407" y="21549"/>
                    <a:pt x="13322" y="21447"/>
                  </a:cubicBezTo>
                  <a:cubicBezTo>
                    <a:pt x="13238" y="21343"/>
                    <a:pt x="13193" y="21218"/>
                    <a:pt x="13193" y="21074"/>
                  </a:cubicBezTo>
                  <a:lnTo>
                    <a:pt x="13193" y="11354"/>
                  </a:lnTo>
                  <a:cubicBezTo>
                    <a:pt x="13193" y="11210"/>
                    <a:pt x="13238" y="11081"/>
                    <a:pt x="13322" y="10970"/>
                  </a:cubicBezTo>
                  <a:cubicBezTo>
                    <a:pt x="13407" y="10857"/>
                    <a:pt x="13513" y="10798"/>
                    <a:pt x="13633" y="10798"/>
                  </a:cubicBezTo>
                  <a:lnTo>
                    <a:pt x="14534" y="10798"/>
                  </a:lnTo>
                  <a:cubicBezTo>
                    <a:pt x="14654" y="10798"/>
                    <a:pt x="14763" y="10857"/>
                    <a:pt x="14857" y="10970"/>
                  </a:cubicBezTo>
                  <a:cubicBezTo>
                    <a:pt x="14949" y="11081"/>
                    <a:pt x="14996" y="11210"/>
                    <a:pt x="14996" y="11354"/>
                  </a:cubicBezTo>
                  <a:lnTo>
                    <a:pt x="14996" y="11880"/>
                  </a:lnTo>
                  <a:cubicBezTo>
                    <a:pt x="15655" y="11880"/>
                    <a:pt x="16262" y="12077"/>
                    <a:pt x="16810" y="12476"/>
                  </a:cubicBezTo>
                  <a:cubicBezTo>
                    <a:pt x="17359" y="12874"/>
                    <a:pt x="17787" y="13396"/>
                    <a:pt x="18095" y="14046"/>
                  </a:cubicBezTo>
                  <a:lnTo>
                    <a:pt x="18533" y="13947"/>
                  </a:lnTo>
                  <a:cubicBezTo>
                    <a:pt x="18782" y="13136"/>
                    <a:pt x="18900" y="12272"/>
                    <a:pt x="18893" y="11354"/>
                  </a:cubicBezTo>
                  <a:cubicBezTo>
                    <a:pt x="18893" y="10228"/>
                    <a:pt x="18648" y="9177"/>
                    <a:pt x="18156" y="8194"/>
                  </a:cubicBezTo>
                  <a:cubicBezTo>
                    <a:pt x="17665" y="7220"/>
                    <a:pt x="17024" y="6362"/>
                    <a:pt x="16238" y="5622"/>
                  </a:cubicBezTo>
                  <a:cubicBezTo>
                    <a:pt x="15455" y="4882"/>
                    <a:pt x="14584" y="4300"/>
                    <a:pt x="13621" y="3877"/>
                  </a:cubicBezTo>
                  <a:cubicBezTo>
                    <a:pt x="12659" y="3456"/>
                    <a:pt x="11717" y="3241"/>
                    <a:pt x="10792" y="3241"/>
                  </a:cubicBezTo>
                  <a:cubicBezTo>
                    <a:pt x="9868" y="3241"/>
                    <a:pt x="8929" y="3456"/>
                    <a:pt x="7971" y="3877"/>
                  </a:cubicBezTo>
                  <a:cubicBezTo>
                    <a:pt x="7015" y="4300"/>
                    <a:pt x="6140" y="4879"/>
                    <a:pt x="5358" y="5608"/>
                  </a:cubicBezTo>
                  <a:cubicBezTo>
                    <a:pt x="4572" y="6336"/>
                    <a:pt x="3934" y="7198"/>
                    <a:pt x="3443" y="8183"/>
                  </a:cubicBezTo>
                  <a:cubicBezTo>
                    <a:pt x="2951" y="9171"/>
                    <a:pt x="2704" y="10219"/>
                    <a:pt x="2704" y="11329"/>
                  </a:cubicBezTo>
                  <a:cubicBezTo>
                    <a:pt x="2704" y="12267"/>
                    <a:pt x="2824" y="13136"/>
                    <a:pt x="3066" y="13947"/>
                  </a:cubicBezTo>
                  <a:lnTo>
                    <a:pt x="3504" y="14046"/>
                  </a:lnTo>
                  <a:cubicBezTo>
                    <a:pt x="3812" y="13396"/>
                    <a:pt x="4240" y="12874"/>
                    <a:pt x="4789" y="12476"/>
                  </a:cubicBezTo>
                  <a:cubicBezTo>
                    <a:pt x="5337" y="12077"/>
                    <a:pt x="5942" y="11880"/>
                    <a:pt x="6603" y="11880"/>
                  </a:cubicBezTo>
                  <a:lnTo>
                    <a:pt x="6603" y="11354"/>
                  </a:lnTo>
                  <a:cubicBezTo>
                    <a:pt x="6603" y="11210"/>
                    <a:pt x="6646" y="11081"/>
                    <a:pt x="6737" y="10970"/>
                  </a:cubicBezTo>
                  <a:cubicBezTo>
                    <a:pt x="6827" y="10857"/>
                    <a:pt x="6935" y="10798"/>
                    <a:pt x="7065" y="10798"/>
                  </a:cubicBezTo>
                  <a:lnTo>
                    <a:pt x="7966" y="10798"/>
                  </a:lnTo>
                  <a:cubicBezTo>
                    <a:pt x="8086" y="10798"/>
                    <a:pt x="8187" y="10857"/>
                    <a:pt x="8270" y="10970"/>
                  </a:cubicBezTo>
                  <a:cubicBezTo>
                    <a:pt x="8352" y="11081"/>
                    <a:pt x="8392" y="11210"/>
                    <a:pt x="8392" y="11354"/>
                  </a:cubicBezTo>
                  <a:lnTo>
                    <a:pt x="8392" y="21074"/>
                  </a:lnTo>
                  <a:cubicBezTo>
                    <a:pt x="8392" y="21218"/>
                    <a:pt x="8352" y="21343"/>
                    <a:pt x="8270" y="21447"/>
                  </a:cubicBezTo>
                  <a:cubicBezTo>
                    <a:pt x="8187" y="21549"/>
                    <a:pt x="8086" y="21599"/>
                    <a:pt x="7966" y="21599"/>
                  </a:cubicBezTo>
                  <a:lnTo>
                    <a:pt x="7065" y="21599"/>
                  </a:lnTo>
                  <a:cubicBezTo>
                    <a:pt x="6945" y="21599"/>
                    <a:pt x="6836" y="21549"/>
                    <a:pt x="6742" y="21447"/>
                  </a:cubicBezTo>
                  <a:cubicBezTo>
                    <a:pt x="6650" y="21343"/>
                    <a:pt x="6603" y="21218"/>
                    <a:pt x="6603" y="21074"/>
                  </a:cubicBezTo>
                  <a:lnTo>
                    <a:pt x="6603" y="20521"/>
                  </a:lnTo>
                  <a:cubicBezTo>
                    <a:pt x="6189" y="20521"/>
                    <a:pt x="5789" y="20436"/>
                    <a:pt x="5403" y="20270"/>
                  </a:cubicBezTo>
                  <a:cubicBezTo>
                    <a:pt x="5015" y="20103"/>
                    <a:pt x="4671" y="19877"/>
                    <a:pt x="4370" y="19589"/>
                  </a:cubicBezTo>
                  <a:cubicBezTo>
                    <a:pt x="4073" y="19298"/>
                    <a:pt x="3814" y="18956"/>
                    <a:pt x="3598" y="18558"/>
                  </a:cubicBezTo>
                  <a:cubicBezTo>
                    <a:pt x="3388" y="18163"/>
                    <a:pt x="3233" y="17725"/>
                    <a:pt x="3144" y="17245"/>
                  </a:cubicBezTo>
                  <a:lnTo>
                    <a:pt x="1172" y="16895"/>
                  </a:lnTo>
                  <a:lnTo>
                    <a:pt x="877" y="16085"/>
                  </a:lnTo>
                  <a:cubicBezTo>
                    <a:pt x="294" y="14571"/>
                    <a:pt x="0" y="12987"/>
                    <a:pt x="0" y="11326"/>
                  </a:cubicBezTo>
                  <a:cubicBezTo>
                    <a:pt x="0" y="9776"/>
                    <a:pt x="320" y="8310"/>
                    <a:pt x="957" y="6938"/>
                  </a:cubicBezTo>
                  <a:cubicBezTo>
                    <a:pt x="1595" y="5563"/>
                    <a:pt x="2426" y="4363"/>
                    <a:pt x="3447" y="3335"/>
                  </a:cubicBezTo>
                  <a:cubicBezTo>
                    <a:pt x="4469" y="2307"/>
                    <a:pt x="5622" y="1493"/>
                    <a:pt x="6909" y="895"/>
                  </a:cubicBezTo>
                  <a:cubicBezTo>
                    <a:pt x="8192" y="296"/>
                    <a:pt x="9486" y="0"/>
                    <a:pt x="1079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101578" tIns="101578" rIns="101578" bIns="101578" anchor="ctr">
              <a:normAutofit fontScale="25000" lnSpcReduction="20000"/>
            </a:bodyPr>
            <a:lstStyle/>
            <a:p>
              <a:pPr marL="0" marR="0" lvl="0" indent="0" algn="l" defTabSz="9140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6600" b="0" i="0" u="none" strike="noStrike" kern="1200" cap="none" spc="0" normalizeH="0" baseline="0" noProof="0" dirty="0">
                <a:ln>
                  <a:noFill/>
                </a:ln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</a:endParaRPr>
            </a:p>
          </p:txBody>
        </p:sp>
        <p:sp>
          <p:nvSpPr>
            <p:cNvPr id="26" name="iṣḻíḍê">
              <a:extLst>
                <a:ext uri="{FF2B5EF4-FFF2-40B4-BE49-F238E27FC236}">
                  <a16:creationId xmlns:a16="http://schemas.microsoft.com/office/drawing/2014/main" xmlns="" id="{606E95FB-76F6-4927-8754-24ECED90AA64}"/>
                </a:ext>
              </a:extLst>
            </p:cNvPr>
            <p:cNvSpPr/>
            <p:nvPr/>
          </p:nvSpPr>
          <p:spPr bwMode="auto">
            <a:xfrm>
              <a:off x="3667526" y="4311768"/>
              <a:ext cx="362585" cy="36258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iṥḻïḋe">
              <a:extLst>
                <a:ext uri="{FF2B5EF4-FFF2-40B4-BE49-F238E27FC236}">
                  <a16:creationId xmlns:a16="http://schemas.microsoft.com/office/drawing/2014/main" xmlns="" id="{3BBA97E0-E985-44E6-8897-C84B82669B7B}"/>
                </a:ext>
              </a:extLst>
            </p:cNvPr>
            <p:cNvSpPr/>
            <p:nvPr/>
          </p:nvSpPr>
          <p:spPr bwMode="auto">
            <a:xfrm>
              <a:off x="3754943" y="4399536"/>
              <a:ext cx="187750" cy="187048"/>
            </a:xfrm>
            <a:custGeom>
              <a:avLst/>
              <a:gdLst>
                <a:gd name="T0" fmla="+- 0 10797 26"/>
                <a:gd name="T1" fmla="*/ T0 w 21542"/>
                <a:gd name="T2" fmla="*/ 10800 h 21600"/>
                <a:gd name="T3" fmla="+- 0 10797 26"/>
                <a:gd name="T4" fmla="*/ T3 w 21542"/>
                <a:gd name="T5" fmla="*/ 10800 h 21600"/>
                <a:gd name="T6" fmla="+- 0 10797 26"/>
                <a:gd name="T7" fmla="*/ T6 w 21542"/>
                <a:gd name="T8" fmla="*/ 10800 h 21600"/>
                <a:gd name="T9" fmla="+- 0 10797 26"/>
                <a:gd name="T10" fmla="*/ T9 w 2154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2" h="21600">
                  <a:moveTo>
                    <a:pt x="11685" y="1798"/>
                  </a:moveTo>
                  <a:cubicBezTo>
                    <a:pt x="12903" y="1906"/>
                    <a:pt x="14055" y="2202"/>
                    <a:pt x="15143" y="2682"/>
                  </a:cubicBezTo>
                  <a:cubicBezTo>
                    <a:pt x="16233" y="3165"/>
                    <a:pt x="17213" y="3803"/>
                    <a:pt x="18089" y="4596"/>
                  </a:cubicBezTo>
                  <a:cubicBezTo>
                    <a:pt x="18964" y="5390"/>
                    <a:pt x="19696" y="6307"/>
                    <a:pt x="20286" y="7355"/>
                  </a:cubicBezTo>
                  <a:cubicBezTo>
                    <a:pt x="20875" y="8400"/>
                    <a:pt x="21290" y="9537"/>
                    <a:pt x="21528" y="10774"/>
                  </a:cubicBezTo>
                  <a:cubicBezTo>
                    <a:pt x="21573" y="11034"/>
                    <a:pt x="21497" y="11229"/>
                    <a:pt x="21299" y="11356"/>
                  </a:cubicBezTo>
                  <a:cubicBezTo>
                    <a:pt x="21223" y="11407"/>
                    <a:pt x="21151" y="11435"/>
                    <a:pt x="21077" y="11435"/>
                  </a:cubicBezTo>
                  <a:cubicBezTo>
                    <a:pt x="20930" y="11435"/>
                    <a:pt x="20822" y="11381"/>
                    <a:pt x="20760" y="11271"/>
                  </a:cubicBezTo>
                  <a:cubicBezTo>
                    <a:pt x="20016" y="10353"/>
                    <a:pt x="19186" y="9890"/>
                    <a:pt x="18272" y="9879"/>
                  </a:cubicBezTo>
                  <a:cubicBezTo>
                    <a:pt x="17616" y="9879"/>
                    <a:pt x="16994" y="10128"/>
                    <a:pt x="16402" y="10619"/>
                  </a:cubicBezTo>
                  <a:cubicBezTo>
                    <a:pt x="15813" y="11110"/>
                    <a:pt x="15320" y="11796"/>
                    <a:pt x="14912" y="12680"/>
                  </a:cubicBezTo>
                  <a:cubicBezTo>
                    <a:pt x="14840" y="12886"/>
                    <a:pt x="14704" y="12991"/>
                    <a:pt x="14516" y="12991"/>
                  </a:cubicBezTo>
                  <a:cubicBezTo>
                    <a:pt x="14323" y="12991"/>
                    <a:pt x="14191" y="12886"/>
                    <a:pt x="14115" y="12680"/>
                  </a:cubicBezTo>
                  <a:cubicBezTo>
                    <a:pt x="13490" y="11328"/>
                    <a:pt x="12679" y="10452"/>
                    <a:pt x="11682" y="10057"/>
                  </a:cubicBezTo>
                  <a:lnTo>
                    <a:pt x="11682" y="17164"/>
                  </a:lnTo>
                  <a:cubicBezTo>
                    <a:pt x="11682" y="17779"/>
                    <a:pt x="11594" y="18350"/>
                    <a:pt x="11415" y="18883"/>
                  </a:cubicBezTo>
                  <a:cubicBezTo>
                    <a:pt x="11234" y="19414"/>
                    <a:pt x="10993" y="19886"/>
                    <a:pt x="10690" y="20298"/>
                  </a:cubicBezTo>
                  <a:cubicBezTo>
                    <a:pt x="10385" y="20704"/>
                    <a:pt x="10029" y="21026"/>
                    <a:pt x="9621" y="21258"/>
                  </a:cubicBezTo>
                  <a:cubicBezTo>
                    <a:pt x="9214" y="21487"/>
                    <a:pt x="8777" y="21599"/>
                    <a:pt x="8314" y="21599"/>
                  </a:cubicBezTo>
                  <a:cubicBezTo>
                    <a:pt x="7852" y="21599"/>
                    <a:pt x="7410" y="21487"/>
                    <a:pt x="6995" y="21258"/>
                  </a:cubicBezTo>
                  <a:cubicBezTo>
                    <a:pt x="6580" y="21027"/>
                    <a:pt x="6220" y="20705"/>
                    <a:pt x="5915" y="20298"/>
                  </a:cubicBezTo>
                  <a:cubicBezTo>
                    <a:pt x="5612" y="19886"/>
                    <a:pt x="5369" y="19417"/>
                    <a:pt x="5190" y="18883"/>
                  </a:cubicBezTo>
                  <a:cubicBezTo>
                    <a:pt x="5011" y="18350"/>
                    <a:pt x="4923" y="17779"/>
                    <a:pt x="4923" y="17164"/>
                  </a:cubicBezTo>
                  <a:cubicBezTo>
                    <a:pt x="4923" y="16850"/>
                    <a:pt x="5011" y="16591"/>
                    <a:pt x="5190" y="16390"/>
                  </a:cubicBezTo>
                  <a:cubicBezTo>
                    <a:pt x="5369" y="16187"/>
                    <a:pt x="5583" y="16085"/>
                    <a:pt x="5836" y="16085"/>
                  </a:cubicBezTo>
                  <a:cubicBezTo>
                    <a:pt x="6103" y="16085"/>
                    <a:pt x="6320" y="16187"/>
                    <a:pt x="6492" y="16390"/>
                  </a:cubicBezTo>
                  <a:cubicBezTo>
                    <a:pt x="6661" y="16591"/>
                    <a:pt x="6747" y="16851"/>
                    <a:pt x="6747" y="17164"/>
                  </a:cubicBezTo>
                  <a:cubicBezTo>
                    <a:pt x="6747" y="17799"/>
                    <a:pt x="6900" y="18333"/>
                    <a:pt x="7203" y="18776"/>
                  </a:cubicBezTo>
                  <a:cubicBezTo>
                    <a:pt x="7508" y="19216"/>
                    <a:pt x="7878" y="19437"/>
                    <a:pt x="8312" y="19437"/>
                  </a:cubicBezTo>
                  <a:cubicBezTo>
                    <a:pt x="8732" y="19437"/>
                    <a:pt x="9092" y="19216"/>
                    <a:pt x="9397" y="18776"/>
                  </a:cubicBezTo>
                  <a:cubicBezTo>
                    <a:pt x="9700" y="18333"/>
                    <a:pt x="9853" y="17799"/>
                    <a:pt x="9853" y="17164"/>
                  </a:cubicBezTo>
                  <a:lnTo>
                    <a:pt x="9853" y="10057"/>
                  </a:lnTo>
                  <a:cubicBezTo>
                    <a:pt x="8856" y="10461"/>
                    <a:pt x="8042" y="11336"/>
                    <a:pt x="7420" y="12680"/>
                  </a:cubicBezTo>
                  <a:cubicBezTo>
                    <a:pt x="7344" y="12886"/>
                    <a:pt x="7210" y="12991"/>
                    <a:pt x="7019" y="12991"/>
                  </a:cubicBezTo>
                  <a:cubicBezTo>
                    <a:pt x="6828" y="12991"/>
                    <a:pt x="6700" y="12886"/>
                    <a:pt x="6631" y="12680"/>
                  </a:cubicBezTo>
                  <a:cubicBezTo>
                    <a:pt x="6227" y="11796"/>
                    <a:pt x="5734" y="11110"/>
                    <a:pt x="5147" y="10619"/>
                  </a:cubicBezTo>
                  <a:cubicBezTo>
                    <a:pt x="4560" y="10128"/>
                    <a:pt x="3940" y="9879"/>
                    <a:pt x="3284" y="9879"/>
                  </a:cubicBezTo>
                  <a:cubicBezTo>
                    <a:pt x="2363" y="9879"/>
                    <a:pt x="1541" y="10345"/>
                    <a:pt x="808" y="11271"/>
                  </a:cubicBezTo>
                  <a:cubicBezTo>
                    <a:pt x="718" y="11381"/>
                    <a:pt x="596" y="11435"/>
                    <a:pt x="455" y="11435"/>
                  </a:cubicBezTo>
                  <a:cubicBezTo>
                    <a:pt x="381" y="11435"/>
                    <a:pt x="305" y="11407"/>
                    <a:pt x="238" y="11356"/>
                  </a:cubicBezTo>
                  <a:cubicBezTo>
                    <a:pt x="47" y="11229"/>
                    <a:pt x="-26" y="11034"/>
                    <a:pt x="7" y="10774"/>
                  </a:cubicBezTo>
                  <a:cubicBezTo>
                    <a:pt x="245" y="9537"/>
                    <a:pt x="660" y="8400"/>
                    <a:pt x="1259" y="7355"/>
                  </a:cubicBezTo>
                  <a:cubicBezTo>
                    <a:pt x="1855" y="6307"/>
                    <a:pt x="2595" y="5390"/>
                    <a:pt x="3468" y="4596"/>
                  </a:cubicBezTo>
                  <a:cubicBezTo>
                    <a:pt x="4343" y="3803"/>
                    <a:pt x="5321" y="3168"/>
                    <a:pt x="6402" y="2688"/>
                  </a:cubicBezTo>
                  <a:cubicBezTo>
                    <a:pt x="7482" y="2213"/>
                    <a:pt x="8634" y="1917"/>
                    <a:pt x="9850" y="1798"/>
                  </a:cubicBezTo>
                  <a:lnTo>
                    <a:pt x="9850" y="1081"/>
                  </a:lnTo>
                  <a:cubicBezTo>
                    <a:pt x="9850" y="767"/>
                    <a:pt x="9936" y="508"/>
                    <a:pt x="10118" y="304"/>
                  </a:cubicBezTo>
                  <a:cubicBezTo>
                    <a:pt x="10296" y="101"/>
                    <a:pt x="10511" y="0"/>
                    <a:pt x="10764" y="0"/>
                  </a:cubicBezTo>
                  <a:cubicBezTo>
                    <a:pt x="11029" y="0"/>
                    <a:pt x="11248" y="101"/>
                    <a:pt x="11420" y="304"/>
                  </a:cubicBezTo>
                  <a:cubicBezTo>
                    <a:pt x="11589" y="508"/>
                    <a:pt x="11675" y="767"/>
                    <a:pt x="11675" y="1081"/>
                  </a:cubicBezTo>
                  <a:lnTo>
                    <a:pt x="11675" y="17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101578" tIns="101578" rIns="101578" bIns="101578" anchor="ctr">
              <a:normAutofit fontScale="25000" lnSpcReduction="20000"/>
            </a:bodyPr>
            <a:lstStyle/>
            <a:p>
              <a:pPr marL="0" marR="0" lvl="0" indent="0" algn="l" defTabSz="91419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6600" b="0" i="0" u="none" strike="noStrike" kern="1200" cap="none" spc="0" normalizeH="0" baseline="0" noProof="0" dirty="0">
                <a:ln>
                  <a:noFill/>
                </a:ln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</a:endParaRPr>
            </a:p>
          </p:txBody>
        </p:sp>
        <p:grpSp>
          <p:nvGrpSpPr>
            <p:cNvPr id="28" name="ïŝľíḋè">
              <a:extLst>
                <a:ext uri="{FF2B5EF4-FFF2-40B4-BE49-F238E27FC236}">
                  <a16:creationId xmlns:a16="http://schemas.microsoft.com/office/drawing/2014/main" xmlns="" id="{72CB1BBA-BFDC-4A7D-98B7-6CF60685012D}"/>
                </a:ext>
              </a:extLst>
            </p:cNvPr>
            <p:cNvGrpSpPr/>
            <p:nvPr/>
          </p:nvGrpSpPr>
          <p:grpSpPr>
            <a:xfrm>
              <a:off x="4953385" y="3215242"/>
              <a:ext cx="363315" cy="363315"/>
              <a:chOff x="4953385" y="3215242"/>
              <a:chExt cx="363315" cy="363315"/>
            </a:xfrm>
          </p:grpSpPr>
          <p:sp>
            <p:nvSpPr>
              <p:cNvPr id="45" name="ïṧlïďé">
                <a:extLst>
                  <a:ext uri="{FF2B5EF4-FFF2-40B4-BE49-F238E27FC236}">
                    <a16:creationId xmlns:a16="http://schemas.microsoft.com/office/drawing/2014/main" xmlns="" id="{FA5CA567-6A1F-4185-90B7-5F6CE9C67D8D}"/>
                  </a:ext>
                </a:extLst>
              </p:cNvPr>
              <p:cNvSpPr/>
              <p:nvPr/>
            </p:nvSpPr>
            <p:spPr bwMode="auto">
              <a:xfrm>
                <a:off x="4953385" y="3215242"/>
                <a:ext cx="363315" cy="363315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70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" name="íṣ1îḓe">
                <a:extLst>
                  <a:ext uri="{FF2B5EF4-FFF2-40B4-BE49-F238E27FC236}">
                    <a16:creationId xmlns:a16="http://schemas.microsoft.com/office/drawing/2014/main" xmlns="" id="{95D8C1EC-EDD6-46A6-99EB-F519EEB16C32}"/>
                  </a:ext>
                </a:extLst>
              </p:cNvPr>
              <p:cNvSpPr/>
              <p:nvPr/>
            </p:nvSpPr>
            <p:spPr bwMode="auto">
              <a:xfrm>
                <a:off x="5058609" y="3300729"/>
                <a:ext cx="185275" cy="176091"/>
              </a:xfrm>
              <a:custGeom>
                <a:avLst/>
                <a:gdLst>
                  <a:gd name="connsiteX0" fmla="*/ 16160 w 185275"/>
                  <a:gd name="connsiteY0" fmla="*/ 164715 h 176091"/>
                  <a:gd name="connsiteX1" fmla="*/ 147569 w 185275"/>
                  <a:gd name="connsiteY1" fmla="*/ 164715 h 176091"/>
                  <a:gd name="connsiteX2" fmla="*/ 140230 w 185275"/>
                  <a:gd name="connsiteY2" fmla="*/ 171846 h 176091"/>
                  <a:gd name="connsiteX3" fmla="*/ 115416 w 185275"/>
                  <a:gd name="connsiteY3" fmla="*/ 171846 h 176091"/>
                  <a:gd name="connsiteX4" fmla="*/ 111048 w 185275"/>
                  <a:gd name="connsiteY4" fmla="*/ 176091 h 176091"/>
                  <a:gd name="connsiteX5" fmla="*/ 54080 w 185275"/>
                  <a:gd name="connsiteY5" fmla="*/ 176091 h 176091"/>
                  <a:gd name="connsiteX6" fmla="*/ 49712 w 185275"/>
                  <a:gd name="connsiteY6" fmla="*/ 171846 h 176091"/>
                  <a:gd name="connsiteX7" fmla="*/ 23325 w 185275"/>
                  <a:gd name="connsiteY7" fmla="*/ 171846 h 176091"/>
                  <a:gd name="connsiteX8" fmla="*/ 16160 w 185275"/>
                  <a:gd name="connsiteY8" fmla="*/ 164715 h 176091"/>
                  <a:gd name="connsiteX9" fmla="*/ 156113 w 185275"/>
                  <a:gd name="connsiteY9" fmla="*/ 100168 h 176091"/>
                  <a:gd name="connsiteX10" fmla="*/ 150350 w 185275"/>
                  <a:gd name="connsiteY10" fmla="*/ 124906 h 176091"/>
                  <a:gd name="connsiteX11" fmla="*/ 173750 w 185275"/>
                  <a:gd name="connsiteY11" fmla="*/ 108879 h 176091"/>
                  <a:gd name="connsiteX12" fmla="*/ 170781 w 185275"/>
                  <a:gd name="connsiteY12" fmla="*/ 101736 h 176091"/>
                  <a:gd name="connsiteX13" fmla="*/ 156113 w 185275"/>
                  <a:gd name="connsiteY13" fmla="*/ 100168 h 176091"/>
                  <a:gd name="connsiteX14" fmla="*/ 0 w 185275"/>
                  <a:gd name="connsiteY14" fmla="*/ 75430 h 176091"/>
                  <a:gd name="connsiteX15" fmla="*/ 156113 w 185275"/>
                  <a:gd name="connsiteY15" fmla="*/ 75430 h 176091"/>
                  <a:gd name="connsiteX16" fmla="*/ 156113 w 185275"/>
                  <a:gd name="connsiteY16" fmla="*/ 88496 h 176091"/>
                  <a:gd name="connsiteX17" fmla="*/ 178115 w 185275"/>
                  <a:gd name="connsiteY17" fmla="*/ 92851 h 176091"/>
                  <a:gd name="connsiteX18" fmla="*/ 185275 w 185275"/>
                  <a:gd name="connsiteY18" fmla="*/ 108879 h 176091"/>
                  <a:gd name="connsiteX19" fmla="*/ 143016 w 185275"/>
                  <a:gd name="connsiteY19" fmla="*/ 136578 h 176091"/>
                  <a:gd name="connsiteX20" fmla="*/ 109488 w 185275"/>
                  <a:gd name="connsiteY20" fmla="*/ 159923 h 176091"/>
                  <a:gd name="connsiteX21" fmla="*/ 46624 w 185275"/>
                  <a:gd name="connsiteY21" fmla="*/ 159923 h 176091"/>
                  <a:gd name="connsiteX22" fmla="*/ 0 w 185275"/>
                  <a:gd name="connsiteY22" fmla="*/ 75430 h 176091"/>
                  <a:gd name="connsiteX23" fmla="*/ 96122 w 185275"/>
                  <a:gd name="connsiteY23" fmla="*/ 32327 h 176091"/>
                  <a:gd name="connsiteX24" fmla="*/ 94562 w 185275"/>
                  <a:gd name="connsiteY24" fmla="*/ 44070 h 176091"/>
                  <a:gd name="connsiteX25" fmla="*/ 84513 w 185275"/>
                  <a:gd name="connsiteY25" fmla="*/ 67558 h 176091"/>
                  <a:gd name="connsiteX26" fmla="*/ 87285 w 185275"/>
                  <a:gd name="connsiteY26" fmla="*/ 45473 h 176091"/>
                  <a:gd name="connsiteX27" fmla="*/ 96122 w 185275"/>
                  <a:gd name="connsiteY27" fmla="*/ 32327 h 176091"/>
                  <a:gd name="connsiteX28" fmla="*/ 86325 w 185275"/>
                  <a:gd name="connsiteY28" fmla="*/ 0 h 176091"/>
                  <a:gd name="connsiteX29" fmla="*/ 80353 w 185275"/>
                  <a:gd name="connsiteY29" fmla="*/ 42339 h 176091"/>
                  <a:gd name="connsiteX30" fmla="*/ 64191 w 185275"/>
                  <a:gd name="connsiteY30" fmla="*/ 69869 h 176091"/>
                  <a:gd name="connsiteX31" fmla="*/ 67177 w 185275"/>
                  <a:gd name="connsiteY31" fmla="*/ 48089 h 176091"/>
                  <a:gd name="connsiteX32" fmla="*/ 86325 w 185275"/>
                  <a:gd name="connsiteY32" fmla="*/ 0 h 176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85275" h="176091">
                    <a:moveTo>
                      <a:pt x="16160" y="164715"/>
                    </a:moveTo>
                    <a:cubicBezTo>
                      <a:pt x="16160" y="164715"/>
                      <a:pt x="16160" y="164715"/>
                      <a:pt x="147569" y="164715"/>
                    </a:cubicBezTo>
                    <a:cubicBezTo>
                      <a:pt x="147569" y="167602"/>
                      <a:pt x="144599" y="171846"/>
                      <a:pt x="140230" y="171846"/>
                    </a:cubicBezTo>
                    <a:cubicBezTo>
                      <a:pt x="140230" y="171846"/>
                      <a:pt x="140230" y="171846"/>
                      <a:pt x="115416" y="171846"/>
                    </a:cubicBezTo>
                    <a:cubicBezTo>
                      <a:pt x="115416" y="173205"/>
                      <a:pt x="112620" y="176091"/>
                      <a:pt x="111048" y="176091"/>
                    </a:cubicBezTo>
                    <a:cubicBezTo>
                      <a:pt x="111048" y="176091"/>
                      <a:pt x="111048" y="176091"/>
                      <a:pt x="54080" y="176091"/>
                    </a:cubicBezTo>
                    <a:cubicBezTo>
                      <a:pt x="51110" y="176091"/>
                      <a:pt x="49712" y="173205"/>
                      <a:pt x="49712" y="171846"/>
                    </a:cubicBezTo>
                    <a:cubicBezTo>
                      <a:pt x="49712" y="171846"/>
                      <a:pt x="49712" y="171846"/>
                      <a:pt x="23325" y="171846"/>
                    </a:cubicBezTo>
                    <a:cubicBezTo>
                      <a:pt x="18956" y="171846"/>
                      <a:pt x="16160" y="167602"/>
                      <a:pt x="16160" y="164715"/>
                    </a:cubicBezTo>
                    <a:close/>
                    <a:moveTo>
                      <a:pt x="156113" y="100168"/>
                    </a:moveTo>
                    <a:cubicBezTo>
                      <a:pt x="154716" y="108879"/>
                      <a:pt x="153319" y="117763"/>
                      <a:pt x="150350" y="124906"/>
                    </a:cubicBezTo>
                    <a:cubicBezTo>
                      <a:pt x="159081" y="123512"/>
                      <a:pt x="172178" y="120551"/>
                      <a:pt x="173750" y="108879"/>
                    </a:cubicBezTo>
                    <a:cubicBezTo>
                      <a:pt x="173750" y="103130"/>
                      <a:pt x="170781" y="101736"/>
                      <a:pt x="170781" y="101736"/>
                    </a:cubicBezTo>
                    <a:cubicBezTo>
                      <a:pt x="167812" y="98774"/>
                      <a:pt x="160478" y="98774"/>
                      <a:pt x="156113" y="100168"/>
                    </a:cubicBezTo>
                    <a:close/>
                    <a:moveTo>
                      <a:pt x="0" y="75430"/>
                    </a:moveTo>
                    <a:cubicBezTo>
                      <a:pt x="0" y="75430"/>
                      <a:pt x="0" y="75430"/>
                      <a:pt x="156113" y="75430"/>
                    </a:cubicBezTo>
                    <a:cubicBezTo>
                      <a:pt x="156113" y="79785"/>
                      <a:pt x="156113" y="84140"/>
                      <a:pt x="156113" y="88496"/>
                    </a:cubicBezTo>
                    <a:cubicBezTo>
                      <a:pt x="162050" y="87102"/>
                      <a:pt x="172178" y="87102"/>
                      <a:pt x="178115" y="92851"/>
                    </a:cubicBezTo>
                    <a:cubicBezTo>
                      <a:pt x="180909" y="95813"/>
                      <a:pt x="185275" y="100168"/>
                      <a:pt x="185275" y="108879"/>
                    </a:cubicBezTo>
                    <a:cubicBezTo>
                      <a:pt x="183878" y="130829"/>
                      <a:pt x="159081" y="136578"/>
                      <a:pt x="143016" y="136578"/>
                    </a:cubicBezTo>
                    <a:cubicBezTo>
                      <a:pt x="137253" y="146857"/>
                      <a:pt x="125554" y="154174"/>
                      <a:pt x="109488" y="159923"/>
                    </a:cubicBezTo>
                    <a:cubicBezTo>
                      <a:pt x="109488" y="159923"/>
                      <a:pt x="109488" y="159923"/>
                      <a:pt x="46624" y="159923"/>
                    </a:cubicBezTo>
                    <a:cubicBezTo>
                      <a:pt x="7334" y="148250"/>
                      <a:pt x="0" y="117763"/>
                      <a:pt x="0" y="75430"/>
                    </a:cubicBezTo>
                    <a:close/>
                    <a:moveTo>
                      <a:pt x="96122" y="32327"/>
                    </a:moveTo>
                    <a:cubicBezTo>
                      <a:pt x="96122" y="32327"/>
                      <a:pt x="90230" y="35307"/>
                      <a:pt x="94562" y="44070"/>
                    </a:cubicBezTo>
                    <a:cubicBezTo>
                      <a:pt x="107557" y="63176"/>
                      <a:pt x="84513" y="67558"/>
                      <a:pt x="84513" y="67558"/>
                    </a:cubicBezTo>
                    <a:cubicBezTo>
                      <a:pt x="91617" y="63176"/>
                      <a:pt x="93176" y="57216"/>
                      <a:pt x="87285" y="45473"/>
                    </a:cubicBezTo>
                    <a:cubicBezTo>
                      <a:pt x="81567" y="32327"/>
                      <a:pt x="96122" y="32327"/>
                      <a:pt x="96122" y="32327"/>
                    </a:cubicBezTo>
                    <a:close/>
                    <a:moveTo>
                      <a:pt x="86325" y="0"/>
                    </a:moveTo>
                    <a:cubicBezTo>
                      <a:pt x="71569" y="10280"/>
                      <a:pt x="68758" y="21954"/>
                      <a:pt x="80353" y="42339"/>
                    </a:cubicBezTo>
                    <a:cubicBezTo>
                      <a:pt x="93704" y="67081"/>
                      <a:pt x="64191" y="69869"/>
                      <a:pt x="64191" y="69869"/>
                    </a:cubicBezTo>
                    <a:cubicBezTo>
                      <a:pt x="64191" y="69869"/>
                      <a:pt x="75961" y="62725"/>
                      <a:pt x="67177" y="48089"/>
                    </a:cubicBezTo>
                    <a:cubicBezTo>
                      <a:pt x="39245" y="11674"/>
                      <a:pt x="86325" y="0"/>
                      <a:pt x="8632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anchor="ctr"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9" name="iṧḷíḍè">
              <a:extLst>
                <a:ext uri="{FF2B5EF4-FFF2-40B4-BE49-F238E27FC236}">
                  <a16:creationId xmlns:a16="http://schemas.microsoft.com/office/drawing/2014/main" xmlns="" id="{2B649D0B-EDD4-48E8-B6CA-69C1595A545E}"/>
                </a:ext>
              </a:extLst>
            </p:cNvPr>
            <p:cNvSpPr/>
            <p:nvPr/>
          </p:nvSpPr>
          <p:spPr bwMode="auto">
            <a:xfrm>
              <a:off x="7522256" y="3744595"/>
              <a:ext cx="377595" cy="415509"/>
            </a:xfrm>
            <a:custGeom>
              <a:avLst/>
              <a:gdLst>
                <a:gd name="T0" fmla="*/ 462 w 473"/>
                <a:gd name="T1" fmla="*/ 99 h 521"/>
                <a:gd name="T2" fmla="*/ 442 w 473"/>
                <a:gd name="T3" fmla="*/ 82 h 521"/>
                <a:gd name="T4" fmla="*/ 345 w 473"/>
                <a:gd name="T5" fmla="*/ 130 h 521"/>
                <a:gd name="T6" fmla="*/ 379 w 473"/>
                <a:gd name="T7" fmla="*/ 27 h 521"/>
                <a:gd name="T8" fmla="*/ 359 w 473"/>
                <a:gd name="T9" fmla="*/ 10 h 521"/>
                <a:gd name="T10" fmla="*/ 290 w 473"/>
                <a:gd name="T11" fmla="*/ 49 h 521"/>
                <a:gd name="T12" fmla="*/ 242 w 473"/>
                <a:gd name="T13" fmla="*/ 105 h 521"/>
                <a:gd name="T14" fmla="*/ 249 w 473"/>
                <a:gd name="T15" fmla="*/ 209 h 521"/>
                <a:gd name="T16" fmla="*/ 234 w 473"/>
                <a:gd name="T17" fmla="*/ 225 h 521"/>
                <a:gd name="T18" fmla="*/ 132 w 473"/>
                <a:gd name="T19" fmla="*/ 91 h 521"/>
                <a:gd name="T20" fmla="*/ 138 w 473"/>
                <a:gd name="T21" fmla="*/ 58 h 521"/>
                <a:gd name="T22" fmla="*/ 73 w 473"/>
                <a:gd name="T23" fmla="*/ 31 h 521"/>
                <a:gd name="T24" fmla="*/ 50 w 473"/>
                <a:gd name="T25" fmla="*/ 51 h 521"/>
                <a:gd name="T26" fmla="*/ 57 w 473"/>
                <a:gd name="T27" fmla="*/ 115 h 521"/>
                <a:gd name="T28" fmla="*/ 96 w 473"/>
                <a:gd name="T29" fmla="*/ 120 h 521"/>
                <a:gd name="T30" fmla="*/ 194 w 473"/>
                <a:gd name="T31" fmla="*/ 249 h 521"/>
                <a:gd name="T32" fmla="*/ 153 w 473"/>
                <a:gd name="T33" fmla="*/ 262 h 521"/>
                <a:gd name="T34" fmla="*/ 0 w 473"/>
                <a:gd name="T35" fmla="*/ 440 h 521"/>
                <a:gd name="T36" fmla="*/ 58 w 473"/>
                <a:gd name="T37" fmla="*/ 490 h 521"/>
                <a:gd name="T38" fmla="*/ 117 w 473"/>
                <a:gd name="T39" fmla="*/ 486 h 521"/>
                <a:gd name="T40" fmla="*/ 253 w 473"/>
                <a:gd name="T41" fmla="*/ 327 h 521"/>
                <a:gd name="T42" fmla="*/ 287 w 473"/>
                <a:gd name="T43" fmla="*/ 372 h 521"/>
                <a:gd name="T44" fmla="*/ 288 w 473"/>
                <a:gd name="T45" fmla="*/ 423 h 521"/>
                <a:gd name="T46" fmla="*/ 362 w 473"/>
                <a:gd name="T47" fmla="*/ 521 h 521"/>
                <a:gd name="T48" fmla="*/ 417 w 473"/>
                <a:gd name="T49" fmla="*/ 480 h 521"/>
                <a:gd name="T50" fmla="*/ 416 w 473"/>
                <a:gd name="T51" fmla="*/ 429 h 521"/>
                <a:gd name="T52" fmla="*/ 342 w 473"/>
                <a:gd name="T53" fmla="*/ 330 h 521"/>
                <a:gd name="T54" fmla="*/ 324 w 473"/>
                <a:gd name="T55" fmla="*/ 343 h 521"/>
                <a:gd name="T56" fmla="*/ 261 w 473"/>
                <a:gd name="T57" fmla="*/ 261 h 521"/>
                <a:gd name="T58" fmla="*/ 281 w 473"/>
                <a:gd name="T59" fmla="*/ 237 h 521"/>
                <a:gd name="T60" fmla="*/ 385 w 473"/>
                <a:gd name="T61" fmla="*/ 229 h 521"/>
                <a:gd name="T62" fmla="*/ 434 w 473"/>
                <a:gd name="T63" fmla="*/ 172 h 521"/>
                <a:gd name="T64" fmla="*/ 462 w 473"/>
                <a:gd name="T65" fmla="*/ 99 h 521"/>
                <a:gd name="T66" fmla="*/ 109 w 473"/>
                <a:gd name="T67" fmla="*/ 443 h 521"/>
                <a:gd name="T68" fmla="*/ 73 w 473"/>
                <a:gd name="T69" fmla="*/ 446 h 521"/>
                <a:gd name="T70" fmla="*/ 70 w 473"/>
                <a:gd name="T71" fmla="*/ 410 h 521"/>
                <a:gd name="T72" fmla="*/ 106 w 473"/>
                <a:gd name="T73" fmla="*/ 407 h 521"/>
                <a:gd name="T74" fmla="*/ 109 w 473"/>
                <a:gd name="T75" fmla="*/ 443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3" h="521">
                  <a:moveTo>
                    <a:pt x="462" y="99"/>
                  </a:moveTo>
                  <a:lnTo>
                    <a:pt x="442" y="82"/>
                  </a:lnTo>
                  <a:cubicBezTo>
                    <a:pt x="400" y="121"/>
                    <a:pt x="382" y="162"/>
                    <a:pt x="345" y="130"/>
                  </a:cubicBezTo>
                  <a:cubicBezTo>
                    <a:pt x="308" y="98"/>
                    <a:pt x="346" y="75"/>
                    <a:pt x="379" y="27"/>
                  </a:cubicBezTo>
                  <a:cubicBezTo>
                    <a:pt x="379" y="27"/>
                    <a:pt x="370" y="19"/>
                    <a:pt x="359" y="10"/>
                  </a:cubicBezTo>
                  <a:cubicBezTo>
                    <a:pt x="348" y="0"/>
                    <a:pt x="317" y="18"/>
                    <a:pt x="290" y="49"/>
                  </a:cubicBezTo>
                  <a:lnTo>
                    <a:pt x="242" y="105"/>
                  </a:lnTo>
                  <a:cubicBezTo>
                    <a:pt x="215" y="136"/>
                    <a:pt x="218" y="182"/>
                    <a:pt x="249" y="209"/>
                  </a:cubicBezTo>
                  <a:lnTo>
                    <a:pt x="234" y="225"/>
                  </a:lnTo>
                  <a:lnTo>
                    <a:pt x="132" y="91"/>
                  </a:lnTo>
                  <a:cubicBezTo>
                    <a:pt x="137" y="79"/>
                    <a:pt x="150" y="67"/>
                    <a:pt x="138" y="58"/>
                  </a:cubicBezTo>
                  <a:lnTo>
                    <a:pt x="73" y="31"/>
                  </a:lnTo>
                  <a:lnTo>
                    <a:pt x="50" y="51"/>
                  </a:lnTo>
                  <a:cubicBezTo>
                    <a:pt x="50" y="51"/>
                    <a:pt x="57" y="115"/>
                    <a:pt x="57" y="115"/>
                  </a:cubicBezTo>
                  <a:cubicBezTo>
                    <a:pt x="63" y="131"/>
                    <a:pt x="82" y="125"/>
                    <a:pt x="96" y="120"/>
                  </a:cubicBezTo>
                  <a:lnTo>
                    <a:pt x="194" y="249"/>
                  </a:lnTo>
                  <a:cubicBezTo>
                    <a:pt x="179" y="246"/>
                    <a:pt x="164" y="250"/>
                    <a:pt x="153" y="262"/>
                  </a:cubicBezTo>
                  <a:lnTo>
                    <a:pt x="0" y="440"/>
                  </a:lnTo>
                  <a:lnTo>
                    <a:pt x="58" y="490"/>
                  </a:lnTo>
                  <a:cubicBezTo>
                    <a:pt x="75" y="505"/>
                    <a:pt x="102" y="503"/>
                    <a:pt x="117" y="486"/>
                  </a:cubicBezTo>
                  <a:lnTo>
                    <a:pt x="253" y="327"/>
                  </a:lnTo>
                  <a:lnTo>
                    <a:pt x="287" y="372"/>
                  </a:lnTo>
                  <a:cubicBezTo>
                    <a:pt x="271" y="386"/>
                    <a:pt x="274" y="405"/>
                    <a:pt x="288" y="423"/>
                  </a:cubicBezTo>
                  <a:lnTo>
                    <a:pt x="362" y="521"/>
                  </a:lnTo>
                  <a:lnTo>
                    <a:pt x="417" y="480"/>
                  </a:lnTo>
                  <a:cubicBezTo>
                    <a:pt x="435" y="466"/>
                    <a:pt x="430" y="447"/>
                    <a:pt x="416" y="429"/>
                  </a:cubicBezTo>
                  <a:lnTo>
                    <a:pt x="342" y="330"/>
                  </a:lnTo>
                  <a:lnTo>
                    <a:pt x="324" y="343"/>
                  </a:lnTo>
                  <a:lnTo>
                    <a:pt x="261" y="261"/>
                  </a:lnTo>
                  <a:lnTo>
                    <a:pt x="281" y="237"/>
                  </a:lnTo>
                  <a:cubicBezTo>
                    <a:pt x="313" y="263"/>
                    <a:pt x="359" y="259"/>
                    <a:pt x="385" y="229"/>
                  </a:cubicBezTo>
                  <a:lnTo>
                    <a:pt x="434" y="172"/>
                  </a:lnTo>
                  <a:cubicBezTo>
                    <a:pt x="461" y="141"/>
                    <a:pt x="473" y="108"/>
                    <a:pt x="462" y="99"/>
                  </a:cubicBezTo>
                  <a:close/>
                  <a:moveTo>
                    <a:pt x="109" y="443"/>
                  </a:moveTo>
                  <a:cubicBezTo>
                    <a:pt x="100" y="454"/>
                    <a:pt x="84" y="455"/>
                    <a:pt x="73" y="446"/>
                  </a:cubicBezTo>
                  <a:cubicBezTo>
                    <a:pt x="62" y="437"/>
                    <a:pt x="61" y="420"/>
                    <a:pt x="70" y="410"/>
                  </a:cubicBezTo>
                  <a:cubicBezTo>
                    <a:pt x="80" y="399"/>
                    <a:pt x="96" y="398"/>
                    <a:pt x="106" y="407"/>
                  </a:cubicBezTo>
                  <a:cubicBezTo>
                    <a:pt x="117" y="416"/>
                    <a:pt x="118" y="432"/>
                    <a:pt x="109" y="4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243785" tIns="121892" rIns="243785" bIns="121892" anchor="ctr">
              <a:normAutofit fontScale="5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30" name="ís1íḑe">
              <a:extLst>
                <a:ext uri="{FF2B5EF4-FFF2-40B4-BE49-F238E27FC236}">
                  <a16:creationId xmlns:a16="http://schemas.microsoft.com/office/drawing/2014/main" xmlns="" id="{D4FB5197-9461-4DC8-A83C-7B9F055160AA}"/>
                </a:ext>
              </a:extLst>
            </p:cNvPr>
            <p:cNvGrpSpPr/>
            <p:nvPr/>
          </p:nvGrpSpPr>
          <p:grpSpPr>
            <a:xfrm>
              <a:off x="671512" y="1156039"/>
              <a:ext cx="10848976" cy="1226501"/>
              <a:chOff x="669925" y="2546473"/>
              <a:chExt cx="3281400" cy="1226501"/>
            </a:xfrm>
          </p:grpSpPr>
          <p:sp>
            <p:nvSpPr>
              <p:cNvPr id="43" name="íṥḻïḓe">
                <a:extLst>
                  <a:ext uri="{FF2B5EF4-FFF2-40B4-BE49-F238E27FC236}">
                    <a16:creationId xmlns:a16="http://schemas.microsoft.com/office/drawing/2014/main" xmlns="" id="{C0E11EFE-1C65-4A03-B378-6B1AADB74FDE}"/>
                  </a:ext>
                </a:extLst>
              </p:cNvPr>
              <p:cNvSpPr/>
              <p:nvPr/>
            </p:nvSpPr>
            <p:spPr bwMode="auto">
              <a:xfrm>
                <a:off x="669925" y="2959354"/>
                <a:ext cx="3281400" cy="81362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You can use the icon library in </a:t>
                </a:r>
                <a:r>
                  <a:rPr lang="en-US" altLang="zh-CN" sz="1000" dirty="0" err="1"/>
                  <a:t>iSlide</a:t>
                </a:r>
                <a:r>
                  <a:rPr lang="en-US" altLang="zh-CN" sz="1000" dirty="0"/>
                  <a:t>  (www.islide.cc) to filter and replace existing icon elements with one click.</a:t>
                </a:r>
              </a:p>
            </p:txBody>
          </p:sp>
          <p:sp>
            <p:nvSpPr>
              <p:cNvPr id="44" name="î$ḻïďê">
                <a:extLst>
                  <a:ext uri="{FF2B5EF4-FFF2-40B4-BE49-F238E27FC236}">
                    <a16:creationId xmlns:a16="http://schemas.microsoft.com/office/drawing/2014/main" xmlns="" id="{F5EA0F6F-7E74-4462-BF92-5571D3403C69}"/>
                  </a:ext>
                </a:extLst>
              </p:cNvPr>
              <p:cNvSpPr txBox="1"/>
              <p:nvPr/>
            </p:nvSpPr>
            <p:spPr bwMode="auto">
              <a:xfrm>
                <a:off x="669925" y="2546473"/>
                <a:ext cx="3281400" cy="41288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31" name="íşḷiḑè">
              <a:extLst>
                <a:ext uri="{FF2B5EF4-FFF2-40B4-BE49-F238E27FC236}">
                  <a16:creationId xmlns:a16="http://schemas.microsoft.com/office/drawing/2014/main" xmlns="" id="{6D491908-EFBC-4A23-B17E-E16477C3B028}"/>
                </a:ext>
              </a:extLst>
            </p:cNvPr>
            <p:cNvGrpSpPr/>
            <p:nvPr/>
          </p:nvGrpSpPr>
          <p:grpSpPr>
            <a:xfrm>
              <a:off x="678170" y="3027177"/>
              <a:ext cx="2875945" cy="1029692"/>
              <a:chOff x="8644542" y="2827390"/>
              <a:chExt cx="2875945" cy="1029692"/>
            </a:xfrm>
          </p:grpSpPr>
          <p:sp>
            <p:nvSpPr>
              <p:cNvPr id="41" name="işḻíḋé">
                <a:extLst>
                  <a:ext uri="{FF2B5EF4-FFF2-40B4-BE49-F238E27FC236}">
                    <a16:creationId xmlns:a16="http://schemas.microsoft.com/office/drawing/2014/main" xmlns="" id="{432BEC94-435A-483E-9BD4-30B8576EED73}"/>
                  </a:ext>
                </a:extLst>
              </p:cNvPr>
              <p:cNvSpPr/>
              <p:nvPr/>
            </p:nvSpPr>
            <p:spPr bwMode="auto">
              <a:xfrm>
                <a:off x="8644542" y="3246625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42" name="íṡlíḍê">
                <a:extLst>
                  <a:ext uri="{FF2B5EF4-FFF2-40B4-BE49-F238E27FC236}">
                    <a16:creationId xmlns:a16="http://schemas.microsoft.com/office/drawing/2014/main" xmlns="" id="{E42AEC7E-6847-479A-9049-D8B953DE26A8}"/>
                  </a:ext>
                </a:extLst>
              </p:cNvPr>
              <p:cNvSpPr txBox="1"/>
              <p:nvPr/>
            </p:nvSpPr>
            <p:spPr bwMode="auto">
              <a:xfrm>
                <a:off x="8644542" y="2827390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</p:grpSp>
        <p:grpSp>
          <p:nvGrpSpPr>
            <p:cNvPr id="32" name="iSḻidè">
              <a:extLst>
                <a:ext uri="{FF2B5EF4-FFF2-40B4-BE49-F238E27FC236}">
                  <a16:creationId xmlns:a16="http://schemas.microsoft.com/office/drawing/2014/main" xmlns="" id="{2B2F05F1-6E2A-42F7-A37C-BF926C638E65}"/>
                </a:ext>
              </a:extLst>
            </p:cNvPr>
            <p:cNvGrpSpPr/>
            <p:nvPr/>
          </p:nvGrpSpPr>
          <p:grpSpPr>
            <a:xfrm>
              <a:off x="8650048" y="3027177"/>
              <a:ext cx="2875945" cy="1029692"/>
              <a:chOff x="8644542" y="2827390"/>
              <a:chExt cx="2875945" cy="1029692"/>
            </a:xfrm>
          </p:grpSpPr>
          <p:sp>
            <p:nvSpPr>
              <p:cNvPr id="39" name="iṡḻîḋé">
                <a:extLst>
                  <a:ext uri="{FF2B5EF4-FFF2-40B4-BE49-F238E27FC236}">
                    <a16:creationId xmlns:a16="http://schemas.microsoft.com/office/drawing/2014/main" xmlns="" id="{5A1D4BB7-49F5-4C2B-9C07-CED4DFAA31CB}"/>
                  </a:ext>
                </a:extLst>
              </p:cNvPr>
              <p:cNvSpPr/>
              <p:nvPr/>
            </p:nvSpPr>
            <p:spPr bwMode="auto">
              <a:xfrm>
                <a:off x="8644542" y="3246625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40" name="iš1íḑé">
                <a:extLst>
                  <a:ext uri="{FF2B5EF4-FFF2-40B4-BE49-F238E27FC236}">
                    <a16:creationId xmlns:a16="http://schemas.microsoft.com/office/drawing/2014/main" xmlns="" id="{DBDF629A-8243-4A63-8FA2-466720872537}"/>
                  </a:ext>
                </a:extLst>
              </p:cNvPr>
              <p:cNvSpPr txBox="1"/>
              <p:nvPr/>
            </p:nvSpPr>
            <p:spPr bwMode="auto">
              <a:xfrm>
                <a:off x="8644542" y="2827390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</p:grpSp>
        <p:grpSp>
          <p:nvGrpSpPr>
            <p:cNvPr id="33" name="îs1îďè">
              <a:extLst>
                <a:ext uri="{FF2B5EF4-FFF2-40B4-BE49-F238E27FC236}">
                  <a16:creationId xmlns:a16="http://schemas.microsoft.com/office/drawing/2014/main" xmlns="" id="{DAB37C13-7303-4628-A664-EE2D65DEBE31}"/>
                </a:ext>
              </a:extLst>
            </p:cNvPr>
            <p:cNvGrpSpPr/>
            <p:nvPr/>
          </p:nvGrpSpPr>
          <p:grpSpPr>
            <a:xfrm>
              <a:off x="678170" y="4828804"/>
              <a:ext cx="2875945" cy="1029692"/>
              <a:chOff x="8644542" y="2827390"/>
              <a:chExt cx="2875945" cy="1029692"/>
            </a:xfrm>
          </p:grpSpPr>
          <p:sp>
            <p:nvSpPr>
              <p:cNvPr id="37" name="iş1iḋé">
                <a:extLst>
                  <a:ext uri="{FF2B5EF4-FFF2-40B4-BE49-F238E27FC236}">
                    <a16:creationId xmlns:a16="http://schemas.microsoft.com/office/drawing/2014/main" xmlns="" id="{250FD7C7-9D9D-42E7-92BE-3DC309816E49}"/>
                  </a:ext>
                </a:extLst>
              </p:cNvPr>
              <p:cNvSpPr/>
              <p:nvPr/>
            </p:nvSpPr>
            <p:spPr bwMode="auto">
              <a:xfrm>
                <a:off x="8644542" y="3246625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38" name="îśḷiḑé">
                <a:extLst>
                  <a:ext uri="{FF2B5EF4-FFF2-40B4-BE49-F238E27FC236}">
                    <a16:creationId xmlns:a16="http://schemas.microsoft.com/office/drawing/2014/main" xmlns="" id="{9ED4DCCE-C1CE-4B6A-BBF0-B092C6A2AE61}"/>
                  </a:ext>
                </a:extLst>
              </p:cNvPr>
              <p:cNvSpPr txBox="1"/>
              <p:nvPr/>
            </p:nvSpPr>
            <p:spPr bwMode="auto">
              <a:xfrm>
                <a:off x="8644542" y="2827390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</p:grpSp>
        <p:grpSp>
          <p:nvGrpSpPr>
            <p:cNvPr id="34" name="ïṥľîḍê">
              <a:extLst>
                <a:ext uri="{FF2B5EF4-FFF2-40B4-BE49-F238E27FC236}">
                  <a16:creationId xmlns:a16="http://schemas.microsoft.com/office/drawing/2014/main" xmlns="" id="{66021F40-7BC3-4CD5-8353-FB77A573964A}"/>
                </a:ext>
              </a:extLst>
            </p:cNvPr>
            <p:cNvGrpSpPr/>
            <p:nvPr/>
          </p:nvGrpSpPr>
          <p:grpSpPr>
            <a:xfrm>
              <a:off x="8650048" y="4828804"/>
              <a:ext cx="2875945" cy="1029692"/>
              <a:chOff x="8644542" y="2827390"/>
              <a:chExt cx="2875945" cy="1029692"/>
            </a:xfrm>
          </p:grpSpPr>
          <p:sp>
            <p:nvSpPr>
              <p:cNvPr id="35" name="išļiďe">
                <a:extLst>
                  <a:ext uri="{FF2B5EF4-FFF2-40B4-BE49-F238E27FC236}">
                    <a16:creationId xmlns:a16="http://schemas.microsoft.com/office/drawing/2014/main" xmlns="" id="{41CA4F65-5B9D-498E-83DD-823226FB9E84}"/>
                  </a:ext>
                </a:extLst>
              </p:cNvPr>
              <p:cNvSpPr/>
              <p:nvPr/>
            </p:nvSpPr>
            <p:spPr bwMode="auto">
              <a:xfrm>
                <a:off x="8644542" y="3246625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36" name="ís1ïḓè">
                <a:extLst>
                  <a:ext uri="{FF2B5EF4-FFF2-40B4-BE49-F238E27FC236}">
                    <a16:creationId xmlns:a16="http://schemas.microsoft.com/office/drawing/2014/main" xmlns="" id="{031BDB1C-3702-4A7E-A4D8-FCEDED690BC7}"/>
                  </a:ext>
                </a:extLst>
              </p:cNvPr>
              <p:cNvSpPr txBox="1"/>
              <p:nvPr/>
            </p:nvSpPr>
            <p:spPr bwMode="auto">
              <a:xfrm>
                <a:off x="8644542" y="2827390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7452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A732558-4384-49D4-A634-036BE6117D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FA9ADF0-FB57-4BEA-A2CE-5C2FACA34C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2B0653B-BC3E-48A2-BB0D-5E96281A5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19643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B41A6F7-5E63-470F-B423-1ADA5EA6929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126114"/>
            <a:ext cx="10850564" cy="5017511"/>
            <a:chOff x="669924" y="1126114"/>
            <a:chExt cx="10850564" cy="5017511"/>
          </a:xfrm>
        </p:grpSpPr>
        <p:sp>
          <p:nvSpPr>
            <p:cNvPr id="6" name="íšļiḓê">
              <a:extLst>
                <a:ext uri="{FF2B5EF4-FFF2-40B4-BE49-F238E27FC236}">
                  <a16:creationId xmlns:a16="http://schemas.microsoft.com/office/drawing/2014/main" xmlns="" id="{0F29066A-C802-4DBC-815E-F01BA6AD108C}"/>
                </a:ext>
              </a:extLst>
            </p:cNvPr>
            <p:cNvSpPr/>
            <p:nvPr/>
          </p:nvSpPr>
          <p:spPr bwMode="auto">
            <a:xfrm rot="16200000">
              <a:off x="3906187" y="-1470676"/>
              <a:ext cx="4379625" cy="10848976"/>
            </a:xfrm>
            <a:prstGeom prst="rightArrow">
              <a:avLst>
                <a:gd name="adj1" fmla="val 100000"/>
                <a:gd name="adj2" fmla="val 33345"/>
              </a:avLst>
            </a:prstGeom>
            <a:solidFill>
              <a:schemeClr val="bg1">
                <a:lumMod val="95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7" name="ïšľïḓê">
              <a:extLst>
                <a:ext uri="{FF2B5EF4-FFF2-40B4-BE49-F238E27FC236}">
                  <a16:creationId xmlns:a16="http://schemas.microsoft.com/office/drawing/2014/main" xmlns="" id="{523D9569-9EE4-4483-9FC8-5F408C40DD42}"/>
                </a:ext>
              </a:extLst>
            </p:cNvPr>
            <p:cNvSpPr/>
            <p:nvPr/>
          </p:nvSpPr>
          <p:spPr bwMode="blackWhite">
            <a:xfrm>
              <a:off x="4881000" y="1126114"/>
              <a:ext cx="2430000" cy="940150"/>
            </a:xfrm>
            <a:prstGeom prst="ellipse">
              <a:avLst/>
            </a:prstGeom>
            <a:solidFill>
              <a:schemeClr val="accent1"/>
            </a:solidFill>
            <a:ln w="317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  <a:effectLst/>
            <a:extLst/>
          </p:spPr>
          <p:txBody>
            <a:bodyPr wrap="square" anchor="ctr">
              <a:normAutofit/>
            </a:bodyPr>
            <a:lstStyle>
              <a:lvl1pPr>
                <a:defRPr sz="1300" b="1">
                  <a:solidFill>
                    <a:srgbClr val="000000"/>
                  </a:solidFill>
                </a:defRPr>
              </a:lvl1pPr>
              <a:lvl2pPr marL="742950" indent="-285750">
                <a:defRPr sz="1300" b="1">
                  <a:solidFill>
                    <a:srgbClr val="000000"/>
                  </a:solidFill>
                </a:defRPr>
              </a:lvl2pPr>
              <a:lvl3pPr marL="1143000" indent="-228600">
                <a:defRPr sz="1300" b="1">
                  <a:solidFill>
                    <a:srgbClr val="000000"/>
                  </a:solidFill>
                </a:defRPr>
              </a:lvl3pPr>
              <a:lvl4pPr marL="1600200" indent="-228600">
                <a:defRPr sz="1300" b="1">
                  <a:solidFill>
                    <a:srgbClr val="000000"/>
                  </a:solidFill>
                </a:defRPr>
              </a:lvl4pPr>
              <a:lvl5pPr marL="2057400" indent="-228600">
                <a:defRPr sz="1300" b="1">
                  <a:solidFill>
                    <a:srgbClr val="000000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Text here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8" name="îSlîdê">
              <a:extLst>
                <a:ext uri="{FF2B5EF4-FFF2-40B4-BE49-F238E27FC236}">
                  <a16:creationId xmlns:a16="http://schemas.microsoft.com/office/drawing/2014/main" xmlns="" id="{BAB37F63-42EE-4065-A58C-C0E99A8C0EB6}"/>
                </a:ext>
              </a:extLst>
            </p:cNvPr>
            <p:cNvSpPr/>
            <p:nvPr/>
          </p:nvSpPr>
          <p:spPr bwMode="auto">
            <a:xfrm>
              <a:off x="669924" y="3249000"/>
              <a:ext cx="10848977" cy="289462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/>
                <a:t>Supporting text here.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400" dirty="0"/>
                <a:t>You can use the icon library in </a:t>
              </a:r>
              <a:r>
                <a:rPr lang="en-US" altLang="zh-CN" sz="1400" dirty="0" err="1"/>
                <a:t>iSlide</a:t>
              </a:r>
              <a:r>
                <a:rPr lang="en-US" altLang="zh-CN" sz="1400" dirty="0"/>
                <a:t>  (www.islide.cc) to filter and replace existing icon elements with one click.</a:t>
              </a:r>
            </a:p>
            <a:p>
              <a:pPr algn="ctr">
                <a:lnSpc>
                  <a:spcPct val="130000"/>
                </a:lnSpc>
              </a:pPr>
              <a:endParaRPr lang="en-US" altLang="zh-CN" sz="1400" dirty="0"/>
            </a:p>
            <a:p>
              <a:pPr algn="ctr">
                <a:lnSpc>
                  <a:spcPct val="130000"/>
                </a:lnSpc>
              </a:pPr>
              <a:r>
                <a:rPr lang="en-US" altLang="zh-CN" sz="14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2643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17BBAA-7156-4440-8322-C78BBD4DA9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AE115FF-57FC-4316-8C84-5EC540C5BD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48679A8-1B54-4597-B4FC-A69C3B33A0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19635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1A5E6D6-6AF8-49EC-9108-5F7520583C3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325" y="1326681"/>
            <a:ext cx="10556675" cy="4614214"/>
            <a:chOff x="669325" y="1326681"/>
            <a:chExt cx="10556675" cy="4614214"/>
          </a:xfrm>
        </p:grpSpPr>
        <p:sp>
          <p:nvSpPr>
            <p:cNvPr id="6" name="îṥḷiďê">
              <a:extLst>
                <a:ext uri="{FF2B5EF4-FFF2-40B4-BE49-F238E27FC236}">
                  <a16:creationId xmlns:a16="http://schemas.microsoft.com/office/drawing/2014/main" xmlns="" id="{3B71FD57-85FE-484C-8989-8D3830F48A5B}"/>
                </a:ext>
              </a:extLst>
            </p:cNvPr>
            <p:cNvSpPr/>
            <p:nvPr/>
          </p:nvSpPr>
          <p:spPr bwMode="auto">
            <a:xfrm>
              <a:off x="7884750" y="1867800"/>
              <a:ext cx="2385000" cy="2385000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Text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ísḷïḑê">
              <a:extLst>
                <a:ext uri="{FF2B5EF4-FFF2-40B4-BE49-F238E27FC236}">
                  <a16:creationId xmlns:a16="http://schemas.microsoft.com/office/drawing/2014/main" xmlns="" id="{7D4C689A-C486-4348-B47F-CA4CBEC66652}"/>
                </a:ext>
              </a:extLst>
            </p:cNvPr>
            <p:cNvSpPr/>
            <p:nvPr/>
          </p:nvSpPr>
          <p:spPr bwMode="auto">
            <a:xfrm>
              <a:off x="6928500" y="3024000"/>
              <a:ext cx="2385000" cy="2385000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Text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ï$ļïḑe">
              <a:extLst>
                <a:ext uri="{FF2B5EF4-FFF2-40B4-BE49-F238E27FC236}">
                  <a16:creationId xmlns:a16="http://schemas.microsoft.com/office/drawing/2014/main" xmlns="" id="{0996C537-8E02-4A55-8BF0-83270EA0C654}"/>
                </a:ext>
              </a:extLst>
            </p:cNvPr>
            <p:cNvSpPr/>
            <p:nvPr/>
          </p:nvSpPr>
          <p:spPr bwMode="auto">
            <a:xfrm>
              <a:off x="8841000" y="3024000"/>
              <a:ext cx="2385000" cy="2385000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Text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grpSp>
          <p:nvGrpSpPr>
            <p:cNvPr id="9" name="iŝliḋê">
              <a:extLst>
                <a:ext uri="{FF2B5EF4-FFF2-40B4-BE49-F238E27FC236}">
                  <a16:creationId xmlns:a16="http://schemas.microsoft.com/office/drawing/2014/main" xmlns="" id="{BA13F240-8ED7-418F-8852-753EB3C12529}"/>
                </a:ext>
              </a:extLst>
            </p:cNvPr>
            <p:cNvGrpSpPr/>
            <p:nvPr/>
          </p:nvGrpSpPr>
          <p:grpSpPr>
            <a:xfrm>
              <a:off x="669325" y="1522895"/>
              <a:ext cx="577851" cy="577851"/>
              <a:chOff x="727728" y="2924550"/>
              <a:chExt cx="577851" cy="577851"/>
            </a:xfrm>
          </p:grpSpPr>
          <p:sp>
            <p:nvSpPr>
              <p:cNvPr id="25" name="îsļiḍè">
                <a:extLst>
                  <a:ext uri="{FF2B5EF4-FFF2-40B4-BE49-F238E27FC236}">
                    <a16:creationId xmlns:a16="http://schemas.microsoft.com/office/drawing/2014/main" xmlns="" id="{9075DECB-9AD6-4C88-80F7-EF8E713C06BA}"/>
                  </a:ext>
                </a:extLst>
              </p:cNvPr>
              <p:cNvSpPr/>
              <p:nvPr/>
            </p:nvSpPr>
            <p:spPr>
              <a:xfrm>
                <a:off x="727728" y="2924550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175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26" name="îşḻiďé">
                <a:extLst>
                  <a:ext uri="{FF2B5EF4-FFF2-40B4-BE49-F238E27FC236}">
                    <a16:creationId xmlns:a16="http://schemas.microsoft.com/office/drawing/2014/main" xmlns="" id="{46522073-45D4-49D9-A456-422FA6471315}"/>
                  </a:ext>
                </a:extLst>
              </p:cNvPr>
              <p:cNvSpPr/>
              <p:nvPr/>
            </p:nvSpPr>
            <p:spPr>
              <a:xfrm>
                <a:off x="876799" y="3072573"/>
                <a:ext cx="279708" cy="281804"/>
              </a:xfrm>
              <a:custGeom>
                <a:avLst/>
                <a:gdLst>
                  <a:gd name="connsiteX0" fmla="*/ 386204 w 602205"/>
                  <a:gd name="connsiteY0" fmla="*/ 222916 h 606722"/>
                  <a:gd name="connsiteX1" fmla="*/ 516692 w 602205"/>
                  <a:gd name="connsiteY1" fmla="*/ 222916 h 606722"/>
                  <a:gd name="connsiteX2" fmla="*/ 545129 w 602205"/>
                  <a:gd name="connsiteY2" fmla="*/ 231976 h 606722"/>
                  <a:gd name="connsiteX3" fmla="*/ 594743 w 602205"/>
                  <a:gd name="connsiteY3" fmla="*/ 270632 h 606722"/>
                  <a:gd name="connsiteX4" fmla="*/ 602205 w 602205"/>
                  <a:gd name="connsiteY4" fmla="*/ 285329 h 606722"/>
                  <a:gd name="connsiteX5" fmla="*/ 594944 w 602205"/>
                  <a:gd name="connsiteY5" fmla="*/ 300228 h 606722"/>
                  <a:gd name="connsiteX6" fmla="*/ 545129 w 602205"/>
                  <a:gd name="connsiteY6" fmla="*/ 340293 h 606722"/>
                  <a:gd name="connsiteX7" fmla="*/ 516692 w 602205"/>
                  <a:gd name="connsiteY7" fmla="*/ 351769 h 606722"/>
                  <a:gd name="connsiteX8" fmla="*/ 386204 w 602205"/>
                  <a:gd name="connsiteY8" fmla="*/ 351769 h 606722"/>
                  <a:gd name="connsiteX9" fmla="*/ 85299 w 602205"/>
                  <a:gd name="connsiteY9" fmla="*/ 131463 h 606722"/>
                  <a:gd name="connsiteX10" fmla="*/ 216777 w 602205"/>
                  <a:gd name="connsiteY10" fmla="*/ 131463 h 606722"/>
                  <a:gd name="connsiteX11" fmla="*/ 216777 w 602205"/>
                  <a:gd name="connsiteY11" fmla="*/ 260386 h 606722"/>
                  <a:gd name="connsiteX12" fmla="*/ 85299 w 602205"/>
                  <a:gd name="connsiteY12" fmla="*/ 260386 h 606722"/>
                  <a:gd name="connsiteX13" fmla="*/ 57068 w 602205"/>
                  <a:gd name="connsiteY13" fmla="*/ 248501 h 606722"/>
                  <a:gd name="connsiteX14" fmla="*/ 7058 w 602205"/>
                  <a:gd name="connsiteY14" fmla="*/ 206803 h 606722"/>
                  <a:gd name="connsiteX15" fmla="*/ 0 w 602205"/>
                  <a:gd name="connsiteY15" fmla="*/ 192903 h 606722"/>
                  <a:gd name="connsiteX16" fmla="*/ 7260 w 602205"/>
                  <a:gd name="connsiteY16" fmla="*/ 178802 h 606722"/>
                  <a:gd name="connsiteX17" fmla="*/ 57068 w 602205"/>
                  <a:gd name="connsiteY17" fmla="*/ 139924 h 606722"/>
                  <a:gd name="connsiteX18" fmla="*/ 85299 w 602205"/>
                  <a:gd name="connsiteY18" fmla="*/ 131463 h 606722"/>
                  <a:gd name="connsiteX19" fmla="*/ 386204 w 602205"/>
                  <a:gd name="connsiteY19" fmla="*/ 42904 h 606722"/>
                  <a:gd name="connsiteX20" fmla="*/ 516692 w 602205"/>
                  <a:gd name="connsiteY20" fmla="*/ 42904 h 606722"/>
                  <a:gd name="connsiteX21" fmla="*/ 545129 w 602205"/>
                  <a:gd name="connsiteY21" fmla="*/ 51964 h 606722"/>
                  <a:gd name="connsiteX22" fmla="*/ 594743 w 602205"/>
                  <a:gd name="connsiteY22" fmla="*/ 90620 h 606722"/>
                  <a:gd name="connsiteX23" fmla="*/ 602205 w 602205"/>
                  <a:gd name="connsiteY23" fmla="*/ 105317 h 606722"/>
                  <a:gd name="connsiteX24" fmla="*/ 594944 w 602205"/>
                  <a:gd name="connsiteY24" fmla="*/ 120216 h 606722"/>
                  <a:gd name="connsiteX25" fmla="*/ 545129 w 602205"/>
                  <a:gd name="connsiteY25" fmla="*/ 160281 h 606722"/>
                  <a:gd name="connsiteX26" fmla="*/ 516692 w 602205"/>
                  <a:gd name="connsiteY26" fmla="*/ 171757 h 606722"/>
                  <a:gd name="connsiteX27" fmla="*/ 386204 w 602205"/>
                  <a:gd name="connsiteY27" fmla="*/ 171757 h 606722"/>
                  <a:gd name="connsiteX28" fmla="*/ 297432 w 602205"/>
                  <a:gd name="connsiteY28" fmla="*/ 0 h 606722"/>
                  <a:gd name="connsiteX29" fmla="*/ 337765 w 602205"/>
                  <a:gd name="connsiteY29" fmla="*/ 40274 h 606722"/>
                  <a:gd name="connsiteX30" fmla="*/ 337765 w 602205"/>
                  <a:gd name="connsiteY30" fmla="*/ 496775 h 606722"/>
                  <a:gd name="connsiteX31" fmla="*/ 419238 w 602205"/>
                  <a:gd name="connsiteY31" fmla="*/ 496775 h 606722"/>
                  <a:gd name="connsiteX32" fmla="*/ 455739 w 602205"/>
                  <a:gd name="connsiteY32" fmla="*/ 515100 h 606722"/>
                  <a:gd name="connsiteX33" fmla="*/ 497887 w 602205"/>
                  <a:gd name="connsiteY33" fmla="*/ 572490 h 606722"/>
                  <a:gd name="connsiteX34" fmla="*/ 500912 w 602205"/>
                  <a:gd name="connsiteY34" fmla="*/ 595647 h 606722"/>
                  <a:gd name="connsiteX35" fmla="*/ 480342 w 602205"/>
                  <a:gd name="connsiteY35" fmla="*/ 606722 h 606722"/>
                  <a:gd name="connsiteX36" fmla="*/ 121580 w 602205"/>
                  <a:gd name="connsiteY36" fmla="*/ 606722 h 606722"/>
                  <a:gd name="connsiteX37" fmla="*/ 101010 w 602205"/>
                  <a:gd name="connsiteY37" fmla="*/ 595647 h 606722"/>
                  <a:gd name="connsiteX38" fmla="*/ 104237 w 602205"/>
                  <a:gd name="connsiteY38" fmla="*/ 572490 h 606722"/>
                  <a:gd name="connsiteX39" fmla="*/ 146183 w 602205"/>
                  <a:gd name="connsiteY39" fmla="*/ 515100 h 606722"/>
                  <a:gd name="connsiteX40" fmla="*/ 182684 w 602205"/>
                  <a:gd name="connsiteY40" fmla="*/ 496775 h 606722"/>
                  <a:gd name="connsiteX41" fmla="*/ 257099 w 602205"/>
                  <a:gd name="connsiteY41" fmla="*/ 496775 h 606722"/>
                  <a:gd name="connsiteX42" fmla="*/ 257099 w 602205"/>
                  <a:gd name="connsiteY42" fmla="*/ 40274 h 606722"/>
                  <a:gd name="connsiteX43" fmla="*/ 297432 w 602205"/>
                  <a:gd name="connsiteY43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02205" h="606722">
                    <a:moveTo>
                      <a:pt x="386204" y="222916"/>
                    </a:moveTo>
                    <a:lnTo>
                      <a:pt x="516692" y="222916"/>
                    </a:lnTo>
                    <a:cubicBezTo>
                      <a:pt x="525163" y="222916"/>
                      <a:pt x="537465" y="225936"/>
                      <a:pt x="545129" y="231976"/>
                    </a:cubicBezTo>
                    <a:lnTo>
                      <a:pt x="594743" y="270632"/>
                    </a:lnTo>
                    <a:cubicBezTo>
                      <a:pt x="599381" y="274256"/>
                      <a:pt x="602205" y="279692"/>
                      <a:pt x="602205" y="285329"/>
                    </a:cubicBezTo>
                    <a:cubicBezTo>
                      <a:pt x="602205" y="291168"/>
                      <a:pt x="599381" y="296604"/>
                      <a:pt x="594944" y="300228"/>
                    </a:cubicBezTo>
                    <a:lnTo>
                      <a:pt x="545129" y="340293"/>
                    </a:lnTo>
                    <a:cubicBezTo>
                      <a:pt x="539280" y="344924"/>
                      <a:pt x="526978" y="351769"/>
                      <a:pt x="516692" y="351769"/>
                    </a:cubicBezTo>
                    <a:lnTo>
                      <a:pt x="386204" y="351769"/>
                    </a:lnTo>
                    <a:close/>
                    <a:moveTo>
                      <a:pt x="85299" y="131463"/>
                    </a:moveTo>
                    <a:lnTo>
                      <a:pt x="216777" y="131463"/>
                    </a:lnTo>
                    <a:lnTo>
                      <a:pt x="216777" y="260386"/>
                    </a:lnTo>
                    <a:lnTo>
                      <a:pt x="85299" y="260386"/>
                    </a:lnTo>
                    <a:cubicBezTo>
                      <a:pt x="74813" y="260386"/>
                      <a:pt x="62311" y="252530"/>
                      <a:pt x="57068" y="248501"/>
                    </a:cubicBezTo>
                    <a:lnTo>
                      <a:pt x="7058" y="206803"/>
                    </a:lnTo>
                    <a:cubicBezTo>
                      <a:pt x="2621" y="203177"/>
                      <a:pt x="0" y="198140"/>
                      <a:pt x="0" y="192903"/>
                    </a:cubicBezTo>
                    <a:cubicBezTo>
                      <a:pt x="0" y="187464"/>
                      <a:pt x="2621" y="182428"/>
                      <a:pt x="7260" y="178802"/>
                    </a:cubicBezTo>
                    <a:lnTo>
                      <a:pt x="57068" y="139924"/>
                    </a:lnTo>
                    <a:cubicBezTo>
                      <a:pt x="64327" y="134082"/>
                      <a:pt x="76426" y="131463"/>
                      <a:pt x="85299" y="131463"/>
                    </a:cubicBezTo>
                    <a:close/>
                    <a:moveTo>
                      <a:pt x="386204" y="42904"/>
                    </a:moveTo>
                    <a:lnTo>
                      <a:pt x="516692" y="42904"/>
                    </a:lnTo>
                    <a:cubicBezTo>
                      <a:pt x="525163" y="42904"/>
                      <a:pt x="537667" y="46125"/>
                      <a:pt x="545129" y="51964"/>
                    </a:cubicBezTo>
                    <a:lnTo>
                      <a:pt x="594743" y="90620"/>
                    </a:lnTo>
                    <a:cubicBezTo>
                      <a:pt x="599381" y="94244"/>
                      <a:pt x="602205" y="99680"/>
                      <a:pt x="602205" y="105317"/>
                    </a:cubicBezTo>
                    <a:cubicBezTo>
                      <a:pt x="602205" y="111156"/>
                      <a:pt x="599381" y="116592"/>
                      <a:pt x="594944" y="120216"/>
                    </a:cubicBezTo>
                    <a:lnTo>
                      <a:pt x="545129" y="160281"/>
                    </a:lnTo>
                    <a:cubicBezTo>
                      <a:pt x="539280" y="164912"/>
                      <a:pt x="526978" y="171757"/>
                      <a:pt x="516692" y="171757"/>
                    </a:cubicBezTo>
                    <a:lnTo>
                      <a:pt x="386204" y="171757"/>
                    </a:lnTo>
                    <a:close/>
                    <a:moveTo>
                      <a:pt x="297432" y="0"/>
                    </a:moveTo>
                    <a:cubicBezTo>
                      <a:pt x="319615" y="0"/>
                      <a:pt x="337765" y="18123"/>
                      <a:pt x="337765" y="40274"/>
                    </a:cubicBezTo>
                    <a:lnTo>
                      <a:pt x="337765" y="496775"/>
                    </a:lnTo>
                    <a:lnTo>
                      <a:pt x="419238" y="496775"/>
                    </a:lnTo>
                    <a:cubicBezTo>
                      <a:pt x="432346" y="496775"/>
                      <a:pt x="448076" y="504629"/>
                      <a:pt x="455739" y="515100"/>
                    </a:cubicBezTo>
                    <a:lnTo>
                      <a:pt x="497887" y="572490"/>
                    </a:lnTo>
                    <a:cubicBezTo>
                      <a:pt x="503332" y="580142"/>
                      <a:pt x="504542" y="588599"/>
                      <a:pt x="500912" y="595647"/>
                    </a:cubicBezTo>
                    <a:cubicBezTo>
                      <a:pt x="497282" y="602695"/>
                      <a:pt x="489820" y="606722"/>
                      <a:pt x="480342" y="606722"/>
                    </a:cubicBezTo>
                    <a:lnTo>
                      <a:pt x="121580" y="606722"/>
                    </a:lnTo>
                    <a:cubicBezTo>
                      <a:pt x="112102" y="606722"/>
                      <a:pt x="104640" y="602695"/>
                      <a:pt x="101010" y="595647"/>
                    </a:cubicBezTo>
                    <a:cubicBezTo>
                      <a:pt x="97380" y="588599"/>
                      <a:pt x="98590" y="580142"/>
                      <a:pt x="104237" y="572490"/>
                    </a:cubicBezTo>
                    <a:lnTo>
                      <a:pt x="146183" y="515100"/>
                    </a:lnTo>
                    <a:cubicBezTo>
                      <a:pt x="153846" y="504629"/>
                      <a:pt x="169576" y="496775"/>
                      <a:pt x="182684" y="496775"/>
                    </a:cubicBezTo>
                    <a:lnTo>
                      <a:pt x="257099" y="496775"/>
                    </a:lnTo>
                    <a:lnTo>
                      <a:pt x="257099" y="40274"/>
                    </a:lnTo>
                    <a:cubicBezTo>
                      <a:pt x="257099" y="18123"/>
                      <a:pt x="275249" y="0"/>
                      <a:pt x="29743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10" name="íṣľiḍe">
              <a:extLst>
                <a:ext uri="{FF2B5EF4-FFF2-40B4-BE49-F238E27FC236}">
                  <a16:creationId xmlns:a16="http://schemas.microsoft.com/office/drawing/2014/main" xmlns="" id="{AE919F00-0CAD-49F6-AB84-832D7C6B2E51}"/>
                </a:ext>
              </a:extLst>
            </p:cNvPr>
            <p:cNvGrpSpPr/>
            <p:nvPr/>
          </p:nvGrpSpPr>
          <p:grpSpPr>
            <a:xfrm>
              <a:off x="669325" y="3275558"/>
              <a:ext cx="577851" cy="577851"/>
              <a:chOff x="727728" y="2924550"/>
              <a:chExt cx="577851" cy="577851"/>
            </a:xfrm>
          </p:grpSpPr>
          <p:sp>
            <p:nvSpPr>
              <p:cNvPr id="23" name="iSḷîḓè">
                <a:extLst>
                  <a:ext uri="{FF2B5EF4-FFF2-40B4-BE49-F238E27FC236}">
                    <a16:creationId xmlns:a16="http://schemas.microsoft.com/office/drawing/2014/main" xmlns="" id="{4AD7FD64-0566-4C7A-A751-C83484EFE2D2}"/>
                  </a:ext>
                </a:extLst>
              </p:cNvPr>
              <p:cNvSpPr/>
              <p:nvPr/>
            </p:nvSpPr>
            <p:spPr>
              <a:xfrm>
                <a:off x="727728" y="2924550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3175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24" name="iṥ1íḋé">
                <a:extLst>
                  <a:ext uri="{FF2B5EF4-FFF2-40B4-BE49-F238E27FC236}">
                    <a16:creationId xmlns:a16="http://schemas.microsoft.com/office/drawing/2014/main" xmlns="" id="{1D4F4B95-E740-4DE1-9E0C-831C0CBE163C}"/>
                  </a:ext>
                </a:extLst>
              </p:cNvPr>
              <p:cNvSpPr/>
              <p:nvPr/>
            </p:nvSpPr>
            <p:spPr>
              <a:xfrm>
                <a:off x="876799" y="3072573"/>
                <a:ext cx="279708" cy="281804"/>
              </a:xfrm>
              <a:custGeom>
                <a:avLst/>
                <a:gdLst>
                  <a:gd name="connsiteX0" fmla="*/ 386204 w 602205"/>
                  <a:gd name="connsiteY0" fmla="*/ 222916 h 606722"/>
                  <a:gd name="connsiteX1" fmla="*/ 516692 w 602205"/>
                  <a:gd name="connsiteY1" fmla="*/ 222916 h 606722"/>
                  <a:gd name="connsiteX2" fmla="*/ 545129 w 602205"/>
                  <a:gd name="connsiteY2" fmla="*/ 231976 h 606722"/>
                  <a:gd name="connsiteX3" fmla="*/ 594743 w 602205"/>
                  <a:gd name="connsiteY3" fmla="*/ 270632 h 606722"/>
                  <a:gd name="connsiteX4" fmla="*/ 602205 w 602205"/>
                  <a:gd name="connsiteY4" fmla="*/ 285329 h 606722"/>
                  <a:gd name="connsiteX5" fmla="*/ 594944 w 602205"/>
                  <a:gd name="connsiteY5" fmla="*/ 300228 h 606722"/>
                  <a:gd name="connsiteX6" fmla="*/ 545129 w 602205"/>
                  <a:gd name="connsiteY6" fmla="*/ 340293 h 606722"/>
                  <a:gd name="connsiteX7" fmla="*/ 516692 w 602205"/>
                  <a:gd name="connsiteY7" fmla="*/ 351769 h 606722"/>
                  <a:gd name="connsiteX8" fmla="*/ 386204 w 602205"/>
                  <a:gd name="connsiteY8" fmla="*/ 351769 h 606722"/>
                  <a:gd name="connsiteX9" fmla="*/ 85299 w 602205"/>
                  <a:gd name="connsiteY9" fmla="*/ 131463 h 606722"/>
                  <a:gd name="connsiteX10" fmla="*/ 216777 w 602205"/>
                  <a:gd name="connsiteY10" fmla="*/ 131463 h 606722"/>
                  <a:gd name="connsiteX11" fmla="*/ 216777 w 602205"/>
                  <a:gd name="connsiteY11" fmla="*/ 260386 h 606722"/>
                  <a:gd name="connsiteX12" fmla="*/ 85299 w 602205"/>
                  <a:gd name="connsiteY12" fmla="*/ 260386 h 606722"/>
                  <a:gd name="connsiteX13" fmla="*/ 57068 w 602205"/>
                  <a:gd name="connsiteY13" fmla="*/ 248501 h 606722"/>
                  <a:gd name="connsiteX14" fmla="*/ 7058 w 602205"/>
                  <a:gd name="connsiteY14" fmla="*/ 206803 h 606722"/>
                  <a:gd name="connsiteX15" fmla="*/ 0 w 602205"/>
                  <a:gd name="connsiteY15" fmla="*/ 192903 h 606722"/>
                  <a:gd name="connsiteX16" fmla="*/ 7260 w 602205"/>
                  <a:gd name="connsiteY16" fmla="*/ 178802 h 606722"/>
                  <a:gd name="connsiteX17" fmla="*/ 57068 w 602205"/>
                  <a:gd name="connsiteY17" fmla="*/ 139924 h 606722"/>
                  <a:gd name="connsiteX18" fmla="*/ 85299 w 602205"/>
                  <a:gd name="connsiteY18" fmla="*/ 131463 h 606722"/>
                  <a:gd name="connsiteX19" fmla="*/ 386204 w 602205"/>
                  <a:gd name="connsiteY19" fmla="*/ 42904 h 606722"/>
                  <a:gd name="connsiteX20" fmla="*/ 516692 w 602205"/>
                  <a:gd name="connsiteY20" fmla="*/ 42904 h 606722"/>
                  <a:gd name="connsiteX21" fmla="*/ 545129 w 602205"/>
                  <a:gd name="connsiteY21" fmla="*/ 51964 h 606722"/>
                  <a:gd name="connsiteX22" fmla="*/ 594743 w 602205"/>
                  <a:gd name="connsiteY22" fmla="*/ 90620 h 606722"/>
                  <a:gd name="connsiteX23" fmla="*/ 602205 w 602205"/>
                  <a:gd name="connsiteY23" fmla="*/ 105317 h 606722"/>
                  <a:gd name="connsiteX24" fmla="*/ 594944 w 602205"/>
                  <a:gd name="connsiteY24" fmla="*/ 120216 h 606722"/>
                  <a:gd name="connsiteX25" fmla="*/ 545129 w 602205"/>
                  <a:gd name="connsiteY25" fmla="*/ 160281 h 606722"/>
                  <a:gd name="connsiteX26" fmla="*/ 516692 w 602205"/>
                  <a:gd name="connsiteY26" fmla="*/ 171757 h 606722"/>
                  <a:gd name="connsiteX27" fmla="*/ 386204 w 602205"/>
                  <a:gd name="connsiteY27" fmla="*/ 171757 h 606722"/>
                  <a:gd name="connsiteX28" fmla="*/ 297432 w 602205"/>
                  <a:gd name="connsiteY28" fmla="*/ 0 h 606722"/>
                  <a:gd name="connsiteX29" fmla="*/ 337765 w 602205"/>
                  <a:gd name="connsiteY29" fmla="*/ 40274 h 606722"/>
                  <a:gd name="connsiteX30" fmla="*/ 337765 w 602205"/>
                  <a:gd name="connsiteY30" fmla="*/ 496775 h 606722"/>
                  <a:gd name="connsiteX31" fmla="*/ 419238 w 602205"/>
                  <a:gd name="connsiteY31" fmla="*/ 496775 h 606722"/>
                  <a:gd name="connsiteX32" fmla="*/ 455739 w 602205"/>
                  <a:gd name="connsiteY32" fmla="*/ 515100 h 606722"/>
                  <a:gd name="connsiteX33" fmla="*/ 497887 w 602205"/>
                  <a:gd name="connsiteY33" fmla="*/ 572490 h 606722"/>
                  <a:gd name="connsiteX34" fmla="*/ 500912 w 602205"/>
                  <a:gd name="connsiteY34" fmla="*/ 595647 h 606722"/>
                  <a:gd name="connsiteX35" fmla="*/ 480342 w 602205"/>
                  <a:gd name="connsiteY35" fmla="*/ 606722 h 606722"/>
                  <a:gd name="connsiteX36" fmla="*/ 121580 w 602205"/>
                  <a:gd name="connsiteY36" fmla="*/ 606722 h 606722"/>
                  <a:gd name="connsiteX37" fmla="*/ 101010 w 602205"/>
                  <a:gd name="connsiteY37" fmla="*/ 595647 h 606722"/>
                  <a:gd name="connsiteX38" fmla="*/ 104237 w 602205"/>
                  <a:gd name="connsiteY38" fmla="*/ 572490 h 606722"/>
                  <a:gd name="connsiteX39" fmla="*/ 146183 w 602205"/>
                  <a:gd name="connsiteY39" fmla="*/ 515100 h 606722"/>
                  <a:gd name="connsiteX40" fmla="*/ 182684 w 602205"/>
                  <a:gd name="connsiteY40" fmla="*/ 496775 h 606722"/>
                  <a:gd name="connsiteX41" fmla="*/ 257099 w 602205"/>
                  <a:gd name="connsiteY41" fmla="*/ 496775 h 606722"/>
                  <a:gd name="connsiteX42" fmla="*/ 257099 w 602205"/>
                  <a:gd name="connsiteY42" fmla="*/ 40274 h 606722"/>
                  <a:gd name="connsiteX43" fmla="*/ 297432 w 602205"/>
                  <a:gd name="connsiteY43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02205" h="606722">
                    <a:moveTo>
                      <a:pt x="386204" y="222916"/>
                    </a:moveTo>
                    <a:lnTo>
                      <a:pt x="516692" y="222916"/>
                    </a:lnTo>
                    <a:cubicBezTo>
                      <a:pt x="525163" y="222916"/>
                      <a:pt x="537465" y="225936"/>
                      <a:pt x="545129" y="231976"/>
                    </a:cubicBezTo>
                    <a:lnTo>
                      <a:pt x="594743" y="270632"/>
                    </a:lnTo>
                    <a:cubicBezTo>
                      <a:pt x="599381" y="274256"/>
                      <a:pt x="602205" y="279692"/>
                      <a:pt x="602205" y="285329"/>
                    </a:cubicBezTo>
                    <a:cubicBezTo>
                      <a:pt x="602205" y="291168"/>
                      <a:pt x="599381" y="296604"/>
                      <a:pt x="594944" y="300228"/>
                    </a:cubicBezTo>
                    <a:lnTo>
                      <a:pt x="545129" y="340293"/>
                    </a:lnTo>
                    <a:cubicBezTo>
                      <a:pt x="539280" y="344924"/>
                      <a:pt x="526978" y="351769"/>
                      <a:pt x="516692" y="351769"/>
                    </a:cubicBezTo>
                    <a:lnTo>
                      <a:pt x="386204" y="351769"/>
                    </a:lnTo>
                    <a:close/>
                    <a:moveTo>
                      <a:pt x="85299" y="131463"/>
                    </a:moveTo>
                    <a:lnTo>
                      <a:pt x="216777" y="131463"/>
                    </a:lnTo>
                    <a:lnTo>
                      <a:pt x="216777" y="260386"/>
                    </a:lnTo>
                    <a:lnTo>
                      <a:pt x="85299" y="260386"/>
                    </a:lnTo>
                    <a:cubicBezTo>
                      <a:pt x="74813" y="260386"/>
                      <a:pt x="62311" y="252530"/>
                      <a:pt x="57068" y="248501"/>
                    </a:cubicBezTo>
                    <a:lnTo>
                      <a:pt x="7058" y="206803"/>
                    </a:lnTo>
                    <a:cubicBezTo>
                      <a:pt x="2621" y="203177"/>
                      <a:pt x="0" y="198140"/>
                      <a:pt x="0" y="192903"/>
                    </a:cubicBezTo>
                    <a:cubicBezTo>
                      <a:pt x="0" y="187464"/>
                      <a:pt x="2621" y="182428"/>
                      <a:pt x="7260" y="178802"/>
                    </a:cubicBezTo>
                    <a:lnTo>
                      <a:pt x="57068" y="139924"/>
                    </a:lnTo>
                    <a:cubicBezTo>
                      <a:pt x="64327" y="134082"/>
                      <a:pt x="76426" y="131463"/>
                      <a:pt x="85299" y="131463"/>
                    </a:cubicBezTo>
                    <a:close/>
                    <a:moveTo>
                      <a:pt x="386204" y="42904"/>
                    </a:moveTo>
                    <a:lnTo>
                      <a:pt x="516692" y="42904"/>
                    </a:lnTo>
                    <a:cubicBezTo>
                      <a:pt x="525163" y="42904"/>
                      <a:pt x="537667" y="46125"/>
                      <a:pt x="545129" y="51964"/>
                    </a:cubicBezTo>
                    <a:lnTo>
                      <a:pt x="594743" y="90620"/>
                    </a:lnTo>
                    <a:cubicBezTo>
                      <a:pt x="599381" y="94244"/>
                      <a:pt x="602205" y="99680"/>
                      <a:pt x="602205" y="105317"/>
                    </a:cubicBezTo>
                    <a:cubicBezTo>
                      <a:pt x="602205" y="111156"/>
                      <a:pt x="599381" y="116592"/>
                      <a:pt x="594944" y="120216"/>
                    </a:cubicBezTo>
                    <a:lnTo>
                      <a:pt x="545129" y="160281"/>
                    </a:lnTo>
                    <a:cubicBezTo>
                      <a:pt x="539280" y="164912"/>
                      <a:pt x="526978" y="171757"/>
                      <a:pt x="516692" y="171757"/>
                    </a:cubicBezTo>
                    <a:lnTo>
                      <a:pt x="386204" y="171757"/>
                    </a:lnTo>
                    <a:close/>
                    <a:moveTo>
                      <a:pt x="297432" y="0"/>
                    </a:moveTo>
                    <a:cubicBezTo>
                      <a:pt x="319615" y="0"/>
                      <a:pt x="337765" y="18123"/>
                      <a:pt x="337765" y="40274"/>
                    </a:cubicBezTo>
                    <a:lnTo>
                      <a:pt x="337765" y="496775"/>
                    </a:lnTo>
                    <a:lnTo>
                      <a:pt x="419238" y="496775"/>
                    </a:lnTo>
                    <a:cubicBezTo>
                      <a:pt x="432346" y="496775"/>
                      <a:pt x="448076" y="504629"/>
                      <a:pt x="455739" y="515100"/>
                    </a:cubicBezTo>
                    <a:lnTo>
                      <a:pt x="497887" y="572490"/>
                    </a:lnTo>
                    <a:cubicBezTo>
                      <a:pt x="503332" y="580142"/>
                      <a:pt x="504542" y="588599"/>
                      <a:pt x="500912" y="595647"/>
                    </a:cubicBezTo>
                    <a:cubicBezTo>
                      <a:pt x="497282" y="602695"/>
                      <a:pt x="489820" y="606722"/>
                      <a:pt x="480342" y="606722"/>
                    </a:cubicBezTo>
                    <a:lnTo>
                      <a:pt x="121580" y="606722"/>
                    </a:lnTo>
                    <a:cubicBezTo>
                      <a:pt x="112102" y="606722"/>
                      <a:pt x="104640" y="602695"/>
                      <a:pt x="101010" y="595647"/>
                    </a:cubicBezTo>
                    <a:cubicBezTo>
                      <a:pt x="97380" y="588599"/>
                      <a:pt x="98590" y="580142"/>
                      <a:pt x="104237" y="572490"/>
                    </a:cubicBezTo>
                    <a:lnTo>
                      <a:pt x="146183" y="515100"/>
                    </a:lnTo>
                    <a:cubicBezTo>
                      <a:pt x="153846" y="504629"/>
                      <a:pt x="169576" y="496775"/>
                      <a:pt x="182684" y="496775"/>
                    </a:cubicBezTo>
                    <a:lnTo>
                      <a:pt x="257099" y="496775"/>
                    </a:lnTo>
                    <a:lnTo>
                      <a:pt x="257099" y="40274"/>
                    </a:lnTo>
                    <a:cubicBezTo>
                      <a:pt x="257099" y="18123"/>
                      <a:pt x="275249" y="0"/>
                      <a:pt x="29743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11" name="iŝḷiďé">
              <a:extLst>
                <a:ext uri="{FF2B5EF4-FFF2-40B4-BE49-F238E27FC236}">
                  <a16:creationId xmlns:a16="http://schemas.microsoft.com/office/drawing/2014/main" xmlns="" id="{31A0E991-6B20-4713-A9D4-C8A7ABE2BDA0}"/>
                </a:ext>
              </a:extLst>
            </p:cNvPr>
            <p:cNvGrpSpPr/>
            <p:nvPr/>
          </p:nvGrpSpPr>
          <p:grpSpPr>
            <a:xfrm>
              <a:off x="669325" y="5028220"/>
              <a:ext cx="577851" cy="577851"/>
              <a:chOff x="727728" y="2924550"/>
              <a:chExt cx="577851" cy="577851"/>
            </a:xfrm>
          </p:grpSpPr>
          <p:sp>
            <p:nvSpPr>
              <p:cNvPr id="21" name="ï$ḷîḍé">
                <a:extLst>
                  <a:ext uri="{FF2B5EF4-FFF2-40B4-BE49-F238E27FC236}">
                    <a16:creationId xmlns:a16="http://schemas.microsoft.com/office/drawing/2014/main" xmlns="" id="{09D05886-0E39-45E2-BEE7-59A48D298C57}"/>
                  </a:ext>
                </a:extLst>
              </p:cNvPr>
              <p:cNvSpPr/>
              <p:nvPr/>
            </p:nvSpPr>
            <p:spPr>
              <a:xfrm>
                <a:off x="727728" y="2924550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3175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22" name="ïṥlïdê">
                <a:extLst>
                  <a:ext uri="{FF2B5EF4-FFF2-40B4-BE49-F238E27FC236}">
                    <a16:creationId xmlns:a16="http://schemas.microsoft.com/office/drawing/2014/main" xmlns="" id="{785058DB-F7F7-49B2-A8E1-264CC4E27E0F}"/>
                  </a:ext>
                </a:extLst>
              </p:cNvPr>
              <p:cNvSpPr/>
              <p:nvPr/>
            </p:nvSpPr>
            <p:spPr>
              <a:xfrm>
                <a:off x="876799" y="3072573"/>
                <a:ext cx="279708" cy="281804"/>
              </a:xfrm>
              <a:custGeom>
                <a:avLst/>
                <a:gdLst>
                  <a:gd name="connsiteX0" fmla="*/ 386204 w 602205"/>
                  <a:gd name="connsiteY0" fmla="*/ 222916 h 606722"/>
                  <a:gd name="connsiteX1" fmla="*/ 516692 w 602205"/>
                  <a:gd name="connsiteY1" fmla="*/ 222916 h 606722"/>
                  <a:gd name="connsiteX2" fmla="*/ 545129 w 602205"/>
                  <a:gd name="connsiteY2" fmla="*/ 231976 h 606722"/>
                  <a:gd name="connsiteX3" fmla="*/ 594743 w 602205"/>
                  <a:gd name="connsiteY3" fmla="*/ 270632 h 606722"/>
                  <a:gd name="connsiteX4" fmla="*/ 602205 w 602205"/>
                  <a:gd name="connsiteY4" fmla="*/ 285329 h 606722"/>
                  <a:gd name="connsiteX5" fmla="*/ 594944 w 602205"/>
                  <a:gd name="connsiteY5" fmla="*/ 300228 h 606722"/>
                  <a:gd name="connsiteX6" fmla="*/ 545129 w 602205"/>
                  <a:gd name="connsiteY6" fmla="*/ 340293 h 606722"/>
                  <a:gd name="connsiteX7" fmla="*/ 516692 w 602205"/>
                  <a:gd name="connsiteY7" fmla="*/ 351769 h 606722"/>
                  <a:gd name="connsiteX8" fmla="*/ 386204 w 602205"/>
                  <a:gd name="connsiteY8" fmla="*/ 351769 h 606722"/>
                  <a:gd name="connsiteX9" fmla="*/ 85299 w 602205"/>
                  <a:gd name="connsiteY9" fmla="*/ 131463 h 606722"/>
                  <a:gd name="connsiteX10" fmla="*/ 216777 w 602205"/>
                  <a:gd name="connsiteY10" fmla="*/ 131463 h 606722"/>
                  <a:gd name="connsiteX11" fmla="*/ 216777 w 602205"/>
                  <a:gd name="connsiteY11" fmla="*/ 260386 h 606722"/>
                  <a:gd name="connsiteX12" fmla="*/ 85299 w 602205"/>
                  <a:gd name="connsiteY12" fmla="*/ 260386 h 606722"/>
                  <a:gd name="connsiteX13" fmla="*/ 57068 w 602205"/>
                  <a:gd name="connsiteY13" fmla="*/ 248501 h 606722"/>
                  <a:gd name="connsiteX14" fmla="*/ 7058 w 602205"/>
                  <a:gd name="connsiteY14" fmla="*/ 206803 h 606722"/>
                  <a:gd name="connsiteX15" fmla="*/ 0 w 602205"/>
                  <a:gd name="connsiteY15" fmla="*/ 192903 h 606722"/>
                  <a:gd name="connsiteX16" fmla="*/ 7260 w 602205"/>
                  <a:gd name="connsiteY16" fmla="*/ 178802 h 606722"/>
                  <a:gd name="connsiteX17" fmla="*/ 57068 w 602205"/>
                  <a:gd name="connsiteY17" fmla="*/ 139924 h 606722"/>
                  <a:gd name="connsiteX18" fmla="*/ 85299 w 602205"/>
                  <a:gd name="connsiteY18" fmla="*/ 131463 h 606722"/>
                  <a:gd name="connsiteX19" fmla="*/ 386204 w 602205"/>
                  <a:gd name="connsiteY19" fmla="*/ 42904 h 606722"/>
                  <a:gd name="connsiteX20" fmla="*/ 516692 w 602205"/>
                  <a:gd name="connsiteY20" fmla="*/ 42904 h 606722"/>
                  <a:gd name="connsiteX21" fmla="*/ 545129 w 602205"/>
                  <a:gd name="connsiteY21" fmla="*/ 51964 h 606722"/>
                  <a:gd name="connsiteX22" fmla="*/ 594743 w 602205"/>
                  <a:gd name="connsiteY22" fmla="*/ 90620 h 606722"/>
                  <a:gd name="connsiteX23" fmla="*/ 602205 w 602205"/>
                  <a:gd name="connsiteY23" fmla="*/ 105317 h 606722"/>
                  <a:gd name="connsiteX24" fmla="*/ 594944 w 602205"/>
                  <a:gd name="connsiteY24" fmla="*/ 120216 h 606722"/>
                  <a:gd name="connsiteX25" fmla="*/ 545129 w 602205"/>
                  <a:gd name="connsiteY25" fmla="*/ 160281 h 606722"/>
                  <a:gd name="connsiteX26" fmla="*/ 516692 w 602205"/>
                  <a:gd name="connsiteY26" fmla="*/ 171757 h 606722"/>
                  <a:gd name="connsiteX27" fmla="*/ 386204 w 602205"/>
                  <a:gd name="connsiteY27" fmla="*/ 171757 h 606722"/>
                  <a:gd name="connsiteX28" fmla="*/ 297432 w 602205"/>
                  <a:gd name="connsiteY28" fmla="*/ 0 h 606722"/>
                  <a:gd name="connsiteX29" fmla="*/ 337765 w 602205"/>
                  <a:gd name="connsiteY29" fmla="*/ 40274 h 606722"/>
                  <a:gd name="connsiteX30" fmla="*/ 337765 w 602205"/>
                  <a:gd name="connsiteY30" fmla="*/ 496775 h 606722"/>
                  <a:gd name="connsiteX31" fmla="*/ 419238 w 602205"/>
                  <a:gd name="connsiteY31" fmla="*/ 496775 h 606722"/>
                  <a:gd name="connsiteX32" fmla="*/ 455739 w 602205"/>
                  <a:gd name="connsiteY32" fmla="*/ 515100 h 606722"/>
                  <a:gd name="connsiteX33" fmla="*/ 497887 w 602205"/>
                  <a:gd name="connsiteY33" fmla="*/ 572490 h 606722"/>
                  <a:gd name="connsiteX34" fmla="*/ 500912 w 602205"/>
                  <a:gd name="connsiteY34" fmla="*/ 595647 h 606722"/>
                  <a:gd name="connsiteX35" fmla="*/ 480342 w 602205"/>
                  <a:gd name="connsiteY35" fmla="*/ 606722 h 606722"/>
                  <a:gd name="connsiteX36" fmla="*/ 121580 w 602205"/>
                  <a:gd name="connsiteY36" fmla="*/ 606722 h 606722"/>
                  <a:gd name="connsiteX37" fmla="*/ 101010 w 602205"/>
                  <a:gd name="connsiteY37" fmla="*/ 595647 h 606722"/>
                  <a:gd name="connsiteX38" fmla="*/ 104237 w 602205"/>
                  <a:gd name="connsiteY38" fmla="*/ 572490 h 606722"/>
                  <a:gd name="connsiteX39" fmla="*/ 146183 w 602205"/>
                  <a:gd name="connsiteY39" fmla="*/ 515100 h 606722"/>
                  <a:gd name="connsiteX40" fmla="*/ 182684 w 602205"/>
                  <a:gd name="connsiteY40" fmla="*/ 496775 h 606722"/>
                  <a:gd name="connsiteX41" fmla="*/ 257099 w 602205"/>
                  <a:gd name="connsiteY41" fmla="*/ 496775 h 606722"/>
                  <a:gd name="connsiteX42" fmla="*/ 257099 w 602205"/>
                  <a:gd name="connsiteY42" fmla="*/ 40274 h 606722"/>
                  <a:gd name="connsiteX43" fmla="*/ 297432 w 602205"/>
                  <a:gd name="connsiteY43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02205" h="606722">
                    <a:moveTo>
                      <a:pt x="386204" y="222916"/>
                    </a:moveTo>
                    <a:lnTo>
                      <a:pt x="516692" y="222916"/>
                    </a:lnTo>
                    <a:cubicBezTo>
                      <a:pt x="525163" y="222916"/>
                      <a:pt x="537465" y="225936"/>
                      <a:pt x="545129" y="231976"/>
                    </a:cubicBezTo>
                    <a:lnTo>
                      <a:pt x="594743" y="270632"/>
                    </a:lnTo>
                    <a:cubicBezTo>
                      <a:pt x="599381" y="274256"/>
                      <a:pt x="602205" y="279692"/>
                      <a:pt x="602205" y="285329"/>
                    </a:cubicBezTo>
                    <a:cubicBezTo>
                      <a:pt x="602205" y="291168"/>
                      <a:pt x="599381" y="296604"/>
                      <a:pt x="594944" y="300228"/>
                    </a:cubicBezTo>
                    <a:lnTo>
                      <a:pt x="545129" y="340293"/>
                    </a:lnTo>
                    <a:cubicBezTo>
                      <a:pt x="539280" y="344924"/>
                      <a:pt x="526978" y="351769"/>
                      <a:pt x="516692" y="351769"/>
                    </a:cubicBezTo>
                    <a:lnTo>
                      <a:pt x="386204" y="351769"/>
                    </a:lnTo>
                    <a:close/>
                    <a:moveTo>
                      <a:pt x="85299" y="131463"/>
                    </a:moveTo>
                    <a:lnTo>
                      <a:pt x="216777" y="131463"/>
                    </a:lnTo>
                    <a:lnTo>
                      <a:pt x="216777" y="260386"/>
                    </a:lnTo>
                    <a:lnTo>
                      <a:pt x="85299" y="260386"/>
                    </a:lnTo>
                    <a:cubicBezTo>
                      <a:pt x="74813" y="260386"/>
                      <a:pt x="62311" y="252530"/>
                      <a:pt x="57068" y="248501"/>
                    </a:cubicBezTo>
                    <a:lnTo>
                      <a:pt x="7058" y="206803"/>
                    </a:lnTo>
                    <a:cubicBezTo>
                      <a:pt x="2621" y="203177"/>
                      <a:pt x="0" y="198140"/>
                      <a:pt x="0" y="192903"/>
                    </a:cubicBezTo>
                    <a:cubicBezTo>
                      <a:pt x="0" y="187464"/>
                      <a:pt x="2621" y="182428"/>
                      <a:pt x="7260" y="178802"/>
                    </a:cubicBezTo>
                    <a:lnTo>
                      <a:pt x="57068" y="139924"/>
                    </a:lnTo>
                    <a:cubicBezTo>
                      <a:pt x="64327" y="134082"/>
                      <a:pt x="76426" y="131463"/>
                      <a:pt x="85299" y="131463"/>
                    </a:cubicBezTo>
                    <a:close/>
                    <a:moveTo>
                      <a:pt x="386204" y="42904"/>
                    </a:moveTo>
                    <a:lnTo>
                      <a:pt x="516692" y="42904"/>
                    </a:lnTo>
                    <a:cubicBezTo>
                      <a:pt x="525163" y="42904"/>
                      <a:pt x="537667" y="46125"/>
                      <a:pt x="545129" y="51964"/>
                    </a:cubicBezTo>
                    <a:lnTo>
                      <a:pt x="594743" y="90620"/>
                    </a:lnTo>
                    <a:cubicBezTo>
                      <a:pt x="599381" y="94244"/>
                      <a:pt x="602205" y="99680"/>
                      <a:pt x="602205" y="105317"/>
                    </a:cubicBezTo>
                    <a:cubicBezTo>
                      <a:pt x="602205" y="111156"/>
                      <a:pt x="599381" y="116592"/>
                      <a:pt x="594944" y="120216"/>
                    </a:cubicBezTo>
                    <a:lnTo>
                      <a:pt x="545129" y="160281"/>
                    </a:lnTo>
                    <a:cubicBezTo>
                      <a:pt x="539280" y="164912"/>
                      <a:pt x="526978" y="171757"/>
                      <a:pt x="516692" y="171757"/>
                    </a:cubicBezTo>
                    <a:lnTo>
                      <a:pt x="386204" y="171757"/>
                    </a:lnTo>
                    <a:close/>
                    <a:moveTo>
                      <a:pt x="297432" y="0"/>
                    </a:moveTo>
                    <a:cubicBezTo>
                      <a:pt x="319615" y="0"/>
                      <a:pt x="337765" y="18123"/>
                      <a:pt x="337765" y="40274"/>
                    </a:cubicBezTo>
                    <a:lnTo>
                      <a:pt x="337765" y="496775"/>
                    </a:lnTo>
                    <a:lnTo>
                      <a:pt x="419238" y="496775"/>
                    </a:lnTo>
                    <a:cubicBezTo>
                      <a:pt x="432346" y="496775"/>
                      <a:pt x="448076" y="504629"/>
                      <a:pt x="455739" y="515100"/>
                    </a:cubicBezTo>
                    <a:lnTo>
                      <a:pt x="497887" y="572490"/>
                    </a:lnTo>
                    <a:cubicBezTo>
                      <a:pt x="503332" y="580142"/>
                      <a:pt x="504542" y="588599"/>
                      <a:pt x="500912" y="595647"/>
                    </a:cubicBezTo>
                    <a:cubicBezTo>
                      <a:pt x="497282" y="602695"/>
                      <a:pt x="489820" y="606722"/>
                      <a:pt x="480342" y="606722"/>
                    </a:cubicBezTo>
                    <a:lnTo>
                      <a:pt x="121580" y="606722"/>
                    </a:lnTo>
                    <a:cubicBezTo>
                      <a:pt x="112102" y="606722"/>
                      <a:pt x="104640" y="602695"/>
                      <a:pt x="101010" y="595647"/>
                    </a:cubicBezTo>
                    <a:cubicBezTo>
                      <a:pt x="97380" y="588599"/>
                      <a:pt x="98590" y="580142"/>
                      <a:pt x="104237" y="572490"/>
                    </a:cubicBezTo>
                    <a:lnTo>
                      <a:pt x="146183" y="515100"/>
                    </a:lnTo>
                    <a:cubicBezTo>
                      <a:pt x="153846" y="504629"/>
                      <a:pt x="169576" y="496775"/>
                      <a:pt x="182684" y="496775"/>
                    </a:cubicBezTo>
                    <a:lnTo>
                      <a:pt x="257099" y="496775"/>
                    </a:lnTo>
                    <a:lnTo>
                      <a:pt x="257099" y="40274"/>
                    </a:lnTo>
                    <a:cubicBezTo>
                      <a:pt x="257099" y="18123"/>
                      <a:pt x="275249" y="0"/>
                      <a:pt x="29743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sp>
          <p:nvSpPr>
            <p:cNvPr id="12" name="íṩ1íḍê">
              <a:extLst>
                <a:ext uri="{FF2B5EF4-FFF2-40B4-BE49-F238E27FC236}">
                  <a16:creationId xmlns:a16="http://schemas.microsoft.com/office/drawing/2014/main" xmlns="" id="{ABD14F42-78EA-4776-BA0F-3437C44D9996}"/>
                </a:ext>
              </a:extLst>
            </p:cNvPr>
            <p:cNvSpPr/>
            <p:nvPr/>
          </p:nvSpPr>
          <p:spPr bwMode="auto">
            <a:xfrm>
              <a:off x="1552035" y="1739561"/>
              <a:ext cx="5128964" cy="6960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6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3" name="ïśliḓè">
              <a:extLst>
                <a:ext uri="{FF2B5EF4-FFF2-40B4-BE49-F238E27FC236}">
                  <a16:creationId xmlns:a16="http://schemas.microsoft.com/office/drawing/2014/main" xmlns="" id="{65277FE1-5B4A-4A6B-90CE-E2911B27E25D}"/>
                </a:ext>
              </a:extLst>
            </p:cNvPr>
            <p:cNvSpPr txBox="1"/>
            <p:nvPr/>
          </p:nvSpPr>
          <p:spPr bwMode="auto">
            <a:xfrm>
              <a:off x="1552035" y="1326681"/>
              <a:ext cx="512896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4" name="i$ľiďe">
              <a:extLst>
                <a:ext uri="{FF2B5EF4-FFF2-40B4-BE49-F238E27FC236}">
                  <a16:creationId xmlns:a16="http://schemas.microsoft.com/office/drawing/2014/main" xmlns="" id="{40ECD661-A232-4FDE-A4ED-A0DFC7DBE3F9}"/>
                </a:ext>
              </a:extLst>
            </p:cNvPr>
            <p:cNvSpPr/>
            <p:nvPr/>
          </p:nvSpPr>
          <p:spPr bwMode="auto">
            <a:xfrm>
              <a:off x="1552035" y="3492224"/>
              <a:ext cx="5128964" cy="6960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6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5" name="iṩḻïḍe">
              <a:extLst>
                <a:ext uri="{FF2B5EF4-FFF2-40B4-BE49-F238E27FC236}">
                  <a16:creationId xmlns:a16="http://schemas.microsoft.com/office/drawing/2014/main" xmlns="" id="{1BEF0386-45A9-4C4B-A68A-7A8AD58125AC}"/>
                </a:ext>
              </a:extLst>
            </p:cNvPr>
            <p:cNvSpPr txBox="1"/>
            <p:nvPr/>
          </p:nvSpPr>
          <p:spPr bwMode="auto">
            <a:xfrm>
              <a:off x="1552035" y="3079344"/>
              <a:ext cx="512896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6" name="ïsļíḋè">
              <a:extLst>
                <a:ext uri="{FF2B5EF4-FFF2-40B4-BE49-F238E27FC236}">
                  <a16:creationId xmlns:a16="http://schemas.microsoft.com/office/drawing/2014/main" xmlns="" id="{62FF62B5-DA4C-46D0-BB31-47AEDBFB5B36}"/>
                </a:ext>
              </a:extLst>
            </p:cNvPr>
            <p:cNvSpPr/>
            <p:nvPr/>
          </p:nvSpPr>
          <p:spPr bwMode="auto">
            <a:xfrm>
              <a:off x="1552035" y="5244886"/>
              <a:ext cx="5128964" cy="6960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6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7" name="ísḻïḋè">
              <a:extLst>
                <a:ext uri="{FF2B5EF4-FFF2-40B4-BE49-F238E27FC236}">
                  <a16:creationId xmlns:a16="http://schemas.microsoft.com/office/drawing/2014/main" xmlns="" id="{AFCABAE4-8E77-4804-BE90-3EDE3863B1C7}"/>
                </a:ext>
              </a:extLst>
            </p:cNvPr>
            <p:cNvSpPr txBox="1"/>
            <p:nvPr/>
          </p:nvSpPr>
          <p:spPr bwMode="auto">
            <a:xfrm>
              <a:off x="1552035" y="4832006"/>
              <a:ext cx="512896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grpSp>
          <p:nvGrpSpPr>
            <p:cNvPr id="18" name="ïṡ1ïḑe">
              <a:extLst>
                <a:ext uri="{FF2B5EF4-FFF2-40B4-BE49-F238E27FC236}">
                  <a16:creationId xmlns:a16="http://schemas.microsoft.com/office/drawing/2014/main" xmlns="" id="{37B9AB58-FA84-4FD9-A184-9886D1501451}"/>
                </a:ext>
              </a:extLst>
            </p:cNvPr>
            <p:cNvGrpSpPr/>
            <p:nvPr/>
          </p:nvGrpSpPr>
          <p:grpSpPr>
            <a:xfrm>
              <a:off x="1552034" y="2715900"/>
              <a:ext cx="5128965" cy="1803400"/>
              <a:chOff x="1552035" y="2715900"/>
              <a:chExt cx="4434488" cy="1803400"/>
            </a:xfrm>
          </p:grpSpPr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xmlns="" id="{5FF1DA20-38C0-4701-BB96-E9FE8EB5983E}"/>
                  </a:ext>
                </a:extLst>
              </p:cNvPr>
              <p:cNvCxnSpPr/>
              <p:nvPr/>
            </p:nvCxnSpPr>
            <p:spPr>
              <a:xfrm>
                <a:off x="1552035" y="2715900"/>
                <a:ext cx="4434488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xmlns="" id="{B4E222DB-F62E-437A-B05B-CFBD373526FA}"/>
                  </a:ext>
                </a:extLst>
              </p:cNvPr>
              <p:cNvCxnSpPr/>
              <p:nvPr/>
            </p:nvCxnSpPr>
            <p:spPr>
              <a:xfrm>
                <a:off x="1552035" y="4519300"/>
                <a:ext cx="4434488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824509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7C478EF-41A5-4909-AB42-3EAA7089AB88}"/>
              </a:ext>
            </a:extLst>
          </p:cNvPr>
          <p:cNvSpPr/>
          <p:nvPr/>
        </p:nvSpPr>
        <p:spPr>
          <a:xfrm>
            <a:off x="5735078" y="3730290"/>
            <a:ext cx="721844" cy="672788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dirty="0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6AC7E289-C38A-46E8-A9F9-3E200013B01A}"/>
              </a:ext>
            </a:extLst>
          </p:cNvPr>
          <p:cNvGrpSpPr/>
          <p:nvPr/>
        </p:nvGrpSpPr>
        <p:grpSpPr>
          <a:xfrm>
            <a:off x="5464177" y="4238625"/>
            <a:ext cx="1263650" cy="1263650"/>
            <a:chOff x="9042402" y="1841501"/>
            <a:chExt cx="1816100" cy="1816100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1E60B847-43FD-42A7-B5DA-BB47DB0A0280}"/>
                </a:ext>
              </a:extLst>
            </p:cNvPr>
            <p:cNvSpPr/>
            <p:nvPr/>
          </p:nvSpPr>
          <p:spPr>
            <a:xfrm>
              <a:off x="9042402" y="1841501"/>
              <a:ext cx="1816100" cy="18161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C9ADA99D-C650-45AE-9E81-E3718C0898DD}"/>
                </a:ext>
              </a:extLst>
            </p:cNvPr>
            <p:cNvSpPr txBox="1"/>
            <p:nvPr/>
          </p:nvSpPr>
          <p:spPr>
            <a:xfrm>
              <a:off x="9191796" y="2046840"/>
              <a:ext cx="423521" cy="43331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章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2BF6F824-5FBC-4398-AC35-572F4DC2FEB7}"/>
                </a:ext>
              </a:extLst>
            </p:cNvPr>
            <p:cNvSpPr txBox="1"/>
            <p:nvPr/>
          </p:nvSpPr>
          <p:spPr>
            <a:xfrm>
              <a:off x="10277647" y="3097678"/>
              <a:ext cx="423519" cy="3953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录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31E71849-6038-4796-AC39-3DDAB6CEEA6F}"/>
                </a:ext>
              </a:extLst>
            </p:cNvPr>
            <p:cNvSpPr txBox="1"/>
            <p:nvPr/>
          </p:nvSpPr>
          <p:spPr>
            <a:xfrm>
              <a:off x="10277646" y="2046840"/>
              <a:ext cx="423521" cy="43331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节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DFA0DC69-D0B0-414F-9BA8-0098F3F86475}"/>
                </a:ext>
              </a:extLst>
            </p:cNvPr>
            <p:cNvSpPr txBox="1"/>
            <p:nvPr/>
          </p:nvSpPr>
          <p:spPr>
            <a:xfrm>
              <a:off x="9230735" y="3097679"/>
              <a:ext cx="326595" cy="3953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numCol="1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>
                <a:defRPr b="1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b="0" dirty="0"/>
                <a:t>目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4F97E488-2D3E-4853-B1D6-DE6D32387EF4}"/>
              </a:ext>
            </a:extLst>
          </p:cNvPr>
          <p:cNvGrpSpPr/>
          <p:nvPr/>
        </p:nvGrpSpPr>
        <p:grpSpPr>
          <a:xfrm>
            <a:off x="6013450" y="4787898"/>
            <a:ext cx="165102" cy="165102"/>
            <a:chOff x="5923685" y="4698133"/>
            <a:chExt cx="344632" cy="344632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6023A771-AC34-458C-BB84-E37374B02911}"/>
                </a:ext>
              </a:extLst>
            </p:cNvPr>
            <p:cNvCxnSpPr>
              <a:cxnSpLocks/>
            </p:cNvCxnSpPr>
            <p:nvPr/>
          </p:nvCxnSpPr>
          <p:spPr>
            <a:xfrm>
              <a:off x="5923685" y="4698133"/>
              <a:ext cx="344632" cy="344632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3D293BC0-CB97-4B19-AE11-BCF4AAF5B0CB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923685" y="4698133"/>
              <a:ext cx="344632" cy="344632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标题 4">
            <a:extLst>
              <a:ext uri="{FF2B5EF4-FFF2-40B4-BE49-F238E27FC236}">
                <a16:creationId xmlns:a16="http://schemas.microsoft.com/office/drawing/2014/main" xmlns="" id="{DE5A91FE-D442-427C-ACFD-B77455B549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22" name="文本占位符 5">
            <a:extLst>
              <a:ext uri="{FF2B5EF4-FFF2-40B4-BE49-F238E27FC236}">
                <a16:creationId xmlns:a16="http://schemas.microsoft.com/office/drawing/2014/main" xmlns="" id="{9CB37537-1A1F-4F0E-87C4-3452AAF0F1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6924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E2C4250-DB7F-4FB3-86D6-D809951B63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5EA52AC-DDB5-46E6-84AE-CAE5A7374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CE4284A-2BF0-4B85-8AB2-C4C314C36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363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B9855B5-FB43-4783-949D-B29289499FD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50747"/>
            <a:ext cx="10224676" cy="4983353"/>
            <a:chOff x="660400" y="1150747"/>
            <a:chExt cx="10224676" cy="4983353"/>
          </a:xfrm>
        </p:grpSpPr>
        <p:sp>
          <p:nvSpPr>
            <p:cNvPr id="6" name="iṧļíḑè">
              <a:extLst>
                <a:ext uri="{FF2B5EF4-FFF2-40B4-BE49-F238E27FC236}">
                  <a16:creationId xmlns:a16="http://schemas.microsoft.com/office/drawing/2014/main" xmlns="" id="{27E9F51E-7A22-49B5-A20F-90CBD79AAAF9}"/>
                </a:ext>
              </a:extLst>
            </p:cNvPr>
            <p:cNvSpPr/>
            <p:nvPr/>
          </p:nvSpPr>
          <p:spPr bwMode="auto">
            <a:xfrm>
              <a:off x="7021139" y="3629845"/>
              <a:ext cx="1295245" cy="1268404"/>
            </a:xfrm>
            <a:custGeom>
              <a:avLst/>
              <a:gdLst>
                <a:gd name="T0" fmla="*/ 1644 w 4054"/>
                <a:gd name="T1" fmla="*/ 1472 h 3970"/>
                <a:gd name="T2" fmla="*/ 1392 w 4054"/>
                <a:gd name="T3" fmla="*/ 1848 h 3970"/>
                <a:gd name="T4" fmla="*/ 1466 w 4054"/>
                <a:gd name="T5" fmla="*/ 2305 h 3970"/>
                <a:gd name="T6" fmla="*/ 1822 w 4054"/>
                <a:gd name="T7" fmla="*/ 2588 h 3970"/>
                <a:gd name="T8" fmla="*/ 2296 w 4054"/>
                <a:gd name="T9" fmla="*/ 2564 h 3970"/>
                <a:gd name="T10" fmla="*/ 2620 w 4054"/>
                <a:gd name="T11" fmla="*/ 2248 h 3970"/>
                <a:gd name="T12" fmla="*/ 2644 w 4054"/>
                <a:gd name="T13" fmla="*/ 1784 h 3970"/>
                <a:gd name="T14" fmla="*/ 2355 w 4054"/>
                <a:gd name="T15" fmla="*/ 1436 h 3970"/>
                <a:gd name="T16" fmla="*/ 2241 w 4054"/>
                <a:gd name="T17" fmla="*/ 0 h 3970"/>
                <a:gd name="T18" fmla="*/ 2314 w 4054"/>
                <a:gd name="T19" fmla="*/ 130 h 3970"/>
                <a:gd name="T20" fmla="*/ 2422 w 4054"/>
                <a:gd name="T21" fmla="*/ 381 h 3970"/>
                <a:gd name="T22" fmla="*/ 2488 w 4054"/>
                <a:gd name="T23" fmla="*/ 541 h 3970"/>
                <a:gd name="T24" fmla="*/ 2808 w 4054"/>
                <a:gd name="T25" fmla="*/ 613 h 3970"/>
                <a:gd name="T26" fmla="*/ 3046 w 4054"/>
                <a:gd name="T27" fmla="*/ 509 h 3970"/>
                <a:gd name="T28" fmla="*/ 3261 w 4054"/>
                <a:gd name="T29" fmla="*/ 426 h 3970"/>
                <a:gd name="T30" fmla="*/ 3607 w 4054"/>
                <a:gd name="T31" fmla="*/ 762 h 3970"/>
                <a:gd name="T32" fmla="*/ 3526 w 4054"/>
                <a:gd name="T33" fmla="*/ 977 h 3970"/>
                <a:gd name="T34" fmla="*/ 3425 w 4054"/>
                <a:gd name="T35" fmla="*/ 1216 h 3970"/>
                <a:gd name="T36" fmla="*/ 3501 w 4054"/>
                <a:gd name="T37" fmla="*/ 1531 h 3970"/>
                <a:gd name="T38" fmla="*/ 3664 w 4054"/>
                <a:gd name="T39" fmla="*/ 1591 h 3970"/>
                <a:gd name="T40" fmla="*/ 3921 w 4054"/>
                <a:gd name="T41" fmla="*/ 1689 h 3970"/>
                <a:gd name="T42" fmla="*/ 4054 w 4054"/>
                <a:gd name="T43" fmla="*/ 1757 h 3970"/>
                <a:gd name="T44" fmla="*/ 3953 w 4054"/>
                <a:gd name="T45" fmla="*/ 2250 h 3970"/>
                <a:gd name="T46" fmla="*/ 3702 w 4054"/>
                <a:gd name="T47" fmla="*/ 2356 h 3970"/>
                <a:gd name="T48" fmla="*/ 3511 w 4054"/>
                <a:gd name="T49" fmla="*/ 2432 h 3970"/>
                <a:gd name="T50" fmla="*/ 3417 w 4054"/>
                <a:gd name="T51" fmla="*/ 2726 h 3970"/>
                <a:gd name="T52" fmla="*/ 3519 w 4054"/>
                <a:gd name="T53" fmla="*/ 2945 h 3970"/>
                <a:gd name="T54" fmla="*/ 3613 w 4054"/>
                <a:gd name="T55" fmla="*/ 3172 h 3970"/>
                <a:gd name="T56" fmla="*/ 3292 w 4054"/>
                <a:gd name="T57" fmla="*/ 3536 h 3970"/>
                <a:gd name="T58" fmla="*/ 3092 w 4054"/>
                <a:gd name="T59" fmla="*/ 3466 h 3970"/>
                <a:gd name="T60" fmla="*/ 2841 w 4054"/>
                <a:gd name="T61" fmla="*/ 3365 h 3970"/>
                <a:gd name="T62" fmla="*/ 2492 w 4054"/>
                <a:gd name="T63" fmla="*/ 3424 h 3970"/>
                <a:gd name="T64" fmla="*/ 2439 w 4054"/>
                <a:gd name="T65" fmla="*/ 3565 h 3970"/>
                <a:gd name="T66" fmla="*/ 2333 w 4054"/>
                <a:gd name="T67" fmla="*/ 3828 h 3970"/>
                <a:gd name="T68" fmla="*/ 2260 w 4054"/>
                <a:gd name="T69" fmla="*/ 3970 h 3970"/>
                <a:gd name="T70" fmla="*/ 1755 w 4054"/>
                <a:gd name="T71" fmla="*/ 3870 h 3970"/>
                <a:gd name="T72" fmla="*/ 1647 w 4054"/>
                <a:gd name="T73" fmla="*/ 3624 h 3970"/>
                <a:gd name="T74" fmla="*/ 1570 w 4054"/>
                <a:gd name="T75" fmla="*/ 3437 h 3970"/>
                <a:gd name="T76" fmla="*/ 1270 w 4054"/>
                <a:gd name="T77" fmla="*/ 3346 h 3970"/>
                <a:gd name="T78" fmla="*/ 1045 w 4054"/>
                <a:gd name="T79" fmla="*/ 3445 h 3970"/>
                <a:gd name="T80" fmla="*/ 814 w 4054"/>
                <a:gd name="T81" fmla="*/ 3537 h 3970"/>
                <a:gd name="T82" fmla="*/ 443 w 4054"/>
                <a:gd name="T83" fmla="*/ 3223 h 3970"/>
                <a:gd name="T84" fmla="*/ 513 w 4054"/>
                <a:gd name="T85" fmla="*/ 3029 h 3970"/>
                <a:gd name="T86" fmla="*/ 617 w 4054"/>
                <a:gd name="T87" fmla="*/ 2781 h 3970"/>
                <a:gd name="T88" fmla="*/ 557 w 4054"/>
                <a:gd name="T89" fmla="*/ 2441 h 3970"/>
                <a:gd name="T90" fmla="*/ 424 w 4054"/>
                <a:gd name="T91" fmla="*/ 2392 h 3970"/>
                <a:gd name="T92" fmla="*/ 168 w 4054"/>
                <a:gd name="T93" fmla="*/ 2294 h 3970"/>
                <a:gd name="T94" fmla="*/ 4 w 4054"/>
                <a:gd name="T95" fmla="*/ 2217 h 3970"/>
                <a:gd name="T96" fmla="*/ 73 w 4054"/>
                <a:gd name="T97" fmla="*/ 1732 h 3970"/>
                <a:gd name="T98" fmla="*/ 316 w 4054"/>
                <a:gd name="T99" fmla="*/ 1628 h 3970"/>
                <a:gd name="T100" fmla="*/ 529 w 4054"/>
                <a:gd name="T101" fmla="*/ 1543 h 3970"/>
                <a:gd name="T102" fmla="*/ 645 w 4054"/>
                <a:gd name="T103" fmla="*/ 1263 h 3970"/>
                <a:gd name="T104" fmla="*/ 552 w 4054"/>
                <a:gd name="T105" fmla="*/ 1059 h 3970"/>
                <a:gd name="T106" fmla="*/ 451 w 4054"/>
                <a:gd name="T107" fmla="*/ 822 h 3970"/>
                <a:gd name="T108" fmla="*/ 750 w 4054"/>
                <a:gd name="T109" fmla="*/ 432 h 3970"/>
                <a:gd name="T110" fmla="*/ 924 w 4054"/>
                <a:gd name="T111" fmla="*/ 488 h 3970"/>
                <a:gd name="T112" fmla="*/ 1182 w 4054"/>
                <a:gd name="T113" fmla="*/ 591 h 3970"/>
                <a:gd name="T114" fmla="*/ 1314 w 4054"/>
                <a:gd name="T115" fmla="*/ 646 h 3970"/>
                <a:gd name="T116" fmla="*/ 1603 w 4054"/>
                <a:gd name="T117" fmla="*/ 437 h 3970"/>
                <a:gd name="T118" fmla="*/ 1705 w 4054"/>
                <a:gd name="T119" fmla="*/ 177 h 3970"/>
                <a:gd name="T120" fmla="*/ 1790 w 4054"/>
                <a:gd name="T121" fmla="*/ 3 h 3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054" h="3970">
                  <a:moveTo>
                    <a:pt x="2027" y="1349"/>
                  </a:moveTo>
                  <a:lnTo>
                    <a:pt x="1956" y="1353"/>
                  </a:lnTo>
                  <a:lnTo>
                    <a:pt x="1889" y="1363"/>
                  </a:lnTo>
                  <a:lnTo>
                    <a:pt x="1822" y="1381"/>
                  </a:lnTo>
                  <a:lnTo>
                    <a:pt x="1759" y="1405"/>
                  </a:lnTo>
                  <a:lnTo>
                    <a:pt x="1699" y="1436"/>
                  </a:lnTo>
                  <a:lnTo>
                    <a:pt x="1644" y="1472"/>
                  </a:lnTo>
                  <a:lnTo>
                    <a:pt x="1592" y="1513"/>
                  </a:lnTo>
                  <a:lnTo>
                    <a:pt x="1545" y="1559"/>
                  </a:lnTo>
                  <a:lnTo>
                    <a:pt x="1503" y="1609"/>
                  </a:lnTo>
                  <a:lnTo>
                    <a:pt x="1466" y="1664"/>
                  </a:lnTo>
                  <a:lnTo>
                    <a:pt x="1435" y="1723"/>
                  </a:lnTo>
                  <a:lnTo>
                    <a:pt x="1411" y="1784"/>
                  </a:lnTo>
                  <a:lnTo>
                    <a:pt x="1392" y="1848"/>
                  </a:lnTo>
                  <a:lnTo>
                    <a:pt x="1382" y="1915"/>
                  </a:lnTo>
                  <a:lnTo>
                    <a:pt x="1378" y="1984"/>
                  </a:lnTo>
                  <a:lnTo>
                    <a:pt x="1382" y="2054"/>
                  </a:lnTo>
                  <a:lnTo>
                    <a:pt x="1392" y="2121"/>
                  </a:lnTo>
                  <a:lnTo>
                    <a:pt x="1411" y="2185"/>
                  </a:lnTo>
                  <a:lnTo>
                    <a:pt x="1435" y="2248"/>
                  </a:lnTo>
                  <a:lnTo>
                    <a:pt x="1466" y="2305"/>
                  </a:lnTo>
                  <a:lnTo>
                    <a:pt x="1503" y="2360"/>
                  </a:lnTo>
                  <a:lnTo>
                    <a:pt x="1545" y="2410"/>
                  </a:lnTo>
                  <a:lnTo>
                    <a:pt x="1592" y="2456"/>
                  </a:lnTo>
                  <a:lnTo>
                    <a:pt x="1644" y="2497"/>
                  </a:lnTo>
                  <a:lnTo>
                    <a:pt x="1699" y="2533"/>
                  </a:lnTo>
                  <a:lnTo>
                    <a:pt x="1759" y="2564"/>
                  </a:lnTo>
                  <a:lnTo>
                    <a:pt x="1822" y="2588"/>
                  </a:lnTo>
                  <a:lnTo>
                    <a:pt x="1889" y="2606"/>
                  </a:lnTo>
                  <a:lnTo>
                    <a:pt x="1956" y="2616"/>
                  </a:lnTo>
                  <a:lnTo>
                    <a:pt x="2027" y="2620"/>
                  </a:lnTo>
                  <a:lnTo>
                    <a:pt x="2099" y="2616"/>
                  </a:lnTo>
                  <a:lnTo>
                    <a:pt x="2166" y="2606"/>
                  </a:lnTo>
                  <a:lnTo>
                    <a:pt x="2233" y="2588"/>
                  </a:lnTo>
                  <a:lnTo>
                    <a:pt x="2296" y="2564"/>
                  </a:lnTo>
                  <a:lnTo>
                    <a:pt x="2355" y="2533"/>
                  </a:lnTo>
                  <a:lnTo>
                    <a:pt x="2411" y="2497"/>
                  </a:lnTo>
                  <a:lnTo>
                    <a:pt x="2462" y="2456"/>
                  </a:lnTo>
                  <a:lnTo>
                    <a:pt x="2510" y="2410"/>
                  </a:lnTo>
                  <a:lnTo>
                    <a:pt x="2552" y="2360"/>
                  </a:lnTo>
                  <a:lnTo>
                    <a:pt x="2589" y="2305"/>
                  </a:lnTo>
                  <a:lnTo>
                    <a:pt x="2620" y="2248"/>
                  </a:lnTo>
                  <a:lnTo>
                    <a:pt x="2644" y="2185"/>
                  </a:lnTo>
                  <a:lnTo>
                    <a:pt x="2662" y="2121"/>
                  </a:lnTo>
                  <a:lnTo>
                    <a:pt x="2673" y="2054"/>
                  </a:lnTo>
                  <a:lnTo>
                    <a:pt x="2677" y="1984"/>
                  </a:lnTo>
                  <a:lnTo>
                    <a:pt x="2673" y="1915"/>
                  </a:lnTo>
                  <a:lnTo>
                    <a:pt x="2662" y="1848"/>
                  </a:lnTo>
                  <a:lnTo>
                    <a:pt x="2644" y="1784"/>
                  </a:lnTo>
                  <a:lnTo>
                    <a:pt x="2620" y="1723"/>
                  </a:lnTo>
                  <a:lnTo>
                    <a:pt x="2589" y="1664"/>
                  </a:lnTo>
                  <a:lnTo>
                    <a:pt x="2552" y="1609"/>
                  </a:lnTo>
                  <a:lnTo>
                    <a:pt x="2510" y="1559"/>
                  </a:lnTo>
                  <a:lnTo>
                    <a:pt x="2462" y="1513"/>
                  </a:lnTo>
                  <a:lnTo>
                    <a:pt x="2411" y="1472"/>
                  </a:lnTo>
                  <a:lnTo>
                    <a:pt x="2355" y="1436"/>
                  </a:lnTo>
                  <a:lnTo>
                    <a:pt x="2296" y="1405"/>
                  </a:lnTo>
                  <a:lnTo>
                    <a:pt x="2233" y="1381"/>
                  </a:lnTo>
                  <a:lnTo>
                    <a:pt x="2166" y="1363"/>
                  </a:lnTo>
                  <a:lnTo>
                    <a:pt x="2099" y="1353"/>
                  </a:lnTo>
                  <a:lnTo>
                    <a:pt x="2027" y="1349"/>
                  </a:lnTo>
                  <a:close/>
                  <a:moveTo>
                    <a:pt x="1795" y="0"/>
                  </a:moveTo>
                  <a:lnTo>
                    <a:pt x="2241" y="0"/>
                  </a:lnTo>
                  <a:lnTo>
                    <a:pt x="2246" y="3"/>
                  </a:lnTo>
                  <a:lnTo>
                    <a:pt x="2252" y="12"/>
                  </a:lnTo>
                  <a:lnTo>
                    <a:pt x="2262" y="27"/>
                  </a:lnTo>
                  <a:lnTo>
                    <a:pt x="2273" y="48"/>
                  </a:lnTo>
                  <a:lnTo>
                    <a:pt x="2285" y="71"/>
                  </a:lnTo>
                  <a:lnTo>
                    <a:pt x="2298" y="99"/>
                  </a:lnTo>
                  <a:lnTo>
                    <a:pt x="2314" y="130"/>
                  </a:lnTo>
                  <a:lnTo>
                    <a:pt x="2329" y="163"/>
                  </a:lnTo>
                  <a:lnTo>
                    <a:pt x="2344" y="199"/>
                  </a:lnTo>
                  <a:lnTo>
                    <a:pt x="2360" y="235"/>
                  </a:lnTo>
                  <a:lnTo>
                    <a:pt x="2376" y="272"/>
                  </a:lnTo>
                  <a:lnTo>
                    <a:pt x="2392" y="309"/>
                  </a:lnTo>
                  <a:lnTo>
                    <a:pt x="2407" y="346"/>
                  </a:lnTo>
                  <a:lnTo>
                    <a:pt x="2422" y="381"/>
                  </a:lnTo>
                  <a:lnTo>
                    <a:pt x="2437" y="414"/>
                  </a:lnTo>
                  <a:lnTo>
                    <a:pt x="2449" y="445"/>
                  </a:lnTo>
                  <a:lnTo>
                    <a:pt x="2460" y="473"/>
                  </a:lnTo>
                  <a:lnTo>
                    <a:pt x="2470" y="497"/>
                  </a:lnTo>
                  <a:lnTo>
                    <a:pt x="2479" y="516"/>
                  </a:lnTo>
                  <a:lnTo>
                    <a:pt x="2484" y="532"/>
                  </a:lnTo>
                  <a:lnTo>
                    <a:pt x="2488" y="541"/>
                  </a:lnTo>
                  <a:lnTo>
                    <a:pt x="2489" y="545"/>
                  </a:lnTo>
                  <a:lnTo>
                    <a:pt x="2737" y="645"/>
                  </a:lnTo>
                  <a:lnTo>
                    <a:pt x="2740" y="643"/>
                  </a:lnTo>
                  <a:lnTo>
                    <a:pt x="2749" y="638"/>
                  </a:lnTo>
                  <a:lnTo>
                    <a:pt x="2764" y="632"/>
                  </a:lnTo>
                  <a:lnTo>
                    <a:pt x="2784" y="623"/>
                  </a:lnTo>
                  <a:lnTo>
                    <a:pt x="2808" y="613"/>
                  </a:lnTo>
                  <a:lnTo>
                    <a:pt x="2836" y="600"/>
                  </a:lnTo>
                  <a:lnTo>
                    <a:pt x="2867" y="587"/>
                  </a:lnTo>
                  <a:lnTo>
                    <a:pt x="2900" y="572"/>
                  </a:lnTo>
                  <a:lnTo>
                    <a:pt x="2935" y="556"/>
                  </a:lnTo>
                  <a:lnTo>
                    <a:pt x="2972" y="541"/>
                  </a:lnTo>
                  <a:lnTo>
                    <a:pt x="3009" y="524"/>
                  </a:lnTo>
                  <a:lnTo>
                    <a:pt x="3046" y="509"/>
                  </a:lnTo>
                  <a:lnTo>
                    <a:pt x="3083" y="493"/>
                  </a:lnTo>
                  <a:lnTo>
                    <a:pt x="3119" y="479"/>
                  </a:lnTo>
                  <a:lnTo>
                    <a:pt x="3152" y="465"/>
                  </a:lnTo>
                  <a:lnTo>
                    <a:pt x="3184" y="452"/>
                  </a:lnTo>
                  <a:lnTo>
                    <a:pt x="3214" y="442"/>
                  </a:lnTo>
                  <a:lnTo>
                    <a:pt x="3239" y="432"/>
                  </a:lnTo>
                  <a:lnTo>
                    <a:pt x="3261" y="426"/>
                  </a:lnTo>
                  <a:lnTo>
                    <a:pt x="3278" y="422"/>
                  </a:lnTo>
                  <a:lnTo>
                    <a:pt x="3291" y="419"/>
                  </a:lnTo>
                  <a:lnTo>
                    <a:pt x="3297" y="420"/>
                  </a:lnTo>
                  <a:lnTo>
                    <a:pt x="3612" y="728"/>
                  </a:lnTo>
                  <a:lnTo>
                    <a:pt x="3613" y="734"/>
                  </a:lnTo>
                  <a:lnTo>
                    <a:pt x="3612" y="746"/>
                  </a:lnTo>
                  <a:lnTo>
                    <a:pt x="3607" y="762"/>
                  </a:lnTo>
                  <a:lnTo>
                    <a:pt x="3600" y="784"/>
                  </a:lnTo>
                  <a:lnTo>
                    <a:pt x="3591" y="810"/>
                  </a:lnTo>
                  <a:lnTo>
                    <a:pt x="3581" y="839"/>
                  </a:lnTo>
                  <a:lnTo>
                    <a:pt x="3570" y="871"/>
                  </a:lnTo>
                  <a:lnTo>
                    <a:pt x="3556" y="906"/>
                  </a:lnTo>
                  <a:lnTo>
                    <a:pt x="3542" y="942"/>
                  </a:lnTo>
                  <a:lnTo>
                    <a:pt x="3526" y="977"/>
                  </a:lnTo>
                  <a:lnTo>
                    <a:pt x="3511" y="1015"/>
                  </a:lnTo>
                  <a:lnTo>
                    <a:pt x="3495" y="1053"/>
                  </a:lnTo>
                  <a:lnTo>
                    <a:pt x="3480" y="1089"/>
                  </a:lnTo>
                  <a:lnTo>
                    <a:pt x="3465" y="1123"/>
                  </a:lnTo>
                  <a:lnTo>
                    <a:pt x="3451" y="1157"/>
                  </a:lnTo>
                  <a:lnTo>
                    <a:pt x="3438" y="1187"/>
                  </a:lnTo>
                  <a:lnTo>
                    <a:pt x="3425" y="1216"/>
                  </a:lnTo>
                  <a:lnTo>
                    <a:pt x="3415" y="1240"/>
                  </a:lnTo>
                  <a:lnTo>
                    <a:pt x="3407" y="1259"/>
                  </a:lnTo>
                  <a:lnTo>
                    <a:pt x="3401" y="1274"/>
                  </a:lnTo>
                  <a:lnTo>
                    <a:pt x="3396" y="1283"/>
                  </a:lnTo>
                  <a:lnTo>
                    <a:pt x="3394" y="1286"/>
                  </a:lnTo>
                  <a:lnTo>
                    <a:pt x="3497" y="1529"/>
                  </a:lnTo>
                  <a:lnTo>
                    <a:pt x="3501" y="1531"/>
                  </a:lnTo>
                  <a:lnTo>
                    <a:pt x="3510" y="1534"/>
                  </a:lnTo>
                  <a:lnTo>
                    <a:pt x="3525" y="1540"/>
                  </a:lnTo>
                  <a:lnTo>
                    <a:pt x="3545" y="1547"/>
                  </a:lnTo>
                  <a:lnTo>
                    <a:pt x="3571" y="1556"/>
                  </a:lnTo>
                  <a:lnTo>
                    <a:pt x="3599" y="1566"/>
                  </a:lnTo>
                  <a:lnTo>
                    <a:pt x="3630" y="1578"/>
                  </a:lnTo>
                  <a:lnTo>
                    <a:pt x="3664" y="1591"/>
                  </a:lnTo>
                  <a:lnTo>
                    <a:pt x="3700" y="1604"/>
                  </a:lnTo>
                  <a:lnTo>
                    <a:pt x="3737" y="1618"/>
                  </a:lnTo>
                  <a:lnTo>
                    <a:pt x="3776" y="1632"/>
                  </a:lnTo>
                  <a:lnTo>
                    <a:pt x="3814" y="1647"/>
                  </a:lnTo>
                  <a:lnTo>
                    <a:pt x="3851" y="1661"/>
                  </a:lnTo>
                  <a:lnTo>
                    <a:pt x="3887" y="1675"/>
                  </a:lnTo>
                  <a:lnTo>
                    <a:pt x="3921" y="1689"/>
                  </a:lnTo>
                  <a:lnTo>
                    <a:pt x="3953" y="1703"/>
                  </a:lnTo>
                  <a:lnTo>
                    <a:pt x="3981" y="1715"/>
                  </a:lnTo>
                  <a:lnTo>
                    <a:pt x="4005" y="1726"/>
                  </a:lnTo>
                  <a:lnTo>
                    <a:pt x="4026" y="1737"/>
                  </a:lnTo>
                  <a:lnTo>
                    <a:pt x="4041" y="1746"/>
                  </a:lnTo>
                  <a:lnTo>
                    <a:pt x="4051" y="1752"/>
                  </a:lnTo>
                  <a:lnTo>
                    <a:pt x="4054" y="1757"/>
                  </a:lnTo>
                  <a:lnTo>
                    <a:pt x="4054" y="2194"/>
                  </a:lnTo>
                  <a:lnTo>
                    <a:pt x="4051" y="2199"/>
                  </a:lnTo>
                  <a:lnTo>
                    <a:pt x="4041" y="2205"/>
                  </a:lnTo>
                  <a:lnTo>
                    <a:pt x="4026" y="2214"/>
                  </a:lnTo>
                  <a:lnTo>
                    <a:pt x="4005" y="2226"/>
                  </a:lnTo>
                  <a:lnTo>
                    <a:pt x="3981" y="2237"/>
                  </a:lnTo>
                  <a:lnTo>
                    <a:pt x="3953" y="2250"/>
                  </a:lnTo>
                  <a:lnTo>
                    <a:pt x="3921" y="2264"/>
                  </a:lnTo>
                  <a:lnTo>
                    <a:pt x="3887" y="2280"/>
                  </a:lnTo>
                  <a:lnTo>
                    <a:pt x="3851" y="2295"/>
                  </a:lnTo>
                  <a:lnTo>
                    <a:pt x="3814" y="2310"/>
                  </a:lnTo>
                  <a:lnTo>
                    <a:pt x="3776" y="2326"/>
                  </a:lnTo>
                  <a:lnTo>
                    <a:pt x="3739" y="2342"/>
                  </a:lnTo>
                  <a:lnTo>
                    <a:pt x="3702" y="2356"/>
                  </a:lnTo>
                  <a:lnTo>
                    <a:pt x="3666" y="2372"/>
                  </a:lnTo>
                  <a:lnTo>
                    <a:pt x="3631" y="2385"/>
                  </a:lnTo>
                  <a:lnTo>
                    <a:pt x="3599" y="2397"/>
                  </a:lnTo>
                  <a:lnTo>
                    <a:pt x="3571" y="2409"/>
                  </a:lnTo>
                  <a:lnTo>
                    <a:pt x="3547" y="2418"/>
                  </a:lnTo>
                  <a:lnTo>
                    <a:pt x="3526" y="2426"/>
                  </a:lnTo>
                  <a:lnTo>
                    <a:pt x="3511" y="2432"/>
                  </a:lnTo>
                  <a:lnTo>
                    <a:pt x="3502" y="2436"/>
                  </a:lnTo>
                  <a:lnTo>
                    <a:pt x="3498" y="2437"/>
                  </a:lnTo>
                  <a:lnTo>
                    <a:pt x="3396" y="2680"/>
                  </a:lnTo>
                  <a:lnTo>
                    <a:pt x="3397" y="2683"/>
                  </a:lnTo>
                  <a:lnTo>
                    <a:pt x="3401" y="2692"/>
                  </a:lnTo>
                  <a:lnTo>
                    <a:pt x="3408" y="2707"/>
                  </a:lnTo>
                  <a:lnTo>
                    <a:pt x="3417" y="2726"/>
                  </a:lnTo>
                  <a:lnTo>
                    <a:pt x="3429" y="2749"/>
                  </a:lnTo>
                  <a:lnTo>
                    <a:pt x="3440" y="2776"/>
                  </a:lnTo>
                  <a:lnTo>
                    <a:pt x="3454" y="2807"/>
                  </a:lnTo>
                  <a:lnTo>
                    <a:pt x="3470" y="2839"/>
                  </a:lnTo>
                  <a:lnTo>
                    <a:pt x="3485" y="2874"/>
                  </a:lnTo>
                  <a:lnTo>
                    <a:pt x="3502" y="2910"/>
                  </a:lnTo>
                  <a:lnTo>
                    <a:pt x="3519" y="2945"/>
                  </a:lnTo>
                  <a:lnTo>
                    <a:pt x="3535" y="2983"/>
                  </a:lnTo>
                  <a:lnTo>
                    <a:pt x="3551" y="3018"/>
                  </a:lnTo>
                  <a:lnTo>
                    <a:pt x="3566" y="3054"/>
                  </a:lnTo>
                  <a:lnTo>
                    <a:pt x="3580" y="3088"/>
                  </a:lnTo>
                  <a:lnTo>
                    <a:pt x="3593" y="3118"/>
                  </a:lnTo>
                  <a:lnTo>
                    <a:pt x="3603" y="3146"/>
                  </a:lnTo>
                  <a:lnTo>
                    <a:pt x="3613" y="3172"/>
                  </a:lnTo>
                  <a:lnTo>
                    <a:pt x="3620" y="3194"/>
                  </a:lnTo>
                  <a:lnTo>
                    <a:pt x="3625" y="3210"/>
                  </a:lnTo>
                  <a:lnTo>
                    <a:pt x="3626" y="3222"/>
                  </a:lnTo>
                  <a:lnTo>
                    <a:pt x="3625" y="3227"/>
                  </a:lnTo>
                  <a:lnTo>
                    <a:pt x="3310" y="3536"/>
                  </a:lnTo>
                  <a:lnTo>
                    <a:pt x="3303" y="3537"/>
                  </a:lnTo>
                  <a:lnTo>
                    <a:pt x="3292" y="3536"/>
                  </a:lnTo>
                  <a:lnTo>
                    <a:pt x="3274" y="3532"/>
                  </a:lnTo>
                  <a:lnTo>
                    <a:pt x="3252" y="3525"/>
                  </a:lnTo>
                  <a:lnTo>
                    <a:pt x="3227" y="3516"/>
                  </a:lnTo>
                  <a:lnTo>
                    <a:pt x="3196" y="3506"/>
                  </a:lnTo>
                  <a:lnTo>
                    <a:pt x="3164" y="3495"/>
                  </a:lnTo>
                  <a:lnTo>
                    <a:pt x="3129" y="3481"/>
                  </a:lnTo>
                  <a:lnTo>
                    <a:pt x="3092" y="3466"/>
                  </a:lnTo>
                  <a:lnTo>
                    <a:pt x="3055" y="3452"/>
                  </a:lnTo>
                  <a:lnTo>
                    <a:pt x="3017" y="3437"/>
                  </a:lnTo>
                  <a:lnTo>
                    <a:pt x="2979" y="3422"/>
                  </a:lnTo>
                  <a:lnTo>
                    <a:pt x="2942" y="3406"/>
                  </a:lnTo>
                  <a:lnTo>
                    <a:pt x="2906" y="3392"/>
                  </a:lnTo>
                  <a:lnTo>
                    <a:pt x="2872" y="3378"/>
                  </a:lnTo>
                  <a:lnTo>
                    <a:pt x="2841" y="3365"/>
                  </a:lnTo>
                  <a:lnTo>
                    <a:pt x="2813" y="3354"/>
                  </a:lnTo>
                  <a:lnTo>
                    <a:pt x="2789" y="3344"/>
                  </a:lnTo>
                  <a:lnTo>
                    <a:pt x="2768" y="3335"/>
                  </a:lnTo>
                  <a:lnTo>
                    <a:pt x="2754" y="3328"/>
                  </a:lnTo>
                  <a:lnTo>
                    <a:pt x="2744" y="3324"/>
                  </a:lnTo>
                  <a:lnTo>
                    <a:pt x="2741" y="3323"/>
                  </a:lnTo>
                  <a:lnTo>
                    <a:pt x="2492" y="3424"/>
                  </a:lnTo>
                  <a:lnTo>
                    <a:pt x="2490" y="3427"/>
                  </a:lnTo>
                  <a:lnTo>
                    <a:pt x="2487" y="3437"/>
                  </a:lnTo>
                  <a:lnTo>
                    <a:pt x="2481" y="3454"/>
                  </a:lnTo>
                  <a:lnTo>
                    <a:pt x="2472" y="3475"/>
                  </a:lnTo>
                  <a:lnTo>
                    <a:pt x="2462" y="3502"/>
                  </a:lnTo>
                  <a:lnTo>
                    <a:pt x="2452" y="3532"/>
                  </a:lnTo>
                  <a:lnTo>
                    <a:pt x="2439" y="3565"/>
                  </a:lnTo>
                  <a:lnTo>
                    <a:pt x="2425" y="3601"/>
                  </a:lnTo>
                  <a:lnTo>
                    <a:pt x="2410" y="3638"/>
                  </a:lnTo>
                  <a:lnTo>
                    <a:pt x="2394" y="3678"/>
                  </a:lnTo>
                  <a:lnTo>
                    <a:pt x="2379" y="3716"/>
                  </a:lnTo>
                  <a:lnTo>
                    <a:pt x="2364" y="3755"/>
                  </a:lnTo>
                  <a:lnTo>
                    <a:pt x="2348" y="3792"/>
                  </a:lnTo>
                  <a:lnTo>
                    <a:pt x="2333" y="3828"/>
                  </a:lnTo>
                  <a:lnTo>
                    <a:pt x="2319" y="3861"/>
                  </a:lnTo>
                  <a:lnTo>
                    <a:pt x="2305" y="3892"/>
                  </a:lnTo>
                  <a:lnTo>
                    <a:pt x="2293" y="3917"/>
                  </a:lnTo>
                  <a:lnTo>
                    <a:pt x="2282" y="3939"/>
                  </a:lnTo>
                  <a:lnTo>
                    <a:pt x="2273" y="3956"/>
                  </a:lnTo>
                  <a:lnTo>
                    <a:pt x="2265" y="3966"/>
                  </a:lnTo>
                  <a:lnTo>
                    <a:pt x="2260" y="3970"/>
                  </a:lnTo>
                  <a:lnTo>
                    <a:pt x="1814" y="3970"/>
                  </a:lnTo>
                  <a:lnTo>
                    <a:pt x="1809" y="3966"/>
                  </a:lnTo>
                  <a:lnTo>
                    <a:pt x="1802" y="3957"/>
                  </a:lnTo>
                  <a:lnTo>
                    <a:pt x="1793" y="3942"/>
                  </a:lnTo>
                  <a:lnTo>
                    <a:pt x="1781" y="3922"/>
                  </a:lnTo>
                  <a:lnTo>
                    <a:pt x="1768" y="3898"/>
                  </a:lnTo>
                  <a:lnTo>
                    <a:pt x="1755" y="3870"/>
                  </a:lnTo>
                  <a:lnTo>
                    <a:pt x="1741" y="3839"/>
                  </a:lnTo>
                  <a:lnTo>
                    <a:pt x="1726" y="3806"/>
                  </a:lnTo>
                  <a:lnTo>
                    <a:pt x="1711" y="3770"/>
                  </a:lnTo>
                  <a:lnTo>
                    <a:pt x="1694" y="3734"/>
                  </a:lnTo>
                  <a:lnTo>
                    <a:pt x="1679" y="3697"/>
                  </a:lnTo>
                  <a:lnTo>
                    <a:pt x="1662" y="3660"/>
                  </a:lnTo>
                  <a:lnTo>
                    <a:pt x="1647" y="3624"/>
                  </a:lnTo>
                  <a:lnTo>
                    <a:pt x="1632" y="3588"/>
                  </a:lnTo>
                  <a:lnTo>
                    <a:pt x="1618" y="3555"/>
                  </a:lnTo>
                  <a:lnTo>
                    <a:pt x="1606" y="3524"/>
                  </a:lnTo>
                  <a:lnTo>
                    <a:pt x="1594" y="3496"/>
                  </a:lnTo>
                  <a:lnTo>
                    <a:pt x="1584" y="3472"/>
                  </a:lnTo>
                  <a:lnTo>
                    <a:pt x="1576" y="3452"/>
                  </a:lnTo>
                  <a:lnTo>
                    <a:pt x="1570" y="3437"/>
                  </a:lnTo>
                  <a:lnTo>
                    <a:pt x="1566" y="3428"/>
                  </a:lnTo>
                  <a:lnTo>
                    <a:pt x="1565" y="3424"/>
                  </a:lnTo>
                  <a:lnTo>
                    <a:pt x="1316" y="3324"/>
                  </a:lnTo>
                  <a:lnTo>
                    <a:pt x="1314" y="3326"/>
                  </a:lnTo>
                  <a:lnTo>
                    <a:pt x="1305" y="3331"/>
                  </a:lnTo>
                  <a:lnTo>
                    <a:pt x="1289" y="3337"/>
                  </a:lnTo>
                  <a:lnTo>
                    <a:pt x="1270" y="3346"/>
                  </a:lnTo>
                  <a:lnTo>
                    <a:pt x="1246" y="3356"/>
                  </a:lnTo>
                  <a:lnTo>
                    <a:pt x="1218" y="3369"/>
                  </a:lnTo>
                  <a:lnTo>
                    <a:pt x="1187" y="3382"/>
                  </a:lnTo>
                  <a:lnTo>
                    <a:pt x="1154" y="3397"/>
                  </a:lnTo>
                  <a:lnTo>
                    <a:pt x="1119" y="3413"/>
                  </a:lnTo>
                  <a:lnTo>
                    <a:pt x="1082" y="3428"/>
                  </a:lnTo>
                  <a:lnTo>
                    <a:pt x="1045" y="3445"/>
                  </a:lnTo>
                  <a:lnTo>
                    <a:pt x="1008" y="3460"/>
                  </a:lnTo>
                  <a:lnTo>
                    <a:pt x="971" y="3475"/>
                  </a:lnTo>
                  <a:lnTo>
                    <a:pt x="935" y="3491"/>
                  </a:lnTo>
                  <a:lnTo>
                    <a:pt x="901" y="3505"/>
                  </a:lnTo>
                  <a:lnTo>
                    <a:pt x="869" y="3516"/>
                  </a:lnTo>
                  <a:lnTo>
                    <a:pt x="840" y="3528"/>
                  </a:lnTo>
                  <a:lnTo>
                    <a:pt x="814" y="3537"/>
                  </a:lnTo>
                  <a:lnTo>
                    <a:pt x="793" y="3545"/>
                  </a:lnTo>
                  <a:lnTo>
                    <a:pt x="776" y="3548"/>
                  </a:lnTo>
                  <a:lnTo>
                    <a:pt x="763" y="3551"/>
                  </a:lnTo>
                  <a:lnTo>
                    <a:pt x="758" y="3550"/>
                  </a:lnTo>
                  <a:lnTo>
                    <a:pt x="443" y="3240"/>
                  </a:lnTo>
                  <a:lnTo>
                    <a:pt x="442" y="3235"/>
                  </a:lnTo>
                  <a:lnTo>
                    <a:pt x="443" y="3223"/>
                  </a:lnTo>
                  <a:lnTo>
                    <a:pt x="448" y="3207"/>
                  </a:lnTo>
                  <a:lnTo>
                    <a:pt x="455" y="3185"/>
                  </a:lnTo>
                  <a:lnTo>
                    <a:pt x="464" y="3159"/>
                  </a:lnTo>
                  <a:lnTo>
                    <a:pt x="474" y="3130"/>
                  </a:lnTo>
                  <a:lnTo>
                    <a:pt x="485" y="3098"/>
                  </a:lnTo>
                  <a:lnTo>
                    <a:pt x="499" y="3064"/>
                  </a:lnTo>
                  <a:lnTo>
                    <a:pt x="513" y="3029"/>
                  </a:lnTo>
                  <a:lnTo>
                    <a:pt x="529" y="2991"/>
                  </a:lnTo>
                  <a:lnTo>
                    <a:pt x="544" y="2954"/>
                  </a:lnTo>
                  <a:lnTo>
                    <a:pt x="560" y="2917"/>
                  </a:lnTo>
                  <a:lnTo>
                    <a:pt x="575" y="2880"/>
                  </a:lnTo>
                  <a:lnTo>
                    <a:pt x="589" y="2846"/>
                  </a:lnTo>
                  <a:lnTo>
                    <a:pt x="604" y="2812"/>
                  </a:lnTo>
                  <a:lnTo>
                    <a:pt x="617" y="2781"/>
                  </a:lnTo>
                  <a:lnTo>
                    <a:pt x="629" y="2753"/>
                  </a:lnTo>
                  <a:lnTo>
                    <a:pt x="639" y="2730"/>
                  </a:lnTo>
                  <a:lnTo>
                    <a:pt x="648" y="2710"/>
                  </a:lnTo>
                  <a:lnTo>
                    <a:pt x="654" y="2696"/>
                  </a:lnTo>
                  <a:lnTo>
                    <a:pt x="658" y="2687"/>
                  </a:lnTo>
                  <a:lnTo>
                    <a:pt x="661" y="2683"/>
                  </a:lnTo>
                  <a:lnTo>
                    <a:pt x="557" y="2441"/>
                  </a:lnTo>
                  <a:lnTo>
                    <a:pt x="554" y="2440"/>
                  </a:lnTo>
                  <a:lnTo>
                    <a:pt x="544" y="2436"/>
                  </a:lnTo>
                  <a:lnTo>
                    <a:pt x="529" y="2431"/>
                  </a:lnTo>
                  <a:lnTo>
                    <a:pt x="508" y="2423"/>
                  </a:lnTo>
                  <a:lnTo>
                    <a:pt x="484" y="2414"/>
                  </a:lnTo>
                  <a:lnTo>
                    <a:pt x="456" y="2404"/>
                  </a:lnTo>
                  <a:lnTo>
                    <a:pt x="424" y="2392"/>
                  </a:lnTo>
                  <a:lnTo>
                    <a:pt x="391" y="2379"/>
                  </a:lnTo>
                  <a:lnTo>
                    <a:pt x="353" y="2367"/>
                  </a:lnTo>
                  <a:lnTo>
                    <a:pt x="316" y="2353"/>
                  </a:lnTo>
                  <a:lnTo>
                    <a:pt x="279" y="2337"/>
                  </a:lnTo>
                  <a:lnTo>
                    <a:pt x="241" y="2323"/>
                  </a:lnTo>
                  <a:lnTo>
                    <a:pt x="204" y="2308"/>
                  </a:lnTo>
                  <a:lnTo>
                    <a:pt x="168" y="2294"/>
                  </a:lnTo>
                  <a:lnTo>
                    <a:pt x="133" y="2280"/>
                  </a:lnTo>
                  <a:lnTo>
                    <a:pt x="101" y="2267"/>
                  </a:lnTo>
                  <a:lnTo>
                    <a:pt x="73" y="2254"/>
                  </a:lnTo>
                  <a:lnTo>
                    <a:pt x="49" y="2242"/>
                  </a:lnTo>
                  <a:lnTo>
                    <a:pt x="28" y="2232"/>
                  </a:lnTo>
                  <a:lnTo>
                    <a:pt x="13" y="2223"/>
                  </a:lnTo>
                  <a:lnTo>
                    <a:pt x="4" y="2217"/>
                  </a:lnTo>
                  <a:lnTo>
                    <a:pt x="0" y="2212"/>
                  </a:lnTo>
                  <a:lnTo>
                    <a:pt x="0" y="1775"/>
                  </a:lnTo>
                  <a:lnTo>
                    <a:pt x="4" y="1770"/>
                  </a:lnTo>
                  <a:lnTo>
                    <a:pt x="13" y="1764"/>
                  </a:lnTo>
                  <a:lnTo>
                    <a:pt x="28" y="1755"/>
                  </a:lnTo>
                  <a:lnTo>
                    <a:pt x="49" y="1743"/>
                  </a:lnTo>
                  <a:lnTo>
                    <a:pt x="73" y="1732"/>
                  </a:lnTo>
                  <a:lnTo>
                    <a:pt x="101" y="1719"/>
                  </a:lnTo>
                  <a:lnTo>
                    <a:pt x="133" y="1705"/>
                  </a:lnTo>
                  <a:lnTo>
                    <a:pt x="168" y="1689"/>
                  </a:lnTo>
                  <a:lnTo>
                    <a:pt x="204" y="1674"/>
                  </a:lnTo>
                  <a:lnTo>
                    <a:pt x="241" y="1659"/>
                  </a:lnTo>
                  <a:lnTo>
                    <a:pt x="278" y="1643"/>
                  </a:lnTo>
                  <a:lnTo>
                    <a:pt x="316" y="1628"/>
                  </a:lnTo>
                  <a:lnTo>
                    <a:pt x="353" y="1612"/>
                  </a:lnTo>
                  <a:lnTo>
                    <a:pt x="389" y="1598"/>
                  </a:lnTo>
                  <a:lnTo>
                    <a:pt x="424" y="1584"/>
                  </a:lnTo>
                  <a:lnTo>
                    <a:pt x="455" y="1572"/>
                  </a:lnTo>
                  <a:lnTo>
                    <a:pt x="484" y="1561"/>
                  </a:lnTo>
                  <a:lnTo>
                    <a:pt x="508" y="1551"/>
                  </a:lnTo>
                  <a:lnTo>
                    <a:pt x="529" y="1543"/>
                  </a:lnTo>
                  <a:lnTo>
                    <a:pt x="544" y="1537"/>
                  </a:lnTo>
                  <a:lnTo>
                    <a:pt x="553" y="1533"/>
                  </a:lnTo>
                  <a:lnTo>
                    <a:pt x="557" y="1532"/>
                  </a:lnTo>
                  <a:lnTo>
                    <a:pt x="658" y="1290"/>
                  </a:lnTo>
                  <a:lnTo>
                    <a:pt x="657" y="1286"/>
                  </a:lnTo>
                  <a:lnTo>
                    <a:pt x="653" y="1277"/>
                  </a:lnTo>
                  <a:lnTo>
                    <a:pt x="645" y="1263"/>
                  </a:lnTo>
                  <a:lnTo>
                    <a:pt x="636" y="1244"/>
                  </a:lnTo>
                  <a:lnTo>
                    <a:pt x="626" y="1219"/>
                  </a:lnTo>
                  <a:lnTo>
                    <a:pt x="613" y="1193"/>
                  </a:lnTo>
                  <a:lnTo>
                    <a:pt x="599" y="1163"/>
                  </a:lnTo>
                  <a:lnTo>
                    <a:pt x="584" y="1130"/>
                  </a:lnTo>
                  <a:lnTo>
                    <a:pt x="568" y="1095"/>
                  </a:lnTo>
                  <a:lnTo>
                    <a:pt x="552" y="1059"/>
                  </a:lnTo>
                  <a:lnTo>
                    <a:pt x="536" y="1024"/>
                  </a:lnTo>
                  <a:lnTo>
                    <a:pt x="520" y="986"/>
                  </a:lnTo>
                  <a:lnTo>
                    <a:pt x="504" y="951"/>
                  </a:lnTo>
                  <a:lnTo>
                    <a:pt x="489" y="916"/>
                  </a:lnTo>
                  <a:lnTo>
                    <a:pt x="475" y="883"/>
                  </a:lnTo>
                  <a:lnTo>
                    <a:pt x="462" y="851"/>
                  </a:lnTo>
                  <a:lnTo>
                    <a:pt x="451" y="822"/>
                  </a:lnTo>
                  <a:lnTo>
                    <a:pt x="442" y="797"/>
                  </a:lnTo>
                  <a:lnTo>
                    <a:pt x="435" y="776"/>
                  </a:lnTo>
                  <a:lnTo>
                    <a:pt x="430" y="760"/>
                  </a:lnTo>
                  <a:lnTo>
                    <a:pt x="429" y="748"/>
                  </a:lnTo>
                  <a:lnTo>
                    <a:pt x="430" y="742"/>
                  </a:lnTo>
                  <a:lnTo>
                    <a:pt x="745" y="433"/>
                  </a:lnTo>
                  <a:lnTo>
                    <a:pt x="750" y="432"/>
                  </a:lnTo>
                  <a:lnTo>
                    <a:pt x="763" y="433"/>
                  </a:lnTo>
                  <a:lnTo>
                    <a:pt x="780" y="438"/>
                  </a:lnTo>
                  <a:lnTo>
                    <a:pt x="802" y="445"/>
                  </a:lnTo>
                  <a:lnTo>
                    <a:pt x="828" y="452"/>
                  </a:lnTo>
                  <a:lnTo>
                    <a:pt x="858" y="463"/>
                  </a:lnTo>
                  <a:lnTo>
                    <a:pt x="890" y="476"/>
                  </a:lnTo>
                  <a:lnTo>
                    <a:pt x="924" y="488"/>
                  </a:lnTo>
                  <a:lnTo>
                    <a:pt x="962" y="502"/>
                  </a:lnTo>
                  <a:lnTo>
                    <a:pt x="999" y="516"/>
                  </a:lnTo>
                  <a:lnTo>
                    <a:pt x="1037" y="532"/>
                  </a:lnTo>
                  <a:lnTo>
                    <a:pt x="1076" y="547"/>
                  </a:lnTo>
                  <a:lnTo>
                    <a:pt x="1113" y="563"/>
                  </a:lnTo>
                  <a:lnTo>
                    <a:pt x="1149" y="577"/>
                  </a:lnTo>
                  <a:lnTo>
                    <a:pt x="1182" y="591"/>
                  </a:lnTo>
                  <a:lnTo>
                    <a:pt x="1214" y="604"/>
                  </a:lnTo>
                  <a:lnTo>
                    <a:pt x="1242" y="616"/>
                  </a:lnTo>
                  <a:lnTo>
                    <a:pt x="1266" y="627"/>
                  </a:lnTo>
                  <a:lnTo>
                    <a:pt x="1287" y="634"/>
                  </a:lnTo>
                  <a:lnTo>
                    <a:pt x="1301" y="641"/>
                  </a:lnTo>
                  <a:lnTo>
                    <a:pt x="1311" y="645"/>
                  </a:lnTo>
                  <a:lnTo>
                    <a:pt x="1314" y="646"/>
                  </a:lnTo>
                  <a:lnTo>
                    <a:pt x="1562" y="546"/>
                  </a:lnTo>
                  <a:lnTo>
                    <a:pt x="1563" y="542"/>
                  </a:lnTo>
                  <a:lnTo>
                    <a:pt x="1567" y="532"/>
                  </a:lnTo>
                  <a:lnTo>
                    <a:pt x="1572" y="515"/>
                  </a:lnTo>
                  <a:lnTo>
                    <a:pt x="1581" y="493"/>
                  </a:lnTo>
                  <a:lnTo>
                    <a:pt x="1592" y="468"/>
                  </a:lnTo>
                  <a:lnTo>
                    <a:pt x="1603" y="437"/>
                  </a:lnTo>
                  <a:lnTo>
                    <a:pt x="1615" y="404"/>
                  </a:lnTo>
                  <a:lnTo>
                    <a:pt x="1629" y="368"/>
                  </a:lnTo>
                  <a:lnTo>
                    <a:pt x="1644" y="331"/>
                  </a:lnTo>
                  <a:lnTo>
                    <a:pt x="1659" y="292"/>
                  </a:lnTo>
                  <a:lnTo>
                    <a:pt x="1675" y="253"/>
                  </a:lnTo>
                  <a:lnTo>
                    <a:pt x="1690" y="214"/>
                  </a:lnTo>
                  <a:lnTo>
                    <a:pt x="1705" y="177"/>
                  </a:lnTo>
                  <a:lnTo>
                    <a:pt x="1721" y="141"/>
                  </a:lnTo>
                  <a:lnTo>
                    <a:pt x="1735" y="108"/>
                  </a:lnTo>
                  <a:lnTo>
                    <a:pt x="1749" y="77"/>
                  </a:lnTo>
                  <a:lnTo>
                    <a:pt x="1762" y="52"/>
                  </a:lnTo>
                  <a:lnTo>
                    <a:pt x="1772" y="30"/>
                  </a:lnTo>
                  <a:lnTo>
                    <a:pt x="1782" y="13"/>
                  </a:lnTo>
                  <a:lnTo>
                    <a:pt x="1790" y="3"/>
                  </a:lnTo>
                  <a:lnTo>
                    <a:pt x="1795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2000"/>
              </a:schemeClr>
            </a:solidFill>
            <a:ln w="0">
              <a:noFill/>
              <a:prstDash val="solid"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ïsḻíḋè">
              <a:extLst>
                <a:ext uri="{FF2B5EF4-FFF2-40B4-BE49-F238E27FC236}">
                  <a16:creationId xmlns:a16="http://schemas.microsoft.com/office/drawing/2014/main" xmlns="" id="{D7C716FF-446D-49EE-8A26-A094938E855C}"/>
                </a:ext>
              </a:extLst>
            </p:cNvPr>
            <p:cNvSpPr/>
            <p:nvPr/>
          </p:nvSpPr>
          <p:spPr bwMode="auto">
            <a:xfrm>
              <a:off x="7992577" y="2125970"/>
              <a:ext cx="2884180" cy="2824417"/>
            </a:xfrm>
            <a:custGeom>
              <a:avLst/>
              <a:gdLst>
                <a:gd name="T0" fmla="*/ 1644 w 4054"/>
                <a:gd name="T1" fmla="*/ 1472 h 3970"/>
                <a:gd name="T2" fmla="*/ 1392 w 4054"/>
                <a:gd name="T3" fmla="*/ 1848 h 3970"/>
                <a:gd name="T4" fmla="*/ 1466 w 4054"/>
                <a:gd name="T5" fmla="*/ 2305 h 3970"/>
                <a:gd name="T6" fmla="*/ 1822 w 4054"/>
                <a:gd name="T7" fmla="*/ 2588 h 3970"/>
                <a:gd name="T8" fmla="*/ 2296 w 4054"/>
                <a:gd name="T9" fmla="*/ 2564 h 3970"/>
                <a:gd name="T10" fmla="*/ 2620 w 4054"/>
                <a:gd name="T11" fmla="*/ 2248 h 3970"/>
                <a:gd name="T12" fmla="*/ 2644 w 4054"/>
                <a:gd name="T13" fmla="*/ 1784 h 3970"/>
                <a:gd name="T14" fmla="*/ 2355 w 4054"/>
                <a:gd name="T15" fmla="*/ 1436 h 3970"/>
                <a:gd name="T16" fmla="*/ 2241 w 4054"/>
                <a:gd name="T17" fmla="*/ 0 h 3970"/>
                <a:gd name="T18" fmla="*/ 2314 w 4054"/>
                <a:gd name="T19" fmla="*/ 130 h 3970"/>
                <a:gd name="T20" fmla="*/ 2422 w 4054"/>
                <a:gd name="T21" fmla="*/ 381 h 3970"/>
                <a:gd name="T22" fmla="*/ 2488 w 4054"/>
                <a:gd name="T23" fmla="*/ 541 h 3970"/>
                <a:gd name="T24" fmla="*/ 2808 w 4054"/>
                <a:gd name="T25" fmla="*/ 613 h 3970"/>
                <a:gd name="T26" fmla="*/ 3046 w 4054"/>
                <a:gd name="T27" fmla="*/ 509 h 3970"/>
                <a:gd name="T28" fmla="*/ 3261 w 4054"/>
                <a:gd name="T29" fmla="*/ 426 h 3970"/>
                <a:gd name="T30" fmla="*/ 3607 w 4054"/>
                <a:gd name="T31" fmla="*/ 762 h 3970"/>
                <a:gd name="T32" fmla="*/ 3526 w 4054"/>
                <a:gd name="T33" fmla="*/ 977 h 3970"/>
                <a:gd name="T34" fmla="*/ 3425 w 4054"/>
                <a:gd name="T35" fmla="*/ 1216 h 3970"/>
                <a:gd name="T36" fmla="*/ 3501 w 4054"/>
                <a:gd name="T37" fmla="*/ 1531 h 3970"/>
                <a:gd name="T38" fmla="*/ 3664 w 4054"/>
                <a:gd name="T39" fmla="*/ 1591 h 3970"/>
                <a:gd name="T40" fmla="*/ 3921 w 4054"/>
                <a:gd name="T41" fmla="*/ 1689 h 3970"/>
                <a:gd name="T42" fmla="*/ 4054 w 4054"/>
                <a:gd name="T43" fmla="*/ 1757 h 3970"/>
                <a:gd name="T44" fmla="*/ 3953 w 4054"/>
                <a:gd name="T45" fmla="*/ 2250 h 3970"/>
                <a:gd name="T46" fmla="*/ 3702 w 4054"/>
                <a:gd name="T47" fmla="*/ 2356 h 3970"/>
                <a:gd name="T48" fmla="*/ 3511 w 4054"/>
                <a:gd name="T49" fmla="*/ 2432 h 3970"/>
                <a:gd name="T50" fmla="*/ 3417 w 4054"/>
                <a:gd name="T51" fmla="*/ 2726 h 3970"/>
                <a:gd name="T52" fmla="*/ 3519 w 4054"/>
                <a:gd name="T53" fmla="*/ 2945 h 3970"/>
                <a:gd name="T54" fmla="*/ 3613 w 4054"/>
                <a:gd name="T55" fmla="*/ 3172 h 3970"/>
                <a:gd name="T56" fmla="*/ 3292 w 4054"/>
                <a:gd name="T57" fmla="*/ 3536 h 3970"/>
                <a:gd name="T58" fmla="*/ 3092 w 4054"/>
                <a:gd name="T59" fmla="*/ 3466 h 3970"/>
                <a:gd name="T60" fmla="*/ 2841 w 4054"/>
                <a:gd name="T61" fmla="*/ 3365 h 3970"/>
                <a:gd name="T62" fmla="*/ 2492 w 4054"/>
                <a:gd name="T63" fmla="*/ 3424 h 3970"/>
                <a:gd name="T64" fmla="*/ 2439 w 4054"/>
                <a:gd name="T65" fmla="*/ 3565 h 3970"/>
                <a:gd name="T66" fmla="*/ 2333 w 4054"/>
                <a:gd name="T67" fmla="*/ 3828 h 3970"/>
                <a:gd name="T68" fmla="*/ 2260 w 4054"/>
                <a:gd name="T69" fmla="*/ 3970 h 3970"/>
                <a:gd name="T70" fmla="*/ 1755 w 4054"/>
                <a:gd name="T71" fmla="*/ 3870 h 3970"/>
                <a:gd name="T72" fmla="*/ 1647 w 4054"/>
                <a:gd name="T73" fmla="*/ 3624 h 3970"/>
                <a:gd name="T74" fmla="*/ 1570 w 4054"/>
                <a:gd name="T75" fmla="*/ 3437 h 3970"/>
                <a:gd name="T76" fmla="*/ 1270 w 4054"/>
                <a:gd name="T77" fmla="*/ 3346 h 3970"/>
                <a:gd name="T78" fmla="*/ 1045 w 4054"/>
                <a:gd name="T79" fmla="*/ 3445 h 3970"/>
                <a:gd name="T80" fmla="*/ 814 w 4054"/>
                <a:gd name="T81" fmla="*/ 3537 h 3970"/>
                <a:gd name="T82" fmla="*/ 443 w 4054"/>
                <a:gd name="T83" fmla="*/ 3223 h 3970"/>
                <a:gd name="T84" fmla="*/ 513 w 4054"/>
                <a:gd name="T85" fmla="*/ 3029 h 3970"/>
                <a:gd name="T86" fmla="*/ 617 w 4054"/>
                <a:gd name="T87" fmla="*/ 2781 h 3970"/>
                <a:gd name="T88" fmla="*/ 557 w 4054"/>
                <a:gd name="T89" fmla="*/ 2441 h 3970"/>
                <a:gd name="T90" fmla="*/ 424 w 4054"/>
                <a:gd name="T91" fmla="*/ 2392 h 3970"/>
                <a:gd name="T92" fmla="*/ 168 w 4054"/>
                <a:gd name="T93" fmla="*/ 2294 h 3970"/>
                <a:gd name="T94" fmla="*/ 4 w 4054"/>
                <a:gd name="T95" fmla="*/ 2217 h 3970"/>
                <a:gd name="T96" fmla="*/ 73 w 4054"/>
                <a:gd name="T97" fmla="*/ 1732 h 3970"/>
                <a:gd name="T98" fmla="*/ 316 w 4054"/>
                <a:gd name="T99" fmla="*/ 1628 h 3970"/>
                <a:gd name="T100" fmla="*/ 529 w 4054"/>
                <a:gd name="T101" fmla="*/ 1543 h 3970"/>
                <a:gd name="T102" fmla="*/ 645 w 4054"/>
                <a:gd name="T103" fmla="*/ 1263 h 3970"/>
                <a:gd name="T104" fmla="*/ 552 w 4054"/>
                <a:gd name="T105" fmla="*/ 1059 h 3970"/>
                <a:gd name="T106" fmla="*/ 451 w 4054"/>
                <a:gd name="T107" fmla="*/ 822 h 3970"/>
                <a:gd name="T108" fmla="*/ 750 w 4054"/>
                <a:gd name="T109" fmla="*/ 432 h 3970"/>
                <a:gd name="T110" fmla="*/ 924 w 4054"/>
                <a:gd name="T111" fmla="*/ 488 h 3970"/>
                <a:gd name="T112" fmla="*/ 1182 w 4054"/>
                <a:gd name="T113" fmla="*/ 591 h 3970"/>
                <a:gd name="T114" fmla="*/ 1314 w 4054"/>
                <a:gd name="T115" fmla="*/ 646 h 3970"/>
                <a:gd name="T116" fmla="*/ 1603 w 4054"/>
                <a:gd name="T117" fmla="*/ 437 h 3970"/>
                <a:gd name="T118" fmla="*/ 1705 w 4054"/>
                <a:gd name="T119" fmla="*/ 177 h 3970"/>
                <a:gd name="T120" fmla="*/ 1790 w 4054"/>
                <a:gd name="T121" fmla="*/ 3 h 3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054" h="3970">
                  <a:moveTo>
                    <a:pt x="2027" y="1349"/>
                  </a:moveTo>
                  <a:lnTo>
                    <a:pt x="1956" y="1353"/>
                  </a:lnTo>
                  <a:lnTo>
                    <a:pt x="1889" y="1363"/>
                  </a:lnTo>
                  <a:lnTo>
                    <a:pt x="1822" y="1381"/>
                  </a:lnTo>
                  <a:lnTo>
                    <a:pt x="1759" y="1405"/>
                  </a:lnTo>
                  <a:lnTo>
                    <a:pt x="1699" y="1436"/>
                  </a:lnTo>
                  <a:lnTo>
                    <a:pt x="1644" y="1472"/>
                  </a:lnTo>
                  <a:lnTo>
                    <a:pt x="1592" y="1513"/>
                  </a:lnTo>
                  <a:lnTo>
                    <a:pt x="1545" y="1559"/>
                  </a:lnTo>
                  <a:lnTo>
                    <a:pt x="1503" y="1609"/>
                  </a:lnTo>
                  <a:lnTo>
                    <a:pt x="1466" y="1664"/>
                  </a:lnTo>
                  <a:lnTo>
                    <a:pt x="1435" y="1723"/>
                  </a:lnTo>
                  <a:lnTo>
                    <a:pt x="1411" y="1784"/>
                  </a:lnTo>
                  <a:lnTo>
                    <a:pt x="1392" y="1848"/>
                  </a:lnTo>
                  <a:lnTo>
                    <a:pt x="1382" y="1915"/>
                  </a:lnTo>
                  <a:lnTo>
                    <a:pt x="1378" y="1984"/>
                  </a:lnTo>
                  <a:lnTo>
                    <a:pt x="1382" y="2054"/>
                  </a:lnTo>
                  <a:lnTo>
                    <a:pt x="1392" y="2121"/>
                  </a:lnTo>
                  <a:lnTo>
                    <a:pt x="1411" y="2185"/>
                  </a:lnTo>
                  <a:lnTo>
                    <a:pt x="1435" y="2248"/>
                  </a:lnTo>
                  <a:lnTo>
                    <a:pt x="1466" y="2305"/>
                  </a:lnTo>
                  <a:lnTo>
                    <a:pt x="1503" y="2360"/>
                  </a:lnTo>
                  <a:lnTo>
                    <a:pt x="1545" y="2410"/>
                  </a:lnTo>
                  <a:lnTo>
                    <a:pt x="1592" y="2456"/>
                  </a:lnTo>
                  <a:lnTo>
                    <a:pt x="1644" y="2497"/>
                  </a:lnTo>
                  <a:lnTo>
                    <a:pt x="1699" y="2533"/>
                  </a:lnTo>
                  <a:lnTo>
                    <a:pt x="1759" y="2564"/>
                  </a:lnTo>
                  <a:lnTo>
                    <a:pt x="1822" y="2588"/>
                  </a:lnTo>
                  <a:lnTo>
                    <a:pt x="1889" y="2606"/>
                  </a:lnTo>
                  <a:lnTo>
                    <a:pt x="1956" y="2616"/>
                  </a:lnTo>
                  <a:lnTo>
                    <a:pt x="2027" y="2620"/>
                  </a:lnTo>
                  <a:lnTo>
                    <a:pt x="2099" y="2616"/>
                  </a:lnTo>
                  <a:lnTo>
                    <a:pt x="2166" y="2606"/>
                  </a:lnTo>
                  <a:lnTo>
                    <a:pt x="2233" y="2588"/>
                  </a:lnTo>
                  <a:lnTo>
                    <a:pt x="2296" y="2564"/>
                  </a:lnTo>
                  <a:lnTo>
                    <a:pt x="2355" y="2533"/>
                  </a:lnTo>
                  <a:lnTo>
                    <a:pt x="2411" y="2497"/>
                  </a:lnTo>
                  <a:lnTo>
                    <a:pt x="2462" y="2456"/>
                  </a:lnTo>
                  <a:lnTo>
                    <a:pt x="2510" y="2410"/>
                  </a:lnTo>
                  <a:lnTo>
                    <a:pt x="2552" y="2360"/>
                  </a:lnTo>
                  <a:lnTo>
                    <a:pt x="2589" y="2305"/>
                  </a:lnTo>
                  <a:lnTo>
                    <a:pt x="2620" y="2248"/>
                  </a:lnTo>
                  <a:lnTo>
                    <a:pt x="2644" y="2185"/>
                  </a:lnTo>
                  <a:lnTo>
                    <a:pt x="2662" y="2121"/>
                  </a:lnTo>
                  <a:lnTo>
                    <a:pt x="2673" y="2054"/>
                  </a:lnTo>
                  <a:lnTo>
                    <a:pt x="2677" y="1984"/>
                  </a:lnTo>
                  <a:lnTo>
                    <a:pt x="2673" y="1915"/>
                  </a:lnTo>
                  <a:lnTo>
                    <a:pt x="2662" y="1848"/>
                  </a:lnTo>
                  <a:lnTo>
                    <a:pt x="2644" y="1784"/>
                  </a:lnTo>
                  <a:lnTo>
                    <a:pt x="2620" y="1723"/>
                  </a:lnTo>
                  <a:lnTo>
                    <a:pt x="2589" y="1664"/>
                  </a:lnTo>
                  <a:lnTo>
                    <a:pt x="2552" y="1609"/>
                  </a:lnTo>
                  <a:lnTo>
                    <a:pt x="2510" y="1559"/>
                  </a:lnTo>
                  <a:lnTo>
                    <a:pt x="2462" y="1513"/>
                  </a:lnTo>
                  <a:lnTo>
                    <a:pt x="2411" y="1472"/>
                  </a:lnTo>
                  <a:lnTo>
                    <a:pt x="2355" y="1436"/>
                  </a:lnTo>
                  <a:lnTo>
                    <a:pt x="2296" y="1405"/>
                  </a:lnTo>
                  <a:lnTo>
                    <a:pt x="2233" y="1381"/>
                  </a:lnTo>
                  <a:lnTo>
                    <a:pt x="2166" y="1363"/>
                  </a:lnTo>
                  <a:lnTo>
                    <a:pt x="2099" y="1353"/>
                  </a:lnTo>
                  <a:lnTo>
                    <a:pt x="2027" y="1349"/>
                  </a:lnTo>
                  <a:close/>
                  <a:moveTo>
                    <a:pt x="1795" y="0"/>
                  </a:moveTo>
                  <a:lnTo>
                    <a:pt x="2241" y="0"/>
                  </a:lnTo>
                  <a:lnTo>
                    <a:pt x="2246" y="3"/>
                  </a:lnTo>
                  <a:lnTo>
                    <a:pt x="2252" y="12"/>
                  </a:lnTo>
                  <a:lnTo>
                    <a:pt x="2262" y="27"/>
                  </a:lnTo>
                  <a:lnTo>
                    <a:pt x="2273" y="48"/>
                  </a:lnTo>
                  <a:lnTo>
                    <a:pt x="2285" y="71"/>
                  </a:lnTo>
                  <a:lnTo>
                    <a:pt x="2298" y="99"/>
                  </a:lnTo>
                  <a:lnTo>
                    <a:pt x="2314" y="130"/>
                  </a:lnTo>
                  <a:lnTo>
                    <a:pt x="2329" y="163"/>
                  </a:lnTo>
                  <a:lnTo>
                    <a:pt x="2344" y="199"/>
                  </a:lnTo>
                  <a:lnTo>
                    <a:pt x="2360" y="235"/>
                  </a:lnTo>
                  <a:lnTo>
                    <a:pt x="2376" y="272"/>
                  </a:lnTo>
                  <a:lnTo>
                    <a:pt x="2392" y="309"/>
                  </a:lnTo>
                  <a:lnTo>
                    <a:pt x="2407" y="346"/>
                  </a:lnTo>
                  <a:lnTo>
                    <a:pt x="2422" y="381"/>
                  </a:lnTo>
                  <a:lnTo>
                    <a:pt x="2437" y="414"/>
                  </a:lnTo>
                  <a:lnTo>
                    <a:pt x="2449" y="445"/>
                  </a:lnTo>
                  <a:lnTo>
                    <a:pt x="2460" y="473"/>
                  </a:lnTo>
                  <a:lnTo>
                    <a:pt x="2470" y="497"/>
                  </a:lnTo>
                  <a:lnTo>
                    <a:pt x="2479" y="516"/>
                  </a:lnTo>
                  <a:lnTo>
                    <a:pt x="2484" y="532"/>
                  </a:lnTo>
                  <a:lnTo>
                    <a:pt x="2488" y="541"/>
                  </a:lnTo>
                  <a:lnTo>
                    <a:pt x="2489" y="545"/>
                  </a:lnTo>
                  <a:lnTo>
                    <a:pt x="2737" y="645"/>
                  </a:lnTo>
                  <a:lnTo>
                    <a:pt x="2740" y="643"/>
                  </a:lnTo>
                  <a:lnTo>
                    <a:pt x="2749" y="638"/>
                  </a:lnTo>
                  <a:lnTo>
                    <a:pt x="2764" y="632"/>
                  </a:lnTo>
                  <a:lnTo>
                    <a:pt x="2784" y="623"/>
                  </a:lnTo>
                  <a:lnTo>
                    <a:pt x="2808" y="613"/>
                  </a:lnTo>
                  <a:lnTo>
                    <a:pt x="2836" y="600"/>
                  </a:lnTo>
                  <a:lnTo>
                    <a:pt x="2867" y="587"/>
                  </a:lnTo>
                  <a:lnTo>
                    <a:pt x="2900" y="572"/>
                  </a:lnTo>
                  <a:lnTo>
                    <a:pt x="2935" y="556"/>
                  </a:lnTo>
                  <a:lnTo>
                    <a:pt x="2972" y="541"/>
                  </a:lnTo>
                  <a:lnTo>
                    <a:pt x="3009" y="524"/>
                  </a:lnTo>
                  <a:lnTo>
                    <a:pt x="3046" y="509"/>
                  </a:lnTo>
                  <a:lnTo>
                    <a:pt x="3083" y="493"/>
                  </a:lnTo>
                  <a:lnTo>
                    <a:pt x="3119" y="479"/>
                  </a:lnTo>
                  <a:lnTo>
                    <a:pt x="3152" y="465"/>
                  </a:lnTo>
                  <a:lnTo>
                    <a:pt x="3184" y="452"/>
                  </a:lnTo>
                  <a:lnTo>
                    <a:pt x="3214" y="442"/>
                  </a:lnTo>
                  <a:lnTo>
                    <a:pt x="3239" y="432"/>
                  </a:lnTo>
                  <a:lnTo>
                    <a:pt x="3261" y="426"/>
                  </a:lnTo>
                  <a:lnTo>
                    <a:pt x="3278" y="422"/>
                  </a:lnTo>
                  <a:lnTo>
                    <a:pt x="3291" y="419"/>
                  </a:lnTo>
                  <a:lnTo>
                    <a:pt x="3297" y="420"/>
                  </a:lnTo>
                  <a:lnTo>
                    <a:pt x="3612" y="728"/>
                  </a:lnTo>
                  <a:lnTo>
                    <a:pt x="3613" y="734"/>
                  </a:lnTo>
                  <a:lnTo>
                    <a:pt x="3612" y="746"/>
                  </a:lnTo>
                  <a:lnTo>
                    <a:pt x="3607" y="762"/>
                  </a:lnTo>
                  <a:lnTo>
                    <a:pt x="3600" y="784"/>
                  </a:lnTo>
                  <a:lnTo>
                    <a:pt x="3591" y="810"/>
                  </a:lnTo>
                  <a:lnTo>
                    <a:pt x="3581" y="839"/>
                  </a:lnTo>
                  <a:lnTo>
                    <a:pt x="3570" y="871"/>
                  </a:lnTo>
                  <a:lnTo>
                    <a:pt x="3556" y="906"/>
                  </a:lnTo>
                  <a:lnTo>
                    <a:pt x="3542" y="942"/>
                  </a:lnTo>
                  <a:lnTo>
                    <a:pt x="3526" y="977"/>
                  </a:lnTo>
                  <a:lnTo>
                    <a:pt x="3511" y="1015"/>
                  </a:lnTo>
                  <a:lnTo>
                    <a:pt x="3495" y="1053"/>
                  </a:lnTo>
                  <a:lnTo>
                    <a:pt x="3480" y="1089"/>
                  </a:lnTo>
                  <a:lnTo>
                    <a:pt x="3465" y="1123"/>
                  </a:lnTo>
                  <a:lnTo>
                    <a:pt x="3451" y="1157"/>
                  </a:lnTo>
                  <a:lnTo>
                    <a:pt x="3438" y="1187"/>
                  </a:lnTo>
                  <a:lnTo>
                    <a:pt x="3425" y="1216"/>
                  </a:lnTo>
                  <a:lnTo>
                    <a:pt x="3415" y="1240"/>
                  </a:lnTo>
                  <a:lnTo>
                    <a:pt x="3407" y="1259"/>
                  </a:lnTo>
                  <a:lnTo>
                    <a:pt x="3401" y="1274"/>
                  </a:lnTo>
                  <a:lnTo>
                    <a:pt x="3396" y="1283"/>
                  </a:lnTo>
                  <a:lnTo>
                    <a:pt x="3394" y="1286"/>
                  </a:lnTo>
                  <a:lnTo>
                    <a:pt x="3497" y="1529"/>
                  </a:lnTo>
                  <a:lnTo>
                    <a:pt x="3501" y="1531"/>
                  </a:lnTo>
                  <a:lnTo>
                    <a:pt x="3510" y="1534"/>
                  </a:lnTo>
                  <a:lnTo>
                    <a:pt x="3525" y="1540"/>
                  </a:lnTo>
                  <a:lnTo>
                    <a:pt x="3545" y="1547"/>
                  </a:lnTo>
                  <a:lnTo>
                    <a:pt x="3571" y="1556"/>
                  </a:lnTo>
                  <a:lnTo>
                    <a:pt x="3599" y="1566"/>
                  </a:lnTo>
                  <a:lnTo>
                    <a:pt x="3630" y="1578"/>
                  </a:lnTo>
                  <a:lnTo>
                    <a:pt x="3664" y="1591"/>
                  </a:lnTo>
                  <a:lnTo>
                    <a:pt x="3700" y="1604"/>
                  </a:lnTo>
                  <a:lnTo>
                    <a:pt x="3737" y="1618"/>
                  </a:lnTo>
                  <a:lnTo>
                    <a:pt x="3776" y="1632"/>
                  </a:lnTo>
                  <a:lnTo>
                    <a:pt x="3814" y="1647"/>
                  </a:lnTo>
                  <a:lnTo>
                    <a:pt x="3851" y="1661"/>
                  </a:lnTo>
                  <a:lnTo>
                    <a:pt x="3887" y="1675"/>
                  </a:lnTo>
                  <a:lnTo>
                    <a:pt x="3921" y="1689"/>
                  </a:lnTo>
                  <a:lnTo>
                    <a:pt x="3953" y="1703"/>
                  </a:lnTo>
                  <a:lnTo>
                    <a:pt x="3981" y="1715"/>
                  </a:lnTo>
                  <a:lnTo>
                    <a:pt x="4005" y="1726"/>
                  </a:lnTo>
                  <a:lnTo>
                    <a:pt x="4026" y="1737"/>
                  </a:lnTo>
                  <a:lnTo>
                    <a:pt x="4041" y="1746"/>
                  </a:lnTo>
                  <a:lnTo>
                    <a:pt x="4051" y="1752"/>
                  </a:lnTo>
                  <a:lnTo>
                    <a:pt x="4054" y="1757"/>
                  </a:lnTo>
                  <a:lnTo>
                    <a:pt x="4054" y="2194"/>
                  </a:lnTo>
                  <a:lnTo>
                    <a:pt x="4051" y="2199"/>
                  </a:lnTo>
                  <a:lnTo>
                    <a:pt x="4041" y="2205"/>
                  </a:lnTo>
                  <a:lnTo>
                    <a:pt x="4026" y="2214"/>
                  </a:lnTo>
                  <a:lnTo>
                    <a:pt x="4005" y="2226"/>
                  </a:lnTo>
                  <a:lnTo>
                    <a:pt x="3981" y="2237"/>
                  </a:lnTo>
                  <a:lnTo>
                    <a:pt x="3953" y="2250"/>
                  </a:lnTo>
                  <a:lnTo>
                    <a:pt x="3921" y="2264"/>
                  </a:lnTo>
                  <a:lnTo>
                    <a:pt x="3887" y="2280"/>
                  </a:lnTo>
                  <a:lnTo>
                    <a:pt x="3851" y="2295"/>
                  </a:lnTo>
                  <a:lnTo>
                    <a:pt x="3814" y="2310"/>
                  </a:lnTo>
                  <a:lnTo>
                    <a:pt x="3776" y="2326"/>
                  </a:lnTo>
                  <a:lnTo>
                    <a:pt x="3739" y="2342"/>
                  </a:lnTo>
                  <a:lnTo>
                    <a:pt x="3702" y="2356"/>
                  </a:lnTo>
                  <a:lnTo>
                    <a:pt x="3666" y="2372"/>
                  </a:lnTo>
                  <a:lnTo>
                    <a:pt x="3631" y="2385"/>
                  </a:lnTo>
                  <a:lnTo>
                    <a:pt x="3599" y="2397"/>
                  </a:lnTo>
                  <a:lnTo>
                    <a:pt x="3571" y="2409"/>
                  </a:lnTo>
                  <a:lnTo>
                    <a:pt x="3547" y="2418"/>
                  </a:lnTo>
                  <a:lnTo>
                    <a:pt x="3526" y="2426"/>
                  </a:lnTo>
                  <a:lnTo>
                    <a:pt x="3511" y="2432"/>
                  </a:lnTo>
                  <a:lnTo>
                    <a:pt x="3502" y="2436"/>
                  </a:lnTo>
                  <a:lnTo>
                    <a:pt x="3498" y="2437"/>
                  </a:lnTo>
                  <a:lnTo>
                    <a:pt x="3396" y="2680"/>
                  </a:lnTo>
                  <a:lnTo>
                    <a:pt x="3397" y="2683"/>
                  </a:lnTo>
                  <a:lnTo>
                    <a:pt x="3401" y="2692"/>
                  </a:lnTo>
                  <a:lnTo>
                    <a:pt x="3408" y="2707"/>
                  </a:lnTo>
                  <a:lnTo>
                    <a:pt x="3417" y="2726"/>
                  </a:lnTo>
                  <a:lnTo>
                    <a:pt x="3429" y="2749"/>
                  </a:lnTo>
                  <a:lnTo>
                    <a:pt x="3440" y="2776"/>
                  </a:lnTo>
                  <a:lnTo>
                    <a:pt x="3454" y="2807"/>
                  </a:lnTo>
                  <a:lnTo>
                    <a:pt x="3470" y="2839"/>
                  </a:lnTo>
                  <a:lnTo>
                    <a:pt x="3485" y="2874"/>
                  </a:lnTo>
                  <a:lnTo>
                    <a:pt x="3502" y="2910"/>
                  </a:lnTo>
                  <a:lnTo>
                    <a:pt x="3519" y="2945"/>
                  </a:lnTo>
                  <a:lnTo>
                    <a:pt x="3535" y="2983"/>
                  </a:lnTo>
                  <a:lnTo>
                    <a:pt x="3551" y="3018"/>
                  </a:lnTo>
                  <a:lnTo>
                    <a:pt x="3566" y="3054"/>
                  </a:lnTo>
                  <a:lnTo>
                    <a:pt x="3580" y="3088"/>
                  </a:lnTo>
                  <a:lnTo>
                    <a:pt x="3593" y="3118"/>
                  </a:lnTo>
                  <a:lnTo>
                    <a:pt x="3603" y="3146"/>
                  </a:lnTo>
                  <a:lnTo>
                    <a:pt x="3613" y="3172"/>
                  </a:lnTo>
                  <a:lnTo>
                    <a:pt x="3620" y="3194"/>
                  </a:lnTo>
                  <a:lnTo>
                    <a:pt x="3625" y="3210"/>
                  </a:lnTo>
                  <a:lnTo>
                    <a:pt x="3626" y="3222"/>
                  </a:lnTo>
                  <a:lnTo>
                    <a:pt x="3625" y="3227"/>
                  </a:lnTo>
                  <a:lnTo>
                    <a:pt x="3310" y="3536"/>
                  </a:lnTo>
                  <a:lnTo>
                    <a:pt x="3303" y="3537"/>
                  </a:lnTo>
                  <a:lnTo>
                    <a:pt x="3292" y="3536"/>
                  </a:lnTo>
                  <a:lnTo>
                    <a:pt x="3274" y="3532"/>
                  </a:lnTo>
                  <a:lnTo>
                    <a:pt x="3252" y="3525"/>
                  </a:lnTo>
                  <a:lnTo>
                    <a:pt x="3227" y="3516"/>
                  </a:lnTo>
                  <a:lnTo>
                    <a:pt x="3196" y="3506"/>
                  </a:lnTo>
                  <a:lnTo>
                    <a:pt x="3164" y="3495"/>
                  </a:lnTo>
                  <a:lnTo>
                    <a:pt x="3129" y="3481"/>
                  </a:lnTo>
                  <a:lnTo>
                    <a:pt x="3092" y="3466"/>
                  </a:lnTo>
                  <a:lnTo>
                    <a:pt x="3055" y="3452"/>
                  </a:lnTo>
                  <a:lnTo>
                    <a:pt x="3017" y="3437"/>
                  </a:lnTo>
                  <a:lnTo>
                    <a:pt x="2979" y="3422"/>
                  </a:lnTo>
                  <a:lnTo>
                    <a:pt x="2942" y="3406"/>
                  </a:lnTo>
                  <a:lnTo>
                    <a:pt x="2906" y="3392"/>
                  </a:lnTo>
                  <a:lnTo>
                    <a:pt x="2872" y="3378"/>
                  </a:lnTo>
                  <a:lnTo>
                    <a:pt x="2841" y="3365"/>
                  </a:lnTo>
                  <a:lnTo>
                    <a:pt x="2813" y="3354"/>
                  </a:lnTo>
                  <a:lnTo>
                    <a:pt x="2789" y="3344"/>
                  </a:lnTo>
                  <a:lnTo>
                    <a:pt x="2768" y="3335"/>
                  </a:lnTo>
                  <a:lnTo>
                    <a:pt x="2754" y="3328"/>
                  </a:lnTo>
                  <a:lnTo>
                    <a:pt x="2744" y="3324"/>
                  </a:lnTo>
                  <a:lnTo>
                    <a:pt x="2741" y="3323"/>
                  </a:lnTo>
                  <a:lnTo>
                    <a:pt x="2492" y="3424"/>
                  </a:lnTo>
                  <a:lnTo>
                    <a:pt x="2490" y="3427"/>
                  </a:lnTo>
                  <a:lnTo>
                    <a:pt x="2487" y="3437"/>
                  </a:lnTo>
                  <a:lnTo>
                    <a:pt x="2481" y="3454"/>
                  </a:lnTo>
                  <a:lnTo>
                    <a:pt x="2472" y="3475"/>
                  </a:lnTo>
                  <a:lnTo>
                    <a:pt x="2462" y="3502"/>
                  </a:lnTo>
                  <a:lnTo>
                    <a:pt x="2452" y="3532"/>
                  </a:lnTo>
                  <a:lnTo>
                    <a:pt x="2439" y="3565"/>
                  </a:lnTo>
                  <a:lnTo>
                    <a:pt x="2425" y="3601"/>
                  </a:lnTo>
                  <a:lnTo>
                    <a:pt x="2410" y="3638"/>
                  </a:lnTo>
                  <a:lnTo>
                    <a:pt x="2394" y="3678"/>
                  </a:lnTo>
                  <a:lnTo>
                    <a:pt x="2379" y="3716"/>
                  </a:lnTo>
                  <a:lnTo>
                    <a:pt x="2364" y="3755"/>
                  </a:lnTo>
                  <a:lnTo>
                    <a:pt x="2348" y="3792"/>
                  </a:lnTo>
                  <a:lnTo>
                    <a:pt x="2333" y="3828"/>
                  </a:lnTo>
                  <a:lnTo>
                    <a:pt x="2319" y="3861"/>
                  </a:lnTo>
                  <a:lnTo>
                    <a:pt x="2305" y="3892"/>
                  </a:lnTo>
                  <a:lnTo>
                    <a:pt x="2293" y="3917"/>
                  </a:lnTo>
                  <a:lnTo>
                    <a:pt x="2282" y="3939"/>
                  </a:lnTo>
                  <a:lnTo>
                    <a:pt x="2273" y="3956"/>
                  </a:lnTo>
                  <a:lnTo>
                    <a:pt x="2265" y="3966"/>
                  </a:lnTo>
                  <a:lnTo>
                    <a:pt x="2260" y="3970"/>
                  </a:lnTo>
                  <a:lnTo>
                    <a:pt x="1814" y="3970"/>
                  </a:lnTo>
                  <a:lnTo>
                    <a:pt x="1809" y="3966"/>
                  </a:lnTo>
                  <a:lnTo>
                    <a:pt x="1802" y="3957"/>
                  </a:lnTo>
                  <a:lnTo>
                    <a:pt x="1793" y="3942"/>
                  </a:lnTo>
                  <a:lnTo>
                    <a:pt x="1781" y="3922"/>
                  </a:lnTo>
                  <a:lnTo>
                    <a:pt x="1768" y="3898"/>
                  </a:lnTo>
                  <a:lnTo>
                    <a:pt x="1755" y="3870"/>
                  </a:lnTo>
                  <a:lnTo>
                    <a:pt x="1741" y="3839"/>
                  </a:lnTo>
                  <a:lnTo>
                    <a:pt x="1726" y="3806"/>
                  </a:lnTo>
                  <a:lnTo>
                    <a:pt x="1711" y="3770"/>
                  </a:lnTo>
                  <a:lnTo>
                    <a:pt x="1694" y="3734"/>
                  </a:lnTo>
                  <a:lnTo>
                    <a:pt x="1679" y="3697"/>
                  </a:lnTo>
                  <a:lnTo>
                    <a:pt x="1662" y="3660"/>
                  </a:lnTo>
                  <a:lnTo>
                    <a:pt x="1647" y="3624"/>
                  </a:lnTo>
                  <a:lnTo>
                    <a:pt x="1632" y="3588"/>
                  </a:lnTo>
                  <a:lnTo>
                    <a:pt x="1618" y="3555"/>
                  </a:lnTo>
                  <a:lnTo>
                    <a:pt x="1606" y="3524"/>
                  </a:lnTo>
                  <a:lnTo>
                    <a:pt x="1594" y="3496"/>
                  </a:lnTo>
                  <a:lnTo>
                    <a:pt x="1584" y="3472"/>
                  </a:lnTo>
                  <a:lnTo>
                    <a:pt x="1576" y="3452"/>
                  </a:lnTo>
                  <a:lnTo>
                    <a:pt x="1570" y="3437"/>
                  </a:lnTo>
                  <a:lnTo>
                    <a:pt x="1566" y="3428"/>
                  </a:lnTo>
                  <a:lnTo>
                    <a:pt x="1565" y="3424"/>
                  </a:lnTo>
                  <a:lnTo>
                    <a:pt x="1316" y="3324"/>
                  </a:lnTo>
                  <a:lnTo>
                    <a:pt x="1314" y="3326"/>
                  </a:lnTo>
                  <a:lnTo>
                    <a:pt x="1305" y="3331"/>
                  </a:lnTo>
                  <a:lnTo>
                    <a:pt x="1289" y="3337"/>
                  </a:lnTo>
                  <a:lnTo>
                    <a:pt x="1270" y="3346"/>
                  </a:lnTo>
                  <a:lnTo>
                    <a:pt x="1246" y="3356"/>
                  </a:lnTo>
                  <a:lnTo>
                    <a:pt x="1218" y="3369"/>
                  </a:lnTo>
                  <a:lnTo>
                    <a:pt x="1187" y="3382"/>
                  </a:lnTo>
                  <a:lnTo>
                    <a:pt x="1154" y="3397"/>
                  </a:lnTo>
                  <a:lnTo>
                    <a:pt x="1119" y="3413"/>
                  </a:lnTo>
                  <a:lnTo>
                    <a:pt x="1082" y="3428"/>
                  </a:lnTo>
                  <a:lnTo>
                    <a:pt x="1045" y="3445"/>
                  </a:lnTo>
                  <a:lnTo>
                    <a:pt x="1008" y="3460"/>
                  </a:lnTo>
                  <a:lnTo>
                    <a:pt x="971" y="3475"/>
                  </a:lnTo>
                  <a:lnTo>
                    <a:pt x="935" y="3491"/>
                  </a:lnTo>
                  <a:lnTo>
                    <a:pt x="901" y="3505"/>
                  </a:lnTo>
                  <a:lnTo>
                    <a:pt x="869" y="3516"/>
                  </a:lnTo>
                  <a:lnTo>
                    <a:pt x="840" y="3528"/>
                  </a:lnTo>
                  <a:lnTo>
                    <a:pt x="814" y="3537"/>
                  </a:lnTo>
                  <a:lnTo>
                    <a:pt x="793" y="3545"/>
                  </a:lnTo>
                  <a:lnTo>
                    <a:pt x="776" y="3548"/>
                  </a:lnTo>
                  <a:lnTo>
                    <a:pt x="763" y="3551"/>
                  </a:lnTo>
                  <a:lnTo>
                    <a:pt x="758" y="3550"/>
                  </a:lnTo>
                  <a:lnTo>
                    <a:pt x="443" y="3240"/>
                  </a:lnTo>
                  <a:lnTo>
                    <a:pt x="442" y="3235"/>
                  </a:lnTo>
                  <a:lnTo>
                    <a:pt x="443" y="3223"/>
                  </a:lnTo>
                  <a:lnTo>
                    <a:pt x="448" y="3207"/>
                  </a:lnTo>
                  <a:lnTo>
                    <a:pt x="455" y="3185"/>
                  </a:lnTo>
                  <a:lnTo>
                    <a:pt x="464" y="3159"/>
                  </a:lnTo>
                  <a:lnTo>
                    <a:pt x="474" y="3130"/>
                  </a:lnTo>
                  <a:lnTo>
                    <a:pt x="485" y="3098"/>
                  </a:lnTo>
                  <a:lnTo>
                    <a:pt x="499" y="3064"/>
                  </a:lnTo>
                  <a:lnTo>
                    <a:pt x="513" y="3029"/>
                  </a:lnTo>
                  <a:lnTo>
                    <a:pt x="529" y="2991"/>
                  </a:lnTo>
                  <a:lnTo>
                    <a:pt x="544" y="2954"/>
                  </a:lnTo>
                  <a:lnTo>
                    <a:pt x="560" y="2917"/>
                  </a:lnTo>
                  <a:lnTo>
                    <a:pt x="575" y="2880"/>
                  </a:lnTo>
                  <a:lnTo>
                    <a:pt x="589" y="2846"/>
                  </a:lnTo>
                  <a:lnTo>
                    <a:pt x="604" y="2812"/>
                  </a:lnTo>
                  <a:lnTo>
                    <a:pt x="617" y="2781"/>
                  </a:lnTo>
                  <a:lnTo>
                    <a:pt x="629" y="2753"/>
                  </a:lnTo>
                  <a:lnTo>
                    <a:pt x="639" y="2730"/>
                  </a:lnTo>
                  <a:lnTo>
                    <a:pt x="648" y="2710"/>
                  </a:lnTo>
                  <a:lnTo>
                    <a:pt x="654" y="2696"/>
                  </a:lnTo>
                  <a:lnTo>
                    <a:pt x="658" y="2687"/>
                  </a:lnTo>
                  <a:lnTo>
                    <a:pt x="661" y="2683"/>
                  </a:lnTo>
                  <a:lnTo>
                    <a:pt x="557" y="2441"/>
                  </a:lnTo>
                  <a:lnTo>
                    <a:pt x="554" y="2440"/>
                  </a:lnTo>
                  <a:lnTo>
                    <a:pt x="544" y="2436"/>
                  </a:lnTo>
                  <a:lnTo>
                    <a:pt x="529" y="2431"/>
                  </a:lnTo>
                  <a:lnTo>
                    <a:pt x="508" y="2423"/>
                  </a:lnTo>
                  <a:lnTo>
                    <a:pt x="484" y="2414"/>
                  </a:lnTo>
                  <a:lnTo>
                    <a:pt x="456" y="2404"/>
                  </a:lnTo>
                  <a:lnTo>
                    <a:pt x="424" y="2392"/>
                  </a:lnTo>
                  <a:lnTo>
                    <a:pt x="391" y="2379"/>
                  </a:lnTo>
                  <a:lnTo>
                    <a:pt x="353" y="2367"/>
                  </a:lnTo>
                  <a:lnTo>
                    <a:pt x="316" y="2353"/>
                  </a:lnTo>
                  <a:lnTo>
                    <a:pt x="279" y="2337"/>
                  </a:lnTo>
                  <a:lnTo>
                    <a:pt x="241" y="2323"/>
                  </a:lnTo>
                  <a:lnTo>
                    <a:pt x="204" y="2308"/>
                  </a:lnTo>
                  <a:lnTo>
                    <a:pt x="168" y="2294"/>
                  </a:lnTo>
                  <a:lnTo>
                    <a:pt x="133" y="2280"/>
                  </a:lnTo>
                  <a:lnTo>
                    <a:pt x="101" y="2267"/>
                  </a:lnTo>
                  <a:lnTo>
                    <a:pt x="73" y="2254"/>
                  </a:lnTo>
                  <a:lnTo>
                    <a:pt x="49" y="2242"/>
                  </a:lnTo>
                  <a:lnTo>
                    <a:pt x="28" y="2232"/>
                  </a:lnTo>
                  <a:lnTo>
                    <a:pt x="13" y="2223"/>
                  </a:lnTo>
                  <a:lnTo>
                    <a:pt x="4" y="2217"/>
                  </a:lnTo>
                  <a:lnTo>
                    <a:pt x="0" y="2212"/>
                  </a:lnTo>
                  <a:lnTo>
                    <a:pt x="0" y="1775"/>
                  </a:lnTo>
                  <a:lnTo>
                    <a:pt x="4" y="1770"/>
                  </a:lnTo>
                  <a:lnTo>
                    <a:pt x="13" y="1764"/>
                  </a:lnTo>
                  <a:lnTo>
                    <a:pt x="28" y="1755"/>
                  </a:lnTo>
                  <a:lnTo>
                    <a:pt x="49" y="1743"/>
                  </a:lnTo>
                  <a:lnTo>
                    <a:pt x="73" y="1732"/>
                  </a:lnTo>
                  <a:lnTo>
                    <a:pt x="101" y="1719"/>
                  </a:lnTo>
                  <a:lnTo>
                    <a:pt x="133" y="1705"/>
                  </a:lnTo>
                  <a:lnTo>
                    <a:pt x="168" y="1689"/>
                  </a:lnTo>
                  <a:lnTo>
                    <a:pt x="204" y="1674"/>
                  </a:lnTo>
                  <a:lnTo>
                    <a:pt x="241" y="1659"/>
                  </a:lnTo>
                  <a:lnTo>
                    <a:pt x="278" y="1643"/>
                  </a:lnTo>
                  <a:lnTo>
                    <a:pt x="316" y="1628"/>
                  </a:lnTo>
                  <a:lnTo>
                    <a:pt x="353" y="1612"/>
                  </a:lnTo>
                  <a:lnTo>
                    <a:pt x="389" y="1598"/>
                  </a:lnTo>
                  <a:lnTo>
                    <a:pt x="424" y="1584"/>
                  </a:lnTo>
                  <a:lnTo>
                    <a:pt x="455" y="1572"/>
                  </a:lnTo>
                  <a:lnTo>
                    <a:pt x="484" y="1561"/>
                  </a:lnTo>
                  <a:lnTo>
                    <a:pt x="508" y="1551"/>
                  </a:lnTo>
                  <a:lnTo>
                    <a:pt x="529" y="1543"/>
                  </a:lnTo>
                  <a:lnTo>
                    <a:pt x="544" y="1537"/>
                  </a:lnTo>
                  <a:lnTo>
                    <a:pt x="553" y="1533"/>
                  </a:lnTo>
                  <a:lnTo>
                    <a:pt x="557" y="1532"/>
                  </a:lnTo>
                  <a:lnTo>
                    <a:pt x="658" y="1290"/>
                  </a:lnTo>
                  <a:lnTo>
                    <a:pt x="657" y="1286"/>
                  </a:lnTo>
                  <a:lnTo>
                    <a:pt x="653" y="1277"/>
                  </a:lnTo>
                  <a:lnTo>
                    <a:pt x="645" y="1263"/>
                  </a:lnTo>
                  <a:lnTo>
                    <a:pt x="636" y="1244"/>
                  </a:lnTo>
                  <a:lnTo>
                    <a:pt x="626" y="1219"/>
                  </a:lnTo>
                  <a:lnTo>
                    <a:pt x="613" y="1193"/>
                  </a:lnTo>
                  <a:lnTo>
                    <a:pt x="599" y="1163"/>
                  </a:lnTo>
                  <a:lnTo>
                    <a:pt x="584" y="1130"/>
                  </a:lnTo>
                  <a:lnTo>
                    <a:pt x="568" y="1095"/>
                  </a:lnTo>
                  <a:lnTo>
                    <a:pt x="552" y="1059"/>
                  </a:lnTo>
                  <a:lnTo>
                    <a:pt x="536" y="1024"/>
                  </a:lnTo>
                  <a:lnTo>
                    <a:pt x="520" y="986"/>
                  </a:lnTo>
                  <a:lnTo>
                    <a:pt x="504" y="951"/>
                  </a:lnTo>
                  <a:lnTo>
                    <a:pt x="489" y="916"/>
                  </a:lnTo>
                  <a:lnTo>
                    <a:pt x="475" y="883"/>
                  </a:lnTo>
                  <a:lnTo>
                    <a:pt x="462" y="851"/>
                  </a:lnTo>
                  <a:lnTo>
                    <a:pt x="451" y="822"/>
                  </a:lnTo>
                  <a:lnTo>
                    <a:pt x="442" y="797"/>
                  </a:lnTo>
                  <a:lnTo>
                    <a:pt x="435" y="776"/>
                  </a:lnTo>
                  <a:lnTo>
                    <a:pt x="430" y="760"/>
                  </a:lnTo>
                  <a:lnTo>
                    <a:pt x="429" y="748"/>
                  </a:lnTo>
                  <a:lnTo>
                    <a:pt x="430" y="742"/>
                  </a:lnTo>
                  <a:lnTo>
                    <a:pt x="745" y="433"/>
                  </a:lnTo>
                  <a:lnTo>
                    <a:pt x="750" y="432"/>
                  </a:lnTo>
                  <a:lnTo>
                    <a:pt x="763" y="433"/>
                  </a:lnTo>
                  <a:lnTo>
                    <a:pt x="780" y="438"/>
                  </a:lnTo>
                  <a:lnTo>
                    <a:pt x="802" y="445"/>
                  </a:lnTo>
                  <a:lnTo>
                    <a:pt x="828" y="452"/>
                  </a:lnTo>
                  <a:lnTo>
                    <a:pt x="858" y="463"/>
                  </a:lnTo>
                  <a:lnTo>
                    <a:pt x="890" y="476"/>
                  </a:lnTo>
                  <a:lnTo>
                    <a:pt x="924" y="488"/>
                  </a:lnTo>
                  <a:lnTo>
                    <a:pt x="962" y="502"/>
                  </a:lnTo>
                  <a:lnTo>
                    <a:pt x="999" y="516"/>
                  </a:lnTo>
                  <a:lnTo>
                    <a:pt x="1037" y="532"/>
                  </a:lnTo>
                  <a:lnTo>
                    <a:pt x="1076" y="547"/>
                  </a:lnTo>
                  <a:lnTo>
                    <a:pt x="1113" y="563"/>
                  </a:lnTo>
                  <a:lnTo>
                    <a:pt x="1149" y="577"/>
                  </a:lnTo>
                  <a:lnTo>
                    <a:pt x="1182" y="591"/>
                  </a:lnTo>
                  <a:lnTo>
                    <a:pt x="1214" y="604"/>
                  </a:lnTo>
                  <a:lnTo>
                    <a:pt x="1242" y="616"/>
                  </a:lnTo>
                  <a:lnTo>
                    <a:pt x="1266" y="627"/>
                  </a:lnTo>
                  <a:lnTo>
                    <a:pt x="1287" y="634"/>
                  </a:lnTo>
                  <a:lnTo>
                    <a:pt x="1301" y="641"/>
                  </a:lnTo>
                  <a:lnTo>
                    <a:pt x="1311" y="645"/>
                  </a:lnTo>
                  <a:lnTo>
                    <a:pt x="1314" y="646"/>
                  </a:lnTo>
                  <a:lnTo>
                    <a:pt x="1562" y="546"/>
                  </a:lnTo>
                  <a:lnTo>
                    <a:pt x="1563" y="542"/>
                  </a:lnTo>
                  <a:lnTo>
                    <a:pt x="1567" y="532"/>
                  </a:lnTo>
                  <a:lnTo>
                    <a:pt x="1572" y="515"/>
                  </a:lnTo>
                  <a:lnTo>
                    <a:pt x="1581" y="493"/>
                  </a:lnTo>
                  <a:lnTo>
                    <a:pt x="1592" y="468"/>
                  </a:lnTo>
                  <a:lnTo>
                    <a:pt x="1603" y="437"/>
                  </a:lnTo>
                  <a:lnTo>
                    <a:pt x="1615" y="404"/>
                  </a:lnTo>
                  <a:lnTo>
                    <a:pt x="1629" y="368"/>
                  </a:lnTo>
                  <a:lnTo>
                    <a:pt x="1644" y="331"/>
                  </a:lnTo>
                  <a:lnTo>
                    <a:pt x="1659" y="292"/>
                  </a:lnTo>
                  <a:lnTo>
                    <a:pt x="1675" y="253"/>
                  </a:lnTo>
                  <a:lnTo>
                    <a:pt x="1690" y="214"/>
                  </a:lnTo>
                  <a:lnTo>
                    <a:pt x="1705" y="177"/>
                  </a:lnTo>
                  <a:lnTo>
                    <a:pt x="1721" y="141"/>
                  </a:lnTo>
                  <a:lnTo>
                    <a:pt x="1735" y="108"/>
                  </a:lnTo>
                  <a:lnTo>
                    <a:pt x="1749" y="77"/>
                  </a:lnTo>
                  <a:lnTo>
                    <a:pt x="1762" y="52"/>
                  </a:lnTo>
                  <a:lnTo>
                    <a:pt x="1772" y="30"/>
                  </a:lnTo>
                  <a:lnTo>
                    <a:pt x="1782" y="13"/>
                  </a:lnTo>
                  <a:lnTo>
                    <a:pt x="1790" y="3"/>
                  </a:lnTo>
                  <a:lnTo>
                    <a:pt x="1795" y="0"/>
                  </a:lnTo>
                  <a:close/>
                </a:path>
              </a:pathLst>
            </a:custGeom>
            <a:solidFill>
              <a:schemeClr val="accent1">
                <a:alpha val="90000"/>
              </a:schemeClr>
            </a:solidFill>
            <a:ln w="0">
              <a:noFill/>
              <a:prstDash val="solid"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600" b="1" dirty="0"/>
                <a:t>Text</a:t>
              </a:r>
              <a:endParaRPr sz="1600" b="1" dirty="0"/>
            </a:p>
          </p:txBody>
        </p:sp>
        <p:sp>
          <p:nvSpPr>
            <p:cNvPr id="8" name="iṡ1iḑe">
              <a:extLst>
                <a:ext uri="{FF2B5EF4-FFF2-40B4-BE49-F238E27FC236}">
                  <a16:creationId xmlns:a16="http://schemas.microsoft.com/office/drawing/2014/main" xmlns="" id="{D46D6911-48F5-4EAF-93E0-05B69588C572}"/>
                </a:ext>
              </a:extLst>
            </p:cNvPr>
            <p:cNvSpPr/>
            <p:nvPr/>
          </p:nvSpPr>
          <p:spPr bwMode="auto">
            <a:xfrm rot="20736051">
              <a:off x="6358792" y="1565843"/>
              <a:ext cx="2078221" cy="2035156"/>
            </a:xfrm>
            <a:custGeom>
              <a:avLst/>
              <a:gdLst>
                <a:gd name="T0" fmla="*/ 1644 w 4054"/>
                <a:gd name="T1" fmla="*/ 1472 h 3970"/>
                <a:gd name="T2" fmla="*/ 1392 w 4054"/>
                <a:gd name="T3" fmla="*/ 1848 h 3970"/>
                <a:gd name="T4" fmla="*/ 1466 w 4054"/>
                <a:gd name="T5" fmla="*/ 2305 h 3970"/>
                <a:gd name="T6" fmla="*/ 1822 w 4054"/>
                <a:gd name="T7" fmla="*/ 2588 h 3970"/>
                <a:gd name="T8" fmla="*/ 2296 w 4054"/>
                <a:gd name="T9" fmla="*/ 2564 h 3970"/>
                <a:gd name="T10" fmla="*/ 2620 w 4054"/>
                <a:gd name="T11" fmla="*/ 2248 h 3970"/>
                <a:gd name="T12" fmla="*/ 2644 w 4054"/>
                <a:gd name="T13" fmla="*/ 1784 h 3970"/>
                <a:gd name="T14" fmla="*/ 2355 w 4054"/>
                <a:gd name="T15" fmla="*/ 1436 h 3970"/>
                <a:gd name="T16" fmla="*/ 2241 w 4054"/>
                <a:gd name="T17" fmla="*/ 0 h 3970"/>
                <a:gd name="T18" fmla="*/ 2314 w 4054"/>
                <a:gd name="T19" fmla="*/ 130 h 3970"/>
                <a:gd name="T20" fmla="*/ 2422 w 4054"/>
                <a:gd name="T21" fmla="*/ 381 h 3970"/>
                <a:gd name="T22" fmla="*/ 2488 w 4054"/>
                <a:gd name="T23" fmla="*/ 541 h 3970"/>
                <a:gd name="T24" fmla="*/ 2808 w 4054"/>
                <a:gd name="T25" fmla="*/ 613 h 3970"/>
                <a:gd name="T26" fmla="*/ 3046 w 4054"/>
                <a:gd name="T27" fmla="*/ 509 h 3970"/>
                <a:gd name="T28" fmla="*/ 3261 w 4054"/>
                <a:gd name="T29" fmla="*/ 426 h 3970"/>
                <a:gd name="T30" fmla="*/ 3607 w 4054"/>
                <a:gd name="T31" fmla="*/ 762 h 3970"/>
                <a:gd name="T32" fmla="*/ 3526 w 4054"/>
                <a:gd name="T33" fmla="*/ 977 h 3970"/>
                <a:gd name="T34" fmla="*/ 3425 w 4054"/>
                <a:gd name="T35" fmla="*/ 1216 h 3970"/>
                <a:gd name="T36" fmla="*/ 3501 w 4054"/>
                <a:gd name="T37" fmla="*/ 1531 h 3970"/>
                <a:gd name="T38" fmla="*/ 3664 w 4054"/>
                <a:gd name="T39" fmla="*/ 1591 h 3970"/>
                <a:gd name="T40" fmla="*/ 3921 w 4054"/>
                <a:gd name="T41" fmla="*/ 1689 h 3970"/>
                <a:gd name="T42" fmla="*/ 4054 w 4054"/>
                <a:gd name="T43" fmla="*/ 1757 h 3970"/>
                <a:gd name="T44" fmla="*/ 3953 w 4054"/>
                <a:gd name="T45" fmla="*/ 2250 h 3970"/>
                <a:gd name="T46" fmla="*/ 3702 w 4054"/>
                <a:gd name="T47" fmla="*/ 2356 h 3970"/>
                <a:gd name="T48" fmla="*/ 3511 w 4054"/>
                <a:gd name="T49" fmla="*/ 2432 h 3970"/>
                <a:gd name="T50" fmla="*/ 3417 w 4054"/>
                <a:gd name="T51" fmla="*/ 2726 h 3970"/>
                <a:gd name="T52" fmla="*/ 3519 w 4054"/>
                <a:gd name="T53" fmla="*/ 2945 h 3970"/>
                <a:gd name="T54" fmla="*/ 3613 w 4054"/>
                <a:gd name="T55" fmla="*/ 3172 h 3970"/>
                <a:gd name="T56" fmla="*/ 3292 w 4054"/>
                <a:gd name="T57" fmla="*/ 3536 h 3970"/>
                <a:gd name="T58" fmla="*/ 3092 w 4054"/>
                <a:gd name="T59" fmla="*/ 3466 h 3970"/>
                <a:gd name="T60" fmla="*/ 2841 w 4054"/>
                <a:gd name="T61" fmla="*/ 3365 h 3970"/>
                <a:gd name="T62" fmla="*/ 2492 w 4054"/>
                <a:gd name="T63" fmla="*/ 3424 h 3970"/>
                <a:gd name="T64" fmla="*/ 2439 w 4054"/>
                <a:gd name="T65" fmla="*/ 3565 h 3970"/>
                <a:gd name="T66" fmla="*/ 2333 w 4054"/>
                <a:gd name="T67" fmla="*/ 3828 h 3970"/>
                <a:gd name="T68" fmla="*/ 2260 w 4054"/>
                <a:gd name="T69" fmla="*/ 3970 h 3970"/>
                <a:gd name="T70" fmla="*/ 1755 w 4054"/>
                <a:gd name="T71" fmla="*/ 3870 h 3970"/>
                <a:gd name="T72" fmla="*/ 1647 w 4054"/>
                <a:gd name="T73" fmla="*/ 3624 h 3970"/>
                <a:gd name="T74" fmla="*/ 1570 w 4054"/>
                <a:gd name="T75" fmla="*/ 3437 h 3970"/>
                <a:gd name="T76" fmla="*/ 1270 w 4054"/>
                <a:gd name="T77" fmla="*/ 3346 h 3970"/>
                <a:gd name="T78" fmla="*/ 1045 w 4054"/>
                <a:gd name="T79" fmla="*/ 3445 h 3970"/>
                <a:gd name="T80" fmla="*/ 814 w 4054"/>
                <a:gd name="T81" fmla="*/ 3537 h 3970"/>
                <a:gd name="T82" fmla="*/ 443 w 4054"/>
                <a:gd name="T83" fmla="*/ 3223 h 3970"/>
                <a:gd name="T84" fmla="*/ 513 w 4054"/>
                <a:gd name="T85" fmla="*/ 3029 h 3970"/>
                <a:gd name="T86" fmla="*/ 617 w 4054"/>
                <a:gd name="T87" fmla="*/ 2781 h 3970"/>
                <a:gd name="T88" fmla="*/ 557 w 4054"/>
                <a:gd name="T89" fmla="*/ 2441 h 3970"/>
                <a:gd name="T90" fmla="*/ 424 w 4054"/>
                <a:gd name="T91" fmla="*/ 2392 h 3970"/>
                <a:gd name="T92" fmla="*/ 168 w 4054"/>
                <a:gd name="T93" fmla="*/ 2294 h 3970"/>
                <a:gd name="T94" fmla="*/ 4 w 4054"/>
                <a:gd name="T95" fmla="*/ 2217 h 3970"/>
                <a:gd name="T96" fmla="*/ 73 w 4054"/>
                <a:gd name="T97" fmla="*/ 1732 h 3970"/>
                <a:gd name="T98" fmla="*/ 316 w 4054"/>
                <a:gd name="T99" fmla="*/ 1628 h 3970"/>
                <a:gd name="T100" fmla="*/ 529 w 4054"/>
                <a:gd name="T101" fmla="*/ 1543 h 3970"/>
                <a:gd name="T102" fmla="*/ 645 w 4054"/>
                <a:gd name="T103" fmla="*/ 1263 h 3970"/>
                <a:gd name="T104" fmla="*/ 552 w 4054"/>
                <a:gd name="T105" fmla="*/ 1059 h 3970"/>
                <a:gd name="T106" fmla="*/ 451 w 4054"/>
                <a:gd name="T107" fmla="*/ 822 h 3970"/>
                <a:gd name="T108" fmla="*/ 750 w 4054"/>
                <a:gd name="T109" fmla="*/ 432 h 3970"/>
                <a:gd name="T110" fmla="*/ 924 w 4054"/>
                <a:gd name="T111" fmla="*/ 488 h 3970"/>
                <a:gd name="T112" fmla="*/ 1182 w 4054"/>
                <a:gd name="T113" fmla="*/ 591 h 3970"/>
                <a:gd name="T114" fmla="*/ 1314 w 4054"/>
                <a:gd name="T115" fmla="*/ 646 h 3970"/>
                <a:gd name="T116" fmla="*/ 1603 w 4054"/>
                <a:gd name="T117" fmla="*/ 437 h 3970"/>
                <a:gd name="T118" fmla="*/ 1705 w 4054"/>
                <a:gd name="T119" fmla="*/ 177 h 3970"/>
                <a:gd name="T120" fmla="*/ 1790 w 4054"/>
                <a:gd name="T121" fmla="*/ 3 h 3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054" h="3970">
                  <a:moveTo>
                    <a:pt x="2027" y="1349"/>
                  </a:moveTo>
                  <a:lnTo>
                    <a:pt x="1956" y="1353"/>
                  </a:lnTo>
                  <a:lnTo>
                    <a:pt x="1889" y="1363"/>
                  </a:lnTo>
                  <a:lnTo>
                    <a:pt x="1822" y="1381"/>
                  </a:lnTo>
                  <a:lnTo>
                    <a:pt x="1759" y="1405"/>
                  </a:lnTo>
                  <a:lnTo>
                    <a:pt x="1699" y="1436"/>
                  </a:lnTo>
                  <a:lnTo>
                    <a:pt x="1644" y="1472"/>
                  </a:lnTo>
                  <a:lnTo>
                    <a:pt x="1592" y="1513"/>
                  </a:lnTo>
                  <a:lnTo>
                    <a:pt x="1545" y="1559"/>
                  </a:lnTo>
                  <a:lnTo>
                    <a:pt x="1503" y="1609"/>
                  </a:lnTo>
                  <a:lnTo>
                    <a:pt x="1466" y="1664"/>
                  </a:lnTo>
                  <a:lnTo>
                    <a:pt x="1435" y="1723"/>
                  </a:lnTo>
                  <a:lnTo>
                    <a:pt x="1411" y="1784"/>
                  </a:lnTo>
                  <a:lnTo>
                    <a:pt x="1392" y="1848"/>
                  </a:lnTo>
                  <a:lnTo>
                    <a:pt x="1382" y="1915"/>
                  </a:lnTo>
                  <a:lnTo>
                    <a:pt x="1378" y="1984"/>
                  </a:lnTo>
                  <a:lnTo>
                    <a:pt x="1382" y="2054"/>
                  </a:lnTo>
                  <a:lnTo>
                    <a:pt x="1392" y="2121"/>
                  </a:lnTo>
                  <a:lnTo>
                    <a:pt x="1411" y="2185"/>
                  </a:lnTo>
                  <a:lnTo>
                    <a:pt x="1435" y="2248"/>
                  </a:lnTo>
                  <a:lnTo>
                    <a:pt x="1466" y="2305"/>
                  </a:lnTo>
                  <a:lnTo>
                    <a:pt x="1503" y="2360"/>
                  </a:lnTo>
                  <a:lnTo>
                    <a:pt x="1545" y="2410"/>
                  </a:lnTo>
                  <a:lnTo>
                    <a:pt x="1592" y="2456"/>
                  </a:lnTo>
                  <a:lnTo>
                    <a:pt x="1644" y="2497"/>
                  </a:lnTo>
                  <a:lnTo>
                    <a:pt x="1699" y="2533"/>
                  </a:lnTo>
                  <a:lnTo>
                    <a:pt x="1759" y="2564"/>
                  </a:lnTo>
                  <a:lnTo>
                    <a:pt x="1822" y="2588"/>
                  </a:lnTo>
                  <a:lnTo>
                    <a:pt x="1889" y="2606"/>
                  </a:lnTo>
                  <a:lnTo>
                    <a:pt x="1956" y="2616"/>
                  </a:lnTo>
                  <a:lnTo>
                    <a:pt x="2027" y="2620"/>
                  </a:lnTo>
                  <a:lnTo>
                    <a:pt x="2099" y="2616"/>
                  </a:lnTo>
                  <a:lnTo>
                    <a:pt x="2166" y="2606"/>
                  </a:lnTo>
                  <a:lnTo>
                    <a:pt x="2233" y="2588"/>
                  </a:lnTo>
                  <a:lnTo>
                    <a:pt x="2296" y="2564"/>
                  </a:lnTo>
                  <a:lnTo>
                    <a:pt x="2355" y="2533"/>
                  </a:lnTo>
                  <a:lnTo>
                    <a:pt x="2411" y="2497"/>
                  </a:lnTo>
                  <a:lnTo>
                    <a:pt x="2462" y="2456"/>
                  </a:lnTo>
                  <a:lnTo>
                    <a:pt x="2510" y="2410"/>
                  </a:lnTo>
                  <a:lnTo>
                    <a:pt x="2552" y="2360"/>
                  </a:lnTo>
                  <a:lnTo>
                    <a:pt x="2589" y="2305"/>
                  </a:lnTo>
                  <a:lnTo>
                    <a:pt x="2620" y="2248"/>
                  </a:lnTo>
                  <a:lnTo>
                    <a:pt x="2644" y="2185"/>
                  </a:lnTo>
                  <a:lnTo>
                    <a:pt x="2662" y="2121"/>
                  </a:lnTo>
                  <a:lnTo>
                    <a:pt x="2673" y="2054"/>
                  </a:lnTo>
                  <a:lnTo>
                    <a:pt x="2677" y="1984"/>
                  </a:lnTo>
                  <a:lnTo>
                    <a:pt x="2673" y="1915"/>
                  </a:lnTo>
                  <a:lnTo>
                    <a:pt x="2662" y="1848"/>
                  </a:lnTo>
                  <a:lnTo>
                    <a:pt x="2644" y="1784"/>
                  </a:lnTo>
                  <a:lnTo>
                    <a:pt x="2620" y="1723"/>
                  </a:lnTo>
                  <a:lnTo>
                    <a:pt x="2589" y="1664"/>
                  </a:lnTo>
                  <a:lnTo>
                    <a:pt x="2552" y="1609"/>
                  </a:lnTo>
                  <a:lnTo>
                    <a:pt x="2510" y="1559"/>
                  </a:lnTo>
                  <a:lnTo>
                    <a:pt x="2462" y="1513"/>
                  </a:lnTo>
                  <a:lnTo>
                    <a:pt x="2411" y="1472"/>
                  </a:lnTo>
                  <a:lnTo>
                    <a:pt x="2355" y="1436"/>
                  </a:lnTo>
                  <a:lnTo>
                    <a:pt x="2296" y="1405"/>
                  </a:lnTo>
                  <a:lnTo>
                    <a:pt x="2233" y="1381"/>
                  </a:lnTo>
                  <a:lnTo>
                    <a:pt x="2166" y="1363"/>
                  </a:lnTo>
                  <a:lnTo>
                    <a:pt x="2099" y="1353"/>
                  </a:lnTo>
                  <a:lnTo>
                    <a:pt x="2027" y="1349"/>
                  </a:lnTo>
                  <a:close/>
                  <a:moveTo>
                    <a:pt x="1795" y="0"/>
                  </a:moveTo>
                  <a:lnTo>
                    <a:pt x="2241" y="0"/>
                  </a:lnTo>
                  <a:lnTo>
                    <a:pt x="2246" y="3"/>
                  </a:lnTo>
                  <a:lnTo>
                    <a:pt x="2252" y="12"/>
                  </a:lnTo>
                  <a:lnTo>
                    <a:pt x="2262" y="27"/>
                  </a:lnTo>
                  <a:lnTo>
                    <a:pt x="2273" y="48"/>
                  </a:lnTo>
                  <a:lnTo>
                    <a:pt x="2285" y="71"/>
                  </a:lnTo>
                  <a:lnTo>
                    <a:pt x="2298" y="99"/>
                  </a:lnTo>
                  <a:lnTo>
                    <a:pt x="2314" y="130"/>
                  </a:lnTo>
                  <a:lnTo>
                    <a:pt x="2329" y="163"/>
                  </a:lnTo>
                  <a:lnTo>
                    <a:pt x="2344" y="199"/>
                  </a:lnTo>
                  <a:lnTo>
                    <a:pt x="2360" y="235"/>
                  </a:lnTo>
                  <a:lnTo>
                    <a:pt x="2376" y="272"/>
                  </a:lnTo>
                  <a:lnTo>
                    <a:pt x="2392" y="309"/>
                  </a:lnTo>
                  <a:lnTo>
                    <a:pt x="2407" y="346"/>
                  </a:lnTo>
                  <a:lnTo>
                    <a:pt x="2422" y="381"/>
                  </a:lnTo>
                  <a:lnTo>
                    <a:pt x="2437" y="414"/>
                  </a:lnTo>
                  <a:lnTo>
                    <a:pt x="2449" y="445"/>
                  </a:lnTo>
                  <a:lnTo>
                    <a:pt x="2460" y="473"/>
                  </a:lnTo>
                  <a:lnTo>
                    <a:pt x="2470" y="497"/>
                  </a:lnTo>
                  <a:lnTo>
                    <a:pt x="2479" y="516"/>
                  </a:lnTo>
                  <a:lnTo>
                    <a:pt x="2484" y="532"/>
                  </a:lnTo>
                  <a:lnTo>
                    <a:pt x="2488" y="541"/>
                  </a:lnTo>
                  <a:lnTo>
                    <a:pt x="2489" y="545"/>
                  </a:lnTo>
                  <a:lnTo>
                    <a:pt x="2737" y="645"/>
                  </a:lnTo>
                  <a:lnTo>
                    <a:pt x="2740" y="643"/>
                  </a:lnTo>
                  <a:lnTo>
                    <a:pt x="2749" y="638"/>
                  </a:lnTo>
                  <a:lnTo>
                    <a:pt x="2764" y="632"/>
                  </a:lnTo>
                  <a:lnTo>
                    <a:pt x="2784" y="623"/>
                  </a:lnTo>
                  <a:lnTo>
                    <a:pt x="2808" y="613"/>
                  </a:lnTo>
                  <a:lnTo>
                    <a:pt x="2836" y="600"/>
                  </a:lnTo>
                  <a:lnTo>
                    <a:pt x="2867" y="587"/>
                  </a:lnTo>
                  <a:lnTo>
                    <a:pt x="2900" y="572"/>
                  </a:lnTo>
                  <a:lnTo>
                    <a:pt x="2935" y="556"/>
                  </a:lnTo>
                  <a:lnTo>
                    <a:pt x="2972" y="541"/>
                  </a:lnTo>
                  <a:lnTo>
                    <a:pt x="3009" y="524"/>
                  </a:lnTo>
                  <a:lnTo>
                    <a:pt x="3046" y="509"/>
                  </a:lnTo>
                  <a:lnTo>
                    <a:pt x="3083" y="493"/>
                  </a:lnTo>
                  <a:lnTo>
                    <a:pt x="3119" y="479"/>
                  </a:lnTo>
                  <a:lnTo>
                    <a:pt x="3152" y="465"/>
                  </a:lnTo>
                  <a:lnTo>
                    <a:pt x="3184" y="452"/>
                  </a:lnTo>
                  <a:lnTo>
                    <a:pt x="3214" y="442"/>
                  </a:lnTo>
                  <a:lnTo>
                    <a:pt x="3239" y="432"/>
                  </a:lnTo>
                  <a:lnTo>
                    <a:pt x="3261" y="426"/>
                  </a:lnTo>
                  <a:lnTo>
                    <a:pt x="3278" y="422"/>
                  </a:lnTo>
                  <a:lnTo>
                    <a:pt x="3291" y="419"/>
                  </a:lnTo>
                  <a:lnTo>
                    <a:pt x="3297" y="420"/>
                  </a:lnTo>
                  <a:lnTo>
                    <a:pt x="3612" y="728"/>
                  </a:lnTo>
                  <a:lnTo>
                    <a:pt x="3613" y="734"/>
                  </a:lnTo>
                  <a:lnTo>
                    <a:pt x="3612" y="746"/>
                  </a:lnTo>
                  <a:lnTo>
                    <a:pt x="3607" y="762"/>
                  </a:lnTo>
                  <a:lnTo>
                    <a:pt x="3600" y="784"/>
                  </a:lnTo>
                  <a:lnTo>
                    <a:pt x="3591" y="810"/>
                  </a:lnTo>
                  <a:lnTo>
                    <a:pt x="3581" y="839"/>
                  </a:lnTo>
                  <a:lnTo>
                    <a:pt x="3570" y="871"/>
                  </a:lnTo>
                  <a:lnTo>
                    <a:pt x="3556" y="906"/>
                  </a:lnTo>
                  <a:lnTo>
                    <a:pt x="3542" y="942"/>
                  </a:lnTo>
                  <a:lnTo>
                    <a:pt x="3526" y="977"/>
                  </a:lnTo>
                  <a:lnTo>
                    <a:pt x="3511" y="1015"/>
                  </a:lnTo>
                  <a:lnTo>
                    <a:pt x="3495" y="1053"/>
                  </a:lnTo>
                  <a:lnTo>
                    <a:pt x="3480" y="1089"/>
                  </a:lnTo>
                  <a:lnTo>
                    <a:pt x="3465" y="1123"/>
                  </a:lnTo>
                  <a:lnTo>
                    <a:pt x="3451" y="1157"/>
                  </a:lnTo>
                  <a:lnTo>
                    <a:pt x="3438" y="1187"/>
                  </a:lnTo>
                  <a:lnTo>
                    <a:pt x="3425" y="1216"/>
                  </a:lnTo>
                  <a:lnTo>
                    <a:pt x="3415" y="1240"/>
                  </a:lnTo>
                  <a:lnTo>
                    <a:pt x="3407" y="1259"/>
                  </a:lnTo>
                  <a:lnTo>
                    <a:pt x="3401" y="1274"/>
                  </a:lnTo>
                  <a:lnTo>
                    <a:pt x="3396" y="1283"/>
                  </a:lnTo>
                  <a:lnTo>
                    <a:pt x="3394" y="1286"/>
                  </a:lnTo>
                  <a:lnTo>
                    <a:pt x="3497" y="1529"/>
                  </a:lnTo>
                  <a:lnTo>
                    <a:pt x="3501" y="1531"/>
                  </a:lnTo>
                  <a:lnTo>
                    <a:pt x="3510" y="1534"/>
                  </a:lnTo>
                  <a:lnTo>
                    <a:pt x="3525" y="1540"/>
                  </a:lnTo>
                  <a:lnTo>
                    <a:pt x="3545" y="1547"/>
                  </a:lnTo>
                  <a:lnTo>
                    <a:pt x="3571" y="1556"/>
                  </a:lnTo>
                  <a:lnTo>
                    <a:pt x="3599" y="1566"/>
                  </a:lnTo>
                  <a:lnTo>
                    <a:pt x="3630" y="1578"/>
                  </a:lnTo>
                  <a:lnTo>
                    <a:pt x="3664" y="1591"/>
                  </a:lnTo>
                  <a:lnTo>
                    <a:pt x="3700" y="1604"/>
                  </a:lnTo>
                  <a:lnTo>
                    <a:pt x="3737" y="1618"/>
                  </a:lnTo>
                  <a:lnTo>
                    <a:pt x="3776" y="1632"/>
                  </a:lnTo>
                  <a:lnTo>
                    <a:pt x="3814" y="1647"/>
                  </a:lnTo>
                  <a:lnTo>
                    <a:pt x="3851" y="1661"/>
                  </a:lnTo>
                  <a:lnTo>
                    <a:pt x="3887" y="1675"/>
                  </a:lnTo>
                  <a:lnTo>
                    <a:pt x="3921" y="1689"/>
                  </a:lnTo>
                  <a:lnTo>
                    <a:pt x="3953" y="1703"/>
                  </a:lnTo>
                  <a:lnTo>
                    <a:pt x="3981" y="1715"/>
                  </a:lnTo>
                  <a:lnTo>
                    <a:pt x="4005" y="1726"/>
                  </a:lnTo>
                  <a:lnTo>
                    <a:pt x="4026" y="1737"/>
                  </a:lnTo>
                  <a:lnTo>
                    <a:pt x="4041" y="1746"/>
                  </a:lnTo>
                  <a:lnTo>
                    <a:pt x="4051" y="1752"/>
                  </a:lnTo>
                  <a:lnTo>
                    <a:pt x="4054" y="1757"/>
                  </a:lnTo>
                  <a:lnTo>
                    <a:pt x="4054" y="2194"/>
                  </a:lnTo>
                  <a:lnTo>
                    <a:pt x="4051" y="2199"/>
                  </a:lnTo>
                  <a:lnTo>
                    <a:pt x="4041" y="2205"/>
                  </a:lnTo>
                  <a:lnTo>
                    <a:pt x="4026" y="2214"/>
                  </a:lnTo>
                  <a:lnTo>
                    <a:pt x="4005" y="2226"/>
                  </a:lnTo>
                  <a:lnTo>
                    <a:pt x="3981" y="2237"/>
                  </a:lnTo>
                  <a:lnTo>
                    <a:pt x="3953" y="2250"/>
                  </a:lnTo>
                  <a:lnTo>
                    <a:pt x="3921" y="2264"/>
                  </a:lnTo>
                  <a:lnTo>
                    <a:pt x="3887" y="2280"/>
                  </a:lnTo>
                  <a:lnTo>
                    <a:pt x="3851" y="2295"/>
                  </a:lnTo>
                  <a:lnTo>
                    <a:pt x="3814" y="2310"/>
                  </a:lnTo>
                  <a:lnTo>
                    <a:pt x="3776" y="2326"/>
                  </a:lnTo>
                  <a:lnTo>
                    <a:pt x="3739" y="2342"/>
                  </a:lnTo>
                  <a:lnTo>
                    <a:pt x="3702" y="2356"/>
                  </a:lnTo>
                  <a:lnTo>
                    <a:pt x="3666" y="2372"/>
                  </a:lnTo>
                  <a:lnTo>
                    <a:pt x="3631" y="2385"/>
                  </a:lnTo>
                  <a:lnTo>
                    <a:pt x="3599" y="2397"/>
                  </a:lnTo>
                  <a:lnTo>
                    <a:pt x="3571" y="2409"/>
                  </a:lnTo>
                  <a:lnTo>
                    <a:pt x="3547" y="2418"/>
                  </a:lnTo>
                  <a:lnTo>
                    <a:pt x="3526" y="2426"/>
                  </a:lnTo>
                  <a:lnTo>
                    <a:pt x="3511" y="2432"/>
                  </a:lnTo>
                  <a:lnTo>
                    <a:pt x="3502" y="2436"/>
                  </a:lnTo>
                  <a:lnTo>
                    <a:pt x="3498" y="2437"/>
                  </a:lnTo>
                  <a:lnTo>
                    <a:pt x="3396" y="2680"/>
                  </a:lnTo>
                  <a:lnTo>
                    <a:pt x="3397" y="2683"/>
                  </a:lnTo>
                  <a:lnTo>
                    <a:pt x="3401" y="2692"/>
                  </a:lnTo>
                  <a:lnTo>
                    <a:pt x="3408" y="2707"/>
                  </a:lnTo>
                  <a:lnTo>
                    <a:pt x="3417" y="2726"/>
                  </a:lnTo>
                  <a:lnTo>
                    <a:pt x="3429" y="2749"/>
                  </a:lnTo>
                  <a:lnTo>
                    <a:pt x="3440" y="2776"/>
                  </a:lnTo>
                  <a:lnTo>
                    <a:pt x="3454" y="2807"/>
                  </a:lnTo>
                  <a:lnTo>
                    <a:pt x="3470" y="2839"/>
                  </a:lnTo>
                  <a:lnTo>
                    <a:pt x="3485" y="2874"/>
                  </a:lnTo>
                  <a:lnTo>
                    <a:pt x="3502" y="2910"/>
                  </a:lnTo>
                  <a:lnTo>
                    <a:pt x="3519" y="2945"/>
                  </a:lnTo>
                  <a:lnTo>
                    <a:pt x="3535" y="2983"/>
                  </a:lnTo>
                  <a:lnTo>
                    <a:pt x="3551" y="3018"/>
                  </a:lnTo>
                  <a:lnTo>
                    <a:pt x="3566" y="3054"/>
                  </a:lnTo>
                  <a:lnTo>
                    <a:pt x="3580" y="3088"/>
                  </a:lnTo>
                  <a:lnTo>
                    <a:pt x="3593" y="3118"/>
                  </a:lnTo>
                  <a:lnTo>
                    <a:pt x="3603" y="3146"/>
                  </a:lnTo>
                  <a:lnTo>
                    <a:pt x="3613" y="3172"/>
                  </a:lnTo>
                  <a:lnTo>
                    <a:pt x="3620" y="3194"/>
                  </a:lnTo>
                  <a:lnTo>
                    <a:pt x="3625" y="3210"/>
                  </a:lnTo>
                  <a:lnTo>
                    <a:pt x="3626" y="3222"/>
                  </a:lnTo>
                  <a:lnTo>
                    <a:pt x="3625" y="3227"/>
                  </a:lnTo>
                  <a:lnTo>
                    <a:pt x="3310" y="3536"/>
                  </a:lnTo>
                  <a:lnTo>
                    <a:pt x="3303" y="3537"/>
                  </a:lnTo>
                  <a:lnTo>
                    <a:pt x="3292" y="3536"/>
                  </a:lnTo>
                  <a:lnTo>
                    <a:pt x="3274" y="3532"/>
                  </a:lnTo>
                  <a:lnTo>
                    <a:pt x="3252" y="3525"/>
                  </a:lnTo>
                  <a:lnTo>
                    <a:pt x="3227" y="3516"/>
                  </a:lnTo>
                  <a:lnTo>
                    <a:pt x="3196" y="3506"/>
                  </a:lnTo>
                  <a:lnTo>
                    <a:pt x="3164" y="3495"/>
                  </a:lnTo>
                  <a:lnTo>
                    <a:pt x="3129" y="3481"/>
                  </a:lnTo>
                  <a:lnTo>
                    <a:pt x="3092" y="3466"/>
                  </a:lnTo>
                  <a:lnTo>
                    <a:pt x="3055" y="3452"/>
                  </a:lnTo>
                  <a:lnTo>
                    <a:pt x="3017" y="3437"/>
                  </a:lnTo>
                  <a:lnTo>
                    <a:pt x="2979" y="3422"/>
                  </a:lnTo>
                  <a:lnTo>
                    <a:pt x="2942" y="3406"/>
                  </a:lnTo>
                  <a:lnTo>
                    <a:pt x="2906" y="3392"/>
                  </a:lnTo>
                  <a:lnTo>
                    <a:pt x="2872" y="3378"/>
                  </a:lnTo>
                  <a:lnTo>
                    <a:pt x="2841" y="3365"/>
                  </a:lnTo>
                  <a:lnTo>
                    <a:pt x="2813" y="3354"/>
                  </a:lnTo>
                  <a:lnTo>
                    <a:pt x="2789" y="3344"/>
                  </a:lnTo>
                  <a:lnTo>
                    <a:pt x="2768" y="3335"/>
                  </a:lnTo>
                  <a:lnTo>
                    <a:pt x="2754" y="3328"/>
                  </a:lnTo>
                  <a:lnTo>
                    <a:pt x="2744" y="3324"/>
                  </a:lnTo>
                  <a:lnTo>
                    <a:pt x="2741" y="3323"/>
                  </a:lnTo>
                  <a:lnTo>
                    <a:pt x="2492" y="3424"/>
                  </a:lnTo>
                  <a:lnTo>
                    <a:pt x="2490" y="3427"/>
                  </a:lnTo>
                  <a:lnTo>
                    <a:pt x="2487" y="3437"/>
                  </a:lnTo>
                  <a:lnTo>
                    <a:pt x="2481" y="3454"/>
                  </a:lnTo>
                  <a:lnTo>
                    <a:pt x="2472" y="3475"/>
                  </a:lnTo>
                  <a:lnTo>
                    <a:pt x="2462" y="3502"/>
                  </a:lnTo>
                  <a:lnTo>
                    <a:pt x="2452" y="3532"/>
                  </a:lnTo>
                  <a:lnTo>
                    <a:pt x="2439" y="3565"/>
                  </a:lnTo>
                  <a:lnTo>
                    <a:pt x="2425" y="3601"/>
                  </a:lnTo>
                  <a:lnTo>
                    <a:pt x="2410" y="3638"/>
                  </a:lnTo>
                  <a:lnTo>
                    <a:pt x="2394" y="3678"/>
                  </a:lnTo>
                  <a:lnTo>
                    <a:pt x="2379" y="3716"/>
                  </a:lnTo>
                  <a:lnTo>
                    <a:pt x="2364" y="3755"/>
                  </a:lnTo>
                  <a:lnTo>
                    <a:pt x="2348" y="3792"/>
                  </a:lnTo>
                  <a:lnTo>
                    <a:pt x="2333" y="3828"/>
                  </a:lnTo>
                  <a:lnTo>
                    <a:pt x="2319" y="3861"/>
                  </a:lnTo>
                  <a:lnTo>
                    <a:pt x="2305" y="3892"/>
                  </a:lnTo>
                  <a:lnTo>
                    <a:pt x="2293" y="3917"/>
                  </a:lnTo>
                  <a:lnTo>
                    <a:pt x="2282" y="3939"/>
                  </a:lnTo>
                  <a:lnTo>
                    <a:pt x="2273" y="3956"/>
                  </a:lnTo>
                  <a:lnTo>
                    <a:pt x="2265" y="3966"/>
                  </a:lnTo>
                  <a:lnTo>
                    <a:pt x="2260" y="3970"/>
                  </a:lnTo>
                  <a:lnTo>
                    <a:pt x="1814" y="3970"/>
                  </a:lnTo>
                  <a:lnTo>
                    <a:pt x="1809" y="3966"/>
                  </a:lnTo>
                  <a:lnTo>
                    <a:pt x="1802" y="3957"/>
                  </a:lnTo>
                  <a:lnTo>
                    <a:pt x="1793" y="3942"/>
                  </a:lnTo>
                  <a:lnTo>
                    <a:pt x="1781" y="3922"/>
                  </a:lnTo>
                  <a:lnTo>
                    <a:pt x="1768" y="3898"/>
                  </a:lnTo>
                  <a:lnTo>
                    <a:pt x="1755" y="3870"/>
                  </a:lnTo>
                  <a:lnTo>
                    <a:pt x="1741" y="3839"/>
                  </a:lnTo>
                  <a:lnTo>
                    <a:pt x="1726" y="3806"/>
                  </a:lnTo>
                  <a:lnTo>
                    <a:pt x="1711" y="3770"/>
                  </a:lnTo>
                  <a:lnTo>
                    <a:pt x="1694" y="3734"/>
                  </a:lnTo>
                  <a:lnTo>
                    <a:pt x="1679" y="3697"/>
                  </a:lnTo>
                  <a:lnTo>
                    <a:pt x="1662" y="3660"/>
                  </a:lnTo>
                  <a:lnTo>
                    <a:pt x="1647" y="3624"/>
                  </a:lnTo>
                  <a:lnTo>
                    <a:pt x="1632" y="3588"/>
                  </a:lnTo>
                  <a:lnTo>
                    <a:pt x="1618" y="3555"/>
                  </a:lnTo>
                  <a:lnTo>
                    <a:pt x="1606" y="3524"/>
                  </a:lnTo>
                  <a:lnTo>
                    <a:pt x="1594" y="3496"/>
                  </a:lnTo>
                  <a:lnTo>
                    <a:pt x="1584" y="3472"/>
                  </a:lnTo>
                  <a:lnTo>
                    <a:pt x="1576" y="3452"/>
                  </a:lnTo>
                  <a:lnTo>
                    <a:pt x="1570" y="3437"/>
                  </a:lnTo>
                  <a:lnTo>
                    <a:pt x="1566" y="3428"/>
                  </a:lnTo>
                  <a:lnTo>
                    <a:pt x="1565" y="3424"/>
                  </a:lnTo>
                  <a:lnTo>
                    <a:pt x="1316" y="3324"/>
                  </a:lnTo>
                  <a:lnTo>
                    <a:pt x="1314" y="3326"/>
                  </a:lnTo>
                  <a:lnTo>
                    <a:pt x="1305" y="3331"/>
                  </a:lnTo>
                  <a:lnTo>
                    <a:pt x="1289" y="3337"/>
                  </a:lnTo>
                  <a:lnTo>
                    <a:pt x="1270" y="3346"/>
                  </a:lnTo>
                  <a:lnTo>
                    <a:pt x="1246" y="3356"/>
                  </a:lnTo>
                  <a:lnTo>
                    <a:pt x="1218" y="3369"/>
                  </a:lnTo>
                  <a:lnTo>
                    <a:pt x="1187" y="3382"/>
                  </a:lnTo>
                  <a:lnTo>
                    <a:pt x="1154" y="3397"/>
                  </a:lnTo>
                  <a:lnTo>
                    <a:pt x="1119" y="3413"/>
                  </a:lnTo>
                  <a:lnTo>
                    <a:pt x="1082" y="3428"/>
                  </a:lnTo>
                  <a:lnTo>
                    <a:pt x="1045" y="3445"/>
                  </a:lnTo>
                  <a:lnTo>
                    <a:pt x="1008" y="3460"/>
                  </a:lnTo>
                  <a:lnTo>
                    <a:pt x="971" y="3475"/>
                  </a:lnTo>
                  <a:lnTo>
                    <a:pt x="935" y="3491"/>
                  </a:lnTo>
                  <a:lnTo>
                    <a:pt x="901" y="3505"/>
                  </a:lnTo>
                  <a:lnTo>
                    <a:pt x="869" y="3516"/>
                  </a:lnTo>
                  <a:lnTo>
                    <a:pt x="840" y="3528"/>
                  </a:lnTo>
                  <a:lnTo>
                    <a:pt x="814" y="3537"/>
                  </a:lnTo>
                  <a:lnTo>
                    <a:pt x="793" y="3545"/>
                  </a:lnTo>
                  <a:lnTo>
                    <a:pt x="776" y="3548"/>
                  </a:lnTo>
                  <a:lnTo>
                    <a:pt x="763" y="3551"/>
                  </a:lnTo>
                  <a:lnTo>
                    <a:pt x="758" y="3550"/>
                  </a:lnTo>
                  <a:lnTo>
                    <a:pt x="443" y="3240"/>
                  </a:lnTo>
                  <a:lnTo>
                    <a:pt x="442" y="3235"/>
                  </a:lnTo>
                  <a:lnTo>
                    <a:pt x="443" y="3223"/>
                  </a:lnTo>
                  <a:lnTo>
                    <a:pt x="448" y="3207"/>
                  </a:lnTo>
                  <a:lnTo>
                    <a:pt x="455" y="3185"/>
                  </a:lnTo>
                  <a:lnTo>
                    <a:pt x="464" y="3159"/>
                  </a:lnTo>
                  <a:lnTo>
                    <a:pt x="474" y="3130"/>
                  </a:lnTo>
                  <a:lnTo>
                    <a:pt x="485" y="3098"/>
                  </a:lnTo>
                  <a:lnTo>
                    <a:pt x="499" y="3064"/>
                  </a:lnTo>
                  <a:lnTo>
                    <a:pt x="513" y="3029"/>
                  </a:lnTo>
                  <a:lnTo>
                    <a:pt x="529" y="2991"/>
                  </a:lnTo>
                  <a:lnTo>
                    <a:pt x="544" y="2954"/>
                  </a:lnTo>
                  <a:lnTo>
                    <a:pt x="560" y="2917"/>
                  </a:lnTo>
                  <a:lnTo>
                    <a:pt x="575" y="2880"/>
                  </a:lnTo>
                  <a:lnTo>
                    <a:pt x="589" y="2846"/>
                  </a:lnTo>
                  <a:lnTo>
                    <a:pt x="604" y="2812"/>
                  </a:lnTo>
                  <a:lnTo>
                    <a:pt x="617" y="2781"/>
                  </a:lnTo>
                  <a:lnTo>
                    <a:pt x="629" y="2753"/>
                  </a:lnTo>
                  <a:lnTo>
                    <a:pt x="639" y="2730"/>
                  </a:lnTo>
                  <a:lnTo>
                    <a:pt x="648" y="2710"/>
                  </a:lnTo>
                  <a:lnTo>
                    <a:pt x="654" y="2696"/>
                  </a:lnTo>
                  <a:lnTo>
                    <a:pt x="658" y="2687"/>
                  </a:lnTo>
                  <a:lnTo>
                    <a:pt x="661" y="2683"/>
                  </a:lnTo>
                  <a:lnTo>
                    <a:pt x="557" y="2441"/>
                  </a:lnTo>
                  <a:lnTo>
                    <a:pt x="554" y="2440"/>
                  </a:lnTo>
                  <a:lnTo>
                    <a:pt x="544" y="2436"/>
                  </a:lnTo>
                  <a:lnTo>
                    <a:pt x="529" y="2431"/>
                  </a:lnTo>
                  <a:lnTo>
                    <a:pt x="508" y="2423"/>
                  </a:lnTo>
                  <a:lnTo>
                    <a:pt x="484" y="2414"/>
                  </a:lnTo>
                  <a:lnTo>
                    <a:pt x="456" y="2404"/>
                  </a:lnTo>
                  <a:lnTo>
                    <a:pt x="424" y="2392"/>
                  </a:lnTo>
                  <a:lnTo>
                    <a:pt x="391" y="2379"/>
                  </a:lnTo>
                  <a:lnTo>
                    <a:pt x="353" y="2367"/>
                  </a:lnTo>
                  <a:lnTo>
                    <a:pt x="316" y="2353"/>
                  </a:lnTo>
                  <a:lnTo>
                    <a:pt x="279" y="2337"/>
                  </a:lnTo>
                  <a:lnTo>
                    <a:pt x="241" y="2323"/>
                  </a:lnTo>
                  <a:lnTo>
                    <a:pt x="204" y="2308"/>
                  </a:lnTo>
                  <a:lnTo>
                    <a:pt x="168" y="2294"/>
                  </a:lnTo>
                  <a:lnTo>
                    <a:pt x="133" y="2280"/>
                  </a:lnTo>
                  <a:lnTo>
                    <a:pt x="101" y="2267"/>
                  </a:lnTo>
                  <a:lnTo>
                    <a:pt x="73" y="2254"/>
                  </a:lnTo>
                  <a:lnTo>
                    <a:pt x="49" y="2242"/>
                  </a:lnTo>
                  <a:lnTo>
                    <a:pt x="28" y="2232"/>
                  </a:lnTo>
                  <a:lnTo>
                    <a:pt x="13" y="2223"/>
                  </a:lnTo>
                  <a:lnTo>
                    <a:pt x="4" y="2217"/>
                  </a:lnTo>
                  <a:lnTo>
                    <a:pt x="0" y="2212"/>
                  </a:lnTo>
                  <a:lnTo>
                    <a:pt x="0" y="1775"/>
                  </a:lnTo>
                  <a:lnTo>
                    <a:pt x="4" y="1770"/>
                  </a:lnTo>
                  <a:lnTo>
                    <a:pt x="13" y="1764"/>
                  </a:lnTo>
                  <a:lnTo>
                    <a:pt x="28" y="1755"/>
                  </a:lnTo>
                  <a:lnTo>
                    <a:pt x="49" y="1743"/>
                  </a:lnTo>
                  <a:lnTo>
                    <a:pt x="73" y="1732"/>
                  </a:lnTo>
                  <a:lnTo>
                    <a:pt x="101" y="1719"/>
                  </a:lnTo>
                  <a:lnTo>
                    <a:pt x="133" y="1705"/>
                  </a:lnTo>
                  <a:lnTo>
                    <a:pt x="168" y="1689"/>
                  </a:lnTo>
                  <a:lnTo>
                    <a:pt x="204" y="1674"/>
                  </a:lnTo>
                  <a:lnTo>
                    <a:pt x="241" y="1659"/>
                  </a:lnTo>
                  <a:lnTo>
                    <a:pt x="278" y="1643"/>
                  </a:lnTo>
                  <a:lnTo>
                    <a:pt x="316" y="1628"/>
                  </a:lnTo>
                  <a:lnTo>
                    <a:pt x="353" y="1612"/>
                  </a:lnTo>
                  <a:lnTo>
                    <a:pt x="389" y="1598"/>
                  </a:lnTo>
                  <a:lnTo>
                    <a:pt x="424" y="1584"/>
                  </a:lnTo>
                  <a:lnTo>
                    <a:pt x="455" y="1572"/>
                  </a:lnTo>
                  <a:lnTo>
                    <a:pt x="484" y="1561"/>
                  </a:lnTo>
                  <a:lnTo>
                    <a:pt x="508" y="1551"/>
                  </a:lnTo>
                  <a:lnTo>
                    <a:pt x="529" y="1543"/>
                  </a:lnTo>
                  <a:lnTo>
                    <a:pt x="544" y="1537"/>
                  </a:lnTo>
                  <a:lnTo>
                    <a:pt x="553" y="1533"/>
                  </a:lnTo>
                  <a:lnTo>
                    <a:pt x="557" y="1532"/>
                  </a:lnTo>
                  <a:lnTo>
                    <a:pt x="658" y="1290"/>
                  </a:lnTo>
                  <a:lnTo>
                    <a:pt x="657" y="1286"/>
                  </a:lnTo>
                  <a:lnTo>
                    <a:pt x="653" y="1277"/>
                  </a:lnTo>
                  <a:lnTo>
                    <a:pt x="645" y="1263"/>
                  </a:lnTo>
                  <a:lnTo>
                    <a:pt x="636" y="1244"/>
                  </a:lnTo>
                  <a:lnTo>
                    <a:pt x="626" y="1219"/>
                  </a:lnTo>
                  <a:lnTo>
                    <a:pt x="613" y="1193"/>
                  </a:lnTo>
                  <a:lnTo>
                    <a:pt x="599" y="1163"/>
                  </a:lnTo>
                  <a:lnTo>
                    <a:pt x="584" y="1130"/>
                  </a:lnTo>
                  <a:lnTo>
                    <a:pt x="568" y="1095"/>
                  </a:lnTo>
                  <a:lnTo>
                    <a:pt x="552" y="1059"/>
                  </a:lnTo>
                  <a:lnTo>
                    <a:pt x="536" y="1024"/>
                  </a:lnTo>
                  <a:lnTo>
                    <a:pt x="520" y="986"/>
                  </a:lnTo>
                  <a:lnTo>
                    <a:pt x="504" y="951"/>
                  </a:lnTo>
                  <a:lnTo>
                    <a:pt x="489" y="916"/>
                  </a:lnTo>
                  <a:lnTo>
                    <a:pt x="475" y="883"/>
                  </a:lnTo>
                  <a:lnTo>
                    <a:pt x="462" y="851"/>
                  </a:lnTo>
                  <a:lnTo>
                    <a:pt x="451" y="822"/>
                  </a:lnTo>
                  <a:lnTo>
                    <a:pt x="442" y="797"/>
                  </a:lnTo>
                  <a:lnTo>
                    <a:pt x="435" y="776"/>
                  </a:lnTo>
                  <a:lnTo>
                    <a:pt x="430" y="760"/>
                  </a:lnTo>
                  <a:lnTo>
                    <a:pt x="429" y="748"/>
                  </a:lnTo>
                  <a:lnTo>
                    <a:pt x="430" y="742"/>
                  </a:lnTo>
                  <a:lnTo>
                    <a:pt x="745" y="433"/>
                  </a:lnTo>
                  <a:lnTo>
                    <a:pt x="750" y="432"/>
                  </a:lnTo>
                  <a:lnTo>
                    <a:pt x="763" y="433"/>
                  </a:lnTo>
                  <a:lnTo>
                    <a:pt x="780" y="438"/>
                  </a:lnTo>
                  <a:lnTo>
                    <a:pt x="802" y="445"/>
                  </a:lnTo>
                  <a:lnTo>
                    <a:pt x="828" y="452"/>
                  </a:lnTo>
                  <a:lnTo>
                    <a:pt x="858" y="463"/>
                  </a:lnTo>
                  <a:lnTo>
                    <a:pt x="890" y="476"/>
                  </a:lnTo>
                  <a:lnTo>
                    <a:pt x="924" y="488"/>
                  </a:lnTo>
                  <a:lnTo>
                    <a:pt x="962" y="502"/>
                  </a:lnTo>
                  <a:lnTo>
                    <a:pt x="999" y="516"/>
                  </a:lnTo>
                  <a:lnTo>
                    <a:pt x="1037" y="532"/>
                  </a:lnTo>
                  <a:lnTo>
                    <a:pt x="1076" y="547"/>
                  </a:lnTo>
                  <a:lnTo>
                    <a:pt x="1113" y="563"/>
                  </a:lnTo>
                  <a:lnTo>
                    <a:pt x="1149" y="577"/>
                  </a:lnTo>
                  <a:lnTo>
                    <a:pt x="1182" y="591"/>
                  </a:lnTo>
                  <a:lnTo>
                    <a:pt x="1214" y="604"/>
                  </a:lnTo>
                  <a:lnTo>
                    <a:pt x="1242" y="616"/>
                  </a:lnTo>
                  <a:lnTo>
                    <a:pt x="1266" y="627"/>
                  </a:lnTo>
                  <a:lnTo>
                    <a:pt x="1287" y="634"/>
                  </a:lnTo>
                  <a:lnTo>
                    <a:pt x="1301" y="641"/>
                  </a:lnTo>
                  <a:lnTo>
                    <a:pt x="1311" y="645"/>
                  </a:lnTo>
                  <a:lnTo>
                    <a:pt x="1314" y="646"/>
                  </a:lnTo>
                  <a:lnTo>
                    <a:pt x="1562" y="546"/>
                  </a:lnTo>
                  <a:lnTo>
                    <a:pt x="1563" y="542"/>
                  </a:lnTo>
                  <a:lnTo>
                    <a:pt x="1567" y="532"/>
                  </a:lnTo>
                  <a:lnTo>
                    <a:pt x="1572" y="515"/>
                  </a:lnTo>
                  <a:lnTo>
                    <a:pt x="1581" y="493"/>
                  </a:lnTo>
                  <a:lnTo>
                    <a:pt x="1592" y="468"/>
                  </a:lnTo>
                  <a:lnTo>
                    <a:pt x="1603" y="437"/>
                  </a:lnTo>
                  <a:lnTo>
                    <a:pt x="1615" y="404"/>
                  </a:lnTo>
                  <a:lnTo>
                    <a:pt x="1629" y="368"/>
                  </a:lnTo>
                  <a:lnTo>
                    <a:pt x="1644" y="331"/>
                  </a:lnTo>
                  <a:lnTo>
                    <a:pt x="1659" y="292"/>
                  </a:lnTo>
                  <a:lnTo>
                    <a:pt x="1675" y="253"/>
                  </a:lnTo>
                  <a:lnTo>
                    <a:pt x="1690" y="214"/>
                  </a:lnTo>
                  <a:lnTo>
                    <a:pt x="1705" y="177"/>
                  </a:lnTo>
                  <a:lnTo>
                    <a:pt x="1721" y="141"/>
                  </a:lnTo>
                  <a:lnTo>
                    <a:pt x="1735" y="108"/>
                  </a:lnTo>
                  <a:lnTo>
                    <a:pt x="1749" y="77"/>
                  </a:lnTo>
                  <a:lnTo>
                    <a:pt x="1762" y="52"/>
                  </a:lnTo>
                  <a:lnTo>
                    <a:pt x="1772" y="30"/>
                  </a:lnTo>
                  <a:lnTo>
                    <a:pt x="1782" y="13"/>
                  </a:lnTo>
                  <a:lnTo>
                    <a:pt x="1790" y="3"/>
                  </a:lnTo>
                  <a:lnTo>
                    <a:pt x="1795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30000"/>
              </a:schemeClr>
            </a:solidFill>
            <a:ln w="0">
              <a:noFill/>
              <a:prstDash val="solid"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iśľiďé">
              <a:extLst>
                <a:ext uri="{FF2B5EF4-FFF2-40B4-BE49-F238E27FC236}">
                  <a16:creationId xmlns:a16="http://schemas.microsoft.com/office/drawing/2014/main" xmlns="" id="{91002C9A-7A08-4DFA-AF1C-00ED79F51E42}"/>
                </a:ext>
              </a:extLst>
            </p:cNvPr>
            <p:cNvSpPr/>
            <p:nvPr/>
          </p:nvSpPr>
          <p:spPr bwMode="auto">
            <a:xfrm rot="20255988">
              <a:off x="9659366" y="1279063"/>
              <a:ext cx="1225710" cy="1200310"/>
            </a:xfrm>
            <a:custGeom>
              <a:avLst/>
              <a:gdLst>
                <a:gd name="T0" fmla="*/ 1644 w 4054"/>
                <a:gd name="T1" fmla="*/ 1472 h 3970"/>
                <a:gd name="T2" fmla="*/ 1392 w 4054"/>
                <a:gd name="T3" fmla="*/ 1848 h 3970"/>
                <a:gd name="T4" fmla="*/ 1466 w 4054"/>
                <a:gd name="T5" fmla="*/ 2305 h 3970"/>
                <a:gd name="T6" fmla="*/ 1822 w 4054"/>
                <a:gd name="T7" fmla="*/ 2588 h 3970"/>
                <a:gd name="T8" fmla="*/ 2296 w 4054"/>
                <a:gd name="T9" fmla="*/ 2564 h 3970"/>
                <a:gd name="T10" fmla="*/ 2620 w 4054"/>
                <a:gd name="T11" fmla="*/ 2248 h 3970"/>
                <a:gd name="T12" fmla="*/ 2644 w 4054"/>
                <a:gd name="T13" fmla="*/ 1784 h 3970"/>
                <a:gd name="T14" fmla="*/ 2355 w 4054"/>
                <a:gd name="T15" fmla="*/ 1436 h 3970"/>
                <a:gd name="T16" fmla="*/ 2241 w 4054"/>
                <a:gd name="T17" fmla="*/ 0 h 3970"/>
                <a:gd name="T18" fmla="*/ 2314 w 4054"/>
                <a:gd name="T19" fmla="*/ 130 h 3970"/>
                <a:gd name="T20" fmla="*/ 2422 w 4054"/>
                <a:gd name="T21" fmla="*/ 381 h 3970"/>
                <a:gd name="T22" fmla="*/ 2488 w 4054"/>
                <a:gd name="T23" fmla="*/ 541 h 3970"/>
                <a:gd name="T24" fmla="*/ 2808 w 4054"/>
                <a:gd name="T25" fmla="*/ 613 h 3970"/>
                <a:gd name="T26" fmla="*/ 3046 w 4054"/>
                <a:gd name="T27" fmla="*/ 509 h 3970"/>
                <a:gd name="T28" fmla="*/ 3261 w 4054"/>
                <a:gd name="T29" fmla="*/ 426 h 3970"/>
                <a:gd name="T30" fmla="*/ 3607 w 4054"/>
                <a:gd name="T31" fmla="*/ 762 h 3970"/>
                <a:gd name="T32" fmla="*/ 3526 w 4054"/>
                <a:gd name="T33" fmla="*/ 977 h 3970"/>
                <a:gd name="T34" fmla="*/ 3425 w 4054"/>
                <a:gd name="T35" fmla="*/ 1216 h 3970"/>
                <a:gd name="T36" fmla="*/ 3501 w 4054"/>
                <a:gd name="T37" fmla="*/ 1531 h 3970"/>
                <a:gd name="T38" fmla="*/ 3664 w 4054"/>
                <a:gd name="T39" fmla="*/ 1591 h 3970"/>
                <a:gd name="T40" fmla="*/ 3921 w 4054"/>
                <a:gd name="T41" fmla="*/ 1689 h 3970"/>
                <a:gd name="T42" fmla="*/ 4054 w 4054"/>
                <a:gd name="T43" fmla="*/ 1757 h 3970"/>
                <a:gd name="T44" fmla="*/ 3953 w 4054"/>
                <a:gd name="T45" fmla="*/ 2250 h 3970"/>
                <a:gd name="T46" fmla="*/ 3702 w 4054"/>
                <a:gd name="T47" fmla="*/ 2356 h 3970"/>
                <a:gd name="T48" fmla="*/ 3511 w 4054"/>
                <a:gd name="T49" fmla="*/ 2432 h 3970"/>
                <a:gd name="T50" fmla="*/ 3417 w 4054"/>
                <a:gd name="T51" fmla="*/ 2726 h 3970"/>
                <a:gd name="T52" fmla="*/ 3519 w 4054"/>
                <a:gd name="T53" fmla="*/ 2945 h 3970"/>
                <a:gd name="T54" fmla="*/ 3613 w 4054"/>
                <a:gd name="T55" fmla="*/ 3172 h 3970"/>
                <a:gd name="T56" fmla="*/ 3292 w 4054"/>
                <a:gd name="T57" fmla="*/ 3536 h 3970"/>
                <a:gd name="T58" fmla="*/ 3092 w 4054"/>
                <a:gd name="T59" fmla="*/ 3466 h 3970"/>
                <a:gd name="T60" fmla="*/ 2841 w 4054"/>
                <a:gd name="T61" fmla="*/ 3365 h 3970"/>
                <a:gd name="T62" fmla="*/ 2492 w 4054"/>
                <a:gd name="T63" fmla="*/ 3424 h 3970"/>
                <a:gd name="T64" fmla="*/ 2439 w 4054"/>
                <a:gd name="T65" fmla="*/ 3565 h 3970"/>
                <a:gd name="T66" fmla="*/ 2333 w 4054"/>
                <a:gd name="T67" fmla="*/ 3828 h 3970"/>
                <a:gd name="T68" fmla="*/ 2260 w 4054"/>
                <a:gd name="T69" fmla="*/ 3970 h 3970"/>
                <a:gd name="T70" fmla="*/ 1755 w 4054"/>
                <a:gd name="T71" fmla="*/ 3870 h 3970"/>
                <a:gd name="T72" fmla="*/ 1647 w 4054"/>
                <a:gd name="T73" fmla="*/ 3624 h 3970"/>
                <a:gd name="T74" fmla="*/ 1570 w 4054"/>
                <a:gd name="T75" fmla="*/ 3437 h 3970"/>
                <a:gd name="T76" fmla="*/ 1270 w 4054"/>
                <a:gd name="T77" fmla="*/ 3346 h 3970"/>
                <a:gd name="T78" fmla="*/ 1045 w 4054"/>
                <a:gd name="T79" fmla="*/ 3445 h 3970"/>
                <a:gd name="T80" fmla="*/ 814 w 4054"/>
                <a:gd name="T81" fmla="*/ 3537 h 3970"/>
                <a:gd name="T82" fmla="*/ 443 w 4054"/>
                <a:gd name="T83" fmla="*/ 3223 h 3970"/>
                <a:gd name="T84" fmla="*/ 513 w 4054"/>
                <a:gd name="T85" fmla="*/ 3029 h 3970"/>
                <a:gd name="T86" fmla="*/ 617 w 4054"/>
                <a:gd name="T87" fmla="*/ 2781 h 3970"/>
                <a:gd name="T88" fmla="*/ 557 w 4054"/>
                <a:gd name="T89" fmla="*/ 2441 h 3970"/>
                <a:gd name="T90" fmla="*/ 424 w 4054"/>
                <a:gd name="T91" fmla="*/ 2392 h 3970"/>
                <a:gd name="T92" fmla="*/ 168 w 4054"/>
                <a:gd name="T93" fmla="*/ 2294 h 3970"/>
                <a:gd name="T94" fmla="*/ 4 w 4054"/>
                <a:gd name="T95" fmla="*/ 2217 h 3970"/>
                <a:gd name="T96" fmla="*/ 73 w 4054"/>
                <a:gd name="T97" fmla="*/ 1732 h 3970"/>
                <a:gd name="T98" fmla="*/ 316 w 4054"/>
                <a:gd name="T99" fmla="*/ 1628 h 3970"/>
                <a:gd name="T100" fmla="*/ 529 w 4054"/>
                <a:gd name="T101" fmla="*/ 1543 h 3970"/>
                <a:gd name="T102" fmla="*/ 645 w 4054"/>
                <a:gd name="T103" fmla="*/ 1263 h 3970"/>
                <a:gd name="T104" fmla="*/ 552 w 4054"/>
                <a:gd name="T105" fmla="*/ 1059 h 3970"/>
                <a:gd name="T106" fmla="*/ 451 w 4054"/>
                <a:gd name="T107" fmla="*/ 822 h 3970"/>
                <a:gd name="T108" fmla="*/ 750 w 4054"/>
                <a:gd name="T109" fmla="*/ 432 h 3970"/>
                <a:gd name="T110" fmla="*/ 924 w 4054"/>
                <a:gd name="T111" fmla="*/ 488 h 3970"/>
                <a:gd name="T112" fmla="*/ 1182 w 4054"/>
                <a:gd name="T113" fmla="*/ 591 h 3970"/>
                <a:gd name="T114" fmla="*/ 1314 w 4054"/>
                <a:gd name="T115" fmla="*/ 646 h 3970"/>
                <a:gd name="T116" fmla="*/ 1603 w 4054"/>
                <a:gd name="T117" fmla="*/ 437 h 3970"/>
                <a:gd name="T118" fmla="*/ 1705 w 4054"/>
                <a:gd name="T119" fmla="*/ 177 h 3970"/>
                <a:gd name="T120" fmla="*/ 1790 w 4054"/>
                <a:gd name="T121" fmla="*/ 3 h 3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054" h="3970">
                  <a:moveTo>
                    <a:pt x="2027" y="1349"/>
                  </a:moveTo>
                  <a:lnTo>
                    <a:pt x="1956" y="1353"/>
                  </a:lnTo>
                  <a:lnTo>
                    <a:pt x="1889" y="1363"/>
                  </a:lnTo>
                  <a:lnTo>
                    <a:pt x="1822" y="1381"/>
                  </a:lnTo>
                  <a:lnTo>
                    <a:pt x="1759" y="1405"/>
                  </a:lnTo>
                  <a:lnTo>
                    <a:pt x="1699" y="1436"/>
                  </a:lnTo>
                  <a:lnTo>
                    <a:pt x="1644" y="1472"/>
                  </a:lnTo>
                  <a:lnTo>
                    <a:pt x="1592" y="1513"/>
                  </a:lnTo>
                  <a:lnTo>
                    <a:pt x="1545" y="1559"/>
                  </a:lnTo>
                  <a:lnTo>
                    <a:pt x="1503" y="1609"/>
                  </a:lnTo>
                  <a:lnTo>
                    <a:pt x="1466" y="1664"/>
                  </a:lnTo>
                  <a:lnTo>
                    <a:pt x="1435" y="1723"/>
                  </a:lnTo>
                  <a:lnTo>
                    <a:pt x="1411" y="1784"/>
                  </a:lnTo>
                  <a:lnTo>
                    <a:pt x="1392" y="1848"/>
                  </a:lnTo>
                  <a:lnTo>
                    <a:pt x="1382" y="1915"/>
                  </a:lnTo>
                  <a:lnTo>
                    <a:pt x="1378" y="1984"/>
                  </a:lnTo>
                  <a:lnTo>
                    <a:pt x="1382" y="2054"/>
                  </a:lnTo>
                  <a:lnTo>
                    <a:pt x="1392" y="2121"/>
                  </a:lnTo>
                  <a:lnTo>
                    <a:pt x="1411" y="2185"/>
                  </a:lnTo>
                  <a:lnTo>
                    <a:pt x="1435" y="2248"/>
                  </a:lnTo>
                  <a:lnTo>
                    <a:pt x="1466" y="2305"/>
                  </a:lnTo>
                  <a:lnTo>
                    <a:pt x="1503" y="2360"/>
                  </a:lnTo>
                  <a:lnTo>
                    <a:pt x="1545" y="2410"/>
                  </a:lnTo>
                  <a:lnTo>
                    <a:pt x="1592" y="2456"/>
                  </a:lnTo>
                  <a:lnTo>
                    <a:pt x="1644" y="2497"/>
                  </a:lnTo>
                  <a:lnTo>
                    <a:pt x="1699" y="2533"/>
                  </a:lnTo>
                  <a:lnTo>
                    <a:pt x="1759" y="2564"/>
                  </a:lnTo>
                  <a:lnTo>
                    <a:pt x="1822" y="2588"/>
                  </a:lnTo>
                  <a:lnTo>
                    <a:pt x="1889" y="2606"/>
                  </a:lnTo>
                  <a:lnTo>
                    <a:pt x="1956" y="2616"/>
                  </a:lnTo>
                  <a:lnTo>
                    <a:pt x="2027" y="2620"/>
                  </a:lnTo>
                  <a:lnTo>
                    <a:pt x="2099" y="2616"/>
                  </a:lnTo>
                  <a:lnTo>
                    <a:pt x="2166" y="2606"/>
                  </a:lnTo>
                  <a:lnTo>
                    <a:pt x="2233" y="2588"/>
                  </a:lnTo>
                  <a:lnTo>
                    <a:pt x="2296" y="2564"/>
                  </a:lnTo>
                  <a:lnTo>
                    <a:pt x="2355" y="2533"/>
                  </a:lnTo>
                  <a:lnTo>
                    <a:pt x="2411" y="2497"/>
                  </a:lnTo>
                  <a:lnTo>
                    <a:pt x="2462" y="2456"/>
                  </a:lnTo>
                  <a:lnTo>
                    <a:pt x="2510" y="2410"/>
                  </a:lnTo>
                  <a:lnTo>
                    <a:pt x="2552" y="2360"/>
                  </a:lnTo>
                  <a:lnTo>
                    <a:pt x="2589" y="2305"/>
                  </a:lnTo>
                  <a:lnTo>
                    <a:pt x="2620" y="2248"/>
                  </a:lnTo>
                  <a:lnTo>
                    <a:pt x="2644" y="2185"/>
                  </a:lnTo>
                  <a:lnTo>
                    <a:pt x="2662" y="2121"/>
                  </a:lnTo>
                  <a:lnTo>
                    <a:pt x="2673" y="2054"/>
                  </a:lnTo>
                  <a:lnTo>
                    <a:pt x="2677" y="1984"/>
                  </a:lnTo>
                  <a:lnTo>
                    <a:pt x="2673" y="1915"/>
                  </a:lnTo>
                  <a:lnTo>
                    <a:pt x="2662" y="1848"/>
                  </a:lnTo>
                  <a:lnTo>
                    <a:pt x="2644" y="1784"/>
                  </a:lnTo>
                  <a:lnTo>
                    <a:pt x="2620" y="1723"/>
                  </a:lnTo>
                  <a:lnTo>
                    <a:pt x="2589" y="1664"/>
                  </a:lnTo>
                  <a:lnTo>
                    <a:pt x="2552" y="1609"/>
                  </a:lnTo>
                  <a:lnTo>
                    <a:pt x="2510" y="1559"/>
                  </a:lnTo>
                  <a:lnTo>
                    <a:pt x="2462" y="1513"/>
                  </a:lnTo>
                  <a:lnTo>
                    <a:pt x="2411" y="1472"/>
                  </a:lnTo>
                  <a:lnTo>
                    <a:pt x="2355" y="1436"/>
                  </a:lnTo>
                  <a:lnTo>
                    <a:pt x="2296" y="1405"/>
                  </a:lnTo>
                  <a:lnTo>
                    <a:pt x="2233" y="1381"/>
                  </a:lnTo>
                  <a:lnTo>
                    <a:pt x="2166" y="1363"/>
                  </a:lnTo>
                  <a:lnTo>
                    <a:pt x="2099" y="1353"/>
                  </a:lnTo>
                  <a:lnTo>
                    <a:pt x="2027" y="1349"/>
                  </a:lnTo>
                  <a:close/>
                  <a:moveTo>
                    <a:pt x="1795" y="0"/>
                  </a:moveTo>
                  <a:lnTo>
                    <a:pt x="2241" y="0"/>
                  </a:lnTo>
                  <a:lnTo>
                    <a:pt x="2246" y="3"/>
                  </a:lnTo>
                  <a:lnTo>
                    <a:pt x="2252" y="12"/>
                  </a:lnTo>
                  <a:lnTo>
                    <a:pt x="2262" y="27"/>
                  </a:lnTo>
                  <a:lnTo>
                    <a:pt x="2273" y="48"/>
                  </a:lnTo>
                  <a:lnTo>
                    <a:pt x="2285" y="71"/>
                  </a:lnTo>
                  <a:lnTo>
                    <a:pt x="2298" y="99"/>
                  </a:lnTo>
                  <a:lnTo>
                    <a:pt x="2314" y="130"/>
                  </a:lnTo>
                  <a:lnTo>
                    <a:pt x="2329" y="163"/>
                  </a:lnTo>
                  <a:lnTo>
                    <a:pt x="2344" y="199"/>
                  </a:lnTo>
                  <a:lnTo>
                    <a:pt x="2360" y="235"/>
                  </a:lnTo>
                  <a:lnTo>
                    <a:pt x="2376" y="272"/>
                  </a:lnTo>
                  <a:lnTo>
                    <a:pt x="2392" y="309"/>
                  </a:lnTo>
                  <a:lnTo>
                    <a:pt x="2407" y="346"/>
                  </a:lnTo>
                  <a:lnTo>
                    <a:pt x="2422" y="381"/>
                  </a:lnTo>
                  <a:lnTo>
                    <a:pt x="2437" y="414"/>
                  </a:lnTo>
                  <a:lnTo>
                    <a:pt x="2449" y="445"/>
                  </a:lnTo>
                  <a:lnTo>
                    <a:pt x="2460" y="473"/>
                  </a:lnTo>
                  <a:lnTo>
                    <a:pt x="2470" y="497"/>
                  </a:lnTo>
                  <a:lnTo>
                    <a:pt x="2479" y="516"/>
                  </a:lnTo>
                  <a:lnTo>
                    <a:pt x="2484" y="532"/>
                  </a:lnTo>
                  <a:lnTo>
                    <a:pt x="2488" y="541"/>
                  </a:lnTo>
                  <a:lnTo>
                    <a:pt x="2489" y="545"/>
                  </a:lnTo>
                  <a:lnTo>
                    <a:pt x="2737" y="645"/>
                  </a:lnTo>
                  <a:lnTo>
                    <a:pt x="2740" y="643"/>
                  </a:lnTo>
                  <a:lnTo>
                    <a:pt x="2749" y="638"/>
                  </a:lnTo>
                  <a:lnTo>
                    <a:pt x="2764" y="632"/>
                  </a:lnTo>
                  <a:lnTo>
                    <a:pt x="2784" y="623"/>
                  </a:lnTo>
                  <a:lnTo>
                    <a:pt x="2808" y="613"/>
                  </a:lnTo>
                  <a:lnTo>
                    <a:pt x="2836" y="600"/>
                  </a:lnTo>
                  <a:lnTo>
                    <a:pt x="2867" y="587"/>
                  </a:lnTo>
                  <a:lnTo>
                    <a:pt x="2900" y="572"/>
                  </a:lnTo>
                  <a:lnTo>
                    <a:pt x="2935" y="556"/>
                  </a:lnTo>
                  <a:lnTo>
                    <a:pt x="2972" y="541"/>
                  </a:lnTo>
                  <a:lnTo>
                    <a:pt x="3009" y="524"/>
                  </a:lnTo>
                  <a:lnTo>
                    <a:pt x="3046" y="509"/>
                  </a:lnTo>
                  <a:lnTo>
                    <a:pt x="3083" y="493"/>
                  </a:lnTo>
                  <a:lnTo>
                    <a:pt x="3119" y="479"/>
                  </a:lnTo>
                  <a:lnTo>
                    <a:pt x="3152" y="465"/>
                  </a:lnTo>
                  <a:lnTo>
                    <a:pt x="3184" y="452"/>
                  </a:lnTo>
                  <a:lnTo>
                    <a:pt x="3214" y="442"/>
                  </a:lnTo>
                  <a:lnTo>
                    <a:pt x="3239" y="432"/>
                  </a:lnTo>
                  <a:lnTo>
                    <a:pt x="3261" y="426"/>
                  </a:lnTo>
                  <a:lnTo>
                    <a:pt x="3278" y="422"/>
                  </a:lnTo>
                  <a:lnTo>
                    <a:pt x="3291" y="419"/>
                  </a:lnTo>
                  <a:lnTo>
                    <a:pt x="3297" y="420"/>
                  </a:lnTo>
                  <a:lnTo>
                    <a:pt x="3612" y="728"/>
                  </a:lnTo>
                  <a:lnTo>
                    <a:pt x="3613" y="734"/>
                  </a:lnTo>
                  <a:lnTo>
                    <a:pt x="3612" y="746"/>
                  </a:lnTo>
                  <a:lnTo>
                    <a:pt x="3607" y="762"/>
                  </a:lnTo>
                  <a:lnTo>
                    <a:pt x="3600" y="784"/>
                  </a:lnTo>
                  <a:lnTo>
                    <a:pt x="3591" y="810"/>
                  </a:lnTo>
                  <a:lnTo>
                    <a:pt x="3581" y="839"/>
                  </a:lnTo>
                  <a:lnTo>
                    <a:pt x="3570" y="871"/>
                  </a:lnTo>
                  <a:lnTo>
                    <a:pt x="3556" y="906"/>
                  </a:lnTo>
                  <a:lnTo>
                    <a:pt x="3542" y="942"/>
                  </a:lnTo>
                  <a:lnTo>
                    <a:pt x="3526" y="977"/>
                  </a:lnTo>
                  <a:lnTo>
                    <a:pt x="3511" y="1015"/>
                  </a:lnTo>
                  <a:lnTo>
                    <a:pt x="3495" y="1053"/>
                  </a:lnTo>
                  <a:lnTo>
                    <a:pt x="3480" y="1089"/>
                  </a:lnTo>
                  <a:lnTo>
                    <a:pt x="3465" y="1123"/>
                  </a:lnTo>
                  <a:lnTo>
                    <a:pt x="3451" y="1157"/>
                  </a:lnTo>
                  <a:lnTo>
                    <a:pt x="3438" y="1187"/>
                  </a:lnTo>
                  <a:lnTo>
                    <a:pt x="3425" y="1216"/>
                  </a:lnTo>
                  <a:lnTo>
                    <a:pt x="3415" y="1240"/>
                  </a:lnTo>
                  <a:lnTo>
                    <a:pt x="3407" y="1259"/>
                  </a:lnTo>
                  <a:lnTo>
                    <a:pt x="3401" y="1274"/>
                  </a:lnTo>
                  <a:lnTo>
                    <a:pt x="3396" y="1283"/>
                  </a:lnTo>
                  <a:lnTo>
                    <a:pt x="3394" y="1286"/>
                  </a:lnTo>
                  <a:lnTo>
                    <a:pt x="3497" y="1529"/>
                  </a:lnTo>
                  <a:lnTo>
                    <a:pt x="3501" y="1531"/>
                  </a:lnTo>
                  <a:lnTo>
                    <a:pt x="3510" y="1534"/>
                  </a:lnTo>
                  <a:lnTo>
                    <a:pt x="3525" y="1540"/>
                  </a:lnTo>
                  <a:lnTo>
                    <a:pt x="3545" y="1547"/>
                  </a:lnTo>
                  <a:lnTo>
                    <a:pt x="3571" y="1556"/>
                  </a:lnTo>
                  <a:lnTo>
                    <a:pt x="3599" y="1566"/>
                  </a:lnTo>
                  <a:lnTo>
                    <a:pt x="3630" y="1578"/>
                  </a:lnTo>
                  <a:lnTo>
                    <a:pt x="3664" y="1591"/>
                  </a:lnTo>
                  <a:lnTo>
                    <a:pt x="3700" y="1604"/>
                  </a:lnTo>
                  <a:lnTo>
                    <a:pt x="3737" y="1618"/>
                  </a:lnTo>
                  <a:lnTo>
                    <a:pt x="3776" y="1632"/>
                  </a:lnTo>
                  <a:lnTo>
                    <a:pt x="3814" y="1647"/>
                  </a:lnTo>
                  <a:lnTo>
                    <a:pt x="3851" y="1661"/>
                  </a:lnTo>
                  <a:lnTo>
                    <a:pt x="3887" y="1675"/>
                  </a:lnTo>
                  <a:lnTo>
                    <a:pt x="3921" y="1689"/>
                  </a:lnTo>
                  <a:lnTo>
                    <a:pt x="3953" y="1703"/>
                  </a:lnTo>
                  <a:lnTo>
                    <a:pt x="3981" y="1715"/>
                  </a:lnTo>
                  <a:lnTo>
                    <a:pt x="4005" y="1726"/>
                  </a:lnTo>
                  <a:lnTo>
                    <a:pt x="4026" y="1737"/>
                  </a:lnTo>
                  <a:lnTo>
                    <a:pt x="4041" y="1746"/>
                  </a:lnTo>
                  <a:lnTo>
                    <a:pt x="4051" y="1752"/>
                  </a:lnTo>
                  <a:lnTo>
                    <a:pt x="4054" y="1757"/>
                  </a:lnTo>
                  <a:lnTo>
                    <a:pt x="4054" y="2194"/>
                  </a:lnTo>
                  <a:lnTo>
                    <a:pt x="4051" y="2199"/>
                  </a:lnTo>
                  <a:lnTo>
                    <a:pt x="4041" y="2205"/>
                  </a:lnTo>
                  <a:lnTo>
                    <a:pt x="4026" y="2214"/>
                  </a:lnTo>
                  <a:lnTo>
                    <a:pt x="4005" y="2226"/>
                  </a:lnTo>
                  <a:lnTo>
                    <a:pt x="3981" y="2237"/>
                  </a:lnTo>
                  <a:lnTo>
                    <a:pt x="3953" y="2250"/>
                  </a:lnTo>
                  <a:lnTo>
                    <a:pt x="3921" y="2264"/>
                  </a:lnTo>
                  <a:lnTo>
                    <a:pt x="3887" y="2280"/>
                  </a:lnTo>
                  <a:lnTo>
                    <a:pt x="3851" y="2295"/>
                  </a:lnTo>
                  <a:lnTo>
                    <a:pt x="3814" y="2310"/>
                  </a:lnTo>
                  <a:lnTo>
                    <a:pt x="3776" y="2326"/>
                  </a:lnTo>
                  <a:lnTo>
                    <a:pt x="3739" y="2342"/>
                  </a:lnTo>
                  <a:lnTo>
                    <a:pt x="3702" y="2356"/>
                  </a:lnTo>
                  <a:lnTo>
                    <a:pt x="3666" y="2372"/>
                  </a:lnTo>
                  <a:lnTo>
                    <a:pt x="3631" y="2385"/>
                  </a:lnTo>
                  <a:lnTo>
                    <a:pt x="3599" y="2397"/>
                  </a:lnTo>
                  <a:lnTo>
                    <a:pt x="3571" y="2409"/>
                  </a:lnTo>
                  <a:lnTo>
                    <a:pt x="3547" y="2418"/>
                  </a:lnTo>
                  <a:lnTo>
                    <a:pt x="3526" y="2426"/>
                  </a:lnTo>
                  <a:lnTo>
                    <a:pt x="3511" y="2432"/>
                  </a:lnTo>
                  <a:lnTo>
                    <a:pt x="3502" y="2436"/>
                  </a:lnTo>
                  <a:lnTo>
                    <a:pt x="3498" y="2437"/>
                  </a:lnTo>
                  <a:lnTo>
                    <a:pt x="3396" y="2680"/>
                  </a:lnTo>
                  <a:lnTo>
                    <a:pt x="3397" y="2683"/>
                  </a:lnTo>
                  <a:lnTo>
                    <a:pt x="3401" y="2692"/>
                  </a:lnTo>
                  <a:lnTo>
                    <a:pt x="3408" y="2707"/>
                  </a:lnTo>
                  <a:lnTo>
                    <a:pt x="3417" y="2726"/>
                  </a:lnTo>
                  <a:lnTo>
                    <a:pt x="3429" y="2749"/>
                  </a:lnTo>
                  <a:lnTo>
                    <a:pt x="3440" y="2776"/>
                  </a:lnTo>
                  <a:lnTo>
                    <a:pt x="3454" y="2807"/>
                  </a:lnTo>
                  <a:lnTo>
                    <a:pt x="3470" y="2839"/>
                  </a:lnTo>
                  <a:lnTo>
                    <a:pt x="3485" y="2874"/>
                  </a:lnTo>
                  <a:lnTo>
                    <a:pt x="3502" y="2910"/>
                  </a:lnTo>
                  <a:lnTo>
                    <a:pt x="3519" y="2945"/>
                  </a:lnTo>
                  <a:lnTo>
                    <a:pt x="3535" y="2983"/>
                  </a:lnTo>
                  <a:lnTo>
                    <a:pt x="3551" y="3018"/>
                  </a:lnTo>
                  <a:lnTo>
                    <a:pt x="3566" y="3054"/>
                  </a:lnTo>
                  <a:lnTo>
                    <a:pt x="3580" y="3088"/>
                  </a:lnTo>
                  <a:lnTo>
                    <a:pt x="3593" y="3118"/>
                  </a:lnTo>
                  <a:lnTo>
                    <a:pt x="3603" y="3146"/>
                  </a:lnTo>
                  <a:lnTo>
                    <a:pt x="3613" y="3172"/>
                  </a:lnTo>
                  <a:lnTo>
                    <a:pt x="3620" y="3194"/>
                  </a:lnTo>
                  <a:lnTo>
                    <a:pt x="3625" y="3210"/>
                  </a:lnTo>
                  <a:lnTo>
                    <a:pt x="3626" y="3222"/>
                  </a:lnTo>
                  <a:lnTo>
                    <a:pt x="3625" y="3227"/>
                  </a:lnTo>
                  <a:lnTo>
                    <a:pt x="3310" y="3536"/>
                  </a:lnTo>
                  <a:lnTo>
                    <a:pt x="3303" y="3537"/>
                  </a:lnTo>
                  <a:lnTo>
                    <a:pt x="3292" y="3536"/>
                  </a:lnTo>
                  <a:lnTo>
                    <a:pt x="3274" y="3532"/>
                  </a:lnTo>
                  <a:lnTo>
                    <a:pt x="3252" y="3525"/>
                  </a:lnTo>
                  <a:lnTo>
                    <a:pt x="3227" y="3516"/>
                  </a:lnTo>
                  <a:lnTo>
                    <a:pt x="3196" y="3506"/>
                  </a:lnTo>
                  <a:lnTo>
                    <a:pt x="3164" y="3495"/>
                  </a:lnTo>
                  <a:lnTo>
                    <a:pt x="3129" y="3481"/>
                  </a:lnTo>
                  <a:lnTo>
                    <a:pt x="3092" y="3466"/>
                  </a:lnTo>
                  <a:lnTo>
                    <a:pt x="3055" y="3452"/>
                  </a:lnTo>
                  <a:lnTo>
                    <a:pt x="3017" y="3437"/>
                  </a:lnTo>
                  <a:lnTo>
                    <a:pt x="2979" y="3422"/>
                  </a:lnTo>
                  <a:lnTo>
                    <a:pt x="2942" y="3406"/>
                  </a:lnTo>
                  <a:lnTo>
                    <a:pt x="2906" y="3392"/>
                  </a:lnTo>
                  <a:lnTo>
                    <a:pt x="2872" y="3378"/>
                  </a:lnTo>
                  <a:lnTo>
                    <a:pt x="2841" y="3365"/>
                  </a:lnTo>
                  <a:lnTo>
                    <a:pt x="2813" y="3354"/>
                  </a:lnTo>
                  <a:lnTo>
                    <a:pt x="2789" y="3344"/>
                  </a:lnTo>
                  <a:lnTo>
                    <a:pt x="2768" y="3335"/>
                  </a:lnTo>
                  <a:lnTo>
                    <a:pt x="2754" y="3328"/>
                  </a:lnTo>
                  <a:lnTo>
                    <a:pt x="2744" y="3324"/>
                  </a:lnTo>
                  <a:lnTo>
                    <a:pt x="2741" y="3323"/>
                  </a:lnTo>
                  <a:lnTo>
                    <a:pt x="2492" y="3424"/>
                  </a:lnTo>
                  <a:lnTo>
                    <a:pt x="2490" y="3427"/>
                  </a:lnTo>
                  <a:lnTo>
                    <a:pt x="2487" y="3437"/>
                  </a:lnTo>
                  <a:lnTo>
                    <a:pt x="2481" y="3454"/>
                  </a:lnTo>
                  <a:lnTo>
                    <a:pt x="2472" y="3475"/>
                  </a:lnTo>
                  <a:lnTo>
                    <a:pt x="2462" y="3502"/>
                  </a:lnTo>
                  <a:lnTo>
                    <a:pt x="2452" y="3532"/>
                  </a:lnTo>
                  <a:lnTo>
                    <a:pt x="2439" y="3565"/>
                  </a:lnTo>
                  <a:lnTo>
                    <a:pt x="2425" y="3601"/>
                  </a:lnTo>
                  <a:lnTo>
                    <a:pt x="2410" y="3638"/>
                  </a:lnTo>
                  <a:lnTo>
                    <a:pt x="2394" y="3678"/>
                  </a:lnTo>
                  <a:lnTo>
                    <a:pt x="2379" y="3716"/>
                  </a:lnTo>
                  <a:lnTo>
                    <a:pt x="2364" y="3755"/>
                  </a:lnTo>
                  <a:lnTo>
                    <a:pt x="2348" y="3792"/>
                  </a:lnTo>
                  <a:lnTo>
                    <a:pt x="2333" y="3828"/>
                  </a:lnTo>
                  <a:lnTo>
                    <a:pt x="2319" y="3861"/>
                  </a:lnTo>
                  <a:lnTo>
                    <a:pt x="2305" y="3892"/>
                  </a:lnTo>
                  <a:lnTo>
                    <a:pt x="2293" y="3917"/>
                  </a:lnTo>
                  <a:lnTo>
                    <a:pt x="2282" y="3939"/>
                  </a:lnTo>
                  <a:lnTo>
                    <a:pt x="2273" y="3956"/>
                  </a:lnTo>
                  <a:lnTo>
                    <a:pt x="2265" y="3966"/>
                  </a:lnTo>
                  <a:lnTo>
                    <a:pt x="2260" y="3970"/>
                  </a:lnTo>
                  <a:lnTo>
                    <a:pt x="1814" y="3970"/>
                  </a:lnTo>
                  <a:lnTo>
                    <a:pt x="1809" y="3966"/>
                  </a:lnTo>
                  <a:lnTo>
                    <a:pt x="1802" y="3957"/>
                  </a:lnTo>
                  <a:lnTo>
                    <a:pt x="1793" y="3942"/>
                  </a:lnTo>
                  <a:lnTo>
                    <a:pt x="1781" y="3922"/>
                  </a:lnTo>
                  <a:lnTo>
                    <a:pt x="1768" y="3898"/>
                  </a:lnTo>
                  <a:lnTo>
                    <a:pt x="1755" y="3870"/>
                  </a:lnTo>
                  <a:lnTo>
                    <a:pt x="1741" y="3839"/>
                  </a:lnTo>
                  <a:lnTo>
                    <a:pt x="1726" y="3806"/>
                  </a:lnTo>
                  <a:lnTo>
                    <a:pt x="1711" y="3770"/>
                  </a:lnTo>
                  <a:lnTo>
                    <a:pt x="1694" y="3734"/>
                  </a:lnTo>
                  <a:lnTo>
                    <a:pt x="1679" y="3697"/>
                  </a:lnTo>
                  <a:lnTo>
                    <a:pt x="1662" y="3660"/>
                  </a:lnTo>
                  <a:lnTo>
                    <a:pt x="1647" y="3624"/>
                  </a:lnTo>
                  <a:lnTo>
                    <a:pt x="1632" y="3588"/>
                  </a:lnTo>
                  <a:lnTo>
                    <a:pt x="1618" y="3555"/>
                  </a:lnTo>
                  <a:lnTo>
                    <a:pt x="1606" y="3524"/>
                  </a:lnTo>
                  <a:lnTo>
                    <a:pt x="1594" y="3496"/>
                  </a:lnTo>
                  <a:lnTo>
                    <a:pt x="1584" y="3472"/>
                  </a:lnTo>
                  <a:lnTo>
                    <a:pt x="1576" y="3452"/>
                  </a:lnTo>
                  <a:lnTo>
                    <a:pt x="1570" y="3437"/>
                  </a:lnTo>
                  <a:lnTo>
                    <a:pt x="1566" y="3428"/>
                  </a:lnTo>
                  <a:lnTo>
                    <a:pt x="1565" y="3424"/>
                  </a:lnTo>
                  <a:lnTo>
                    <a:pt x="1316" y="3324"/>
                  </a:lnTo>
                  <a:lnTo>
                    <a:pt x="1314" y="3326"/>
                  </a:lnTo>
                  <a:lnTo>
                    <a:pt x="1305" y="3331"/>
                  </a:lnTo>
                  <a:lnTo>
                    <a:pt x="1289" y="3337"/>
                  </a:lnTo>
                  <a:lnTo>
                    <a:pt x="1270" y="3346"/>
                  </a:lnTo>
                  <a:lnTo>
                    <a:pt x="1246" y="3356"/>
                  </a:lnTo>
                  <a:lnTo>
                    <a:pt x="1218" y="3369"/>
                  </a:lnTo>
                  <a:lnTo>
                    <a:pt x="1187" y="3382"/>
                  </a:lnTo>
                  <a:lnTo>
                    <a:pt x="1154" y="3397"/>
                  </a:lnTo>
                  <a:lnTo>
                    <a:pt x="1119" y="3413"/>
                  </a:lnTo>
                  <a:lnTo>
                    <a:pt x="1082" y="3428"/>
                  </a:lnTo>
                  <a:lnTo>
                    <a:pt x="1045" y="3445"/>
                  </a:lnTo>
                  <a:lnTo>
                    <a:pt x="1008" y="3460"/>
                  </a:lnTo>
                  <a:lnTo>
                    <a:pt x="971" y="3475"/>
                  </a:lnTo>
                  <a:lnTo>
                    <a:pt x="935" y="3491"/>
                  </a:lnTo>
                  <a:lnTo>
                    <a:pt x="901" y="3505"/>
                  </a:lnTo>
                  <a:lnTo>
                    <a:pt x="869" y="3516"/>
                  </a:lnTo>
                  <a:lnTo>
                    <a:pt x="840" y="3528"/>
                  </a:lnTo>
                  <a:lnTo>
                    <a:pt x="814" y="3537"/>
                  </a:lnTo>
                  <a:lnTo>
                    <a:pt x="793" y="3545"/>
                  </a:lnTo>
                  <a:lnTo>
                    <a:pt x="776" y="3548"/>
                  </a:lnTo>
                  <a:lnTo>
                    <a:pt x="763" y="3551"/>
                  </a:lnTo>
                  <a:lnTo>
                    <a:pt x="758" y="3550"/>
                  </a:lnTo>
                  <a:lnTo>
                    <a:pt x="443" y="3240"/>
                  </a:lnTo>
                  <a:lnTo>
                    <a:pt x="442" y="3235"/>
                  </a:lnTo>
                  <a:lnTo>
                    <a:pt x="443" y="3223"/>
                  </a:lnTo>
                  <a:lnTo>
                    <a:pt x="448" y="3207"/>
                  </a:lnTo>
                  <a:lnTo>
                    <a:pt x="455" y="3185"/>
                  </a:lnTo>
                  <a:lnTo>
                    <a:pt x="464" y="3159"/>
                  </a:lnTo>
                  <a:lnTo>
                    <a:pt x="474" y="3130"/>
                  </a:lnTo>
                  <a:lnTo>
                    <a:pt x="485" y="3098"/>
                  </a:lnTo>
                  <a:lnTo>
                    <a:pt x="499" y="3064"/>
                  </a:lnTo>
                  <a:lnTo>
                    <a:pt x="513" y="3029"/>
                  </a:lnTo>
                  <a:lnTo>
                    <a:pt x="529" y="2991"/>
                  </a:lnTo>
                  <a:lnTo>
                    <a:pt x="544" y="2954"/>
                  </a:lnTo>
                  <a:lnTo>
                    <a:pt x="560" y="2917"/>
                  </a:lnTo>
                  <a:lnTo>
                    <a:pt x="575" y="2880"/>
                  </a:lnTo>
                  <a:lnTo>
                    <a:pt x="589" y="2846"/>
                  </a:lnTo>
                  <a:lnTo>
                    <a:pt x="604" y="2812"/>
                  </a:lnTo>
                  <a:lnTo>
                    <a:pt x="617" y="2781"/>
                  </a:lnTo>
                  <a:lnTo>
                    <a:pt x="629" y="2753"/>
                  </a:lnTo>
                  <a:lnTo>
                    <a:pt x="639" y="2730"/>
                  </a:lnTo>
                  <a:lnTo>
                    <a:pt x="648" y="2710"/>
                  </a:lnTo>
                  <a:lnTo>
                    <a:pt x="654" y="2696"/>
                  </a:lnTo>
                  <a:lnTo>
                    <a:pt x="658" y="2687"/>
                  </a:lnTo>
                  <a:lnTo>
                    <a:pt x="661" y="2683"/>
                  </a:lnTo>
                  <a:lnTo>
                    <a:pt x="557" y="2441"/>
                  </a:lnTo>
                  <a:lnTo>
                    <a:pt x="554" y="2440"/>
                  </a:lnTo>
                  <a:lnTo>
                    <a:pt x="544" y="2436"/>
                  </a:lnTo>
                  <a:lnTo>
                    <a:pt x="529" y="2431"/>
                  </a:lnTo>
                  <a:lnTo>
                    <a:pt x="508" y="2423"/>
                  </a:lnTo>
                  <a:lnTo>
                    <a:pt x="484" y="2414"/>
                  </a:lnTo>
                  <a:lnTo>
                    <a:pt x="456" y="2404"/>
                  </a:lnTo>
                  <a:lnTo>
                    <a:pt x="424" y="2392"/>
                  </a:lnTo>
                  <a:lnTo>
                    <a:pt x="391" y="2379"/>
                  </a:lnTo>
                  <a:lnTo>
                    <a:pt x="353" y="2367"/>
                  </a:lnTo>
                  <a:lnTo>
                    <a:pt x="316" y="2353"/>
                  </a:lnTo>
                  <a:lnTo>
                    <a:pt x="279" y="2337"/>
                  </a:lnTo>
                  <a:lnTo>
                    <a:pt x="241" y="2323"/>
                  </a:lnTo>
                  <a:lnTo>
                    <a:pt x="204" y="2308"/>
                  </a:lnTo>
                  <a:lnTo>
                    <a:pt x="168" y="2294"/>
                  </a:lnTo>
                  <a:lnTo>
                    <a:pt x="133" y="2280"/>
                  </a:lnTo>
                  <a:lnTo>
                    <a:pt x="101" y="2267"/>
                  </a:lnTo>
                  <a:lnTo>
                    <a:pt x="73" y="2254"/>
                  </a:lnTo>
                  <a:lnTo>
                    <a:pt x="49" y="2242"/>
                  </a:lnTo>
                  <a:lnTo>
                    <a:pt x="28" y="2232"/>
                  </a:lnTo>
                  <a:lnTo>
                    <a:pt x="13" y="2223"/>
                  </a:lnTo>
                  <a:lnTo>
                    <a:pt x="4" y="2217"/>
                  </a:lnTo>
                  <a:lnTo>
                    <a:pt x="0" y="2212"/>
                  </a:lnTo>
                  <a:lnTo>
                    <a:pt x="0" y="1775"/>
                  </a:lnTo>
                  <a:lnTo>
                    <a:pt x="4" y="1770"/>
                  </a:lnTo>
                  <a:lnTo>
                    <a:pt x="13" y="1764"/>
                  </a:lnTo>
                  <a:lnTo>
                    <a:pt x="28" y="1755"/>
                  </a:lnTo>
                  <a:lnTo>
                    <a:pt x="49" y="1743"/>
                  </a:lnTo>
                  <a:lnTo>
                    <a:pt x="73" y="1732"/>
                  </a:lnTo>
                  <a:lnTo>
                    <a:pt x="101" y="1719"/>
                  </a:lnTo>
                  <a:lnTo>
                    <a:pt x="133" y="1705"/>
                  </a:lnTo>
                  <a:lnTo>
                    <a:pt x="168" y="1689"/>
                  </a:lnTo>
                  <a:lnTo>
                    <a:pt x="204" y="1674"/>
                  </a:lnTo>
                  <a:lnTo>
                    <a:pt x="241" y="1659"/>
                  </a:lnTo>
                  <a:lnTo>
                    <a:pt x="278" y="1643"/>
                  </a:lnTo>
                  <a:lnTo>
                    <a:pt x="316" y="1628"/>
                  </a:lnTo>
                  <a:lnTo>
                    <a:pt x="353" y="1612"/>
                  </a:lnTo>
                  <a:lnTo>
                    <a:pt x="389" y="1598"/>
                  </a:lnTo>
                  <a:lnTo>
                    <a:pt x="424" y="1584"/>
                  </a:lnTo>
                  <a:lnTo>
                    <a:pt x="455" y="1572"/>
                  </a:lnTo>
                  <a:lnTo>
                    <a:pt x="484" y="1561"/>
                  </a:lnTo>
                  <a:lnTo>
                    <a:pt x="508" y="1551"/>
                  </a:lnTo>
                  <a:lnTo>
                    <a:pt x="529" y="1543"/>
                  </a:lnTo>
                  <a:lnTo>
                    <a:pt x="544" y="1537"/>
                  </a:lnTo>
                  <a:lnTo>
                    <a:pt x="553" y="1533"/>
                  </a:lnTo>
                  <a:lnTo>
                    <a:pt x="557" y="1532"/>
                  </a:lnTo>
                  <a:lnTo>
                    <a:pt x="658" y="1290"/>
                  </a:lnTo>
                  <a:lnTo>
                    <a:pt x="657" y="1286"/>
                  </a:lnTo>
                  <a:lnTo>
                    <a:pt x="653" y="1277"/>
                  </a:lnTo>
                  <a:lnTo>
                    <a:pt x="645" y="1263"/>
                  </a:lnTo>
                  <a:lnTo>
                    <a:pt x="636" y="1244"/>
                  </a:lnTo>
                  <a:lnTo>
                    <a:pt x="626" y="1219"/>
                  </a:lnTo>
                  <a:lnTo>
                    <a:pt x="613" y="1193"/>
                  </a:lnTo>
                  <a:lnTo>
                    <a:pt x="599" y="1163"/>
                  </a:lnTo>
                  <a:lnTo>
                    <a:pt x="584" y="1130"/>
                  </a:lnTo>
                  <a:lnTo>
                    <a:pt x="568" y="1095"/>
                  </a:lnTo>
                  <a:lnTo>
                    <a:pt x="552" y="1059"/>
                  </a:lnTo>
                  <a:lnTo>
                    <a:pt x="536" y="1024"/>
                  </a:lnTo>
                  <a:lnTo>
                    <a:pt x="520" y="986"/>
                  </a:lnTo>
                  <a:lnTo>
                    <a:pt x="504" y="951"/>
                  </a:lnTo>
                  <a:lnTo>
                    <a:pt x="489" y="916"/>
                  </a:lnTo>
                  <a:lnTo>
                    <a:pt x="475" y="883"/>
                  </a:lnTo>
                  <a:lnTo>
                    <a:pt x="462" y="851"/>
                  </a:lnTo>
                  <a:lnTo>
                    <a:pt x="451" y="822"/>
                  </a:lnTo>
                  <a:lnTo>
                    <a:pt x="442" y="797"/>
                  </a:lnTo>
                  <a:lnTo>
                    <a:pt x="435" y="776"/>
                  </a:lnTo>
                  <a:lnTo>
                    <a:pt x="430" y="760"/>
                  </a:lnTo>
                  <a:lnTo>
                    <a:pt x="429" y="748"/>
                  </a:lnTo>
                  <a:lnTo>
                    <a:pt x="430" y="742"/>
                  </a:lnTo>
                  <a:lnTo>
                    <a:pt x="745" y="433"/>
                  </a:lnTo>
                  <a:lnTo>
                    <a:pt x="750" y="432"/>
                  </a:lnTo>
                  <a:lnTo>
                    <a:pt x="763" y="433"/>
                  </a:lnTo>
                  <a:lnTo>
                    <a:pt x="780" y="438"/>
                  </a:lnTo>
                  <a:lnTo>
                    <a:pt x="802" y="445"/>
                  </a:lnTo>
                  <a:lnTo>
                    <a:pt x="828" y="452"/>
                  </a:lnTo>
                  <a:lnTo>
                    <a:pt x="858" y="463"/>
                  </a:lnTo>
                  <a:lnTo>
                    <a:pt x="890" y="476"/>
                  </a:lnTo>
                  <a:lnTo>
                    <a:pt x="924" y="488"/>
                  </a:lnTo>
                  <a:lnTo>
                    <a:pt x="962" y="502"/>
                  </a:lnTo>
                  <a:lnTo>
                    <a:pt x="999" y="516"/>
                  </a:lnTo>
                  <a:lnTo>
                    <a:pt x="1037" y="532"/>
                  </a:lnTo>
                  <a:lnTo>
                    <a:pt x="1076" y="547"/>
                  </a:lnTo>
                  <a:lnTo>
                    <a:pt x="1113" y="563"/>
                  </a:lnTo>
                  <a:lnTo>
                    <a:pt x="1149" y="577"/>
                  </a:lnTo>
                  <a:lnTo>
                    <a:pt x="1182" y="591"/>
                  </a:lnTo>
                  <a:lnTo>
                    <a:pt x="1214" y="604"/>
                  </a:lnTo>
                  <a:lnTo>
                    <a:pt x="1242" y="616"/>
                  </a:lnTo>
                  <a:lnTo>
                    <a:pt x="1266" y="627"/>
                  </a:lnTo>
                  <a:lnTo>
                    <a:pt x="1287" y="634"/>
                  </a:lnTo>
                  <a:lnTo>
                    <a:pt x="1301" y="641"/>
                  </a:lnTo>
                  <a:lnTo>
                    <a:pt x="1311" y="645"/>
                  </a:lnTo>
                  <a:lnTo>
                    <a:pt x="1314" y="646"/>
                  </a:lnTo>
                  <a:lnTo>
                    <a:pt x="1562" y="546"/>
                  </a:lnTo>
                  <a:lnTo>
                    <a:pt x="1563" y="542"/>
                  </a:lnTo>
                  <a:lnTo>
                    <a:pt x="1567" y="532"/>
                  </a:lnTo>
                  <a:lnTo>
                    <a:pt x="1572" y="515"/>
                  </a:lnTo>
                  <a:lnTo>
                    <a:pt x="1581" y="493"/>
                  </a:lnTo>
                  <a:lnTo>
                    <a:pt x="1592" y="468"/>
                  </a:lnTo>
                  <a:lnTo>
                    <a:pt x="1603" y="437"/>
                  </a:lnTo>
                  <a:lnTo>
                    <a:pt x="1615" y="404"/>
                  </a:lnTo>
                  <a:lnTo>
                    <a:pt x="1629" y="368"/>
                  </a:lnTo>
                  <a:lnTo>
                    <a:pt x="1644" y="331"/>
                  </a:lnTo>
                  <a:lnTo>
                    <a:pt x="1659" y="292"/>
                  </a:lnTo>
                  <a:lnTo>
                    <a:pt x="1675" y="253"/>
                  </a:lnTo>
                  <a:lnTo>
                    <a:pt x="1690" y="214"/>
                  </a:lnTo>
                  <a:lnTo>
                    <a:pt x="1705" y="177"/>
                  </a:lnTo>
                  <a:lnTo>
                    <a:pt x="1721" y="141"/>
                  </a:lnTo>
                  <a:lnTo>
                    <a:pt x="1735" y="108"/>
                  </a:lnTo>
                  <a:lnTo>
                    <a:pt x="1749" y="77"/>
                  </a:lnTo>
                  <a:lnTo>
                    <a:pt x="1762" y="52"/>
                  </a:lnTo>
                  <a:lnTo>
                    <a:pt x="1772" y="30"/>
                  </a:lnTo>
                  <a:lnTo>
                    <a:pt x="1782" y="13"/>
                  </a:lnTo>
                  <a:lnTo>
                    <a:pt x="1790" y="3"/>
                  </a:lnTo>
                  <a:lnTo>
                    <a:pt x="1795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0000"/>
              </a:schemeClr>
            </a:solidFill>
            <a:ln w="0">
              <a:noFill/>
              <a:prstDash val="solid"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ïṥḷîďè">
              <a:extLst>
                <a:ext uri="{FF2B5EF4-FFF2-40B4-BE49-F238E27FC236}">
                  <a16:creationId xmlns:a16="http://schemas.microsoft.com/office/drawing/2014/main" xmlns="" id="{E3EEFADD-5C5F-4352-A618-A70A78852B45}"/>
                </a:ext>
              </a:extLst>
            </p:cNvPr>
            <p:cNvSpPr/>
            <p:nvPr/>
          </p:nvSpPr>
          <p:spPr bwMode="auto">
            <a:xfrm>
              <a:off x="8228122" y="5062907"/>
              <a:ext cx="795996" cy="779501"/>
            </a:xfrm>
            <a:custGeom>
              <a:avLst/>
              <a:gdLst>
                <a:gd name="T0" fmla="*/ 1644 w 4054"/>
                <a:gd name="T1" fmla="*/ 1472 h 3970"/>
                <a:gd name="T2" fmla="*/ 1392 w 4054"/>
                <a:gd name="T3" fmla="*/ 1848 h 3970"/>
                <a:gd name="T4" fmla="*/ 1466 w 4054"/>
                <a:gd name="T5" fmla="*/ 2305 h 3970"/>
                <a:gd name="T6" fmla="*/ 1822 w 4054"/>
                <a:gd name="T7" fmla="*/ 2588 h 3970"/>
                <a:gd name="T8" fmla="*/ 2296 w 4054"/>
                <a:gd name="T9" fmla="*/ 2564 h 3970"/>
                <a:gd name="T10" fmla="*/ 2620 w 4054"/>
                <a:gd name="T11" fmla="*/ 2248 h 3970"/>
                <a:gd name="T12" fmla="*/ 2644 w 4054"/>
                <a:gd name="T13" fmla="*/ 1784 h 3970"/>
                <a:gd name="T14" fmla="*/ 2355 w 4054"/>
                <a:gd name="T15" fmla="*/ 1436 h 3970"/>
                <a:gd name="T16" fmla="*/ 2241 w 4054"/>
                <a:gd name="T17" fmla="*/ 0 h 3970"/>
                <a:gd name="T18" fmla="*/ 2314 w 4054"/>
                <a:gd name="T19" fmla="*/ 130 h 3970"/>
                <a:gd name="T20" fmla="*/ 2422 w 4054"/>
                <a:gd name="T21" fmla="*/ 381 h 3970"/>
                <a:gd name="T22" fmla="*/ 2488 w 4054"/>
                <a:gd name="T23" fmla="*/ 541 h 3970"/>
                <a:gd name="T24" fmla="*/ 2808 w 4054"/>
                <a:gd name="T25" fmla="*/ 613 h 3970"/>
                <a:gd name="T26" fmla="*/ 3046 w 4054"/>
                <a:gd name="T27" fmla="*/ 509 h 3970"/>
                <a:gd name="T28" fmla="*/ 3261 w 4054"/>
                <a:gd name="T29" fmla="*/ 426 h 3970"/>
                <a:gd name="T30" fmla="*/ 3607 w 4054"/>
                <a:gd name="T31" fmla="*/ 762 h 3970"/>
                <a:gd name="T32" fmla="*/ 3526 w 4054"/>
                <a:gd name="T33" fmla="*/ 977 h 3970"/>
                <a:gd name="T34" fmla="*/ 3425 w 4054"/>
                <a:gd name="T35" fmla="*/ 1216 h 3970"/>
                <a:gd name="T36" fmla="*/ 3501 w 4054"/>
                <a:gd name="T37" fmla="*/ 1531 h 3970"/>
                <a:gd name="T38" fmla="*/ 3664 w 4054"/>
                <a:gd name="T39" fmla="*/ 1591 h 3970"/>
                <a:gd name="T40" fmla="*/ 3921 w 4054"/>
                <a:gd name="T41" fmla="*/ 1689 h 3970"/>
                <a:gd name="T42" fmla="*/ 4054 w 4054"/>
                <a:gd name="T43" fmla="*/ 1757 h 3970"/>
                <a:gd name="T44" fmla="*/ 3953 w 4054"/>
                <a:gd name="T45" fmla="*/ 2250 h 3970"/>
                <a:gd name="T46" fmla="*/ 3702 w 4054"/>
                <a:gd name="T47" fmla="*/ 2356 h 3970"/>
                <a:gd name="T48" fmla="*/ 3511 w 4054"/>
                <a:gd name="T49" fmla="*/ 2432 h 3970"/>
                <a:gd name="T50" fmla="*/ 3417 w 4054"/>
                <a:gd name="T51" fmla="*/ 2726 h 3970"/>
                <a:gd name="T52" fmla="*/ 3519 w 4054"/>
                <a:gd name="T53" fmla="*/ 2945 h 3970"/>
                <a:gd name="T54" fmla="*/ 3613 w 4054"/>
                <a:gd name="T55" fmla="*/ 3172 h 3970"/>
                <a:gd name="T56" fmla="*/ 3292 w 4054"/>
                <a:gd name="T57" fmla="*/ 3536 h 3970"/>
                <a:gd name="T58" fmla="*/ 3092 w 4054"/>
                <a:gd name="T59" fmla="*/ 3466 h 3970"/>
                <a:gd name="T60" fmla="*/ 2841 w 4054"/>
                <a:gd name="T61" fmla="*/ 3365 h 3970"/>
                <a:gd name="T62" fmla="*/ 2492 w 4054"/>
                <a:gd name="T63" fmla="*/ 3424 h 3970"/>
                <a:gd name="T64" fmla="*/ 2439 w 4054"/>
                <a:gd name="T65" fmla="*/ 3565 h 3970"/>
                <a:gd name="T66" fmla="*/ 2333 w 4054"/>
                <a:gd name="T67" fmla="*/ 3828 h 3970"/>
                <a:gd name="T68" fmla="*/ 2260 w 4054"/>
                <a:gd name="T69" fmla="*/ 3970 h 3970"/>
                <a:gd name="T70" fmla="*/ 1755 w 4054"/>
                <a:gd name="T71" fmla="*/ 3870 h 3970"/>
                <a:gd name="T72" fmla="*/ 1647 w 4054"/>
                <a:gd name="T73" fmla="*/ 3624 h 3970"/>
                <a:gd name="T74" fmla="*/ 1570 w 4054"/>
                <a:gd name="T75" fmla="*/ 3437 h 3970"/>
                <a:gd name="T76" fmla="*/ 1270 w 4054"/>
                <a:gd name="T77" fmla="*/ 3346 h 3970"/>
                <a:gd name="T78" fmla="*/ 1045 w 4054"/>
                <a:gd name="T79" fmla="*/ 3445 h 3970"/>
                <a:gd name="T80" fmla="*/ 814 w 4054"/>
                <a:gd name="T81" fmla="*/ 3537 h 3970"/>
                <a:gd name="T82" fmla="*/ 443 w 4054"/>
                <a:gd name="T83" fmla="*/ 3223 h 3970"/>
                <a:gd name="T84" fmla="*/ 513 w 4054"/>
                <a:gd name="T85" fmla="*/ 3029 h 3970"/>
                <a:gd name="T86" fmla="*/ 617 w 4054"/>
                <a:gd name="T87" fmla="*/ 2781 h 3970"/>
                <a:gd name="T88" fmla="*/ 557 w 4054"/>
                <a:gd name="T89" fmla="*/ 2441 h 3970"/>
                <a:gd name="T90" fmla="*/ 424 w 4054"/>
                <a:gd name="T91" fmla="*/ 2392 h 3970"/>
                <a:gd name="T92" fmla="*/ 168 w 4054"/>
                <a:gd name="T93" fmla="*/ 2294 h 3970"/>
                <a:gd name="T94" fmla="*/ 4 w 4054"/>
                <a:gd name="T95" fmla="*/ 2217 h 3970"/>
                <a:gd name="T96" fmla="*/ 73 w 4054"/>
                <a:gd name="T97" fmla="*/ 1732 h 3970"/>
                <a:gd name="T98" fmla="*/ 316 w 4054"/>
                <a:gd name="T99" fmla="*/ 1628 h 3970"/>
                <a:gd name="T100" fmla="*/ 529 w 4054"/>
                <a:gd name="T101" fmla="*/ 1543 h 3970"/>
                <a:gd name="T102" fmla="*/ 645 w 4054"/>
                <a:gd name="T103" fmla="*/ 1263 h 3970"/>
                <a:gd name="T104" fmla="*/ 552 w 4054"/>
                <a:gd name="T105" fmla="*/ 1059 h 3970"/>
                <a:gd name="T106" fmla="*/ 451 w 4054"/>
                <a:gd name="T107" fmla="*/ 822 h 3970"/>
                <a:gd name="T108" fmla="*/ 750 w 4054"/>
                <a:gd name="T109" fmla="*/ 432 h 3970"/>
                <a:gd name="T110" fmla="*/ 924 w 4054"/>
                <a:gd name="T111" fmla="*/ 488 h 3970"/>
                <a:gd name="T112" fmla="*/ 1182 w 4054"/>
                <a:gd name="T113" fmla="*/ 591 h 3970"/>
                <a:gd name="T114" fmla="*/ 1314 w 4054"/>
                <a:gd name="T115" fmla="*/ 646 h 3970"/>
                <a:gd name="T116" fmla="*/ 1603 w 4054"/>
                <a:gd name="T117" fmla="*/ 437 h 3970"/>
                <a:gd name="T118" fmla="*/ 1705 w 4054"/>
                <a:gd name="T119" fmla="*/ 177 h 3970"/>
                <a:gd name="T120" fmla="*/ 1790 w 4054"/>
                <a:gd name="T121" fmla="*/ 3 h 3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054" h="3970">
                  <a:moveTo>
                    <a:pt x="2027" y="1349"/>
                  </a:moveTo>
                  <a:lnTo>
                    <a:pt x="1956" y="1353"/>
                  </a:lnTo>
                  <a:lnTo>
                    <a:pt x="1889" y="1363"/>
                  </a:lnTo>
                  <a:lnTo>
                    <a:pt x="1822" y="1381"/>
                  </a:lnTo>
                  <a:lnTo>
                    <a:pt x="1759" y="1405"/>
                  </a:lnTo>
                  <a:lnTo>
                    <a:pt x="1699" y="1436"/>
                  </a:lnTo>
                  <a:lnTo>
                    <a:pt x="1644" y="1472"/>
                  </a:lnTo>
                  <a:lnTo>
                    <a:pt x="1592" y="1513"/>
                  </a:lnTo>
                  <a:lnTo>
                    <a:pt x="1545" y="1559"/>
                  </a:lnTo>
                  <a:lnTo>
                    <a:pt x="1503" y="1609"/>
                  </a:lnTo>
                  <a:lnTo>
                    <a:pt x="1466" y="1664"/>
                  </a:lnTo>
                  <a:lnTo>
                    <a:pt x="1435" y="1723"/>
                  </a:lnTo>
                  <a:lnTo>
                    <a:pt x="1411" y="1784"/>
                  </a:lnTo>
                  <a:lnTo>
                    <a:pt x="1392" y="1848"/>
                  </a:lnTo>
                  <a:lnTo>
                    <a:pt x="1382" y="1915"/>
                  </a:lnTo>
                  <a:lnTo>
                    <a:pt x="1378" y="1984"/>
                  </a:lnTo>
                  <a:lnTo>
                    <a:pt x="1382" y="2054"/>
                  </a:lnTo>
                  <a:lnTo>
                    <a:pt x="1392" y="2121"/>
                  </a:lnTo>
                  <a:lnTo>
                    <a:pt x="1411" y="2185"/>
                  </a:lnTo>
                  <a:lnTo>
                    <a:pt x="1435" y="2248"/>
                  </a:lnTo>
                  <a:lnTo>
                    <a:pt x="1466" y="2305"/>
                  </a:lnTo>
                  <a:lnTo>
                    <a:pt x="1503" y="2360"/>
                  </a:lnTo>
                  <a:lnTo>
                    <a:pt x="1545" y="2410"/>
                  </a:lnTo>
                  <a:lnTo>
                    <a:pt x="1592" y="2456"/>
                  </a:lnTo>
                  <a:lnTo>
                    <a:pt x="1644" y="2497"/>
                  </a:lnTo>
                  <a:lnTo>
                    <a:pt x="1699" y="2533"/>
                  </a:lnTo>
                  <a:lnTo>
                    <a:pt x="1759" y="2564"/>
                  </a:lnTo>
                  <a:lnTo>
                    <a:pt x="1822" y="2588"/>
                  </a:lnTo>
                  <a:lnTo>
                    <a:pt x="1889" y="2606"/>
                  </a:lnTo>
                  <a:lnTo>
                    <a:pt x="1956" y="2616"/>
                  </a:lnTo>
                  <a:lnTo>
                    <a:pt x="2027" y="2620"/>
                  </a:lnTo>
                  <a:lnTo>
                    <a:pt x="2099" y="2616"/>
                  </a:lnTo>
                  <a:lnTo>
                    <a:pt x="2166" y="2606"/>
                  </a:lnTo>
                  <a:lnTo>
                    <a:pt x="2233" y="2588"/>
                  </a:lnTo>
                  <a:lnTo>
                    <a:pt x="2296" y="2564"/>
                  </a:lnTo>
                  <a:lnTo>
                    <a:pt x="2355" y="2533"/>
                  </a:lnTo>
                  <a:lnTo>
                    <a:pt x="2411" y="2497"/>
                  </a:lnTo>
                  <a:lnTo>
                    <a:pt x="2462" y="2456"/>
                  </a:lnTo>
                  <a:lnTo>
                    <a:pt x="2510" y="2410"/>
                  </a:lnTo>
                  <a:lnTo>
                    <a:pt x="2552" y="2360"/>
                  </a:lnTo>
                  <a:lnTo>
                    <a:pt x="2589" y="2305"/>
                  </a:lnTo>
                  <a:lnTo>
                    <a:pt x="2620" y="2248"/>
                  </a:lnTo>
                  <a:lnTo>
                    <a:pt x="2644" y="2185"/>
                  </a:lnTo>
                  <a:lnTo>
                    <a:pt x="2662" y="2121"/>
                  </a:lnTo>
                  <a:lnTo>
                    <a:pt x="2673" y="2054"/>
                  </a:lnTo>
                  <a:lnTo>
                    <a:pt x="2677" y="1984"/>
                  </a:lnTo>
                  <a:lnTo>
                    <a:pt x="2673" y="1915"/>
                  </a:lnTo>
                  <a:lnTo>
                    <a:pt x="2662" y="1848"/>
                  </a:lnTo>
                  <a:lnTo>
                    <a:pt x="2644" y="1784"/>
                  </a:lnTo>
                  <a:lnTo>
                    <a:pt x="2620" y="1723"/>
                  </a:lnTo>
                  <a:lnTo>
                    <a:pt x="2589" y="1664"/>
                  </a:lnTo>
                  <a:lnTo>
                    <a:pt x="2552" y="1609"/>
                  </a:lnTo>
                  <a:lnTo>
                    <a:pt x="2510" y="1559"/>
                  </a:lnTo>
                  <a:lnTo>
                    <a:pt x="2462" y="1513"/>
                  </a:lnTo>
                  <a:lnTo>
                    <a:pt x="2411" y="1472"/>
                  </a:lnTo>
                  <a:lnTo>
                    <a:pt x="2355" y="1436"/>
                  </a:lnTo>
                  <a:lnTo>
                    <a:pt x="2296" y="1405"/>
                  </a:lnTo>
                  <a:lnTo>
                    <a:pt x="2233" y="1381"/>
                  </a:lnTo>
                  <a:lnTo>
                    <a:pt x="2166" y="1363"/>
                  </a:lnTo>
                  <a:lnTo>
                    <a:pt x="2099" y="1353"/>
                  </a:lnTo>
                  <a:lnTo>
                    <a:pt x="2027" y="1349"/>
                  </a:lnTo>
                  <a:close/>
                  <a:moveTo>
                    <a:pt x="1795" y="0"/>
                  </a:moveTo>
                  <a:lnTo>
                    <a:pt x="2241" y="0"/>
                  </a:lnTo>
                  <a:lnTo>
                    <a:pt x="2246" y="3"/>
                  </a:lnTo>
                  <a:lnTo>
                    <a:pt x="2252" y="12"/>
                  </a:lnTo>
                  <a:lnTo>
                    <a:pt x="2262" y="27"/>
                  </a:lnTo>
                  <a:lnTo>
                    <a:pt x="2273" y="48"/>
                  </a:lnTo>
                  <a:lnTo>
                    <a:pt x="2285" y="71"/>
                  </a:lnTo>
                  <a:lnTo>
                    <a:pt x="2298" y="99"/>
                  </a:lnTo>
                  <a:lnTo>
                    <a:pt x="2314" y="130"/>
                  </a:lnTo>
                  <a:lnTo>
                    <a:pt x="2329" y="163"/>
                  </a:lnTo>
                  <a:lnTo>
                    <a:pt x="2344" y="199"/>
                  </a:lnTo>
                  <a:lnTo>
                    <a:pt x="2360" y="235"/>
                  </a:lnTo>
                  <a:lnTo>
                    <a:pt x="2376" y="272"/>
                  </a:lnTo>
                  <a:lnTo>
                    <a:pt x="2392" y="309"/>
                  </a:lnTo>
                  <a:lnTo>
                    <a:pt x="2407" y="346"/>
                  </a:lnTo>
                  <a:lnTo>
                    <a:pt x="2422" y="381"/>
                  </a:lnTo>
                  <a:lnTo>
                    <a:pt x="2437" y="414"/>
                  </a:lnTo>
                  <a:lnTo>
                    <a:pt x="2449" y="445"/>
                  </a:lnTo>
                  <a:lnTo>
                    <a:pt x="2460" y="473"/>
                  </a:lnTo>
                  <a:lnTo>
                    <a:pt x="2470" y="497"/>
                  </a:lnTo>
                  <a:lnTo>
                    <a:pt x="2479" y="516"/>
                  </a:lnTo>
                  <a:lnTo>
                    <a:pt x="2484" y="532"/>
                  </a:lnTo>
                  <a:lnTo>
                    <a:pt x="2488" y="541"/>
                  </a:lnTo>
                  <a:lnTo>
                    <a:pt x="2489" y="545"/>
                  </a:lnTo>
                  <a:lnTo>
                    <a:pt x="2737" y="645"/>
                  </a:lnTo>
                  <a:lnTo>
                    <a:pt x="2740" y="643"/>
                  </a:lnTo>
                  <a:lnTo>
                    <a:pt x="2749" y="638"/>
                  </a:lnTo>
                  <a:lnTo>
                    <a:pt x="2764" y="632"/>
                  </a:lnTo>
                  <a:lnTo>
                    <a:pt x="2784" y="623"/>
                  </a:lnTo>
                  <a:lnTo>
                    <a:pt x="2808" y="613"/>
                  </a:lnTo>
                  <a:lnTo>
                    <a:pt x="2836" y="600"/>
                  </a:lnTo>
                  <a:lnTo>
                    <a:pt x="2867" y="587"/>
                  </a:lnTo>
                  <a:lnTo>
                    <a:pt x="2900" y="572"/>
                  </a:lnTo>
                  <a:lnTo>
                    <a:pt x="2935" y="556"/>
                  </a:lnTo>
                  <a:lnTo>
                    <a:pt x="2972" y="541"/>
                  </a:lnTo>
                  <a:lnTo>
                    <a:pt x="3009" y="524"/>
                  </a:lnTo>
                  <a:lnTo>
                    <a:pt x="3046" y="509"/>
                  </a:lnTo>
                  <a:lnTo>
                    <a:pt x="3083" y="493"/>
                  </a:lnTo>
                  <a:lnTo>
                    <a:pt x="3119" y="479"/>
                  </a:lnTo>
                  <a:lnTo>
                    <a:pt x="3152" y="465"/>
                  </a:lnTo>
                  <a:lnTo>
                    <a:pt x="3184" y="452"/>
                  </a:lnTo>
                  <a:lnTo>
                    <a:pt x="3214" y="442"/>
                  </a:lnTo>
                  <a:lnTo>
                    <a:pt x="3239" y="432"/>
                  </a:lnTo>
                  <a:lnTo>
                    <a:pt x="3261" y="426"/>
                  </a:lnTo>
                  <a:lnTo>
                    <a:pt x="3278" y="422"/>
                  </a:lnTo>
                  <a:lnTo>
                    <a:pt x="3291" y="419"/>
                  </a:lnTo>
                  <a:lnTo>
                    <a:pt x="3297" y="420"/>
                  </a:lnTo>
                  <a:lnTo>
                    <a:pt x="3612" y="728"/>
                  </a:lnTo>
                  <a:lnTo>
                    <a:pt x="3613" y="734"/>
                  </a:lnTo>
                  <a:lnTo>
                    <a:pt x="3612" y="746"/>
                  </a:lnTo>
                  <a:lnTo>
                    <a:pt x="3607" y="762"/>
                  </a:lnTo>
                  <a:lnTo>
                    <a:pt x="3600" y="784"/>
                  </a:lnTo>
                  <a:lnTo>
                    <a:pt x="3591" y="810"/>
                  </a:lnTo>
                  <a:lnTo>
                    <a:pt x="3581" y="839"/>
                  </a:lnTo>
                  <a:lnTo>
                    <a:pt x="3570" y="871"/>
                  </a:lnTo>
                  <a:lnTo>
                    <a:pt x="3556" y="906"/>
                  </a:lnTo>
                  <a:lnTo>
                    <a:pt x="3542" y="942"/>
                  </a:lnTo>
                  <a:lnTo>
                    <a:pt x="3526" y="977"/>
                  </a:lnTo>
                  <a:lnTo>
                    <a:pt x="3511" y="1015"/>
                  </a:lnTo>
                  <a:lnTo>
                    <a:pt x="3495" y="1053"/>
                  </a:lnTo>
                  <a:lnTo>
                    <a:pt x="3480" y="1089"/>
                  </a:lnTo>
                  <a:lnTo>
                    <a:pt x="3465" y="1123"/>
                  </a:lnTo>
                  <a:lnTo>
                    <a:pt x="3451" y="1157"/>
                  </a:lnTo>
                  <a:lnTo>
                    <a:pt x="3438" y="1187"/>
                  </a:lnTo>
                  <a:lnTo>
                    <a:pt x="3425" y="1216"/>
                  </a:lnTo>
                  <a:lnTo>
                    <a:pt x="3415" y="1240"/>
                  </a:lnTo>
                  <a:lnTo>
                    <a:pt x="3407" y="1259"/>
                  </a:lnTo>
                  <a:lnTo>
                    <a:pt x="3401" y="1274"/>
                  </a:lnTo>
                  <a:lnTo>
                    <a:pt x="3396" y="1283"/>
                  </a:lnTo>
                  <a:lnTo>
                    <a:pt x="3394" y="1286"/>
                  </a:lnTo>
                  <a:lnTo>
                    <a:pt x="3497" y="1529"/>
                  </a:lnTo>
                  <a:lnTo>
                    <a:pt x="3501" y="1531"/>
                  </a:lnTo>
                  <a:lnTo>
                    <a:pt x="3510" y="1534"/>
                  </a:lnTo>
                  <a:lnTo>
                    <a:pt x="3525" y="1540"/>
                  </a:lnTo>
                  <a:lnTo>
                    <a:pt x="3545" y="1547"/>
                  </a:lnTo>
                  <a:lnTo>
                    <a:pt x="3571" y="1556"/>
                  </a:lnTo>
                  <a:lnTo>
                    <a:pt x="3599" y="1566"/>
                  </a:lnTo>
                  <a:lnTo>
                    <a:pt x="3630" y="1578"/>
                  </a:lnTo>
                  <a:lnTo>
                    <a:pt x="3664" y="1591"/>
                  </a:lnTo>
                  <a:lnTo>
                    <a:pt x="3700" y="1604"/>
                  </a:lnTo>
                  <a:lnTo>
                    <a:pt x="3737" y="1618"/>
                  </a:lnTo>
                  <a:lnTo>
                    <a:pt x="3776" y="1632"/>
                  </a:lnTo>
                  <a:lnTo>
                    <a:pt x="3814" y="1647"/>
                  </a:lnTo>
                  <a:lnTo>
                    <a:pt x="3851" y="1661"/>
                  </a:lnTo>
                  <a:lnTo>
                    <a:pt x="3887" y="1675"/>
                  </a:lnTo>
                  <a:lnTo>
                    <a:pt x="3921" y="1689"/>
                  </a:lnTo>
                  <a:lnTo>
                    <a:pt x="3953" y="1703"/>
                  </a:lnTo>
                  <a:lnTo>
                    <a:pt x="3981" y="1715"/>
                  </a:lnTo>
                  <a:lnTo>
                    <a:pt x="4005" y="1726"/>
                  </a:lnTo>
                  <a:lnTo>
                    <a:pt x="4026" y="1737"/>
                  </a:lnTo>
                  <a:lnTo>
                    <a:pt x="4041" y="1746"/>
                  </a:lnTo>
                  <a:lnTo>
                    <a:pt x="4051" y="1752"/>
                  </a:lnTo>
                  <a:lnTo>
                    <a:pt x="4054" y="1757"/>
                  </a:lnTo>
                  <a:lnTo>
                    <a:pt x="4054" y="2194"/>
                  </a:lnTo>
                  <a:lnTo>
                    <a:pt x="4051" y="2199"/>
                  </a:lnTo>
                  <a:lnTo>
                    <a:pt x="4041" y="2205"/>
                  </a:lnTo>
                  <a:lnTo>
                    <a:pt x="4026" y="2214"/>
                  </a:lnTo>
                  <a:lnTo>
                    <a:pt x="4005" y="2226"/>
                  </a:lnTo>
                  <a:lnTo>
                    <a:pt x="3981" y="2237"/>
                  </a:lnTo>
                  <a:lnTo>
                    <a:pt x="3953" y="2250"/>
                  </a:lnTo>
                  <a:lnTo>
                    <a:pt x="3921" y="2264"/>
                  </a:lnTo>
                  <a:lnTo>
                    <a:pt x="3887" y="2280"/>
                  </a:lnTo>
                  <a:lnTo>
                    <a:pt x="3851" y="2295"/>
                  </a:lnTo>
                  <a:lnTo>
                    <a:pt x="3814" y="2310"/>
                  </a:lnTo>
                  <a:lnTo>
                    <a:pt x="3776" y="2326"/>
                  </a:lnTo>
                  <a:lnTo>
                    <a:pt x="3739" y="2342"/>
                  </a:lnTo>
                  <a:lnTo>
                    <a:pt x="3702" y="2356"/>
                  </a:lnTo>
                  <a:lnTo>
                    <a:pt x="3666" y="2372"/>
                  </a:lnTo>
                  <a:lnTo>
                    <a:pt x="3631" y="2385"/>
                  </a:lnTo>
                  <a:lnTo>
                    <a:pt x="3599" y="2397"/>
                  </a:lnTo>
                  <a:lnTo>
                    <a:pt x="3571" y="2409"/>
                  </a:lnTo>
                  <a:lnTo>
                    <a:pt x="3547" y="2418"/>
                  </a:lnTo>
                  <a:lnTo>
                    <a:pt x="3526" y="2426"/>
                  </a:lnTo>
                  <a:lnTo>
                    <a:pt x="3511" y="2432"/>
                  </a:lnTo>
                  <a:lnTo>
                    <a:pt x="3502" y="2436"/>
                  </a:lnTo>
                  <a:lnTo>
                    <a:pt x="3498" y="2437"/>
                  </a:lnTo>
                  <a:lnTo>
                    <a:pt x="3396" y="2680"/>
                  </a:lnTo>
                  <a:lnTo>
                    <a:pt x="3397" y="2683"/>
                  </a:lnTo>
                  <a:lnTo>
                    <a:pt x="3401" y="2692"/>
                  </a:lnTo>
                  <a:lnTo>
                    <a:pt x="3408" y="2707"/>
                  </a:lnTo>
                  <a:lnTo>
                    <a:pt x="3417" y="2726"/>
                  </a:lnTo>
                  <a:lnTo>
                    <a:pt x="3429" y="2749"/>
                  </a:lnTo>
                  <a:lnTo>
                    <a:pt x="3440" y="2776"/>
                  </a:lnTo>
                  <a:lnTo>
                    <a:pt x="3454" y="2807"/>
                  </a:lnTo>
                  <a:lnTo>
                    <a:pt x="3470" y="2839"/>
                  </a:lnTo>
                  <a:lnTo>
                    <a:pt x="3485" y="2874"/>
                  </a:lnTo>
                  <a:lnTo>
                    <a:pt x="3502" y="2910"/>
                  </a:lnTo>
                  <a:lnTo>
                    <a:pt x="3519" y="2945"/>
                  </a:lnTo>
                  <a:lnTo>
                    <a:pt x="3535" y="2983"/>
                  </a:lnTo>
                  <a:lnTo>
                    <a:pt x="3551" y="3018"/>
                  </a:lnTo>
                  <a:lnTo>
                    <a:pt x="3566" y="3054"/>
                  </a:lnTo>
                  <a:lnTo>
                    <a:pt x="3580" y="3088"/>
                  </a:lnTo>
                  <a:lnTo>
                    <a:pt x="3593" y="3118"/>
                  </a:lnTo>
                  <a:lnTo>
                    <a:pt x="3603" y="3146"/>
                  </a:lnTo>
                  <a:lnTo>
                    <a:pt x="3613" y="3172"/>
                  </a:lnTo>
                  <a:lnTo>
                    <a:pt x="3620" y="3194"/>
                  </a:lnTo>
                  <a:lnTo>
                    <a:pt x="3625" y="3210"/>
                  </a:lnTo>
                  <a:lnTo>
                    <a:pt x="3626" y="3222"/>
                  </a:lnTo>
                  <a:lnTo>
                    <a:pt x="3625" y="3227"/>
                  </a:lnTo>
                  <a:lnTo>
                    <a:pt x="3310" y="3536"/>
                  </a:lnTo>
                  <a:lnTo>
                    <a:pt x="3303" y="3537"/>
                  </a:lnTo>
                  <a:lnTo>
                    <a:pt x="3292" y="3536"/>
                  </a:lnTo>
                  <a:lnTo>
                    <a:pt x="3274" y="3532"/>
                  </a:lnTo>
                  <a:lnTo>
                    <a:pt x="3252" y="3525"/>
                  </a:lnTo>
                  <a:lnTo>
                    <a:pt x="3227" y="3516"/>
                  </a:lnTo>
                  <a:lnTo>
                    <a:pt x="3196" y="3506"/>
                  </a:lnTo>
                  <a:lnTo>
                    <a:pt x="3164" y="3495"/>
                  </a:lnTo>
                  <a:lnTo>
                    <a:pt x="3129" y="3481"/>
                  </a:lnTo>
                  <a:lnTo>
                    <a:pt x="3092" y="3466"/>
                  </a:lnTo>
                  <a:lnTo>
                    <a:pt x="3055" y="3452"/>
                  </a:lnTo>
                  <a:lnTo>
                    <a:pt x="3017" y="3437"/>
                  </a:lnTo>
                  <a:lnTo>
                    <a:pt x="2979" y="3422"/>
                  </a:lnTo>
                  <a:lnTo>
                    <a:pt x="2942" y="3406"/>
                  </a:lnTo>
                  <a:lnTo>
                    <a:pt x="2906" y="3392"/>
                  </a:lnTo>
                  <a:lnTo>
                    <a:pt x="2872" y="3378"/>
                  </a:lnTo>
                  <a:lnTo>
                    <a:pt x="2841" y="3365"/>
                  </a:lnTo>
                  <a:lnTo>
                    <a:pt x="2813" y="3354"/>
                  </a:lnTo>
                  <a:lnTo>
                    <a:pt x="2789" y="3344"/>
                  </a:lnTo>
                  <a:lnTo>
                    <a:pt x="2768" y="3335"/>
                  </a:lnTo>
                  <a:lnTo>
                    <a:pt x="2754" y="3328"/>
                  </a:lnTo>
                  <a:lnTo>
                    <a:pt x="2744" y="3324"/>
                  </a:lnTo>
                  <a:lnTo>
                    <a:pt x="2741" y="3323"/>
                  </a:lnTo>
                  <a:lnTo>
                    <a:pt x="2492" y="3424"/>
                  </a:lnTo>
                  <a:lnTo>
                    <a:pt x="2490" y="3427"/>
                  </a:lnTo>
                  <a:lnTo>
                    <a:pt x="2487" y="3437"/>
                  </a:lnTo>
                  <a:lnTo>
                    <a:pt x="2481" y="3454"/>
                  </a:lnTo>
                  <a:lnTo>
                    <a:pt x="2472" y="3475"/>
                  </a:lnTo>
                  <a:lnTo>
                    <a:pt x="2462" y="3502"/>
                  </a:lnTo>
                  <a:lnTo>
                    <a:pt x="2452" y="3532"/>
                  </a:lnTo>
                  <a:lnTo>
                    <a:pt x="2439" y="3565"/>
                  </a:lnTo>
                  <a:lnTo>
                    <a:pt x="2425" y="3601"/>
                  </a:lnTo>
                  <a:lnTo>
                    <a:pt x="2410" y="3638"/>
                  </a:lnTo>
                  <a:lnTo>
                    <a:pt x="2394" y="3678"/>
                  </a:lnTo>
                  <a:lnTo>
                    <a:pt x="2379" y="3716"/>
                  </a:lnTo>
                  <a:lnTo>
                    <a:pt x="2364" y="3755"/>
                  </a:lnTo>
                  <a:lnTo>
                    <a:pt x="2348" y="3792"/>
                  </a:lnTo>
                  <a:lnTo>
                    <a:pt x="2333" y="3828"/>
                  </a:lnTo>
                  <a:lnTo>
                    <a:pt x="2319" y="3861"/>
                  </a:lnTo>
                  <a:lnTo>
                    <a:pt x="2305" y="3892"/>
                  </a:lnTo>
                  <a:lnTo>
                    <a:pt x="2293" y="3917"/>
                  </a:lnTo>
                  <a:lnTo>
                    <a:pt x="2282" y="3939"/>
                  </a:lnTo>
                  <a:lnTo>
                    <a:pt x="2273" y="3956"/>
                  </a:lnTo>
                  <a:lnTo>
                    <a:pt x="2265" y="3966"/>
                  </a:lnTo>
                  <a:lnTo>
                    <a:pt x="2260" y="3970"/>
                  </a:lnTo>
                  <a:lnTo>
                    <a:pt x="1814" y="3970"/>
                  </a:lnTo>
                  <a:lnTo>
                    <a:pt x="1809" y="3966"/>
                  </a:lnTo>
                  <a:lnTo>
                    <a:pt x="1802" y="3957"/>
                  </a:lnTo>
                  <a:lnTo>
                    <a:pt x="1793" y="3942"/>
                  </a:lnTo>
                  <a:lnTo>
                    <a:pt x="1781" y="3922"/>
                  </a:lnTo>
                  <a:lnTo>
                    <a:pt x="1768" y="3898"/>
                  </a:lnTo>
                  <a:lnTo>
                    <a:pt x="1755" y="3870"/>
                  </a:lnTo>
                  <a:lnTo>
                    <a:pt x="1741" y="3839"/>
                  </a:lnTo>
                  <a:lnTo>
                    <a:pt x="1726" y="3806"/>
                  </a:lnTo>
                  <a:lnTo>
                    <a:pt x="1711" y="3770"/>
                  </a:lnTo>
                  <a:lnTo>
                    <a:pt x="1694" y="3734"/>
                  </a:lnTo>
                  <a:lnTo>
                    <a:pt x="1679" y="3697"/>
                  </a:lnTo>
                  <a:lnTo>
                    <a:pt x="1662" y="3660"/>
                  </a:lnTo>
                  <a:lnTo>
                    <a:pt x="1647" y="3624"/>
                  </a:lnTo>
                  <a:lnTo>
                    <a:pt x="1632" y="3588"/>
                  </a:lnTo>
                  <a:lnTo>
                    <a:pt x="1618" y="3555"/>
                  </a:lnTo>
                  <a:lnTo>
                    <a:pt x="1606" y="3524"/>
                  </a:lnTo>
                  <a:lnTo>
                    <a:pt x="1594" y="3496"/>
                  </a:lnTo>
                  <a:lnTo>
                    <a:pt x="1584" y="3472"/>
                  </a:lnTo>
                  <a:lnTo>
                    <a:pt x="1576" y="3452"/>
                  </a:lnTo>
                  <a:lnTo>
                    <a:pt x="1570" y="3437"/>
                  </a:lnTo>
                  <a:lnTo>
                    <a:pt x="1566" y="3428"/>
                  </a:lnTo>
                  <a:lnTo>
                    <a:pt x="1565" y="3424"/>
                  </a:lnTo>
                  <a:lnTo>
                    <a:pt x="1316" y="3324"/>
                  </a:lnTo>
                  <a:lnTo>
                    <a:pt x="1314" y="3326"/>
                  </a:lnTo>
                  <a:lnTo>
                    <a:pt x="1305" y="3331"/>
                  </a:lnTo>
                  <a:lnTo>
                    <a:pt x="1289" y="3337"/>
                  </a:lnTo>
                  <a:lnTo>
                    <a:pt x="1270" y="3346"/>
                  </a:lnTo>
                  <a:lnTo>
                    <a:pt x="1246" y="3356"/>
                  </a:lnTo>
                  <a:lnTo>
                    <a:pt x="1218" y="3369"/>
                  </a:lnTo>
                  <a:lnTo>
                    <a:pt x="1187" y="3382"/>
                  </a:lnTo>
                  <a:lnTo>
                    <a:pt x="1154" y="3397"/>
                  </a:lnTo>
                  <a:lnTo>
                    <a:pt x="1119" y="3413"/>
                  </a:lnTo>
                  <a:lnTo>
                    <a:pt x="1082" y="3428"/>
                  </a:lnTo>
                  <a:lnTo>
                    <a:pt x="1045" y="3445"/>
                  </a:lnTo>
                  <a:lnTo>
                    <a:pt x="1008" y="3460"/>
                  </a:lnTo>
                  <a:lnTo>
                    <a:pt x="971" y="3475"/>
                  </a:lnTo>
                  <a:lnTo>
                    <a:pt x="935" y="3491"/>
                  </a:lnTo>
                  <a:lnTo>
                    <a:pt x="901" y="3505"/>
                  </a:lnTo>
                  <a:lnTo>
                    <a:pt x="869" y="3516"/>
                  </a:lnTo>
                  <a:lnTo>
                    <a:pt x="840" y="3528"/>
                  </a:lnTo>
                  <a:lnTo>
                    <a:pt x="814" y="3537"/>
                  </a:lnTo>
                  <a:lnTo>
                    <a:pt x="793" y="3545"/>
                  </a:lnTo>
                  <a:lnTo>
                    <a:pt x="776" y="3548"/>
                  </a:lnTo>
                  <a:lnTo>
                    <a:pt x="763" y="3551"/>
                  </a:lnTo>
                  <a:lnTo>
                    <a:pt x="758" y="3550"/>
                  </a:lnTo>
                  <a:lnTo>
                    <a:pt x="443" y="3240"/>
                  </a:lnTo>
                  <a:lnTo>
                    <a:pt x="442" y="3235"/>
                  </a:lnTo>
                  <a:lnTo>
                    <a:pt x="443" y="3223"/>
                  </a:lnTo>
                  <a:lnTo>
                    <a:pt x="448" y="3207"/>
                  </a:lnTo>
                  <a:lnTo>
                    <a:pt x="455" y="3185"/>
                  </a:lnTo>
                  <a:lnTo>
                    <a:pt x="464" y="3159"/>
                  </a:lnTo>
                  <a:lnTo>
                    <a:pt x="474" y="3130"/>
                  </a:lnTo>
                  <a:lnTo>
                    <a:pt x="485" y="3098"/>
                  </a:lnTo>
                  <a:lnTo>
                    <a:pt x="499" y="3064"/>
                  </a:lnTo>
                  <a:lnTo>
                    <a:pt x="513" y="3029"/>
                  </a:lnTo>
                  <a:lnTo>
                    <a:pt x="529" y="2991"/>
                  </a:lnTo>
                  <a:lnTo>
                    <a:pt x="544" y="2954"/>
                  </a:lnTo>
                  <a:lnTo>
                    <a:pt x="560" y="2917"/>
                  </a:lnTo>
                  <a:lnTo>
                    <a:pt x="575" y="2880"/>
                  </a:lnTo>
                  <a:lnTo>
                    <a:pt x="589" y="2846"/>
                  </a:lnTo>
                  <a:lnTo>
                    <a:pt x="604" y="2812"/>
                  </a:lnTo>
                  <a:lnTo>
                    <a:pt x="617" y="2781"/>
                  </a:lnTo>
                  <a:lnTo>
                    <a:pt x="629" y="2753"/>
                  </a:lnTo>
                  <a:lnTo>
                    <a:pt x="639" y="2730"/>
                  </a:lnTo>
                  <a:lnTo>
                    <a:pt x="648" y="2710"/>
                  </a:lnTo>
                  <a:lnTo>
                    <a:pt x="654" y="2696"/>
                  </a:lnTo>
                  <a:lnTo>
                    <a:pt x="658" y="2687"/>
                  </a:lnTo>
                  <a:lnTo>
                    <a:pt x="661" y="2683"/>
                  </a:lnTo>
                  <a:lnTo>
                    <a:pt x="557" y="2441"/>
                  </a:lnTo>
                  <a:lnTo>
                    <a:pt x="554" y="2440"/>
                  </a:lnTo>
                  <a:lnTo>
                    <a:pt x="544" y="2436"/>
                  </a:lnTo>
                  <a:lnTo>
                    <a:pt x="529" y="2431"/>
                  </a:lnTo>
                  <a:lnTo>
                    <a:pt x="508" y="2423"/>
                  </a:lnTo>
                  <a:lnTo>
                    <a:pt x="484" y="2414"/>
                  </a:lnTo>
                  <a:lnTo>
                    <a:pt x="456" y="2404"/>
                  </a:lnTo>
                  <a:lnTo>
                    <a:pt x="424" y="2392"/>
                  </a:lnTo>
                  <a:lnTo>
                    <a:pt x="391" y="2379"/>
                  </a:lnTo>
                  <a:lnTo>
                    <a:pt x="353" y="2367"/>
                  </a:lnTo>
                  <a:lnTo>
                    <a:pt x="316" y="2353"/>
                  </a:lnTo>
                  <a:lnTo>
                    <a:pt x="279" y="2337"/>
                  </a:lnTo>
                  <a:lnTo>
                    <a:pt x="241" y="2323"/>
                  </a:lnTo>
                  <a:lnTo>
                    <a:pt x="204" y="2308"/>
                  </a:lnTo>
                  <a:lnTo>
                    <a:pt x="168" y="2294"/>
                  </a:lnTo>
                  <a:lnTo>
                    <a:pt x="133" y="2280"/>
                  </a:lnTo>
                  <a:lnTo>
                    <a:pt x="101" y="2267"/>
                  </a:lnTo>
                  <a:lnTo>
                    <a:pt x="73" y="2254"/>
                  </a:lnTo>
                  <a:lnTo>
                    <a:pt x="49" y="2242"/>
                  </a:lnTo>
                  <a:lnTo>
                    <a:pt x="28" y="2232"/>
                  </a:lnTo>
                  <a:lnTo>
                    <a:pt x="13" y="2223"/>
                  </a:lnTo>
                  <a:lnTo>
                    <a:pt x="4" y="2217"/>
                  </a:lnTo>
                  <a:lnTo>
                    <a:pt x="0" y="2212"/>
                  </a:lnTo>
                  <a:lnTo>
                    <a:pt x="0" y="1775"/>
                  </a:lnTo>
                  <a:lnTo>
                    <a:pt x="4" y="1770"/>
                  </a:lnTo>
                  <a:lnTo>
                    <a:pt x="13" y="1764"/>
                  </a:lnTo>
                  <a:lnTo>
                    <a:pt x="28" y="1755"/>
                  </a:lnTo>
                  <a:lnTo>
                    <a:pt x="49" y="1743"/>
                  </a:lnTo>
                  <a:lnTo>
                    <a:pt x="73" y="1732"/>
                  </a:lnTo>
                  <a:lnTo>
                    <a:pt x="101" y="1719"/>
                  </a:lnTo>
                  <a:lnTo>
                    <a:pt x="133" y="1705"/>
                  </a:lnTo>
                  <a:lnTo>
                    <a:pt x="168" y="1689"/>
                  </a:lnTo>
                  <a:lnTo>
                    <a:pt x="204" y="1674"/>
                  </a:lnTo>
                  <a:lnTo>
                    <a:pt x="241" y="1659"/>
                  </a:lnTo>
                  <a:lnTo>
                    <a:pt x="278" y="1643"/>
                  </a:lnTo>
                  <a:lnTo>
                    <a:pt x="316" y="1628"/>
                  </a:lnTo>
                  <a:lnTo>
                    <a:pt x="353" y="1612"/>
                  </a:lnTo>
                  <a:lnTo>
                    <a:pt x="389" y="1598"/>
                  </a:lnTo>
                  <a:lnTo>
                    <a:pt x="424" y="1584"/>
                  </a:lnTo>
                  <a:lnTo>
                    <a:pt x="455" y="1572"/>
                  </a:lnTo>
                  <a:lnTo>
                    <a:pt x="484" y="1561"/>
                  </a:lnTo>
                  <a:lnTo>
                    <a:pt x="508" y="1551"/>
                  </a:lnTo>
                  <a:lnTo>
                    <a:pt x="529" y="1543"/>
                  </a:lnTo>
                  <a:lnTo>
                    <a:pt x="544" y="1537"/>
                  </a:lnTo>
                  <a:lnTo>
                    <a:pt x="553" y="1533"/>
                  </a:lnTo>
                  <a:lnTo>
                    <a:pt x="557" y="1532"/>
                  </a:lnTo>
                  <a:lnTo>
                    <a:pt x="658" y="1290"/>
                  </a:lnTo>
                  <a:lnTo>
                    <a:pt x="657" y="1286"/>
                  </a:lnTo>
                  <a:lnTo>
                    <a:pt x="653" y="1277"/>
                  </a:lnTo>
                  <a:lnTo>
                    <a:pt x="645" y="1263"/>
                  </a:lnTo>
                  <a:lnTo>
                    <a:pt x="636" y="1244"/>
                  </a:lnTo>
                  <a:lnTo>
                    <a:pt x="626" y="1219"/>
                  </a:lnTo>
                  <a:lnTo>
                    <a:pt x="613" y="1193"/>
                  </a:lnTo>
                  <a:lnTo>
                    <a:pt x="599" y="1163"/>
                  </a:lnTo>
                  <a:lnTo>
                    <a:pt x="584" y="1130"/>
                  </a:lnTo>
                  <a:lnTo>
                    <a:pt x="568" y="1095"/>
                  </a:lnTo>
                  <a:lnTo>
                    <a:pt x="552" y="1059"/>
                  </a:lnTo>
                  <a:lnTo>
                    <a:pt x="536" y="1024"/>
                  </a:lnTo>
                  <a:lnTo>
                    <a:pt x="520" y="986"/>
                  </a:lnTo>
                  <a:lnTo>
                    <a:pt x="504" y="951"/>
                  </a:lnTo>
                  <a:lnTo>
                    <a:pt x="489" y="916"/>
                  </a:lnTo>
                  <a:lnTo>
                    <a:pt x="475" y="883"/>
                  </a:lnTo>
                  <a:lnTo>
                    <a:pt x="462" y="851"/>
                  </a:lnTo>
                  <a:lnTo>
                    <a:pt x="451" y="822"/>
                  </a:lnTo>
                  <a:lnTo>
                    <a:pt x="442" y="797"/>
                  </a:lnTo>
                  <a:lnTo>
                    <a:pt x="435" y="776"/>
                  </a:lnTo>
                  <a:lnTo>
                    <a:pt x="430" y="760"/>
                  </a:lnTo>
                  <a:lnTo>
                    <a:pt x="429" y="748"/>
                  </a:lnTo>
                  <a:lnTo>
                    <a:pt x="430" y="742"/>
                  </a:lnTo>
                  <a:lnTo>
                    <a:pt x="745" y="433"/>
                  </a:lnTo>
                  <a:lnTo>
                    <a:pt x="750" y="432"/>
                  </a:lnTo>
                  <a:lnTo>
                    <a:pt x="763" y="433"/>
                  </a:lnTo>
                  <a:lnTo>
                    <a:pt x="780" y="438"/>
                  </a:lnTo>
                  <a:lnTo>
                    <a:pt x="802" y="445"/>
                  </a:lnTo>
                  <a:lnTo>
                    <a:pt x="828" y="452"/>
                  </a:lnTo>
                  <a:lnTo>
                    <a:pt x="858" y="463"/>
                  </a:lnTo>
                  <a:lnTo>
                    <a:pt x="890" y="476"/>
                  </a:lnTo>
                  <a:lnTo>
                    <a:pt x="924" y="488"/>
                  </a:lnTo>
                  <a:lnTo>
                    <a:pt x="962" y="502"/>
                  </a:lnTo>
                  <a:lnTo>
                    <a:pt x="999" y="516"/>
                  </a:lnTo>
                  <a:lnTo>
                    <a:pt x="1037" y="532"/>
                  </a:lnTo>
                  <a:lnTo>
                    <a:pt x="1076" y="547"/>
                  </a:lnTo>
                  <a:lnTo>
                    <a:pt x="1113" y="563"/>
                  </a:lnTo>
                  <a:lnTo>
                    <a:pt x="1149" y="577"/>
                  </a:lnTo>
                  <a:lnTo>
                    <a:pt x="1182" y="591"/>
                  </a:lnTo>
                  <a:lnTo>
                    <a:pt x="1214" y="604"/>
                  </a:lnTo>
                  <a:lnTo>
                    <a:pt x="1242" y="616"/>
                  </a:lnTo>
                  <a:lnTo>
                    <a:pt x="1266" y="627"/>
                  </a:lnTo>
                  <a:lnTo>
                    <a:pt x="1287" y="634"/>
                  </a:lnTo>
                  <a:lnTo>
                    <a:pt x="1301" y="641"/>
                  </a:lnTo>
                  <a:lnTo>
                    <a:pt x="1311" y="645"/>
                  </a:lnTo>
                  <a:lnTo>
                    <a:pt x="1314" y="646"/>
                  </a:lnTo>
                  <a:lnTo>
                    <a:pt x="1562" y="546"/>
                  </a:lnTo>
                  <a:lnTo>
                    <a:pt x="1563" y="542"/>
                  </a:lnTo>
                  <a:lnTo>
                    <a:pt x="1567" y="532"/>
                  </a:lnTo>
                  <a:lnTo>
                    <a:pt x="1572" y="515"/>
                  </a:lnTo>
                  <a:lnTo>
                    <a:pt x="1581" y="493"/>
                  </a:lnTo>
                  <a:lnTo>
                    <a:pt x="1592" y="468"/>
                  </a:lnTo>
                  <a:lnTo>
                    <a:pt x="1603" y="437"/>
                  </a:lnTo>
                  <a:lnTo>
                    <a:pt x="1615" y="404"/>
                  </a:lnTo>
                  <a:lnTo>
                    <a:pt x="1629" y="368"/>
                  </a:lnTo>
                  <a:lnTo>
                    <a:pt x="1644" y="331"/>
                  </a:lnTo>
                  <a:lnTo>
                    <a:pt x="1659" y="292"/>
                  </a:lnTo>
                  <a:lnTo>
                    <a:pt x="1675" y="253"/>
                  </a:lnTo>
                  <a:lnTo>
                    <a:pt x="1690" y="214"/>
                  </a:lnTo>
                  <a:lnTo>
                    <a:pt x="1705" y="177"/>
                  </a:lnTo>
                  <a:lnTo>
                    <a:pt x="1721" y="141"/>
                  </a:lnTo>
                  <a:lnTo>
                    <a:pt x="1735" y="108"/>
                  </a:lnTo>
                  <a:lnTo>
                    <a:pt x="1749" y="77"/>
                  </a:lnTo>
                  <a:lnTo>
                    <a:pt x="1762" y="52"/>
                  </a:lnTo>
                  <a:lnTo>
                    <a:pt x="1772" y="30"/>
                  </a:lnTo>
                  <a:lnTo>
                    <a:pt x="1782" y="13"/>
                  </a:lnTo>
                  <a:lnTo>
                    <a:pt x="1790" y="3"/>
                  </a:lnTo>
                  <a:lnTo>
                    <a:pt x="1795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2000"/>
              </a:schemeClr>
            </a:solidFill>
            <a:ln w="0">
              <a:noFill/>
              <a:prstDash val="solid"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iSḷíḓe">
              <a:extLst>
                <a:ext uri="{FF2B5EF4-FFF2-40B4-BE49-F238E27FC236}">
                  <a16:creationId xmlns:a16="http://schemas.microsoft.com/office/drawing/2014/main" xmlns="" id="{19FBBAA2-D0FB-442F-A984-3EDB6433F3A8}"/>
                </a:ext>
              </a:extLst>
            </p:cNvPr>
            <p:cNvSpPr/>
            <p:nvPr/>
          </p:nvSpPr>
          <p:spPr bwMode="auto">
            <a:xfrm>
              <a:off x="9055527" y="1504799"/>
              <a:ext cx="495693" cy="485421"/>
            </a:xfrm>
            <a:custGeom>
              <a:avLst/>
              <a:gdLst>
                <a:gd name="T0" fmla="*/ 1644 w 4054"/>
                <a:gd name="T1" fmla="*/ 1472 h 3970"/>
                <a:gd name="T2" fmla="*/ 1392 w 4054"/>
                <a:gd name="T3" fmla="*/ 1848 h 3970"/>
                <a:gd name="T4" fmla="*/ 1466 w 4054"/>
                <a:gd name="T5" fmla="*/ 2305 h 3970"/>
                <a:gd name="T6" fmla="*/ 1822 w 4054"/>
                <a:gd name="T7" fmla="*/ 2588 h 3970"/>
                <a:gd name="T8" fmla="*/ 2296 w 4054"/>
                <a:gd name="T9" fmla="*/ 2564 h 3970"/>
                <a:gd name="T10" fmla="*/ 2620 w 4054"/>
                <a:gd name="T11" fmla="*/ 2248 h 3970"/>
                <a:gd name="T12" fmla="*/ 2644 w 4054"/>
                <a:gd name="T13" fmla="*/ 1784 h 3970"/>
                <a:gd name="T14" fmla="*/ 2355 w 4054"/>
                <a:gd name="T15" fmla="*/ 1436 h 3970"/>
                <a:gd name="T16" fmla="*/ 2241 w 4054"/>
                <a:gd name="T17" fmla="*/ 0 h 3970"/>
                <a:gd name="T18" fmla="*/ 2314 w 4054"/>
                <a:gd name="T19" fmla="*/ 130 h 3970"/>
                <a:gd name="T20" fmla="*/ 2422 w 4054"/>
                <a:gd name="T21" fmla="*/ 381 h 3970"/>
                <a:gd name="T22" fmla="*/ 2488 w 4054"/>
                <a:gd name="T23" fmla="*/ 541 h 3970"/>
                <a:gd name="T24" fmla="*/ 2808 w 4054"/>
                <a:gd name="T25" fmla="*/ 613 h 3970"/>
                <a:gd name="T26" fmla="*/ 3046 w 4054"/>
                <a:gd name="T27" fmla="*/ 509 h 3970"/>
                <a:gd name="T28" fmla="*/ 3261 w 4054"/>
                <a:gd name="T29" fmla="*/ 426 h 3970"/>
                <a:gd name="T30" fmla="*/ 3607 w 4054"/>
                <a:gd name="T31" fmla="*/ 762 h 3970"/>
                <a:gd name="T32" fmla="*/ 3526 w 4054"/>
                <a:gd name="T33" fmla="*/ 977 h 3970"/>
                <a:gd name="T34" fmla="*/ 3425 w 4054"/>
                <a:gd name="T35" fmla="*/ 1216 h 3970"/>
                <a:gd name="T36" fmla="*/ 3501 w 4054"/>
                <a:gd name="T37" fmla="*/ 1531 h 3970"/>
                <a:gd name="T38" fmla="*/ 3664 w 4054"/>
                <a:gd name="T39" fmla="*/ 1591 h 3970"/>
                <a:gd name="T40" fmla="*/ 3921 w 4054"/>
                <a:gd name="T41" fmla="*/ 1689 h 3970"/>
                <a:gd name="T42" fmla="*/ 4054 w 4054"/>
                <a:gd name="T43" fmla="*/ 1757 h 3970"/>
                <a:gd name="T44" fmla="*/ 3953 w 4054"/>
                <a:gd name="T45" fmla="*/ 2250 h 3970"/>
                <a:gd name="T46" fmla="*/ 3702 w 4054"/>
                <a:gd name="T47" fmla="*/ 2356 h 3970"/>
                <a:gd name="T48" fmla="*/ 3511 w 4054"/>
                <a:gd name="T49" fmla="*/ 2432 h 3970"/>
                <a:gd name="T50" fmla="*/ 3417 w 4054"/>
                <a:gd name="T51" fmla="*/ 2726 h 3970"/>
                <a:gd name="T52" fmla="*/ 3519 w 4054"/>
                <a:gd name="T53" fmla="*/ 2945 h 3970"/>
                <a:gd name="T54" fmla="*/ 3613 w 4054"/>
                <a:gd name="T55" fmla="*/ 3172 h 3970"/>
                <a:gd name="T56" fmla="*/ 3292 w 4054"/>
                <a:gd name="T57" fmla="*/ 3536 h 3970"/>
                <a:gd name="T58" fmla="*/ 3092 w 4054"/>
                <a:gd name="T59" fmla="*/ 3466 h 3970"/>
                <a:gd name="T60" fmla="*/ 2841 w 4054"/>
                <a:gd name="T61" fmla="*/ 3365 h 3970"/>
                <a:gd name="T62" fmla="*/ 2492 w 4054"/>
                <a:gd name="T63" fmla="*/ 3424 h 3970"/>
                <a:gd name="T64" fmla="*/ 2439 w 4054"/>
                <a:gd name="T65" fmla="*/ 3565 h 3970"/>
                <a:gd name="T66" fmla="*/ 2333 w 4054"/>
                <a:gd name="T67" fmla="*/ 3828 h 3970"/>
                <a:gd name="T68" fmla="*/ 2260 w 4054"/>
                <a:gd name="T69" fmla="*/ 3970 h 3970"/>
                <a:gd name="T70" fmla="*/ 1755 w 4054"/>
                <a:gd name="T71" fmla="*/ 3870 h 3970"/>
                <a:gd name="T72" fmla="*/ 1647 w 4054"/>
                <a:gd name="T73" fmla="*/ 3624 h 3970"/>
                <a:gd name="T74" fmla="*/ 1570 w 4054"/>
                <a:gd name="T75" fmla="*/ 3437 h 3970"/>
                <a:gd name="T76" fmla="*/ 1270 w 4054"/>
                <a:gd name="T77" fmla="*/ 3346 h 3970"/>
                <a:gd name="T78" fmla="*/ 1045 w 4054"/>
                <a:gd name="T79" fmla="*/ 3445 h 3970"/>
                <a:gd name="T80" fmla="*/ 814 w 4054"/>
                <a:gd name="T81" fmla="*/ 3537 h 3970"/>
                <a:gd name="T82" fmla="*/ 443 w 4054"/>
                <a:gd name="T83" fmla="*/ 3223 h 3970"/>
                <a:gd name="T84" fmla="*/ 513 w 4054"/>
                <a:gd name="T85" fmla="*/ 3029 h 3970"/>
                <a:gd name="T86" fmla="*/ 617 w 4054"/>
                <a:gd name="T87" fmla="*/ 2781 h 3970"/>
                <a:gd name="T88" fmla="*/ 557 w 4054"/>
                <a:gd name="T89" fmla="*/ 2441 h 3970"/>
                <a:gd name="T90" fmla="*/ 424 w 4054"/>
                <a:gd name="T91" fmla="*/ 2392 h 3970"/>
                <a:gd name="T92" fmla="*/ 168 w 4054"/>
                <a:gd name="T93" fmla="*/ 2294 h 3970"/>
                <a:gd name="T94" fmla="*/ 4 w 4054"/>
                <a:gd name="T95" fmla="*/ 2217 h 3970"/>
                <a:gd name="T96" fmla="*/ 73 w 4054"/>
                <a:gd name="T97" fmla="*/ 1732 h 3970"/>
                <a:gd name="T98" fmla="*/ 316 w 4054"/>
                <a:gd name="T99" fmla="*/ 1628 h 3970"/>
                <a:gd name="T100" fmla="*/ 529 w 4054"/>
                <a:gd name="T101" fmla="*/ 1543 h 3970"/>
                <a:gd name="T102" fmla="*/ 645 w 4054"/>
                <a:gd name="T103" fmla="*/ 1263 h 3970"/>
                <a:gd name="T104" fmla="*/ 552 w 4054"/>
                <a:gd name="T105" fmla="*/ 1059 h 3970"/>
                <a:gd name="T106" fmla="*/ 451 w 4054"/>
                <a:gd name="T107" fmla="*/ 822 h 3970"/>
                <a:gd name="T108" fmla="*/ 750 w 4054"/>
                <a:gd name="T109" fmla="*/ 432 h 3970"/>
                <a:gd name="T110" fmla="*/ 924 w 4054"/>
                <a:gd name="T111" fmla="*/ 488 h 3970"/>
                <a:gd name="T112" fmla="*/ 1182 w 4054"/>
                <a:gd name="T113" fmla="*/ 591 h 3970"/>
                <a:gd name="T114" fmla="*/ 1314 w 4054"/>
                <a:gd name="T115" fmla="*/ 646 h 3970"/>
                <a:gd name="T116" fmla="*/ 1603 w 4054"/>
                <a:gd name="T117" fmla="*/ 437 h 3970"/>
                <a:gd name="T118" fmla="*/ 1705 w 4054"/>
                <a:gd name="T119" fmla="*/ 177 h 3970"/>
                <a:gd name="T120" fmla="*/ 1790 w 4054"/>
                <a:gd name="T121" fmla="*/ 3 h 3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054" h="3970">
                  <a:moveTo>
                    <a:pt x="2027" y="1349"/>
                  </a:moveTo>
                  <a:lnTo>
                    <a:pt x="1956" y="1353"/>
                  </a:lnTo>
                  <a:lnTo>
                    <a:pt x="1889" y="1363"/>
                  </a:lnTo>
                  <a:lnTo>
                    <a:pt x="1822" y="1381"/>
                  </a:lnTo>
                  <a:lnTo>
                    <a:pt x="1759" y="1405"/>
                  </a:lnTo>
                  <a:lnTo>
                    <a:pt x="1699" y="1436"/>
                  </a:lnTo>
                  <a:lnTo>
                    <a:pt x="1644" y="1472"/>
                  </a:lnTo>
                  <a:lnTo>
                    <a:pt x="1592" y="1513"/>
                  </a:lnTo>
                  <a:lnTo>
                    <a:pt x="1545" y="1559"/>
                  </a:lnTo>
                  <a:lnTo>
                    <a:pt x="1503" y="1609"/>
                  </a:lnTo>
                  <a:lnTo>
                    <a:pt x="1466" y="1664"/>
                  </a:lnTo>
                  <a:lnTo>
                    <a:pt x="1435" y="1723"/>
                  </a:lnTo>
                  <a:lnTo>
                    <a:pt x="1411" y="1784"/>
                  </a:lnTo>
                  <a:lnTo>
                    <a:pt x="1392" y="1848"/>
                  </a:lnTo>
                  <a:lnTo>
                    <a:pt x="1382" y="1915"/>
                  </a:lnTo>
                  <a:lnTo>
                    <a:pt x="1378" y="1984"/>
                  </a:lnTo>
                  <a:lnTo>
                    <a:pt x="1382" y="2054"/>
                  </a:lnTo>
                  <a:lnTo>
                    <a:pt x="1392" y="2121"/>
                  </a:lnTo>
                  <a:lnTo>
                    <a:pt x="1411" y="2185"/>
                  </a:lnTo>
                  <a:lnTo>
                    <a:pt x="1435" y="2248"/>
                  </a:lnTo>
                  <a:lnTo>
                    <a:pt x="1466" y="2305"/>
                  </a:lnTo>
                  <a:lnTo>
                    <a:pt x="1503" y="2360"/>
                  </a:lnTo>
                  <a:lnTo>
                    <a:pt x="1545" y="2410"/>
                  </a:lnTo>
                  <a:lnTo>
                    <a:pt x="1592" y="2456"/>
                  </a:lnTo>
                  <a:lnTo>
                    <a:pt x="1644" y="2497"/>
                  </a:lnTo>
                  <a:lnTo>
                    <a:pt x="1699" y="2533"/>
                  </a:lnTo>
                  <a:lnTo>
                    <a:pt x="1759" y="2564"/>
                  </a:lnTo>
                  <a:lnTo>
                    <a:pt x="1822" y="2588"/>
                  </a:lnTo>
                  <a:lnTo>
                    <a:pt x="1889" y="2606"/>
                  </a:lnTo>
                  <a:lnTo>
                    <a:pt x="1956" y="2616"/>
                  </a:lnTo>
                  <a:lnTo>
                    <a:pt x="2027" y="2620"/>
                  </a:lnTo>
                  <a:lnTo>
                    <a:pt x="2099" y="2616"/>
                  </a:lnTo>
                  <a:lnTo>
                    <a:pt x="2166" y="2606"/>
                  </a:lnTo>
                  <a:lnTo>
                    <a:pt x="2233" y="2588"/>
                  </a:lnTo>
                  <a:lnTo>
                    <a:pt x="2296" y="2564"/>
                  </a:lnTo>
                  <a:lnTo>
                    <a:pt x="2355" y="2533"/>
                  </a:lnTo>
                  <a:lnTo>
                    <a:pt x="2411" y="2497"/>
                  </a:lnTo>
                  <a:lnTo>
                    <a:pt x="2462" y="2456"/>
                  </a:lnTo>
                  <a:lnTo>
                    <a:pt x="2510" y="2410"/>
                  </a:lnTo>
                  <a:lnTo>
                    <a:pt x="2552" y="2360"/>
                  </a:lnTo>
                  <a:lnTo>
                    <a:pt x="2589" y="2305"/>
                  </a:lnTo>
                  <a:lnTo>
                    <a:pt x="2620" y="2248"/>
                  </a:lnTo>
                  <a:lnTo>
                    <a:pt x="2644" y="2185"/>
                  </a:lnTo>
                  <a:lnTo>
                    <a:pt x="2662" y="2121"/>
                  </a:lnTo>
                  <a:lnTo>
                    <a:pt x="2673" y="2054"/>
                  </a:lnTo>
                  <a:lnTo>
                    <a:pt x="2677" y="1984"/>
                  </a:lnTo>
                  <a:lnTo>
                    <a:pt x="2673" y="1915"/>
                  </a:lnTo>
                  <a:lnTo>
                    <a:pt x="2662" y="1848"/>
                  </a:lnTo>
                  <a:lnTo>
                    <a:pt x="2644" y="1784"/>
                  </a:lnTo>
                  <a:lnTo>
                    <a:pt x="2620" y="1723"/>
                  </a:lnTo>
                  <a:lnTo>
                    <a:pt x="2589" y="1664"/>
                  </a:lnTo>
                  <a:lnTo>
                    <a:pt x="2552" y="1609"/>
                  </a:lnTo>
                  <a:lnTo>
                    <a:pt x="2510" y="1559"/>
                  </a:lnTo>
                  <a:lnTo>
                    <a:pt x="2462" y="1513"/>
                  </a:lnTo>
                  <a:lnTo>
                    <a:pt x="2411" y="1472"/>
                  </a:lnTo>
                  <a:lnTo>
                    <a:pt x="2355" y="1436"/>
                  </a:lnTo>
                  <a:lnTo>
                    <a:pt x="2296" y="1405"/>
                  </a:lnTo>
                  <a:lnTo>
                    <a:pt x="2233" y="1381"/>
                  </a:lnTo>
                  <a:lnTo>
                    <a:pt x="2166" y="1363"/>
                  </a:lnTo>
                  <a:lnTo>
                    <a:pt x="2099" y="1353"/>
                  </a:lnTo>
                  <a:lnTo>
                    <a:pt x="2027" y="1349"/>
                  </a:lnTo>
                  <a:close/>
                  <a:moveTo>
                    <a:pt x="1795" y="0"/>
                  </a:moveTo>
                  <a:lnTo>
                    <a:pt x="2241" y="0"/>
                  </a:lnTo>
                  <a:lnTo>
                    <a:pt x="2246" y="3"/>
                  </a:lnTo>
                  <a:lnTo>
                    <a:pt x="2252" y="12"/>
                  </a:lnTo>
                  <a:lnTo>
                    <a:pt x="2262" y="27"/>
                  </a:lnTo>
                  <a:lnTo>
                    <a:pt x="2273" y="48"/>
                  </a:lnTo>
                  <a:lnTo>
                    <a:pt x="2285" y="71"/>
                  </a:lnTo>
                  <a:lnTo>
                    <a:pt x="2298" y="99"/>
                  </a:lnTo>
                  <a:lnTo>
                    <a:pt x="2314" y="130"/>
                  </a:lnTo>
                  <a:lnTo>
                    <a:pt x="2329" y="163"/>
                  </a:lnTo>
                  <a:lnTo>
                    <a:pt x="2344" y="199"/>
                  </a:lnTo>
                  <a:lnTo>
                    <a:pt x="2360" y="235"/>
                  </a:lnTo>
                  <a:lnTo>
                    <a:pt x="2376" y="272"/>
                  </a:lnTo>
                  <a:lnTo>
                    <a:pt x="2392" y="309"/>
                  </a:lnTo>
                  <a:lnTo>
                    <a:pt x="2407" y="346"/>
                  </a:lnTo>
                  <a:lnTo>
                    <a:pt x="2422" y="381"/>
                  </a:lnTo>
                  <a:lnTo>
                    <a:pt x="2437" y="414"/>
                  </a:lnTo>
                  <a:lnTo>
                    <a:pt x="2449" y="445"/>
                  </a:lnTo>
                  <a:lnTo>
                    <a:pt x="2460" y="473"/>
                  </a:lnTo>
                  <a:lnTo>
                    <a:pt x="2470" y="497"/>
                  </a:lnTo>
                  <a:lnTo>
                    <a:pt x="2479" y="516"/>
                  </a:lnTo>
                  <a:lnTo>
                    <a:pt x="2484" y="532"/>
                  </a:lnTo>
                  <a:lnTo>
                    <a:pt x="2488" y="541"/>
                  </a:lnTo>
                  <a:lnTo>
                    <a:pt x="2489" y="545"/>
                  </a:lnTo>
                  <a:lnTo>
                    <a:pt x="2737" y="645"/>
                  </a:lnTo>
                  <a:lnTo>
                    <a:pt x="2740" y="643"/>
                  </a:lnTo>
                  <a:lnTo>
                    <a:pt x="2749" y="638"/>
                  </a:lnTo>
                  <a:lnTo>
                    <a:pt x="2764" y="632"/>
                  </a:lnTo>
                  <a:lnTo>
                    <a:pt x="2784" y="623"/>
                  </a:lnTo>
                  <a:lnTo>
                    <a:pt x="2808" y="613"/>
                  </a:lnTo>
                  <a:lnTo>
                    <a:pt x="2836" y="600"/>
                  </a:lnTo>
                  <a:lnTo>
                    <a:pt x="2867" y="587"/>
                  </a:lnTo>
                  <a:lnTo>
                    <a:pt x="2900" y="572"/>
                  </a:lnTo>
                  <a:lnTo>
                    <a:pt x="2935" y="556"/>
                  </a:lnTo>
                  <a:lnTo>
                    <a:pt x="2972" y="541"/>
                  </a:lnTo>
                  <a:lnTo>
                    <a:pt x="3009" y="524"/>
                  </a:lnTo>
                  <a:lnTo>
                    <a:pt x="3046" y="509"/>
                  </a:lnTo>
                  <a:lnTo>
                    <a:pt x="3083" y="493"/>
                  </a:lnTo>
                  <a:lnTo>
                    <a:pt x="3119" y="479"/>
                  </a:lnTo>
                  <a:lnTo>
                    <a:pt x="3152" y="465"/>
                  </a:lnTo>
                  <a:lnTo>
                    <a:pt x="3184" y="452"/>
                  </a:lnTo>
                  <a:lnTo>
                    <a:pt x="3214" y="442"/>
                  </a:lnTo>
                  <a:lnTo>
                    <a:pt x="3239" y="432"/>
                  </a:lnTo>
                  <a:lnTo>
                    <a:pt x="3261" y="426"/>
                  </a:lnTo>
                  <a:lnTo>
                    <a:pt x="3278" y="422"/>
                  </a:lnTo>
                  <a:lnTo>
                    <a:pt x="3291" y="419"/>
                  </a:lnTo>
                  <a:lnTo>
                    <a:pt x="3297" y="420"/>
                  </a:lnTo>
                  <a:lnTo>
                    <a:pt x="3612" y="728"/>
                  </a:lnTo>
                  <a:lnTo>
                    <a:pt x="3613" y="734"/>
                  </a:lnTo>
                  <a:lnTo>
                    <a:pt x="3612" y="746"/>
                  </a:lnTo>
                  <a:lnTo>
                    <a:pt x="3607" y="762"/>
                  </a:lnTo>
                  <a:lnTo>
                    <a:pt x="3600" y="784"/>
                  </a:lnTo>
                  <a:lnTo>
                    <a:pt x="3591" y="810"/>
                  </a:lnTo>
                  <a:lnTo>
                    <a:pt x="3581" y="839"/>
                  </a:lnTo>
                  <a:lnTo>
                    <a:pt x="3570" y="871"/>
                  </a:lnTo>
                  <a:lnTo>
                    <a:pt x="3556" y="906"/>
                  </a:lnTo>
                  <a:lnTo>
                    <a:pt x="3542" y="942"/>
                  </a:lnTo>
                  <a:lnTo>
                    <a:pt x="3526" y="977"/>
                  </a:lnTo>
                  <a:lnTo>
                    <a:pt x="3511" y="1015"/>
                  </a:lnTo>
                  <a:lnTo>
                    <a:pt x="3495" y="1053"/>
                  </a:lnTo>
                  <a:lnTo>
                    <a:pt x="3480" y="1089"/>
                  </a:lnTo>
                  <a:lnTo>
                    <a:pt x="3465" y="1123"/>
                  </a:lnTo>
                  <a:lnTo>
                    <a:pt x="3451" y="1157"/>
                  </a:lnTo>
                  <a:lnTo>
                    <a:pt x="3438" y="1187"/>
                  </a:lnTo>
                  <a:lnTo>
                    <a:pt x="3425" y="1216"/>
                  </a:lnTo>
                  <a:lnTo>
                    <a:pt x="3415" y="1240"/>
                  </a:lnTo>
                  <a:lnTo>
                    <a:pt x="3407" y="1259"/>
                  </a:lnTo>
                  <a:lnTo>
                    <a:pt x="3401" y="1274"/>
                  </a:lnTo>
                  <a:lnTo>
                    <a:pt x="3396" y="1283"/>
                  </a:lnTo>
                  <a:lnTo>
                    <a:pt x="3394" y="1286"/>
                  </a:lnTo>
                  <a:lnTo>
                    <a:pt x="3497" y="1529"/>
                  </a:lnTo>
                  <a:lnTo>
                    <a:pt x="3501" y="1531"/>
                  </a:lnTo>
                  <a:lnTo>
                    <a:pt x="3510" y="1534"/>
                  </a:lnTo>
                  <a:lnTo>
                    <a:pt x="3525" y="1540"/>
                  </a:lnTo>
                  <a:lnTo>
                    <a:pt x="3545" y="1547"/>
                  </a:lnTo>
                  <a:lnTo>
                    <a:pt x="3571" y="1556"/>
                  </a:lnTo>
                  <a:lnTo>
                    <a:pt x="3599" y="1566"/>
                  </a:lnTo>
                  <a:lnTo>
                    <a:pt x="3630" y="1578"/>
                  </a:lnTo>
                  <a:lnTo>
                    <a:pt x="3664" y="1591"/>
                  </a:lnTo>
                  <a:lnTo>
                    <a:pt x="3700" y="1604"/>
                  </a:lnTo>
                  <a:lnTo>
                    <a:pt x="3737" y="1618"/>
                  </a:lnTo>
                  <a:lnTo>
                    <a:pt x="3776" y="1632"/>
                  </a:lnTo>
                  <a:lnTo>
                    <a:pt x="3814" y="1647"/>
                  </a:lnTo>
                  <a:lnTo>
                    <a:pt x="3851" y="1661"/>
                  </a:lnTo>
                  <a:lnTo>
                    <a:pt x="3887" y="1675"/>
                  </a:lnTo>
                  <a:lnTo>
                    <a:pt x="3921" y="1689"/>
                  </a:lnTo>
                  <a:lnTo>
                    <a:pt x="3953" y="1703"/>
                  </a:lnTo>
                  <a:lnTo>
                    <a:pt x="3981" y="1715"/>
                  </a:lnTo>
                  <a:lnTo>
                    <a:pt x="4005" y="1726"/>
                  </a:lnTo>
                  <a:lnTo>
                    <a:pt x="4026" y="1737"/>
                  </a:lnTo>
                  <a:lnTo>
                    <a:pt x="4041" y="1746"/>
                  </a:lnTo>
                  <a:lnTo>
                    <a:pt x="4051" y="1752"/>
                  </a:lnTo>
                  <a:lnTo>
                    <a:pt x="4054" y="1757"/>
                  </a:lnTo>
                  <a:lnTo>
                    <a:pt x="4054" y="2194"/>
                  </a:lnTo>
                  <a:lnTo>
                    <a:pt x="4051" y="2199"/>
                  </a:lnTo>
                  <a:lnTo>
                    <a:pt x="4041" y="2205"/>
                  </a:lnTo>
                  <a:lnTo>
                    <a:pt x="4026" y="2214"/>
                  </a:lnTo>
                  <a:lnTo>
                    <a:pt x="4005" y="2226"/>
                  </a:lnTo>
                  <a:lnTo>
                    <a:pt x="3981" y="2237"/>
                  </a:lnTo>
                  <a:lnTo>
                    <a:pt x="3953" y="2250"/>
                  </a:lnTo>
                  <a:lnTo>
                    <a:pt x="3921" y="2264"/>
                  </a:lnTo>
                  <a:lnTo>
                    <a:pt x="3887" y="2280"/>
                  </a:lnTo>
                  <a:lnTo>
                    <a:pt x="3851" y="2295"/>
                  </a:lnTo>
                  <a:lnTo>
                    <a:pt x="3814" y="2310"/>
                  </a:lnTo>
                  <a:lnTo>
                    <a:pt x="3776" y="2326"/>
                  </a:lnTo>
                  <a:lnTo>
                    <a:pt x="3739" y="2342"/>
                  </a:lnTo>
                  <a:lnTo>
                    <a:pt x="3702" y="2356"/>
                  </a:lnTo>
                  <a:lnTo>
                    <a:pt x="3666" y="2372"/>
                  </a:lnTo>
                  <a:lnTo>
                    <a:pt x="3631" y="2385"/>
                  </a:lnTo>
                  <a:lnTo>
                    <a:pt x="3599" y="2397"/>
                  </a:lnTo>
                  <a:lnTo>
                    <a:pt x="3571" y="2409"/>
                  </a:lnTo>
                  <a:lnTo>
                    <a:pt x="3547" y="2418"/>
                  </a:lnTo>
                  <a:lnTo>
                    <a:pt x="3526" y="2426"/>
                  </a:lnTo>
                  <a:lnTo>
                    <a:pt x="3511" y="2432"/>
                  </a:lnTo>
                  <a:lnTo>
                    <a:pt x="3502" y="2436"/>
                  </a:lnTo>
                  <a:lnTo>
                    <a:pt x="3498" y="2437"/>
                  </a:lnTo>
                  <a:lnTo>
                    <a:pt x="3396" y="2680"/>
                  </a:lnTo>
                  <a:lnTo>
                    <a:pt x="3397" y="2683"/>
                  </a:lnTo>
                  <a:lnTo>
                    <a:pt x="3401" y="2692"/>
                  </a:lnTo>
                  <a:lnTo>
                    <a:pt x="3408" y="2707"/>
                  </a:lnTo>
                  <a:lnTo>
                    <a:pt x="3417" y="2726"/>
                  </a:lnTo>
                  <a:lnTo>
                    <a:pt x="3429" y="2749"/>
                  </a:lnTo>
                  <a:lnTo>
                    <a:pt x="3440" y="2776"/>
                  </a:lnTo>
                  <a:lnTo>
                    <a:pt x="3454" y="2807"/>
                  </a:lnTo>
                  <a:lnTo>
                    <a:pt x="3470" y="2839"/>
                  </a:lnTo>
                  <a:lnTo>
                    <a:pt x="3485" y="2874"/>
                  </a:lnTo>
                  <a:lnTo>
                    <a:pt x="3502" y="2910"/>
                  </a:lnTo>
                  <a:lnTo>
                    <a:pt x="3519" y="2945"/>
                  </a:lnTo>
                  <a:lnTo>
                    <a:pt x="3535" y="2983"/>
                  </a:lnTo>
                  <a:lnTo>
                    <a:pt x="3551" y="3018"/>
                  </a:lnTo>
                  <a:lnTo>
                    <a:pt x="3566" y="3054"/>
                  </a:lnTo>
                  <a:lnTo>
                    <a:pt x="3580" y="3088"/>
                  </a:lnTo>
                  <a:lnTo>
                    <a:pt x="3593" y="3118"/>
                  </a:lnTo>
                  <a:lnTo>
                    <a:pt x="3603" y="3146"/>
                  </a:lnTo>
                  <a:lnTo>
                    <a:pt x="3613" y="3172"/>
                  </a:lnTo>
                  <a:lnTo>
                    <a:pt x="3620" y="3194"/>
                  </a:lnTo>
                  <a:lnTo>
                    <a:pt x="3625" y="3210"/>
                  </a:lnTo>
                  <a:lnTo>
                    <a:pt x="3626" y="3222"/>
                  </a:lnTo>
                  <a:lnTo>
                    <a:pt x="3625" y="3227"/>
                  </a:lnTo>
                  <a:lnTo>
                    <a:pt x="3310" y="3536"/>
                  </a:lnTo>
                  <a:lnTo>
                    <a:pt x="3303" y="3537"/>
                  </a:lnTo>
                  <a:lnTo>
                    <a:pt x="3292" y="3536"/>
                  </a:lnTo>
                  <a:lnTo>
                    <a:pt x="3274" y="3532"/>
                  </a:lnTo>
                  <a:lnTo>
                    <a:pt x="3252" y="3525"/>
                  </a:lnTo>
                  <a:lnTo>
                    <a:pt x="3227" y="3516"/>
                  </a:lnTo>
                  <a:lnTo>
                    <a:pt x="3196" y="3506"/>
                  </a:lnTo>
                  <a:lnTo>
                    <a:pt x="3164" y="3495"/>
                  </a:lnTo>
                  <a:lnTo>
                    <a:pt x="3129" y="3481"/>
                  </a:lnTo>
                  <a:lnTo>
                    <a:pt x="3092" y="3466"/>
                  </a:lnTo>
                  <a:lnTo>
                    <a:pt x="3055" y="3452"/>
                  </a:lnTo>
                  <a:lnTo>
                    <a:pt x="3017" y="3437"/>
                  </a:lnTo>
                  <a:lnTo>
                    <a:pt x="2979" y="3422"/>
                  </a:lnTo>
                  <a:lnTo>
                    <a:pt x="2942" y="3406"/>
                  </a:lnTo>
                  <a:lnTo>
                    <a:pt x="2906" y="3392"/>
                  </a:lnTo>
                  <a:lnTo>
                    <a:pt x="2872" y="3378"/>
                  </a:lnTo>
                  <a:lnTo>
                    <a:pt x="2841" y="3365"/>
                  </a:lnTo>
                  <a:lnTo>
                    <a:pt x="2813" y="3354"/>
                  </a:lnTo>
                  <a:lnTo>
                    <a:pt x="2789" y="3344"/>
                  </a:lnTo>
                  <a:lnTo>
                    <a:pt x="2768" y="3335"/>
                  </a:lnTo>
                  <a:lnTo>
                    <a:pt x="2754" y="3328"/>
                  </a:lnTo>
                  <a:lnTo>
                    <a:pt x="2744" y="3324"/>
                  </a:lnTo>
                  <a:lnTo>
                    <a:pt x="2741" y="3323"/>
                  </a:lnTo>
                  <a:lnTo>
                    <a:pt x="2492" y="3424"/>
                  </a:lnTo>
                  <a:lnTo>
                    <a:pt x="2490" y="3427"/>
                  </a:lnTo>
                  <a:lnTo>
                    <a:pt x="2487" y="3437"/>
                  </a:lnTo>
                  <a:lnTo>
                    <a:pt x="2481" y="3454"/>
                  </a:lnTo>
                  <a:lnTo>
                    <a:pt x="2472" y="3475"/>
                  </a:lnTo>
                  <a:lnTo>
                    <a:pt x="2462" y="3502"/>
                  </a:lnTo>
                  <a:lnTo>
                    <a:pt x="2452" y="3532"/>
                  </a:lnTo>
                  <a:lnTo>
                    <a:pt x="2439" y="3565"/>
                  </a:lnTo>
                  <a:lnTo>
                    <a:pt x="2425" y="3601"/>
                  </a:lnTo>
                  <a:lnTo>
                    <a:pt x="2410" y="3638"/>
                  </a:lnTo>
                  <a:lnTo>
                    <a:pt x="2394" y="3678"/>
                  </a:lnTo>
                  <a:lnTo>
                    <a:pt x="2379" y="3716"/>
                  </a:lnTo>
                  <a:lnTo>
                    <a:pt x="2364" y="3755"/>
                  </a:lnTo>
                  <a:lnTo>
                    <a:pt x="2348" y="3792"/>
                  </a:lnTo>
                  <a:lnTo>
                    <a:pt x="2333" y="3828"/>
                  </a:lnTo>
                  <a:lnTo>
                    <a:pt x="2319" y="3861"/>
                  </a:lnTo>
                  <a:lnTo>
                    <a:pt x="2305" y="3892"/>
                  </a:lnTo>
                  <a:lnTo>
                    <a:pt x="2293" y="3917"/>
                  </a:lnTo>
                  <a:lnTo>
                    <a:pt x="2282" y="3939"/>
                  </a:lnTo>
                  <a:lnTo>
                    <a:pt x="2273" y="3956"/>
                  </a:lnTo>
                  <a:lnTo>
                    <a:pt x="2265" y="3966"/>
                  </a:lnTo>
                  <a:lnTo>
                    <a:pt x="2260" y="3970"/>
                  </a:lnTo>
                  <a:lnTo>
                    <a:pt x="1814" y="3970"/>
                  </a:lnTo>
                  <a:lnTo>
                    <a:pt x="1809" y="3966"/>
                  </a:lnTo>
                  <a:lnTo>
                    <a:pt x="1802" y="3957"/>
                  </a:lnTo>
                  <a:lnTo>
                    <a:pt x="1793" y="3942"/>
                  </a:lnTo>
                  <a:lnTo>
                    <a:pt x="1781" y="3922"/>
                  </a:lnTo>
                  <a:lnTo>
                    <a:pt x="1768" y="3898"/>
                  </a:lnTo>
                  <a:lnTo>
                    <a:pt x="1755" y="3870"/>
                  </a:lnTo>
                  <a:lnTo>
                    <a:pt x="1741" y="3839"/>
                  </a:lnTo>
                  <a:lnTo>
                    <a:pt x="1726" y="3806"/>
                  </a:lnTo>
                  <a:lnTo>
                    <a:pt x="1711" y="3770"/>
                  </a:lnTo>
                  <a:lnTo>
                    <a:pt x="1694" y="3734"/>
                  </a:lnTo>
                  <a:lnTo>
                    <a:pt x="1679" y="3697"/>
                  </a:lnTo>
                  <a:lnTo>
                    <a:pt x="1662" y="3660"/>
                  </a:lnTo>
                  <a:lnTo>
                    <a:pt x="1647" y="3624"/>
                  </a:lnTo>
                  <a:lnTo>
                    <a:pt x="1632" y="3588"/>
                  </a:lnTo>
                  <a:lnTo>
                    <a:pt x="1618" y="3555"/>
                  </a:lnTo>
                  <a:lnTo>
                    <a:pt x="1606" y="3524"/>
                  </a:lnTo>
                  <a:lnTo>
                    <a:pt x="1594" y="3496"/>
                  </a:lnTo>
                  <a:lnTo>
                    <a:pt x="1584" y="3472"/>
                  </a:lnTo>
                  <a:lnTo>
                    <a:pt x="1576" y="3452"/>
                  </a:lnTo>
                  <a:lnTo>
                    <a:pt x="1570" y="3437"/>
                  </a:lnTo>
                  <a:lnTo>
                    <a:pt x="1566" y="3428"/>
                  </a:lnTo>
                  <a:lnTo>
                    <a:pt x="1565" y="3424"/>
                  </a:lnTo>
                  <a:lnTo>
                    <a:pt x="1316" y="3324"/>
                  </a:lnTo>
                  <a:lnTo>
                    <a:pt x="1314" y="3326"/>
                  </a:lnTo>
                  <a:lnTo>
                    <a:pt x="1305" y="3331"/>
                  </a:lnTo>
                  <a:lnTo>
                    <a:pt x="1289" y="3337"/>
                  </a:lnTo>
                  <a:lnTo>
                    <a:pt x="1270" y="3346"/>
                  </a:lnTo>
                  <a:lnTo>
                    <a:pt x="1246" y="3356"/>
                  </a:lnTo>
                  <a:lnTo>
                    <a:pt x="1218" y="3369"/>
                  </a:lnTo>
                  <a:lnTo>
                    <a:pt x="1187" y="3382"/>
                  </a:lnTo>
                  <a:lnTo>
                    <a:pt x="1154" y="3397"/>
                  </a:lnTo>
                  <a:lnTo>
                    <a:pt x="1119" y="3413"/>
                  </a:lnTo>
                  <a:lnTo>
                    <a:pt x="1082" y="3428"/>
                  </a:lnTo>
                  <a:lnTo>
                    <a:pt x="1045" y="3445"/>
                  </a:lnTo>
                  <a:lnTo>
                    <a:pt x="1008" y="3460"/>
                  </a:lnTo>
                  <a:lnTo>
                    <a:pt x="971" y="3475"/>
                  </a:lnTo>
                  <a:lnTo>
                    <a:pt x="935" y="3491"/>
                  </a:lnTo>
                  <a:lnTo>
                    <a:pt x="901" y="3505"/>
                  </a:lnTo>
                  <a:lnTo>
                    <a:pt x="869" y="3516"/>
                  </a:lnTo>
                  <a:lnTo>
                    <a:pt x="840" y="3528"/>
                  </a:lnTo>
                  <a:lnTo>
                    <a:pt x="814" y="3537"/>
                  </a:lnTo>
                  <a:lnTo>
                    <a:pt x="793" y="3545"/>
                  </a:lnTo>
                  <a:lnTo>
                    <a:pt x="776" y="3548"/>
                  </a:lnTo>
                  <a:lnTo>
                    <a:pt x="763" y="3551"/>
                  </a:lnTo>
                  <a:lnTo>
                    <a:pt x="758" y="3550"/>
                  </a:lnTo>
                  <a:lnTo>
                    <a:pt x="443" y="3240"/>
                  </a:lnTo>
                  <a:lnTo>
                    <a:pt x="442" y="3235"/>
                  </a:lnTo>
                  <a:lnTo>
                    <a:pt x="443" y="3223"/>
                  </a:lnTo>
                  <a:lnTo>
                    <a:pt x="448" y="3207"/>
                  </a:lnTo>
                  <a:lnTo>
                    <a:pt x="455" y="3185"/>
                  </a:lnTo>
                  <a:lnTo>
                    <a:pt x="464" y="3159"/>
                  </a:lnTo>
                  <a:lnTo>
                    <a:pt x="474" y="3130"/>
                  </a:lnTo>
                  <a:lnTo>
                    <a:pt x="485" y="3098"/>
                  </a:lnTo>
                  <a:lnTo>
                    <a:pt x="499" y="3064"/>
                  </a:lnTo>
                  <a:lnTo>
                    <a:pt x="513" y="3029"/>
                  </a:lnTo>
                  <a:lnTo>
                    <a:pt x="529" y="2991"/>
                  </a:lnTo>
                  <a:lnTo>
                    <a:pt x="544" y="2954"/>
                  </a:lnTo>
                  <a:lnTo>
                    <a:pt x="560" y="2917"/>
                  </a:lnTo>
                  <a:lnTo>
                    <a:pt x="575" y="2880"/>
                  </a:lnTo>
                  <a:lnTo>
                    <a:pt x="589" y="2846"/>
                  </a:lnTo>
                  <a:lnTo>
                    <a:pt x="604" y="2812"/>
                  </a:lnTo>
                  <a:lnTo>
                    <a:pt x="617" y="2781"/>
                  </a:lnTo>
                  <a:lnTo>
                    <a:pt x="629" y="2753"/>
                  </a:lnTo>
                  <a:lnTo>
                    <a:pt x="639" y="2730"/>
                  </a:lnTo>
                  <a:lnTo>
                    <a:pt x="648" y="2710"/>
                  </a:lnTo>
                  <a:lnTo>
                    <a:pt x="654" y="2696"/>
                  </a:lnTo>
                  <a:lnTo>
                    <a:pt x="658" y="2687"/>
                  </a:lnTo>
                  <a:lnTo>
                    <a:pt x="661" y="2683"/>
                  </a:lnTo>
                  <a:lnTo>
                    <a:pt x="557" y="2441"/>
                  </a:lnTo>
                  <a:lnTo>
                    <a:pt x="554" y="2440"/>
                  </a:lnTo>
                  <a:lnTo>
                    <a:pt x="544" y="2436"/>
                  </a:lnTo>
                  <a:lnTo>
                    <a:pt x="529" y="2431"/>
                  </a:lnTo>
                  <a:lnTo>
                    <a:pt x="508" y="2423"/>
                  </a:lnTo>
                  <a:lnTo>
                    <a:pt x="484" y="2414"/>
                  </a:lnTo>
                  <a:lnTo>
                    <a:pt x="456" y="2404"/>
                  </a:lnTo>
                  <a:lnTo>
                    <a:pt x="424" y="2392"/>
                  </a:lnTo>
                  <a:lnTo>
                    <a:pt x="391" y="2379"/>
                  </a:lnTo>
                  <a:lnTo>
                    <a:pt x="353" y="2367"/>
                  </a:lnTo>
                  <a:lnTo>
                    <a:pt x="316" y="2353"/>
                  </a:lnTo>
                  <a:lnTo>
                    <a:pt x="279" y="2337"/>
                  </a:lnTo>
                  <a:lnTo>
                    <a:pt x="241" y="2323"/>
                  </a:lnTo>
                  <a:lnTo>
                    <a:pt x="204" y="2308"/>
                  </a:lnTo>
                  <a:lnTo>
                    <a:pt x="168" y="2294"/>
                  </a:lnTo>
                  <a:lnTo>
                    <a:pt x="133" y="2280"/>
                  </a:lnTo>
                  <a:lnTo>
                    <a:pt x="101" y="2267"/>
                  </a:lnTo>
                  <a:lnTo>
                    <a:pt x="73" y="2254"/>
                  </a:lnTo>
                  <a:lnTo>
                    <a:pt x="49" y="2242"/>
                  </a:lnTo>
                  <a:lnTo>
                    <a:pt x="28" y="2232"/>
                  </a:lnTo>
                  <a:lnTo>
                    <a:pt x="13" y="2223"/>
                  </a:lnTo>
                  <a:lnTo>
                    <a:pt x="4" y="2217"/>
                  </a:lnTo>
                  <a:lnTo>
                    <a:pt x="0" y="2212"/>
                  </a:lnTo>
                  <a:lnTo>
                    <a:pt x="0" y="1775"/>
                  </a:lnTo>
                  <a:lnTo>
                    <a:pt x="4" y="1770"/>
                  </a:lnTo>
                  <a:lnTo>
                    <a:pt x="13" y="1764"/>
                  </a:lnTo>
                  <a:lnTo>
                    <a:pt x="28" y="1755"/>
                  </a:lnTo>
                  <a:lnTo>
                    <a:pt x="49" y="1743"/>
                  </a:lnTo>
                  <a:lnTo>
                    <a:pt x="73" y="1732"/>
                  </a:lnTo>
                  <a:lnTo>
                    <a:pt x="101" y="1719"/>
                  </a:lnTo>
                  <a:lnTo>
                    <a:pt x="133" y="1705"/>
                  </a:lnTo>
                  <a:lnTo>
                    <a:pt x="168" y="1689"/>
                  </a:lnTo>
                  <a:lnTo>
                    <a:pt x="204" y="1674"/>
                  </a:lnTo>
                  <a:lnTo>
                    <a:pt x="241" y="1659"/>
                  </a:lnTo>
                  <a:lnTo>
                    <a:pt x="278" y="1643"/>
                  </a:lnTo>
                  <a:lnTo>
                    <a:pt x="316" y="1628"/>
                  </a:lnTo>
                  <a:lnTo>
                    <a:pt x="353" y="1612"/>
                  </a:lnTo>
                  <a:lnTo>
                    <a:pt x="389" y="1598"/>
                  </a:lnTo>
                  <a:lnTo>
                    <a:pt x="424" y="1584"/>
                  </a:lnTo>
                  <a:lnTo>
                    <a:pt x="455" y="1572"/>
                  </a:lnTo>
                  <a:lnTo>
                    <a:pt x="484" y="1561"/>
                  </a:lnTo>
                  <a:lnTo>
                    <a:pt x="508" y="1551"/>
                  </a:lnTo>
                  <a:lnTo>
                    <a:pt x="529" y="1543"/>
                  </a:lnTo>
                  <a:lnTo>
                    <a:pt x="544" y="1537"/>
                  </a:lnTo>
                  <a:lnTo>
                    <a:pt x="553" y="1533"/>
                  </a:lnTo>
                  <a:lnTo>
                    <a:pt x="557" y="1532"/>
                  </a:lnTo>
                  <a:lnTo>
                    <a:pt x="658" y="1290"/>
                  </a:lnTo>
                  <a:lnTo>
                    <a:pt x="657" y="1286"/>
                  </a:lnTo>
                  <a:lnTo>
                    <a:pt x="653" y="1277"/>
                  </a:lnTo>
                  <a:lnTo>
                    <a:pt x="645" y="1263"/>
                  </a:lnTo>
                  <a:lnTo>
                    <a:pt x="636" y="1244"/>
                  </a:lnTo>
                  <a:lnTo>
                    <a:pt x="626" y="1219"/>
                  </a:lnTo>
                  <a:lnTo>
                    <a:pt x="613" y="1193"/>
                  </a:lnTo>
                  <a:lnTo>
                    <a:pt x="599" y="1163"/>
                  </a:lnTo>
                  <a:lnTo>
                    <a:pt x="584" y="1130"/>
                  </a:lnTo>
                  <a:lnTo>
                    <a:pt x="568" y="1095"/>
                  </a:lnTo>
                  <a:lnTo>
                    <a:pt x="552" y="1059"/>
                  </a:lnTo>
                  <a:lnTo>
                    <a:pt x="536" y="1024"/>
                  </a:lnTo>
                  <a:lnTo>
                    <a:pt x="520" y="986"/>
                  </a:lnTo>
                  <a:lnTo>
                    <a:pt x="504" y="951"/>
                  </a:lnTo>
                  <a:lnTo>
                    <a:pt x="489" y="916"/>
                  </a:lnTo>
                  <a:lnTo>
                    <a:pt x="475" y="883"/>
                  </a:lnTo>
                  <a:lnTo>
                    <a:pt x="462" y="851"/>
                  </a:lnTo>
                  <a:lnTo>
                    <a:pt x="451" y="822"/>
                  </a:lnTo>
                  <a:lnTo>
                    <a:pt x="442" y="797"/>
                  </a:lnTo>
                  <a:lnTo>
                    <a:pt x="435" y="776"/>
                  </a:lnTo>
                  <a:lnTo>
                    <a:pt x="430" y="760"/>
                  </a:lnTo>
                  <a:lnTo>
                    <a:pt x="429" y="748"/>
                  </a:lnTo>
                  <a:lnTo>
                    <a:pt x="430" y="742"/>
                  </a:lnTo>
                  <a:lnTo>
                    <a:pt x="745" y="433"/>
                  </a:lnTo>
                  <a:lnTo>
                    <a:pt x="750" y="432"/>
                  </a:lnTo>
                  <a:lnTo>
                    <a:pt x="763" y="433"/>
                  </a:lnTo>
                  <a:lnTo>
                    <a:pt x="780" y="438"/>
                  </a:lnTo>
                  <a:lnTo>
                    <a:pt x="802" y="445"/>
                  </a:lnTo>
                  <a:lnTo>
                    <a:pt x="828" y="452"/>
                  </a:lnTo>
                  <a:lnTo>
                    <a:pt x="858" y="463"/>
                  </a:lnTo>
                  <a:lnTo>
                    <a:pt x="890" y="476"/>
                  </a:lnTo>
                  <a:lnTo>
                    <a:pt x="924" y="488"/>
                  </a:lnTo>
                  <a:lnTo>
                    <a:pt x="962" y="502"/>
                  </a:lnTo>
                  <a:lnTo>
                    <a:pt x="999" y="516"/>
                  </a:lnTo>
                  <a:lnTo>
                    <a:pt x="1037" y="532"/>
                  </a:lnTo>
                  <a:lnTo>
                    <a:pt x="1076" y="547"/>
                  </a:lnTo>
                  <a:lnTo>
                    <a:pt x="1113" y="563"/>
                  </a:lnTo>
                  <a:lnTo>
                    <a:pt x="1149" y="577"/>
                  </a:lnTo>
                  <a:lnTo>
                    <a:pt x="1182" y="591"/>
                  </a:lnTo>
                  <a:lnTo>
                    <a:pt x="1214" y="604"/>
                  </a:lnTo>
                  <a:lnTo>
                    <a:pt x="1242" y="616"/>
                  </a:lnTo>
                  <a:lnTo>
                    <a:pt x="1266" y="627"/>
                  </a:lnTo>
                  <a:lnTo>
                    <a:pt x="1287" y="634"/>
                  </a:lnTo>
                  <a:lnTo>
                    <a:pt x="1301" y="641"/>
                  </a:lnTo>
                  <a:lnTo>
                    <a:pt x="1311" y="645"/>
                  </a:lnTo>
                  <a:lnTo>
                    <a:pt x="1314" y="646"/>
                  </a:lnTo>
                  <a:lnTo>
                    <a:pt x="1562" y="546"/>
                  </a:lnTo>
                  <a:lnTo>
                    <a:pt x="1563" y="542"/>
                  </a:lnTo>
                  <a:lnTo>
                    <a:pt x="1567" y="532"/>
                  </a:lnTo>
                  <a:lnTo>
                    <a:pt x="1572" y="515"/>
                  </a:lnTo>
                  <a:lnTo>
                    <a:pt x="1581" y="493"/>
                  </a:lnTo>
                  <a:lnTo>
                    <a:pt x="1592" y="468"/>
                  </a:lnTo>
                  <a:lnTo>
                    <a:pt x="1603" y="437"/>
                  </a:lnTo>
                  <a:lnTo>
                    <a:pt x="1615" y="404"/>
                  </a:lnTo>
                  <a:lnTo>
                    <a:pt x="1629" y="368"/>
                  </a:lnTo>
                  <a:lnTo>
                    <a:pt x="1644" y="331"/>
                  </a:lnTo>
                  <a:lnTo>
                    <a:pt x="1659" y="292"/>
                  </a:lnTo>
                  <a:lnTo>
                    <a:pt x="1675" y="253"/>
                  </a:lnTo>
                  <a:lnTo>
                    <a:pt x="1690" y="214"/>
                  </a:lnTo>
                  <a:lnTo>
                    <a:pt x="1705" y="177"/>
                  </a:lnTo>
                  <a:lnTo>
                    <a:pt x="1721" y="141"/>
                  </a:lnTo>
                  <a:lnTo>
                    <a:pt x="1735" y="108"/>
                  </a:lnTo>
                  <a:lnTo>
                    <a:pt x="1749" y="77"/>
                  </a:lnTo>
                  <a:lnTo>
                    <a:pt x="1762" y="52"/>
                  </a:lnTo>
                  <a:lnTo>
                    <a:pt x="1772" y="30"/>
                  </a:lnTo>
                  <a:lnTo>
                    <a:pt x="1782" y="13"/>
                  </a:lnTo>
                  <a:lnTo>
                    <a:pt x="1790" y="3"/>
                  </a:lnTo>
                  <a:lnTo>
                    <a:pt x="1795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35000"/>
              </a:schemeClr>
            </a:solidFill>
            <a:ln w="0">
              <a:noFill/>
              <a:prstDash val="solid"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išlidé">
              <a:extLst>
                <a:ext uri="{FF2B5EF4-FFF2-40B4-BE49-F238E27FC236}">
                  <a16:creationId xmlns:a16="http://schemas.microsoft.com/office/drawing/2014/main" xmlns="" id="{92F81EBA-9952-4E7A-B248-C73E3CB86EE0}"/>
                </a:ext>
              </a:extLst>
            </p:cNvPr>
            <p:cNvSpPr/>
            <p:nvPr/>
          </p:nvSpPr>
          <p:spPr bwMode="auto">
            <a:xfrm rot="20790614">
              <a:off x="6222505" y="4181798"/>
              <a:ext cx="889184" cy="870756"/>
            </a:xfrm>
            <a:custGeom>
              <a:avLst/>
              <a:gdLst>
                <a:gd name="T0" fmla="*/ 1644 w 4054"/>
                <a:gd name="T1" fmla="*/ 1472 h 3970"/>
                <a:gd name="T2" fmla="*/ 1392 w 4054"/>
                <a:gd name="T3" fmla="*/ 1848 h 3970"/>
                <a:gd name="T4" fmla="*/ 1466 w 4054"/>
                <a:gd name="T5" fmla="*/ 2305 h 3970"/>
                <a:gd name="T6" fmla="*/ 1822 w 4054"/>
                <a:gd name="T7" fmla="*/ 2588 h 3970"/>
                <a:gd name="T8" fmla="*/ 2296 w 4054"/>
                <a:gd name="T9" fmla="*/ 2564 h 3970"/>
                <a:gd name="T10" fmla="*/ 2620 w 4054"/>
                <a:gd name="T11" fmla="*/ 2248 h 3970"/>
                <a:gd name="T12" fmla="*/ 2644 w 4054"/>
                <a:gd name="T13" fmla="*/ 1784 h 3970"/>
                <a:gd name="T14" fmla="*/ 2355 w 4054"/>
                <a:gd name="T15" fmla="*/ 1436 h 3970"/>
                <a:gd name="T16" fmla="*/ 2241 w 4054"/>
                <a:gd name="T17" fmla="*/ 0 h 3970"/>
                <a:gd name="T18" fmla="*/ 2314 w 4054"/>
                <a:gd name="T19" fmla="*/ 130 h 3970"/>
                <a:gd name="T20" fmla="*/ 2422 w 4054"/>
                <a:gd name="T21" fmla="*/ 381 h 3970"/>
                <a:gd name="T22" fmla="*/ 2488 w 4054"/>
                <a:gd name="T23" fmla="*/ 541 h 3970"/>
                <a:gd name="T24" fmla="*/ 2808 w 4054"/>
                <a:gd name="T25" fmla="*/ 613 h 3970"/>
                <a:gd name="T26" fmla="*/ 3046 w 4054"/>
                <a:gd name="T27" fmla="*/ 509 h 3970"/>
                <a:gd name="T28" fmla="*/ 3261 w 4054"/>
                <a:gd name="T29" fmla="*/ 426 h 3970"/>
                <a:gd name="T30" fmla="*/ 3607 w 4054"/>
                <a:gd name="T31" fmla="*/ 762 h 3970"/>
                <a:gd name="T32" fmla="*/ 3526 w 4054"/>
                <a:gd name="T33" fmla="*/ 977 h 3970"/>
                <a:gd name="T34" fmla="*/ 3425 w 4054"/>
                <a:gd name="T35" fmla="*/ 1216 h 3970"/>
                <a:gd name="T36" fmla="*/ 3501 w 4054"/>
                <a:gd name="T37" fmla="*/ 1531 h 3970"/>
                <a:gd name="T38" fmla="*/ 3664 w 4054"/>
                <a:gd name="T39" fmla="*/ 1591 h 3970"/>
                <a:gd name="T40" fmla="*/ 3921 w 4054"/>
                <a:gd name="T41" fmla="*/ 1689 h 3970"/>
                <a:gd name="T42" fmla="*/ 4054 w 4054"/>
                <a:gd name="T43" fmla="*/ 1757 h 3970"/>
                <a:gd name="T44" fmla="*/ 3953 w 4054"/>
                <a:gd name="T45" fmla="*/ 2250 h 3970"/>
                <a:gd name="T46" fmla="*/ 3702 w 4054"/>
                <a:gd name="T47" fmla="*/ 2356 h 3970"/>
                <a:gd name="T48" fmla="*/ 3511 w 4054"/>
                <a:gd name="T49" fmla="*/ 2432 h 3970"/>
                <a:gd name="T50" fmla="*/ 3417 w 4054"/>
                <a:gd name="T51" fmla="*/ 2726 h 3970"/>
                <a:gd name="T52" fmla="*/ 3519 w 4054"/>
                <a:gd name="T53" fmla="*/ 2945 h 3970"/>
                <a:gd name="T54" fmla="*/ 3613 w 4054"/>
                <a:gd name="T55" fmla="*/ 3172 h 3970"/>
                <a:gd name="T56" fmla="*/ 3292 w 4054"/>
                <a:gd name="T57" fmla="*/ 3536 h 3970"/>
                <a:gd name="T58" fmla="*/ 3092 w 4054"/>
                <a:gd name="T59" fmla="*/ 3466 h 3970"/>
                <a:gd name="T60" fmla="*/ 2841 w 4054"/>
                <a:gd name="T61" fmla="*/ 3365 h 3970"/>
                <a:gd name="T62" fmla="*/ 2492 w 4054"/>
                <a:gd name="T63" fmla="*/ 3424 h 3970"/>
                <a:gd name="T64" fmla="*/ 2439 w 4054"/>
                <a:gd name="T65" fmla="*/ 3565 h 3970"/>
                <a:gd name="T66" fmla="*/ 2333 w 4054"/>
                <a:gd name="T67" fmla="*/ 3828 h 3970"/>
                <a:gd name="T68" fmla="*/ 2260 w 4054"/>
                <a:gd name="T69" fmla="*/ 3970 h 3970"/>
                <a:gd name="T70" fmla="*/ 1755 w 4054"/>
                <a:gd name="T71" fmla="*/ 3870 h 3970"/>
                <a:gd name="T72" fmla="*/ 1647 w 4054"/>
                <a:gd name="T73" fmla="*/ 3624 h 3970"/>
                <a:gd name="T74" fmla="*/ 1570 w 4054"/>
                <a:gd name="T75" fmla="*/ 3437 h 3970"/>
                <a:gd name="T76" fmla="*/ 1270 w 4054"/>
                <a:gd name="T77" fmla="*/ 3346 h 3970"/>
                <a:gd name="T78" fmla="*/ 1045 w 4054"/>
                <a:gd name="T79" fmla="*/ 3445 h 3970"/>
                <a:gd name="T80" fmla="*/ 814 w 4054"/>
                <a:gd name="T81" fmla="*/ 3537 h 3970"/>
                <a:gd name="T82" fmla="*/ 443 w 4054"/>
                <a:gd name="T83" fmla="*/ 3223 h 3970"/>
                <a:gd name="T84" fmla="*/ 513 w 4054"/>
                <a:gd name="T85" fmla="*/ 3029 h 3970"/>
                <a:gd name="T86" fmla="*/ 617 w 4054"/>
                <a:gd name="T87" fmla="*/ 2781 h 3970"/>
                <a:gd name="T88" fmla="*/ 557 w 4054"/>
                <a:gd name="T89" fmla="*/ 2441 h 3970"/>
                <a:gd name="T90" fmla="*/ 424 w 4054"/>
                <a:gd name="T91" fmla="*/ 2392 h 3970"/>
                <a:gd name="T92" fmla="*/ 168 w 4054"/>
                <a:gd name="T93" fmla="*/ 2294 h 3970"/>
                <a:gd name="T94" fmla="*/ 4 w 4054"/>
                <a:gd name="T95" fmla="*/ 2217 h 3970"/>
                <a:gd name="T96" fmla="*/ 73 w 4054"/>
                <a:gd name="T97" fmla="*/ 1732 h 3970"/>
                <a:gd name="T98" fmla="*/ 316 w 4054"/>
                <a:gd name="T99" fmla="*/ 1628 h 3970"/>
                <a:gd name="T100" fmla="*/ 529 w 4054"/>
                <a:gd name="T101" fmla="*/ 1543 h 3970"/>
                <a:gd name="T102" fmla="*/ 645 w 4054"/>
                <a:gd name="T103" fmla="*/ 1263 h 3970"/>
                <a:gd name="T104" fmla="*/ 552 w 4054"/>
                <a:gd name="T105" fmla="*/ 1059 h 3970"/>
                <a:gd name="T106" fmla="*/ 451 w 4054"/>
                <a:gd name="T107" fmla="*/ 822 h 3970"/>
                <a:gd name="T108" fmla="*/ 750 w 4054"/>
                <a:gd name="T109" fmla="*/ 432 h 3970"/>
                <a:gd name="T110" fmla="*/ 924 w 4054"/>
                <a:gd name="T111" fmla="*/ 488 h 3970"/>
                <a:gd name="T112" fmla="*/ 1182 w 4054"/>
                <a:gd name="T113" fmla="*/ 591 h 3970"/>
                <a:gd name="T114" fmla="*/ 1314 w 4054"/>
                <a:gd name="T115" fmla="*/ 646 h 3970"/>
                <a:gd name="T116" fmla="*/ 1603 w 4054"/>
                <a:gd name="T117" fmla="*/ 437 h 3970"/>
                <a:gd name="T118" fmla="*/ 1705 w 4054"/>
                <a:gd name="T119" fmla="*/ 177 h 3970"/>
                <a:gd name="T120" fmla="*/ 1790 w 4054"/>
                <a:gd name="T121" fmla="*/ 3 h 3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054" h="3970">
                  <a:moveTo>
                    <a:pt x="2027" y="1349"/>
                  </a:moveTo>
                  <a:lnTo>
                    <a:pt x="1956" y="1353"/>
                  </a:lnTo>
                  <a:lnTo>
                    <a:pt x="1889" y="1363"/>
                  </a:lnTo>
                  <a:lnTo>
                    <a:pt x="1822" y="1381"/>
                  </a:lnTo>
                  <a:lnTo>
                    <a:pt x="1759" y="1405"/>
                  </a:lnTo>
                  <a:lnTo>
                    <a:pt x="1699" y="1436"/>
                  </a:lnTo>
                  <a:lnTo>
                    <a:pt x="1644" y="1472"/>
                  </a:lnTo>
                  <a:lnTo>
                    <a:pt x="1592" y="1513"/>
                  </a:lnTo>
                  <a:lnTo>
                    <a:pt x="1545" y="1559"/>
                  </a:lnTo>
                  <a:lnTo>
                    <a:pt x="1503" y="1609"/>
                  </a:lnTo>
                  <a:lnTo>
                    <a:pt x="1466" y="1664"/>
                  </a:lnTo>
                  <a:lnTo>
                    <a:pt x="1435" y="1723"/>
                  </a:lnTo>
                  <a:lnTo>
                    <a:pt x="1411" y="1784"/>
                  </a:lnTo>
                  <a:lnTo>
                    <a:pt x="1392" y="1848"/>
                  </a:lnTo>
                  <a:lnTo>
                    <a:pt x="1382" y="1915"/>
                  </a:lnTo>
                  <a:lnTo>
                    <a:pt x="1378" y="1984"/>
                  </a:lnTo>
                  <a:lnTo>
                    <a:pt x="1382" y="2054"/>
                  </a:lnTo>
                  <a:lnTo>
                    <a:pt x="1392" y="2121"/>
                  </a:lnTo>
                  <a:lnTo>
                    <a:pt x="1411" y="2185"/>
                  </a:lnTo>
                  <a:lnTo>
                    <a:pt x="1435" y="2248"/>
                  </a:lnTo>
                  <a:lnTo>
                    <a:pt x="1466" y="2305"/>
                  </a:lnTo>
                  <a:lnTo>
                    <a:pt x="1503" y="2360"/>
                  </a:lnTo>
                  <a:lnTo>
                    <a:pt x="1545" y="2410"/>
                  </a:lnTo>
                  <a:lnTo>
                    <a:pt x="1592" y="2456"/>
                  </a:lnTo>
                  <a:lnTo>
                    <a:pt x="1644" y="2497"/>
                  </a:lnTo>
                  <a:lnTo>
                    <a:pt x="1699" y="2533"/>
                  </a:lnTo>
                  <a:lnTo>
                    <a:pt x="1759" y="2564"/>
                  </a:lnTo>
                  <a:lnTo>
                    <a:pt x="1822" y="2588"/>
                  </a:lnTo>
                  <a:lnTo>
                    <a:pt x="1889" y="2606"/>
                  </a:lnTo>
                  <a:lnTo>
                    <a:pt x="1956" y="2616"/>
                  </a:lnTo>
                  <a:lnTo>
                    <a:pt x="2027" y="2620"/>
                  </a:lnTo>
                  <a:lnTo>
                    <a:pt x="2099" y="2616"/>
                  </a:lnTo>
                  <a:lnTo>
                    <a:pt x="2166" y="2606"/>
                  </a:lnTo>
                  <a:lnTo>
                    <a:pt x="2233" y="2588"/>
                  </a:lnTo>
                  <a:lnTo>
                    <a:pt x="2296" y="2564"/>
                  </a:lnTo>
                  <a:lnTo>
                    <a:pt x="2355" y="2533"/>
                  </a:lnTo>
                  <a:lnTo>
                    <a:pt x="2411" y="2497"/>
                  </a:lnTo>
                  <a:lnTo>
                    <a:pt x="2462" y="2456"/>
                  </a:lnTo>
                  <a:lnTo>
                    <a:pt x="2510" y="2410"/>
                  </a:lnTo>
                  <a:lnTo>
                    <a:pt x="2552" y="2360"/>
                  </a:lnTo>
                  <a:lnTo>
                    <a:pt x="2589" y="2305"/>
                  </a:lnTo>
                  <a:lnTo>
                    <a:pt x="2620" y="2248"/>
                  </a:lnTo>
                  <a:lnTo>
                    <a:pt x="2644" y="2185"/>
                  </a:lnTo>
                  <a:lnTo>
                    <a:pt x="2662" y="2121"/>
                  </a:lnTo>
                  <a:lnTo>
                    <a:pt x="2673" y="2054"/>
                  </a:lnTo>
                  <a:lnTo>
                    <a:pt x="2677" y="1984"/>
                  </a:lnTo>
                  <a:lnTo>
                    <a:pt x="2673" y="1915"/>
                  </a:lnTo>
                  <a:lnTo>
                    <a:pt x="2662" y="1848"/>
                  </a:lnTo>
                  <a:lnTo>
                    <a:pt x="2644" y="1784"/>
                  </a:lnTo>
                  <a:lnTo>
                    <a:pt x="2620" y="1723"/>
                  </a:lnTo>
                  <a:lnTo>
                    <a:pt x="2589" y="1664"/>
                  </a:lnTo>
                  <a:lnTo>
                    <a:pt x="2552" y="1609"/>
                  </a:lnTo>
                  <a:lnTo>
                    <a:pt x="2510" y="1559"/>
                  </a:lnTo>
                  <a:lnTo>
                    <a:pt x="2462" y="1513"/>
                  </a:lnTo>
                  <a:lnTo>
                    <a:pt x="2411" y="1472"/>
                  </a:lnTo>
                  <a:lnTo>
                    <a:pt x="2355" y="1436"/>
                  </a:lnTo>
                  <a:lnTo>
                    <a:pt x="2296" y="1405"/>
                  </a:lnTo>
                  <a:lnTo>
                    <a:pt x="2233" y="1381"/>
                  </a:lnTo>
                  <a:lnTo>
                    <a:pt x="2166" y="1363"/>
                  </a:lnTo>
                  <a:lnTo>
                    <a:pt x="2099" y="1353"/>
                  </a:lnTo>
                  <a:lnTo>
                    <a:pt x="2027" y="1349"/>
                  </a:lnTo>
                  <a:close/>
                  <a:moveTo>
                    <a:pt x="1795" y="0"/>
                  </a:moveTo>
                  <a:lnTo>
                    <a:pt x="2241" y="0"/>
                  </a:lnTo>
                  <a:lnTo>
                    <a:pt x="2246" y="3"/>
                  </a:lnTo>
                  <a:lnTo>
                    <a:pt x="2252" y="12"/>
                  </a:lnTo>
                  <a:lnTo>
                    <a:pt x="2262" y="27"/>
                  </a:lnTo>
                  <a:lnTo>
                    <a:pt x="2273" y="48"/>
                  </a:lnTo>
                  <a:lnTo>
                    <a:pt x="2285" y="71"/>
                  </a:lnTo>
                  <a:lnTo>
                    <a:pt x="2298" y="99"/>
                  </a:lnTo>
                  <a:lnTo>
                    <a:pt x="2314" y="130"/>
                  </a:lnTo>
                  <a:lnTo>
                    <a:pt x="2329" y="163"/>
                  </a:lnTo>
                  <a:lnTo>
                    <a:pt x="2344" y="199"/>
                  </a:lnTo>
                  <a:lnTo>
                    <a:pt x="2360" y="235"/>
                  </a:lnTo>
                  <a:lnTo>
                    <a:pt x="2376" y="272"/>
                  </a:lnTo>
                  <a:lnTo>
                    <a:pt x="2392" y="309"/>
                  </a:lnTo>
                  <a:lnTo>
                    <a:pt x="2407" y="346"/>
                  </a:lnTo>
                  <a:lnTo>
                    <a:pt x="2422" y="381"/>
                  </a:lnTo>
                  <a:lnTo>
                    <a:pt x="2437" y="414"/>
                  </a:lnTo>
                  <a:lnTo>
                    <a:pt x="2449" y="445"/>
                  </a:lnTo>
                  <a:lnTo>
                    <a:pt x="2460" y="473"/>
                  </a:lnTo>
                  <a:lnTo>
                    <a:pt x="2470" y="497"/>
                  </a:lnTo>
                  <a:lnTo>
                    <a:pt x="2479" y="516"/>
                  </a:lnTo>
                  <a:lnTo>
                    <a:pt x="2484" y="532"/>
                  </a:lnTo>
                  <a:lnTo>
                    <a:pt x="2488" y="541"/>
                  </a:lnTo>
                  <a:lnTo>
                    <a:pt x="2489" y="545"/>
                  </a:lnTo>
                  <a:lnTo>
                    <a:pt x="2737" y="645"/>
                  </a:lnTo>
                  <a:lnTo>
                    <a:pt x="2740" y="643"/>
                  </a:lnTo>
                  <a:lnTo>
                    <a:pt x="2749" y="638"/>
                  </a:lnTo>
                  <a:lnTo>
                    <a:pt x="2764" y="632"/>
                  </a:lnTo>
                  <a:lnTo>
                    <a:pt x="2784" y="623"/>
                  </a:lnTo>
                  <a:lnTo>
                    <a:pt x="2808" y="613"/>
                  </a:lnTo>
                  <a:lnTo>
                    <a:pt x="2836" y="600"/>
                  </a:lnTo>
                  <a:lnTo>
                    <a:pt x="2867" y="587"/>
                  </a:lnTo>
                  <a:lnTo>
                    <a:pt x="2900" y="572"/>
                  </a:lnTo>
                  <a:lnTo>
                    <a:pt x="2935" y="556"/>
                  </a:lnTo>
                  <a:lnTo>
                    <a:pt x="2972" y="541"/>
                  </a:lnTo>
                  <a:lnTo>
                    <a:pt x="3009" y="524"/>
                  </a:lnTo>
                  <a:lnTo>
                    <a:pt x="3046" y="509"/>
                  </a:lnTo>
                  <a:lnTo>
                    <a:pt x="3083" y="493"/>
                  </a:lnTo>
                  <a:lnTo>
                    <a:pt x="3119" y="479"/>
                  </a:lnTo>
                  <a:lnTo>
                    <a:pt x="3152" y="465"/>
                  </a:lnTo>
                  <a:lnTo>
                    <a:pt x="3184" y="452"/>
                  </a:lnTo>
                  <a:lnTo>
                    <a:pt x="3214" y="442"/>
                  </a:lnTo>
                  <a:lnTo>
                    <a:pt x="3239" y="432"/>
                  </a:lnTo>
                  <a:lnTo>
                    <a:pt x="3261" y="426"/>
                  </a:lnTo>
                  <a:lnTo>
                    <a:pt x="3278" y="422"/>
                  </a:lnTo>
                  <a:lnTo>
                    <a:pt x="3291" y="419"/>
                  </a:lnTo>
                  <a:lnTo>
                    <a:pt x="3297" y="420"/>
                  </a:lnTo>
                  <a:lnTo>
                    <a:pt x="3612" y="728"/>
                  </a:lnTo>
                  <a:lnTo>
                    <a:pt x="3613" y="734"/>
                  </a:lnTo>
                  <a:lnTo>
                    <a:pt x="3612" y="746"/>
                  </a:lnTo>
                  <a:lnTo>
                    <a:pt x="3607" y="762"/>
                  </a:lnTo>
                  <a:lnTo>
                    <a:pt x="3600" y="784"/>
                  </a:lnTo>
                  <a:lnTo>
                    <a:pt x="3591" y="810"/>
                  </a:lnTo>
                  <a:lnTo>
                    <a:pt x="3581" y="839"/>
                  </a:lnTo>
                  <a:lnTo>
                    <a:pt x="3570" y="871"/>
                  </a:lnTo>
                  <a:lnTo>
                    <a:pt x="3556" y="906"/>
                  </a:lnTo>
                  <a:lnTo>
                    <a:pt x="3542" y="942"/>
                  </a:lnTo>
                  <a:lnTo>
                    <a:pt x="3526" y="977"/>
                  </a:lnTo>
                  <a:lnTo>
                    <a:pt x="3511" y="1015"/>
                  </a:lnTo>
                  <a:lnTo>
                    <a:pt x="3495" y="1053"/>
                  </a:lnTo>
                  <a:lnTo>
                    <a:pt x="3480" y="1089"/>
                  </a:lnTo>
                  <a:lnTo>
                    <a:pt x="3465" y="1123"/>
                  </a:lnTo>
                  <a:lnTo>
                    <a:pt x="3451" y="1157"/>
                  </a:lnTo>
                  <a:lnTo>
                    <a:pt x="3438" y="1187"/>
                  </a:lnTo>
                  <a:lnTo>
                    <a:pt x="3425" y="1216"/>
                  </a:lnTo>
                  <a:lnTo>
                    <a:pt x="3415" y="1240"/>
                  </a:lnTo>
                  <a:lnTo>
                    <a:pt x="3407" y="1259"/>
                  </a:lnTo>
                  <a:lnTo>
                    <a:pt x="3401" y="1274"/>
                  </a:lnTo>
                  <a:lnTo>
                    <a:pt x="3396" y="1283"/>
                  </a:lnTo>
                  <a:lnTo>
                    <a:pt x="3394" y="1286"/>
                  </a:lnTo>
                  <a:lnTo>
                    <a:pt x="3497" y="1529"/>
                  </a:lnTo>
                  <a:lnTo>
                    <a:pt x="3501" y="1531"/>
                  </a:lnTo>
                  <a:lnTo>
                    <a:pt x="3510" y="1534"/>
                  </a:lnTo>
                  <a:lnTo>
                    <a:pt x="3525" y="1540"/>
                  </a:lnTo>
                  <a:lnTo>
                    <a:pt x="3545" y="1547"/>
                  </a:lnTo>
                  <a:lnTo>
                    <a:pt x="3571" y="1556"/>
                  </a:lnTo>
                  <a:lnTo>
                    <a:pt x="3599" y="1566"/>
                  </a:lnTo>
                  <a:lnTo>
                    <a:pt x="3630" y="1578"/>
                  </a:lnTo>
                  <a:lnTo>
                    <a:pt x="3664" y="1591"/>
                  </a:lnTo>
                  <a:lnTo>
                    <a:pt x="3700" y="1604"/>
                  </a:lnTo>
                  <a:lnTo>
                    <a:pt x="3737" y="1618"/>
                  </a:lnTo>
                  <a:lnTo>
                    <a:pt x="3776" y="1632"/>
                  </a:lnTo>
                  <a:lnTo>
                    <a:pt x="3814" y="1647"/>
                  </a:lnTo>
                  <a:lnTo>
                    <a:pt x="3851" y="1661"/>
                  </a:lnTo>
                  <a:lnTo>
                    <a:pt x="3887" y="1675"/>
                  </a:lnTo>
                  <a:lnTo>
                    <a:pt x="3921" y="1689"/>
                  </a:lnTo>
                  <a:lnTo>
                    <a:pt x="3953" y="1703"/>
                  </a:lnTo>
                  <a:lnTo>
                    <a:pt x="3981" y="1715"/>
                  </a:lnTo>
                  <a:lnTo>
                    <a:pt x="4005" y="1726"/>
                  </a:lnTo>
                  <a:lnTo>
                    <a:pt x="4026" y="1737"/>
                  </a:lnTo>
                  <a:lnTo>
                    <a:pt x="4041" y="1746"/>
                  </a:lnTo>
                  <a:lnTo>
                    <a:pt x="4051" y="1752"/>
                  </a:lnTo>
                  <a:lnTo>
                    <a:pt x="4054" y="1757"/>
                  </a:lnTo>
                  <a:lnTo>
                    <a:pt x="4054" y="2194"/>
                  </a:lnTo>
                  <a:lnTo>
                    <a:pt x="4051" y="2199"/>
                  </a:lnTo>
                  <a:lnTo>
                    <a:pt x="4041" y="2205"/>
                  </a:lnTo>
                  <a:lnTo>
                    <a:pt x="4026" y="2214"/>
                  </a:lnTo>
                  <a:lnTo>
                    <a:pt x="4005" y="2226"/>
                  </a:lnTo>
                  <a:lnTo>
                    <a:pt x="3981" y="2237"/>
                  </a:lnTo>
                  <a:lnTo>
                    <a:pt x="3953" y="2250"/>
                  </a:lnTo>
                  <a:lnTo>
                    <a:pt x="3921" y="2264"/>
                  </a:lnTo>
                  <a:lnTo>
                    <a:pt x="3887" y="2280"/>
                  </a:lnTo>
                  <a:lnTo>
                    <a:pt x="3851" y="2295"/>
                  </a:lnTo>
                  <a:lnTo>
                    <a:pt x="3814" y="2310"/>
                  </a:lnTo>
                  <a:lnTo>
                    <a:pt x="3776" y="2326"/>
                  </a:lnTo>
                  <a:lnTo>
                    <a:pt x="3739" y="2342"/>
                  </a:lnTo>
                  <a:lnTo>
                    <a:pt x="3702" y="2356"/>
                  </a:lnTo>
                  <a:lnTo>
                    <a:pt x="3666" y="2372"/>
                  </a:lnTo>
                  <a:lnTo>
                    <a:pt x="3631" y="2385"/>
                  </a:lnTo>
                  <a:lnTo>
                    <a:pt x="3599" y="2397"/>
                  </a:lnTo>
                  <a:lnTo>
                    <a:pt x="3571" y="2409"/>
                  </a:lnTo>
                  <a:lnTo>
                    <a:pt x="3547" y="2418"/>
                  </a:lnTo>
                  <a:lnTo>
                    <a:pt x="3526" y="2426"/>
                  </a:lnTo>
                  <a:lnTo>
                    <a:pt x="3511" y="2432"/>
                  </a:lnTo>
                  <a:lnTo>
                    <a:pt x="3502" y="2436"/>
                  </a:lnTo>
                  <a:lnTo>
                    <a:pt x="3498" y="2437"/>
                  </a:lnTo>
                  <a:lnTo>
                    <a:pt x="3396" y="2680"/>
                  </a:lnTo>
                  <a:lnTo>
                    <a:pt x="3397" y="2683"/>
                  </a:lnTo>
                  <a:lnTo>
                    <a:pt x="3401" y="2692"/>
                  </a:lnTo>
                  <a:lnTo>
                    <a:pt x="3408" y="2707"/>
                  </a:lnTo>
                  <a:lnTo>
                    <a:pt x="3417" y="2726"/>
                  </a:lnTo>
                  <a:lnTo>
                    <a:pt x="3429" y="2749"/>
                  </a:lnTo>
                  <a:lnTo>
                    <a:pt x="3440" y="2776"/>
                  </a:lnTo>
                  <a:lnTo>
                    <a:pt x="3454" y="2807"/>
                  </a:lnTo>
                  <a:lnTo>
                    <a:pt x="3470" y="2839"/>
                  </a:lnTo>
                  <a:lnTo>
                    <a:pt x="3485" y="2874"/>
                  </a:lnTo>
                  <a:lnTo>
                    <a:pt x="3502" y="2910"/>
                  </a:lnTo>
                  <a:lnTo>
                    <a:pt x="3519" y="2945"/>
                  </a:lnTo>
                  <a:lnTo>
                    <a:pt x="3535" y="2983"/>
                  </a:lnTo>
                  <a:lnTo>
                    <a:pt x="3551" y="3018"/>
                  </a:lnTo>
                  <a:lnTo>
                    <a:pt x="3566" y="3054"/>
                  </a:lnTo>
                  <a:lnTo>
                    <a:pt x="3580" y="3088"/>
                  </a:lnTo>
                  <a:lnTo>
                    <a:pt x="3593" y="3118"/>
                  </a:lnTo>
                  <a:lnTo>
                    <a:pt x="3603" y="3146"/>
                  </a:lnTo>
                  <a:lnTo>
                    <a:pt x="3613" y="3172"/>
                  </a:lnTo>
                  <a:lnTo>
                    <a:pt x="3620" y="3194"/>
                  </a:lnTo>
                  <a:lnTo>
                    <a:pt x="3625" y="3210"/>
                  </a:lnTo>
                  <a:lnTo>
                    <a:pt x="3626" y="3222"/>
                  </a:lnTo>
                  <a:lnTo>
                    <a:pt x="3625" y="3227"/>
                  </a:lnTo>
                  <a:lnTo>
                    <a:pt x="3310" y="3536"/>
                  </a:lnTo>
                  <a:lnTo>
                    <a:pt x="3303" y="3537"/>
                  </a:lnTo>
                  <a:lnTo>
                    <a:pt x="3292" y="3536"/>
                  </a:lnTo>
                  <a:lnTo>
                    <a:pt x="3274" y="3532"/>
                  </a:lnTo>
                  <a:lnTo>
                    <a:pt x="3252" y="3525"/>
                  </a:lnTo>
                  <a:lnTo>
                    <a:pt x="3227" y="3516"/>
                  </a:lnTo>
                  <a:lnTo>
                    <a:pt x="3196" y="3506"/>
                  </a:lnTo>
                  <a:lnTo>
                    <a:pt x="3164" y="3495"/>
                  </a:lnTo>
                  <a:lnTo>
                    <a:pt x="3129" y="3481"/>
                  </a:lnTo>
                  <a:lnTo>
                    <a:pt x="3092" y="3466"/>
                  </a:lnTo>
                  <a:lnTo>
                    <a:pt x="3055" y="3452"/>
                  </a:lnTo>
                  <a:lnTo>
                    <a:pt x="3017" y="3437"/>
                  </a:lnTo>
                  <a:lnTo>
                    <a:pt x="2979" y="3422"/>
                  </a:lnTo>
                  <a:lnTo>
                    <a:pt x="2942" y="3406"/>
                  </a:lnTo>
                  <a:lnTo>
                    <a:pt x="2906" y="3392"/>
                  </a:lnTo>
                  <a:lnTo>
                    <a:pt x="2872" y="3378"/>
                  </a:lnTo>
                  <a:lnTo>
                    <a:pt x="2841" y="3365"/>
                  </a:lnTo>
                  <a:lnTo>
                    <a:pt x="2813" y="3354"/>
                  </a:lnTo>
                  <a:lnTo>
                    <a:pt x="2789" y="3344"/>
                  </a:lnTo>
                  <a:lnTo>
                    <a:pt x="2768" y="3335"/>
                  </a:lnTo>
                  <a:lnTo>
                    <a:pt x="2754" y="3328"/>
                  </a:lnTo>
                  <a:lnTo>
                    <a:pt x="2744" y="3324"/>
                  </a:lnTo>
                  <a:lnTo>
                    <a:pt x="2741" y="3323"/>
                  </a:lnTo>
                  <a:lnTo>
                    <a:pt x="2492" y="3424"/>
                  </a:lnTo>
                  <a:lnTo>
                    <a:pt x="2490" y="3427"/>
                  </a:lnTo>
                  <a:lnTo>
                    <a:pt x="2487" y="3437"/>
                  </a:lnTo>
                  <a:lnTo>
                    <a:pt x="2481" y="3454"/>
                  </a:lnTo>
                  <a:lnTo>
                    <a:pt x="2472" y="3475"/>
                  </a:lnTo>
                  <a:lnTo>
                    <a:pt x="2462" y="3502"/>
                  </a:lnTo>
                  <a:lnTo>
                    <a:pt x="2452" y="3532"/>
                  </a:lnTo>
                  <a:lnTo>
                    <a:pt x="2439" y="3565"/>
                  </a:lnTo>
                  <a:lnTo>
                    <a:pt x="2425" y="3601"/>
                  </a:lnTo>
                  <a:lnTo>
                    <a:pt x="2410" y="3638"/>
                  </a:lnTo>
                  <a:lnTo>
                    <a:pt x="2394" y="3678"/>
                  </a:lnTo>
                  <a:lnTo>
                    <a:pt x="2379" y="3716"/>
                  </a:lnTo>
                  <a:lnTo>
                    <a:pt x="2364" y="3755"/>
                  </a:lnTo>
                  <a:lnTo>
                    <a:pt x="2348" y="3792"/>
                  </a:lnTo>
                  <a:lnTo>
                    <a:pt x="2333" y="3828"/>
                  </a:lnTo>
                  <a:lnTo>
                    <a:pt x="2319" y="3861"/>
                  </a:lnTo>
                  <a:lnTo>
                    <a:pt x="2305" y="3892"/>
                  </a:lnTo>
                  <a:lnTo>
                    <a:pt x="2293" y="3917"/>
                  </a:lnTo>
                  <a:lnTo>
                    <a:pt x="2282" y="3939"/>
                  </a:lnTo>
                  <a:lnTo>
                    <a:pt x="2273" y="3956"/>
                  </a:lnTo>
                  <a:lnTo>
                    <a:pt x="2265" y="3966"/>
                  </a:lnTo>
                  <a:lnTo>
                    <a:pt x="2260" y="3970"/>
                  </a:lnTo>
                  <a:lnTo>
                    <a:pt x="1814" y="3970"/>
                  </a:lnTo>
                  <a:lnTo>
                    <a:pt x="1809" y="3966"/>
                  </a:lnTo>
                  <a:lnTo>
                    <a:pt x="1802" y="3957"/>
                  </a:lnTo>
                  <a:lnTo>
                    <a:pt x="1793" y="3942"/>
                  </a:lnTo>
                  <a:lnTo>
                    <a:pt x="1781" y="3922"/>
                  </a:lnTo>
                  <a:lnTo>
                    <a:pt x="1768" y="3898"/>
                  </a:lnTo>
                  <a:lnTo>
                    <a:pt x="1755" y="3870"/>
                  </a:lnTo>
                  <a:lnTo>
                    <a:pt x="1741" y="3839"/>
                  </a:lnTo>
                  <a:lnTo>
                    <a:pt x="1726" y="3806"/>
                  </a:lnTo>
                  <a:lnTo>
                    <a:pt x="1711" y="3770"/>
                  </a:lnTo>
                  <a:lnTo>
                    <a:pt x="1694" y="3734"/>
                  </a:lnTo>
                  <a:lnTo>
                    <a:pt x="1679" y="3697"/>
                  </a:lnTo>
                  <a:lnTo>
                    <a:pt x="1662" y="3660"/>
                  </a:lnTo>
                  <a:lnTo>
                    <a:pt x="1647" y="3624"/>
                  </a:lnTo>
                  <a:lnTo>
                    <a:pt x="1632" y="3588"/>
                  </a:lnTo>
                  <a:lnTo>
                    <a:pt x="1618" y="3555"/>
                  </a:lnTo>
                  <a:lnTo>
                    <a:pt x="1606" y="3524"/>
                  </a:lnTo>
                  <a:lnTo>
                    <a:pt x="1594" y="3496"/>
                  </a:lnTo>
                  <a:lnTo>
                    <a:pt x="1584" y="3472"/>
                  </a:lnTo>
                  <a:lnTo>
                    <a:pt x="1576" y="3452"/>
                  </a:lnTo>
                  <a:lnTo>
                    <a:pt x="1570" y="3437"/>
                  </a:lnTo>
                  <a:lnTo>
                    <a:pt x="1566" y="3428"/>
                  </a:lnTo>
                  <a:lnTo>
                    <a:pt x="1565" y="3424"/>
                  </a:lnTo>
                  <a:lnTo>
                    <a:pt x="1316" y="3324"/>
                  </a:lnTo>
                  <a:lnTo>
                    <a:pt x="1314" y="3326"/>
                  </a:lnTo>
                  <a:lnTo>
                    <a:pt x="1305" y="3331"/>
                  </a:lnTo>
                  <a:lnTo>
                    <a:pt x="1289" y="3337"/>
                  </a:lnTo>
                  <a:lnTo>
                    <a:pt x="1270" y="3346"/>
                  </a:lnTo>
                  <a:lnTo>
                    <a:pt x="1246" y="3356"/>
                  </a:lnTo>
                  <a:lnTo>
                    <a:pt x="1218" y="3369"/>
                  </a:lnTo>
                  <a:lnTo>
                    <a:pt x="1187" y="3382"/>
                  </a:lnTo>
                  <a:lnTo>
                    <a:pt x="1154" y="3397"/>
                  </a:lnTo>
                  <a:lnTo>
                    <a:pt x="1119" y="3413"/>
                  </a:lnTo>
                  <a:lnTo>
                    <a:pt x="1082" y="3428"/>
                  </a:lnTo>
                  <a:lnTo>
                    <a:pt x="1045" y="3445"/>
                  </a:lnTo>
                  <a:lnTo>
                    <a:pt x="1008" y="3460"/>
                  </a:lnTo>
                  <a:lnTo>
                    <a:pt x="971" y="3475"/>
                  </a:lnTo>
                  <a:lnTo>
                    <a:pt x="935" y="3491"/>
                  </a:lnTo>
                  <a:lnTo>
                    <a:pt x="901" y="3505"/>
                  </a:lnTo>
                  <a:lnTo>
                    <a:pt x="869" y="3516"/>
                  </a:lnTo>
                  <a:lnTo>
                    <a:pt x="840" y="3528"/>
                  </a:lnTo>
                  <a:lnTo>
                    <a:pt x="814" y="3537"/>
                  </a:lnTo>
                  <a:lnTo>
                    <a:pt x="793" y="3545"/>
                  </a:lnTo>
                  <a:lnTo>
                    <a:pt x="776" y="3548"/>
                  </a:lnTo>
                  <a:lnTo>
                    <a:pt x="763" y="3551"/>
                  </a:lnTo>
                  <a:lnTo>
                    <a:pt x="758" y="3550"/>
                  </a:lnTo>
                  <a:lnTo>
                    <a:pt x="443" y="3240"/>
                  </a:lnTo>
                  <a:lnTo>
                    <a:pt x="442" y="3235"/>
                  </a:lnTo>
                  <a:lnTo>
                    <a:pt x="443" y="3223"/>
                  </a:lnTo>
                  <a:lnTo>
                    <a:pt x="448" y="3207"/>
                  </a:lnTo>
                  <a:lnTo>
                    <a:pt x="455" y="3185"/>
                  </a:lnTo>
                  <a:lnTo>
                    <a:pt x="464" y="3159"/>
                  </a:lnTo>
                  <a:lnTo>
                    <a:pt x="474" y="3130"/>
                  </a:lnTo>
                  <a:lnTo>
                    <a:pt x="485" y="3098"/>
                  </a:lnTo>
                  <a:lnTo>
                    <a:pt x="499" y="3064"/>
                  </a:lnTo>
                  <a:lnTo>
                    <a:pt x="513" y="3029"/>
                  </a:lnTo>
                  <a:lnTo>
                    <a:pt x="529" y="2991"/>
                  </a:lnTo>
                  <a:lnTo>
                    <a:pt x="544" y="2954"/>
                  </a:lnTo>
                  <a:lnTo>
                    <a:pt x="560" y="2917"/>
                  </a:lnTo>
                  <a:lnTo>
                    <a:pt x="575" y="2880"/>
                  </a:lnTo>
                  <a:lnTo>
                    <a:pt x="589" y="2846"/>
                  </a:lnTo>
                  <a:lnTo>
                    <a:pt x="604" y="2812"/>
                  </a:lnTo>
                  <a:lnTo>
                    <a:pt x="617" y="2781"/>
                  </a:lnTo>
                  <a:lnTo>
                    <a:pt x="629" y="2753"/>
                  </a:lnTo>
                  <a:lnTo>
                    <a:pt x="639" y="2730"/>
                  </a:lnTo>
                  <a:lnTo>
                    <a:pt x="648" y="2710"/>
                  </a:lnTo>
                  <a:lnTo>
                    <a:pt x="654" y="2696"/>
                  </a:lnTo>
                  <a:lnTo>
                    <a:pt x="658" y="2687"/>
                  </a:lnTo>
                  <a:lnTo>
                    <a:pt x="661" y="2683"/>
                  </a:lnTo>
                  <a:lnTo>
                    <a:pt x="557" y="2441"/>
                  </a:lnTo>
                  <a:lnTo>
                    <a:pt x="554" y="2440"/>
                  </a:lnTo>
                  <a:lnTo>
                    <a:pt x="544" y="2436"/>
                  </a:lnTo>
                  <a:lnTo>
                    <a:pt x="529" y="2431"/>
                  </a:lnTo>
                  <a:lnTo>
                    <a:pt x="508" y="2423"/>
                  </a:lnTo>
                  <a:lnTo>
                    <a:pt x="484" y="2414"/>
                  </a:lnTo>
                  <a:lnTo>
                    <a:pt x="456" y="2404"/>
                  </a:lnTo>
                  <a:lnTo>
                    <a:pt x="424" y="2392"/>
                  </a:lnTo>
                  <a:lnTo>
                    <a:pt x="391" y="2379"/>
                  </a:lnTo>
                  <a:lnTo>
                    <a:pt x="353" y="2367"/>
                  </a:lnTo>
                  <a:lnTo>
                    <a:pt x="316" y="2353"/>
                  </a:lnTo>
                  <a:lnTo>
                    <a:pt x="279" y="2337"/>
                  </a:lnTo>
                  <a:lnTo>
                    <a:pt x="241" y="2323"/>
                  </a:lnTo>
                  <a:lnTo>
                    <a:pt x="204" y="2308"/>
                  </a:lnTo>
                  <a:lnTo>
                    <a:pt x="168" y="2294"/>
                  </a:lnTo>
                  <a:lnTo>
                    <a:pt x="133" y="2280"/>
                  </a:lnTo>
                  <a:lnTo>
                    <a:pt x="101" y="2267"/>
                  </a:lnTo>
                  <a:lnTo>
                    <a:pt x="73" y="2254"/>
                  </a:lnTo>
                  <a:lnTo>
                    <a:pt x="49" y="2242"/>
                  </a:lnTo>
                  <a:lnTo>
                    <a:pt x="28" y="2232"/>
                  </a:lnTo>
                  <a:lnTo>
                    <a:pt x="13" y="2223"/>
                  </a:lnTo>
                  <a:lnTo>
                    <a:pt x="4" y="2217"/>
                  </a:lnTo>
                  <a:lnTo>
                    <a:pt x="0" y="2212"/>
                  </a:lnTo>
                  <a:lnTo>
                    <a:pt x="0" y="1775"/>
                  </a:lnTo>
                  <a:lnTo>
                    <a:pt x="4" y="1770"/>
                  </a:lnTo>
                  <a:lnTo>
                    <a:pt x="13" y="1764"/>
                  </a:lnTo>
                  <a:lnTo>
                    <a:pt x="28" y="1755"/>
                  </a:lnTo>
                  <a:lnTo>
                    <a:pt x="49" y="1743"/>
                  </a:lnTo>
                  <a:lnTo>
                    <a:pt x="73" y="1732"/>
                  </a:lnTo>
                  <a:lnTo>
                    <a:pt x="101" y="1719"/>
                  </a:lnTo>
                  <a:lnTo>
                    <a:pt x="133" y="1705"/>
                  </a:lnTo>
                  <a:lnTo>
                    <a:pt x="168" y="1689"/>
                  </a:lnTo>
                  <a:lnTo>
                    <a:pt x="204" y="1674"/>
                  </a:lnTo>
                  <a:lnTo>
                    <a:pt x="241" y="1659"/>
                  </a:lnTo>
                  <a:lnTo>
                    <a:pt x="278" y="1643"/>
                  </a:lnTo>
                  <a:lnTo>
                    <a:pt x="316" y="1628"/>
                  </a:lnTo>
                  <a:lnTo>
                    <a:pt x="353" y="1612"/>
                  </a:lnTo>
                  <a:lnTo>
                    <a:pt x="389" y="1598"/>
                  </a:lnTo>
                  <a:lnTo>
                    <a:pt x="424" y="1584"/>
                  </a:lnTo>
                  <a:lnTo>
                    <a:pt x="455" y="1572"/>
                  </a:lnTo>
                  <a:lnTo>
                    <a:pt x="484" y="1561"/>
                  </a:lnTo>
                  <a:lnTo>
                    <a:pt x="508" y="1551"/>
                  </a:lnTo>
                  <a:lnTo>
                    <a:pt x="529" y="1543"/>
                  </a:lnTo>
                  <a:lnTo>
                    <a:pt x="544" y="1537"/>
                  </a:lnTo>
                  <a:lnTo>
                    <a:pt x="553" y="1533"/>
                  </a:lnTo>
                  <a:lnTo>
                    <a:pt x="557" y="1532"/>
                  </a:lnTo>
                  <a:lnTo>
                    <a:pt x="658" y="1290"/>
                  </a:lnTo>
                  <a:lnTo>
                    <a:pt x="657" y="1286"/>
                  </a:lnTo>
                  <a:lnTo>
                    <a:pt x="653" y="1277"/>
                  </a:lnTo>
                  <a:lnTo>
                    <a:pt x="645" y="1263"/>
                  </a:lnTo>
                  <a:lnTo>
                    <a:pt x="636" y="1244"/>
                  </a:lnTo>
                  <a:lnTo>
                    <a:pt x="626" y="1219"/>
                  </a:lnTo>
                  <a:lnTo>
                    <a:pt x="613" y="1193"/>
                  </a:lnTo>
                  <a:lnTo>
                    <a:pt x="599" y="1163"/>
                  </a:lnTo>
                  <a:lnTo>
                    <a:pt x="584" y="1130"/>
                  </a:lnTo>
                  <a:lnTo>
                    <a:pt x="568" y="1095"/>
                  </a:lnTo>
                  <a:lnTo>
                    <a:pt x="552" y="1059"/>
                  </a:lnTo>
                  <a:lnTo>
                    <a:pt x="536" y="1024"/>
                  </a:lnTo>
                  <a:lnTo>
                    <a:pt x="520" y="986"/>
                  </a:lnTo>
                  <a:lnTo>
                    <a:pt x="504" y="951"/>
                  </a:lnTo>
                  <a:lnTo>
                    <a:pt x="489" y="916"/>
                  </a:lnTo>
                  <a:lnTo>
                    <a:pt x="475" y="883"/>
                  </a:lnTo>
                  <a:lnTo>
                    <a:pt x="462" y="851"/>
                  </a:lnTo>
                  <a:lnTo>
                    <a:pt x="451" y="822"/>
                  </a:lnTo>
                  <a:lnTo>
                    <a:pt x="442" y="797"/>
                  </a:lnTo>
                  <a:lnTo>
                    <a:pt x="435" y="776"/>
                  </a:lnTo>
                  <a:lnTo>
                    <a:pt x="430" y="760"/>
                  </a:lnTo>
                  <a:lnTo>
                    <a:pt x="429" y="748"/>
                  </a:lnTo>
                  <a:lnTo>
                    <a:pt x="430" y="742"/>
                  </a:lnTo>
                  <a:lnTo>
                    <a:pt x="745" y="433"/>
                  </a:lnTo>
                  <a:lnTo>
                    <a:pt x="750" y="432"/>
                  </a:lnTo>
                  <a:lnTo>
                    <a:pt x="763" y="433"/>
                  </a:lnTo>
                  <a:lnTo>
                    <a:pt x="780" y="438"/>
                  </a:lnTo>
                  <a:lnTo>
                    <a:pt x="802" y="445"/>
                  </a:lnTo>
                  <a:lnTo>
                    <a:pt x="828" y="452"/>
                  </a:lnTo>
                  <a:lnTo>
                    <a:pt x="858" y="463"/>
                  </a:lnTo>
                  <a:lnTo>
                    <a:pt x="890" y="476"/>
                  </a:lnTo>
                  <a:lnTo>
                    <a:pt x="924" y="488"/>
                  </a:lnTo>
                  <a:lnTo>
                    <a:pt x="962" y="502"/>
                  </a:lnTo>
                  <a:lnTo>
                    <a:pt x="999" y="516"/>
                  </a:lnTo>
                  <a:lnTo>
                    <a:pt x="1037" y="532"/>
                  </a:lnTo>
                  <a:lnTo>
                    <a:pt x="1076" y="547"/>
                  </a:lnTo>
                  <a:lnTo>
                    <a:pt x="1113" y="563"/>
                  </a:lnTo>
                  <a:lnTo>
                    <a:pt x="1149" y="577"/>
                  </a:lnTo>
                  <a:lnTo>
                    <a:pt x="1182" y="591"/>
                  </a:lnTo>
                  <a:lnTo>
                    <a:pt x="1214" y="604"/>
                  </a:lnTo>
                  <a:lnTo>
                    <a:pt x="1242" y="616"/>
                  </a:lnTo>
                  <a:lnTo>
                    <a:pt x="1266" y="627"/>
                  </a:lnTo>
                  <a:lnTo>
                    <a:pt x="1287" y="634"/>
                  </a:lnTo>
                  <a:lnTo>
                    <a:pt x="1301" y="641"/>
                  </a:lnTo>
                  <a:lnTo>
                    <a:pt x="1311" y="645"/>
                  </a:lnTo>
                  <a:lnTo>
                    <a:pt x="1314" y="646"/>
                  </a:lnTo>
                  <a:lnTo>
                    <a:pt x="1562" y="546"/>
                  </a:lnTo>
                  <a:lnTo>
                    <a:pt x="1563" y="542"/>
                  </a:lnTo>
                  <a:lnTo>
                    <a:pt x="1567" y="532"/>
                  </a:lnTo>
                  <a:lnTo>
                    <a:pt x="1572" y="515"/>
                  </a:lnTo>
                  <a:lnTo>
                    <a:pt x="1581" y="493"/>
                  </a:lnTo>
                  <a:lnTo>
                    <a:pt x="1592" y="468"/>
                  </a:lnTo>
                  <a:lnTo>
                    <a:pt x="1603" y="437"/>
                  </a:lnTo>
                  <a:lnTo>
                    <a:pt x="1615" y="404"/>
                  </a:lnTo>
                  <a:lnTo>
                    <a:pt x="1629" y="368"/>
                  </a:lnTo>
                  <a:lnTo>
                    <a:pt x="1644" y="331"/>
                  </a:lnTo>
                  <a:lnTo>
                    <a:pt x="1659" y="292"/>
                  </a:lnTo>
                  <a:lnTo>
                    <a:pt x="1675" y="253"/>
                  </a:lnTo>
                  <a:lnTo>
                    <a:pt x="1690" y="214"/>
                  </a:lnTo>
                  <a:lnTo>
                    <a:pt x="1705" y="177"/>
                  </a:lnTo>
                  <a:lnTo>
                    <a:pt x="1721" y="141"/>
                  </a:lnTo>
                  <a:lnTo>
                    <a:pt x="1735" y="108"/>
                  </a:lnTo>
                  <a:lnTo>
                    <a:pt x="1749" y="77"/>
                  </a:lnTo>
                  <a:lnTo>
                    <a:pt x="1762" y="52"/>
                  </a:lnTo>
                  <a:lnTo>
                    <a:pt x="1772" y="30"/>
                  </a:lnTo>
                  <a:lnTo>
                    <a:pt x="1782" y="13"/>
                  </a:lnTo>
                  <a:lnTo>
                    <a:pt x="1790" y="3"/>
                  </a:lnTo>
                  <a:lnTo>
                    <a:pt x="1795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73000"/>
              </a:schemeClr>
            </a:solidFill>
            <a:ln w="0">
              <a:noFill/>
              <a:prstDash val="solid"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ïšḷíḑê">
              <a:extLst>
                <a:ext uri="{FF2B5EF4-FFF2-40B4-BE49-F238E27FC236}">
                  <a16:creationId xmlns:a16="http://schemas.microsoft.com/office/drawing/2014/main" xmlns="" id="{C25561B6-AE7E-4626-AA58-4FB6184CD08A}"/>
                </a:ext>
              </a:extLst>
            </p:cNvPr>
            <p:cNvSpPr/>
            <p:nvPr/>
          </p:nvSpPr>
          <p:spPr bwMode="auto">
            <a:xfrm>
              <a:off x="6222506" y="5452657"/>
              <a:ext cx="543898" cy="532627"/>
            </a:xfrm>
            <a:custGeom>
              <a:avLst/>
              <a:gdLst>
                <a:gd name="T0" fmla="*/ 1644 w 4054"/>
                <a:gd name="T1" fmla="*/ 1472 h 3970"/>
                <a:gd name="T2" fmla="*/ 1392 w 4054"/>
                <a:gd name="T3" fmla="*/ 1848 h 3970"/>
                <a:gd name="T4" fmla="*/ 1466 w 4054"/>
                <a:gd name="T5" fmla="*/ 2305 h 3970"/>
                <a:gd name="T6" fmla="*/ 1822 w 4054"/>
                <a:gd name="T7" fmla="*/ 2588 h 3970"/>
                <a:gd name="T8" fmla="*/ 2296 w 4054"/>
                <a:gd name="T9" fmla="*/ 2564 h 3970"/>
                <a:gd name="T10" fmla="*/ 2620 w 4054"/>
                <a:gd name="T11" fmla="*/ 2248 h 3970"/>
                <a:gd name="T12" fmla="*/ 2644 w 4054"/>
                <a:gd name="T13" fmla="*/ 1784 h 3970"/>
                <a:gd name="T14" fmla="*/ 2355 w 4054"/>
                <a:gd name="T15" fmla="*/ 1436 h 3970"/>
                <a:gd name="T16" fmla="*/ 2241 w 4054"/>
                <a:gd name="T17" fmla="*/ 0 h 3970"/>
                <a:gd name="T18" fmla="*/ 2314 w 4054"/>
                <a:gd name="T19" fmla="*/ 130 h 3970"/>
                <a:gd name="T20" fmla="*/ 2422 w 4054"/>
                <a:gd name="T21" fmla="*/ 381 h 3970"/>
                <a:gd name="T22" fmla="*/ 2488 w 4054"/>
                <a:gd name="T23" fmla="*/ 541 h 3970"/>
                <a:gd name="T24" fmla="*/ 2808 w 4054"/>
                <a:gd name="T25" fmla="*/ 613 h 3970"/>
                <a:gd name="T26" fmla="*/ 3046 w 4054"/>
                <a:gd name="T27" fmla="*/ 509 h 3970"/>
                <a:gd name="T28" fmla="*/ 3261 w 4054"/>
                <a:gd name="T29" fmla="*/ 426 h 3970"/>
                <a:gd name="T30" fmla="*/ 3607 w 4054"/>
                <a:gd name="T31" fmla="*/ 762 h 3970"/>
                <a:gd name="T32" fmla="*/ 3526 w 4054"/>
                <a:gd name="T33" fmla="*/ 977 h 3970"/>
                <a:gd name="T34" fmla="*/ 3425 w 4054"/>
                <a:gd name="T35" fmla="*/ 1216 h 3970"/>
                <a:gd name="T36" fmla="*/ 3501 w 4054"/>
                <a:gd name="T37" fmla="*/ 1531 h 3970"/>
                <a:gd name="T38" fmla="*/ 3664 w 4054"/>
                <a:gd name="T39" fmla="*/ 1591 h 3970"/>
                <a:gd name="T40" fmla="*/ 3921 w 4054"/>
                <a:gd name="T41" fmla="*/ 1689 h 3970"/>
                <a:gd name="T42" fmla="*/ 4054 w 4054"/>
                <a:gd name="T43" fmla="*/ 1757 h 3970"/>
                <a:gd name="T44" fmla="*/ 3953 w 4054"/>
                <a:gd name="T45" fmla="*/ 2250 h 3970"/>
                <a:gd name="T46" fmla="*/ 3702 w 4054"/>
                <a:gd name="T47" fmla="*/ 2356 h 3970"/>
                <a:gd name="T48" fmla="*/ 3511 w 4054"/>
                <a:gd name="T49" fmla="*/ 2432 h 3970"/>
                <a:gd name="T50" fmla="*/ 3417 w 4054"/>
                <a:gd name="T51" fmla="*/ 2726 h 3970"/>
                <a:gd name="T52" fmla="*/ 3519 w 4054"/>
                <a:gd name="T53" fmla="*/ 2945 h 3970"/>
                <a:gd name="T54" fmla="*/ 3613 w 4054"/>
                <a:gd name="T55" fmla="*/ 3172 h 3970"/>
                <a:gd name="T56" fmla="*/ 3292 w 4054"/>
                <a:gd name="T57" fmla="*/ 3536 h 3970"/>
                <a:gd name="T58" fmla="*/ 3092 w 4054"/>
                <a:gd name="T59" fmla="*/ 3466 h 3970"/>
                <a:gd name="T60" fmla="*/ 2841 w 4054"/>
                <a:gd name="T61" fmla="*/ 3365 h 3970"/>
                <a:gd name="T62" fmla="*/ 2492 w 4054"/>
                <a:gd name="T63" fmla="*/ 3424 h 3970"/>
                <a:gd name="T64" fmla="*/ 2439 w 4054"/>
                <a:gd name="T65" fmla="*/ 3565 h 3970"/>
                <a:gd name="T66" fmla="*/ 2333 w 4054"/>
                <a:gd name="T67" fmla="*/ 3828 h 3970"/>
                <a:gd name="T68" fmla="*/ 2260 w 4054"/>
                <a:gd name="T69" fmla="*/ 3970 h 3970"/>
                <a:gd name="T70" fmla="*/ 1755 w 4054"/>
                <a:gd name="T71" fmla="*/ 3870 h 3970"/>
                <a:gd name="T72" fmla="*/ 1647 w 4054"/>
                <a:gd name="T73" fmla="*/ 3624 h 3970"/>
                <a:gd name="T74" fmla="*/ 1570 w 4054"/>
                <a:gd name="T75" fmla="*/ 3437 h 3970"/>
                <a:gd name="T76" fmla="*/ 1270 w 4054"/>
                <a:gd name="T77" fmla="*/ 3346 h 3970"/>
                <a:gd name="T78" fmla="*/ 1045 w 4054"/>
                <a:gd name="T79" fmla="*/ 3445 h 3970"/>
                <a:gd name="T80" fmla="*/ 814 w 4054"/>
                <a:gd name="T81" fmla="*/ 3537 h 3970"/>
                <a:gd name="T82" fmla="*/ 443 w 4054"/>
                <a:gd name="T83" fmla="*/ 3223 h 3970"/>
                <a:gd name="T84" fmla="*/ 513 w 4054"/>
                <a:gd name="T85" fmla="*/ 3029 h 3970"/>
                <a:gd name="T86" fmla="*/ 617 w 4054"/>
                <a:gd name="T87" fmla="*/ 2781 h 3970"/>
                <a:gd name="T88" fmla="*/ 557 w 4054"/>
                <a:gd name="T89" fmla="*/ 2441 h 3970"/>
                <a:gd name="T90" fmla="*/ 424 w 4054"/>
                <a:gd name="T91" fmla="*/ 2392 h 3970"/>
                <a:gd name="T92" fmla="*/ 168 w 4054"/>
                <a:gd name="T93" fmla="*/ 2294 h 3970"/>
                <a:gd name="T94" fmla="*/ 4 w 4054"/>
                <a:gd name="T95" fmla="*/ 2217 h 3970"/>
                <a:gd name="T96" fmla="*/ 73 w 4054"/>
                <a:gd name="T97" fmla="*/ 1732 h 3970"/>
                <a:gd name="T98" fmla="*/ 316 w 4054"/>
                <a:gd name="T99" fmla="*/ 1628 h 3970"/>
                <a:gd name="T100" fmla="*/ 529 w 4054"/>
                <a:gd name="T101" fmla="*/ 1543 h 3970"/>
                <a:gd name="T102" fmla="*/ 645 w 4054"/>
                <a:gd name="T103" fmla="*/ 1263 h 3970"/>
                <a:gd name="T104" fmla="*/ 552 w 4054"/>
                <a:gd name="T105" fmla="*/ 1059 h 3970"/>
                <a:gd name="T106" fmla="*/ 451 w 4054"/>
                <a:gd name="T107" fmla="*/ 822 h 3970"/>
                <a:gd name="T108" fmla="*/ 750 w 4054"/>
                <a:gd name="T109" fmla="*/ 432 h 3970"/>
                <a:gd name="T110" fmla="*/ 924 w 4054"/>
                <a:gd name="T111" fmla="*/ 488 h 3970"/>
                <a:gd name="T112" fmla="*/ 1182 w 4054"/>
                <a:gd name="T113" fmla="*/ 591 h 3970"/>
                <a:gd name="T114" fmla="*/ 1314 w 4054"/>
                <a:gd name="T115" fmla="*/ 646 h 3970"/>
                <a:gd name="T116" fmla="*/ 1603 w 4054"/>
                <a:gd name="T117" fmla="*/ 437 h 3970"/>
                <a:gd name="T118" fmla="*/ 1705 w 4054"/>
                <a:gd name="T119" fmla="*/ 177 h 3970"/>
                <a:gd name="T120" fmla="*/ 1790 w 4054"/>
                <a:gd name="T121" fmla="*/ 3 h 3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054" h="3970">
                  <a:moveTo>
                    <a:pt x="2027" y="1349"/>
                  </a:moveTo>
                  <a:lnTo>
                    <a:pt x="1956" y="1353"/>
                  </a:lnTo>
                  <a:lnTo>
                    <a:pt x="1889" y="1363"/>
                  </a:lnTo>
                  <a:lnTo>
                    <a:pt x="1822" y="1381"/>
                  </a:lnTo>
                  <a:lnTo>
                    <a:pt x="1759" y="1405"/>
                  </a:lnTo>
                  <a:lnTo>
                    <a:pt x="1699" y="1436"/>
                  </a:lnTo>
                  <a:lnTo>
                    <a:pt x="1644" y="1472"/>
                  </a:lnTo>
                  <a:lnTo>
                    <a:pt x="1592" y="1513"/>
                  </a:lnTo>
                  <a:lnTo>
                    <a:pt x="1545" y="1559"/>
                  </a:lnTo>
                  <a:lnTo>
                    <a:pt x="1503" y="1609"/>
                  </a:lnTo>
                  <a:lnTo>
                    <a:pt x="1466" y="1664"/>
                  </a:lnTo>
                  <a:lnTo>
                    <a:pt x="1435" y="1723"/>
                  </a:lnTo>
                  <a:lnTo>
                    <a:pt x="1411" y="1784"/>
                  </a:lnTo>
                  <a:lnTo>
                    <a:pt x="1392" y="1848"/>
                  </a:lnTo>
                  <a:lnTo>
                    <a:pt x="1382" y="1915"/>
                  </a:lnTo>
                  <a:lnTo>
                    <a:pt x="1378" y="1984"/>
                  </a:lnTo>
                  <a:lnTo>
                    <a:pt x="1382" y="2054"/>
                  </a:lnTo>
                  <a:lnTo>
                    <a:pt x="1392" y="2121"/>
                  </a:lnTo>
                  <a:lnTo>
                    <a:pt x="1411" y="2185"/>
                  </a:lnTo>
                  <a:lnTo>
                    <a:pt x="1435" y="2248"/>
                  </a:lnTo>
                  <a:lnTo>
                    <a:pt x="1466" y="2305"/>
                  </a:lnTo>
                  <a:lnTo>
                    <a:pt x="1503" y="2360"/>
                  </a:lnTo>
                  <a:lnTo>
                    <a:pt x="1545" y="2410"/>
                  </a:lnTo>
                  <a:lnTo>
                    <a:pt x="1592" y="2456"/>
                  </a:lnTo>
                  <a:lnTo>
                    <a:pt x="1644" y="2497"/>
                  </a:lnTo>
                  <a:lnTo>
                    <a:pt x="1699" y="2533"/>
                  </a:lnTo>
                  <a:lnTo>
                    <a:pt x="1759" y="2564"/>
                  </a:lnTo>
                  <a:lnTo>
                    <a:pt x="1822" y="2588"/>
                  </a:lnTo>
                  <a:lnTo>
                    <a:pt x="1889" y="2606"/>
                  </a:lnTo>
                  <a:lnTo>
                    <a:pt x="1956" y="2616"/>
                  </a:lnTo>
                  <a:lnTo>
                    <a:pt x="2027" y="2620"/>
                  </a:lnTo>
                  <a:lnTo>
                    <a:pt x="2099" y="2616"/>
                  </a:lnTo>
                  <a:lnTo>
                    <a:pt x="2166" y="2606"/>
                  </a:lnTo>
                  <a:lnTo>
                    <a:pt x="2233" y="2588"/>
                  </a:lnTo>
                  <a:lnTo>
                    <a:pt x="2296" y="2564"/>
                  </a:lnTo>
                  <a:lnTo>
                    <a:pt x="2355" y="2533"/>
                  </a:lnTo>
                  <a:lnTo>
                    <a:pt x="2411" y="2497"/>
                  </a:lnTo>
                  <a:lnTo>
                    <a:pt x="2462" y="2456"/>
                  </a:lnTo>
                  <a:lnTo>
                    <a:pt x="2510" y="2410"/>
                  </a:lnTo>
                  <a:lnTo>
                    <a:pt x="2552" y="2360"/>
                  </a:lnTo>
                  <a:lnTo>
                    <a:pt x="2589" y="2305"/>
                  </a:lnTo>
                  <a:lnTo>
                    <a:pt x="2620" y="2248"/>
                  </a:lnTo>
                  <a:lnTo>
                    <a:pt x="2644" y="2185"/>
                  </a:lnTo>
                  <a:lnTo>
                    <a:pt x="2662" y="2121"/>
                  </a:lnTo>
                  <a:lnTo>
                    <a:pt x="2673" y="2054"/>
                  </a:lnTo>
                  <a:lnTo>
                    <a:pt x="2677" y="1984"/>
                  </a:lnTo>
                  <a:lnTo>
                    <a:pt x="2673" y="1915"/>
                  </a:lnTo>
                  <a:lnTo>
                    <a:pt x="2662" y="1848"/>
                  </a:lnTo>
                  <a:lnTo>
                    <a:pt x="2644" y="1784"/>
                  </a:lnTo>
                  <a:lnTo>
                    <a:pt x="2620" y="1723"/>
                  </a:lnTo>
                  <a:lnTo>
                    <a:pt x="2589" y="1664"/>
                  </a:lnTo>
                  <a:lnTo>
                    <a:pt x="2552" y="1609"/>
                  </a:lnTo>
                  <a:lnTo>
                    <a:pt x="2510" y="1559"/>
                  </a:lnTo>
                  <a:lnTo>
                    <a:pt x="2462" y="1513"/>
                  </a:lnTo>
                  <a:lnTo>
                    <a:pt x="2411" y="1472"/>
                  </a:lnTo>
                  <a:lnTo>
                    <a:pt x="2355" y="1436"/>
                  </a:lnTo>
                  <a:lnTo>
                    <a:pt x="2296" y="1405"/>
                  </a:lnTo>
                  <a:lnTo>
                    <a:pt x="2233" y="1381"/>
                  </a:lnTo>
                  <a:lnTo>
                    <a:pt x="2166" y="1363"/>
                  </a:lnTo>
                  <a:lnTo>
                    <a:pt x="2099" y="1353"/>
                  </a:lnTo>
                  <a:lnTo>
                    <a:pt x="2027" y="1349"/>
                  </a:lnTo>
                  <a:close/>
                  <a:moveTo>
                    <a:pt x="1795" y="0"/>
                  </a:moveTo>
                  <a:lnTo>
                    <a:pt x="2241" y="0"/>
                  </a:lnTo>
                  <a:lnTo>
                    <a:pt x="2246" y="3"/>
                  </a:lnTo>
                  <a:lnTo>
                    <a:pt x="2252" y="12"/>
                  </a:lnTo>
                  <a:lnTo>
                    <a:pt x="2262" y="27"/>
                  </a:lnTo>
                  <a:lnTo>
                    <a:pt x="2273" y="48"/>
                  </a:lnTo>
                  <a:lnTo>
                    <a:pt x="2285" y="71"/>
                  </a:lnTo>
                  <a:lnTo>
                    <a:pt x="2298" y="99"/>
                  </a:lnTo>
                  <a:lnTo>
                    <a:pt x="2314" y="130"/>
                  </a:lnTo>
                  <a:lnTo>
                    <a:pt x="2329" y="163"/>
                  </a:lnTo>
                  <a:lnTo>
                    <a:pt x="2344" y="199"/>
                  </a:lnTo>
                  <a:lnTo>
                    <a:pt x="2360" y="235"/>
                  </a:lnTo>
                  <a:lnTo>
                    <a:pt x="2376" y="272"/>
                  </a:lnTo>
                  <a:lnTo>
                    <a:pt x="2392" y="309"/>
                  </a:lnTo>
                  <a:lnTo>
                    <a:pt x="2407" y="346"/>
                  </a:lnTo>
                  <a:lnTo>
                    <a:pt x="2422" y="381"/>
                  </a:lnTo>
                  <a:lnTo>
                    <a:pt x="2437" y="414"/>
                  </a:lnTo>
                  <a:lnTo>
                    <a:pt x="2449" y="445"/>
                  </a:lnTo>
                  <a:lnTo>
                    <a:pt x="2460" y="473"/>
                  </a:lnTo>
                  <a:lnTo>
                    <a:pt x="2470" y="497"/>
                  </a:lnTo>
                  <a:lnTo>
                    <a:pt x="2479" y="516"/>
                  </a:lnTo>
                  <a:lnTo>
                    <a:pt x="2484" y="532"/>
                  </a:lnTo>
                  <a:lnTo>
                    <a:pt x="2488" y="541"/>
                  </a:lnTo>
                  <a:lnTo>
                    <a:pt x="2489" y="545"/>
                  </a:lnTo>
                  <a:lnTo>
                    <a:pt x="2737" y="645"/>
                  </a:lnTo>
                  <a:lnTo>
                    <a:pt x="2740" y="643"/>
                  </a:lnTo>
                  <a:lnTo>
                    <a:pt x="2749" y="638"/>
                  </a:lnTo>
                  <a:lnTo>
                    <a:pt x="2764" y="632"/>
                  </a:lnTo>
                  <a:lnTo>
                    <a:pt x="2784" y="623"/>
                  </a:lnTo>
                  <a:lnTo>
                    <a:pt x="2808" y="613"/>
                  </a:lnTo>
                  <a:lnTo>
                    <a:pt x="2836" y="600"/>
                  </a:lnTo>
                  <a:lnTo>
                    <a:pt x="2867" y="587"/>
                  </a:lnTo>
                  <a:lnTo>
                    <a:pt x="2900" y="572"/>
                  </a:lnTo>
                  <a:lnTo>
                    <a:pt x="2935" y="556"/>
                  </a:lnTo>
                  <a:lnTo>
                    <a:pt x="2972" y="541"/>
                  </a:lnTo>
                  <a:lnTo>
                    <a:pt x="3009" y="524"/>
                  </a:lnTo>
                  <a:lnTo>
                    <a:pt x="3046" y="509"/>
                  </a:lnTo>
                  <a:lnTo>
                    <a:pt x="3083" y="493"/>
                  </a:lnTo>
                  <a:lnTo>
                    <a:pt x="3119" y="479"/>
                  </a:lnTo>
                  <a:lnTo>
                    <a:pt x="3152" y="465"/>
                  </a:lnTo>
                  <a:lnTo>
                    <a:pt x="3184" y="452"/>
                  </a:lnTo>
                  <a:lnTo>
                    <a:pt x="3214" y="442"/>
                  </a:lnTo>
                  <a:lnTo>
                    <a:pt x="3239" y="432"/>
                  </a:lnTo>
                  <a:lnTo>
                    <a:pt x="3261" y="426"/>
                  </a:lnTo>
                  <a:lnTo>
                    <a:pt x="3278" y="422"/>
                  </a:lnTo>
                  <a:lnTo>
                    <a:pt x="3291" y="419"/>
                  </a:lnTo>
                  <a:lnTo>
                    <a:pt x="3297" y="420"/>
                  </a:lnTo>
                  <a:lnTo>
                    <a:pt x="3612" y="728"/>
                  </a:lnTo>
                  <a:lnTo>
                    <a:pt x="3613" y="734"/>
                  </a:lnTo>
                  <a:lnTo>
                    <a:pt x="3612" y="746"/>
                  </a:lnTo>
                  <a:lnTo>
                    <a:pt x="3607" y="762"/>
                  </a:lnTo>
                  <a:lnTo>
                    <a:pt x="3600" y="784"/>
                  </a:lnTo>
                  <a:lnTo>
                    <a:pt x="3591" y="810"/>
                  </a:lnTo>
                  <a:lnTo>
                    <a:pt x="3581" y="839"/>
                  </a:lnTo>
                  <a:lnTo>
                    <a:pt x="3570" y="871"/>
                  </a:lnTo>
                  <a:lnTo>
                    <a:pt x="3556" y="906"/>
                  </a:lnTo>
                  <a:lnTo>
                    <a:pt x="3542" y="942"/>
                  </a:lnTo>
                  <a:lnTo>
                    <a:pt x="3526" y="977"/>
                  </a:lnTo>
                  <a:lnTo>
                    <a:pt x="3511" y="1015"/>
                  </a:lnTo>
                  <a:lnTo>
                    <a:pt x="3495" y="1053"/>
                  </a:lnTo>
                  <a:lnTo>
                    <a:pt x="3480" y="1089"/>
                  </a:lnTo>
                  <a:lnTo>
                    <a:pt x="3465" y="1123"/>
                  </a:lnTo>
                  <a:lnTo>
                    <a:pt x="3451" y="1157"/>
                  </a:lnTo>
                  <a:lnTo>
                    <a:pt x="3438" y="1187"/>
                  </a:lnTo>
                  <a:lnTo>
                    <a:pt x="3425" y="1216"/>
                  </a:lnTo>
                  <a:lnTo>
                    <a:pt x="3415" y="1240"/>
                  </a:lnTo>
                  <a:lnTo>
                    <a:pt x="3407" y="1259"/>
                  </a:lnTo>
                  <a:lnTo>
                    <a:pt x="3401" y="1274"/>
                  </a:lnTo>
                  <a:lnTo>
                    <a:pt x="3396" y="1283"/>
                  </a:lnTo>
                  <a:lnTo>
                    <a:pt x="3394" y="1286"/>
                  </a:lnTo>
                  <a:lnTo>
                    <a:pt x="3497" y="1529"/>
                  </a:lnTo>
                  <a:lnTo>
                    <a:pt x="3501" y="1531"/>
                  </a:lnTo>
                  <a:lnTo>
                    <a:pt x="3510" y="1534"/>
                  </a:lnTo>
                  <a:lnTo>
                    <a:pt x="3525" y="1540"/>
                  </a:lnTo>
                  <a:lnTo>
                    <a:pt x="3545" y="1547"/>
                  </a:lnTo>
                  <a:lnTo>
                    <a:pt x="3571" y="1556"/>
                  </a:lnTo>
                  <a:lnTo>
                    <a:pt x="3599" y="1566"/>
                  </a:lnTo>
                  <a:lnTo>
                    <a:pt x="3630" y="1578"/>
                  </a:lnTo>
                  <a:lnTo>
                    <a:pt x="3664" y="1591"/>
                  </a:lnTo>
                  <a:lnTo>
                    <a:pt x="3700" y="1604"/>
                  </a:lnTo>
                  <a:lnTo>
                    <a:pt x="3737" y="1618"/>
                  </a:lnTo>
                  <a:lnTo>
                    <a:pt x="3776" y="1632"/>
                  </a:lnTo>
                  <a:lnTo>
                    <a:pt x="3814" y="1647"/>
                  </a:lnTo>
                  <a:lnTo>
                    <a:pt x="3851" y="1661"/>
                  </a:lnTo>
                  <a:lnTo>
                    <a:pt x="3887" y="1675"/>
                  </a:lnTo>
                  <a:lnTo>
                    <a:pt x="3921" y="1689"/>
                  </a:lnTo>
                  <a:lnTo>
                    <a:pt x="3953" y="1703"/>
                  </a:lnTo>
                  <a:lnTo>
                    <a:pt x="3981" y="1715"/>
                  </a:lnTo>
                  <a:lnTo>
                    <a:pt x="4005" y="1726"/>
                  </a:lnTo>
                  <a:lnTo>
                    <a:pt x="4026" y="1737"/>
                  </a:lnTo>
                  <a:lnTo>
                    <a:pt x="4041" y="1746"/>
                  </a:lnTo>
                  <a:lnTo>
                    <a:pt x="4051" y="1752"/>
                  </a:lnTo>
                  <a:lnTo>
                    <a:pt x="4054" y="1757"/>
                  </a:lnTo>
                  <a:lnTo>
                    <a:pt x="4054" y="2194"/>
                  </a:lnTo>
                  <a:lnTo>
                    <a:pt x="4051" y="2199"/>
                  </a:lnTo>
                  <a:lnTo>
                    <a:pt x="4041" y="2205"/>
                  </a:lnTo>
                  <a:lnTo>
                    <a:pt x="4026" y="2214"/>
                  </a:lnTo>
                  <a:lnTo>
                    <a:pt x="4005" y="2226"/>
                  </a:lnTo>
                  <a:lnTo>
                    <a:pt x="3981" y="2237"/>
                  </a:lnTo>
                  <a:lnTo>
                    <a:pt x="3953" y="2250"/>
                  </a:lnTo>
                  <a:lnTo>
                    <a:pt x="3921" y="2264"/>
                  </a:lnTo>
                  <a:lnTo>
                    <a:pt x="3887" y="2280"/>
                  </a:lnTo>
                  <a:lnTo>
                    <a:pt x="3851" y="2295"/>
                  </a:lnTo>
                  <a:lnTo>
                    <a:pt x="3814" y="2310"/>
                  </a:lnTo>
                  <a:lnTo>
                    <a:pt x="3776" y="2326"/>
                  </a:lnTo>
                  <a:lnTo>
                    <a:pt x="3739" y="2342"/>
                  </a:lnTo>
                  <a:lnTo>
                    <a:pt x="3702" y="2356"/>
                  </a:lnTo>
                  <a:lnTo>
                    <a:pt x="3666" y="2372"/>
                  </a:lnTo>
                  <a:lnTo>
                    <a:pt x="3631" y="2385"/>
                  </a:lnTo>
                  <a:lnTo>
                    <a:pt x="3599" y="2397"/>
                  </a:lnTo>
                  <a:lnTo>
                    <a:pt x="3571" y="2409"/>
                  </a:lnTo>
                  <a:lnTo>
                    <a:pt x="3547" y="2418"/>
                  </a:lnTo>
                  <a:lnTo>
                    <a:pt x="3526" y="2426"/>
                  </a:lnTo>
                  <a:lnTo>
                    <a:pt x="3511" y="2432"/>
                  </a:lnTo>
                  <a:lnTo>
                    <a:pt x="3502" y="2436"/>
                  </a:lnTo>
                  <a:lnTo>
                    <a:pt x="3498" y="2437"/>
                  </a:lnTo>
                  <a:lnTo>
                    <a:pt x="3396" y="2680"/>
                  </a:lnTo>
                  <a:lnTo>
                    <a:pt x="3397" y="2683"/>
                  </a:lnTo>
                  <a:lnTo>
                    <a:pt x="3401" y="2692"/>
                  </a:lnTo>
                  <a:lnTo>
                    <a:pt x="3408" y="2707"/>
                  </a:lnTo>
                  <a:lnTo>
                    <a:pt x="3417" y="2726"/>
                  </a:lnTo>
                  <a:lnTo>
                    <a:pt x="3429" y="2749"/>
                  </a:lnTo>
                  <a:lnTo>
                    <a:pt x="3440" y="2776"/>
                  </a:lnTo>
                  <a:lnTo>
                    <a:pt x="3454" y="2807"/>
                  </a:lnTo>
                  <a:lnTo>
                    <a:pt x="3470" y="2839"/>
                  </a:lnTo>
                  <a:lnTo>
                    <a:pt x="3485" y="2874"/>
                  </a:lnTo>
                  <a:lnTo>
                    <a:pt x="3502" y="2910"/>
                  </a:lnTo>
                  <a:lnTo>
                    <a:pt x="3519" y="2945"/>
                  </a:lnTo>
                  <a:lnTo>
                    <a:pt x="3535" y="2983"/>
                  </a:lnTo>
                  <a:lnTo>
                    <a:pt x="3551" y="3018"/>
                  </a:lnTo>
                  <a:lnTo>
                    <a:pt x="3566" y="3054"/>
                  </a:lnTo>
                  <a:lnTo>
                    <a:pt x="3580" y="3088"/>
                  </a:lnTo>
                  <a:lnTo>
                    <a:pt x="3593" y="3118"/>
                  </a:lnTo>
                  <a:lnTo>
                    <a:pt x="3603" y="3146"/>
                  </a:lnTo>
                  <a:lnTo>
                    <a:pt x="3613" y="3172"/>
                  </a:lnTo>
                  <a:lnTo>
                    <a:pt x="3620" y="3194"/>
                  </a:lnTo>
                  <a:lnTo>
                    <a:pt x="3625" y="3210"/>
                  </a:lnTo>
                  <a:lnTo>
                    <a:pt x="3626" y="3222"/>
                  </a:lnTo>
                  <a:lnTo>
                    <a:pt x="3625" y="3227"/>
                  </a:lnTo>
                  <a:lnTo>
                    <a:pt x="3310" y="3536"/>
                  </a:lnTo>
                  <a:lnTo>
                    <a:pt x="3303" y="3537"/>
                  </a:lnTo>
                  <a:lnTo>
                    <a:pt x="3292" y="3536"/>
                  </a:lnTo>
                  <a:lnTo>
                    <a:pt x="3274" y="3532"/>
                  </a:lnTo>
                  <a:lnTo>
                    <a:pt x="3252" y="3525"/>
                  </a:lnTo>
                  <a:lnTo>
                    <a:pt x="3227" y="3516"/>
                  </a:lnTo>
                  <a:lnTo>
                    <a:pt x="3196" y="3506"/>
                  </a:lnTo>
                  <a:lnTo>
                    <a:pt x="3164" y="3495"/>
                  </a:lnTo>
                  <a:lnTo>
                    <a:pt x="3129" y="3481"/>
                  </a:lnTo>
                  <a:lnTo>
                    <a:pt x="3092" y="3466"/>
                  </a:lnTo>
                  <a:lnTo>
                    <a:pt x="3055" y="3452"/>
                  </a:lnTo>
                  <a:lnTo>
                    <a:pt x="3017" y="3437"/>
                  </a:lnTo>
                  <a:lnTo>
                    <a:pt x="2979" y="3422"/>
                  </a:lnTo>
                  <a:lnTo>
                    <a:pt x="2942" y="3406"/>
                  </a:lnTo>
                  <a:lnTo>
                    <a:pt x="2906" y="3392"/>
                  </a:lnTo>
                  <a:lnTo>
                    <a:pt x="2872" y="3378"/>
                  </a:lnTo>
                  <a:lnTo>
                    <a:pt x="2841" y="3365"/>
                  </a:lnTo>
                  <a:lnTo>
                    <a:pt x="2813" y="3354"/>
                  </a:lnTo>
                  <a:lnTo>
                    <a:pt x="2789" y="3344"/>
                  </a:lnTo>
                  <a:lnTo>
                    <a:pt x="2768" y="3335"/>
                  </a:lnTo>
                  <a:lnTo>
                    <a:pt x="2754" y="3328"/>
                  </a:lnTo>
                  <a:lnTo>
                    <a:pt x="2744" y="3324"/>
                  </a:lnTo>
                  <a:lnTo>
                    <a:pt x="2741" y="3323"/>
                  </a:lnTo>
                  <a:lnTo>
                    <a:pt x="2492" y="3424"/>
                  </a:lnTo>
                  <a:lnTo>
                    <a:pt x="2490" y="3427"/>
                  </a:lnTo>
                  <a:lnTo>
                    <a:pt x="2487" y="3437"/>
                  </a:lnTo>
                  <a:lnTo>
                    <a:pt x="2481" y="3454"/>
                  </a:lnTo>
                  <a:lnTo>
                    <a:pt x="2472" y="3475"/>
                  </a:lnTo>
                  <a:lnTo>
                    <a:pt x="2462" y="3502"/>
                  </a:lnTo>
                  <a:lnTo>
                    <a:pt x="2452" y="3532"/>
                  </a:lnTo>
                  <a:lnTo>
                    <a:pt x="2439" y="3565"/>
                  </a:lnTo>
                  <a:lnTo>
                    <a:pt x="2425" y="3601"/>
                  </a:lnTo>
                  <a:lnTo>
                    <a:pt x="2410" y="3638"/>
                  </a:lnTo>
                  <a:lnTo>
                    <a:pt x="2394" y="3678"/>
                  </a:lnTo>
                  <a:lnTo>
                    <a:pt x="2379" y="3716"/>
                  </a:lnTo>
                  <a:lnTo>
                    <a:pt x="2364" y="3755"/>
                  </a:lnTo>
                  <a:lnTo>
                    <a:pt x="2348" y="3792"/>
                  </a:lnTo>
                  <a:lnTo>
                    <a:pt x="2333" y="3828"/>
                  </a:lnTo>
                  <a:lnTo>
                    <a:pt x="2319" y="3861"/>
                  </a:lnTo>
                  <a:lnTo>
                    <a:pt x="2305" y="3892"/>
                  </a:lnTo>
                  <a:lnTo>
                    <a:pt x="2293" y="3917"/>
                  </a:lnTo>
                  <a:lnTo>
                    <a:pt x="2282" y="3939"/>
                  </a:lnTo>
                  <a:lnTo>
                    <a:pt x="2273" y="3956"/>
                  </a:lnTo>
                  <a:lnTo>
                    <a:pt x="2265" y="3966"/>
                  </a:lnTo>
                  <a:lnTo>
                    <a:pt x="2260" y="3970"/>
                  </a:lnTo>
                  <a:lnTo>
                    <a:pt x="1814" y="3970"/>
                  </a:lnTo>
                  <a:lnTo>
                    <a:pt x="1809" y="3966"/>
                  </a:lnTo>
                  <a:lnTo>
                    <a:pt x="1802" y="3957"/>
                  </a:lnTo>
                  <a:lnTo>
                    <a:pt x="1793" y="3942"/>
                  </a:lnTo>
                  <a:lnTo>
                    <a:pt x="1781" y="3922"/>
                  </a:lnTo>
                  <a:lnTo>
                    <a:pt x="1768" y="3898"/>
                  </a:lnTo>
                  <a:lnTo>
                    <a:pt x="1755" y="3870"/>
                  </a:lnTo>
                  <a:lnTo>
                    <a:pt x="1741" y="3839"/>
                  </a:lnTo>
                  <a:lnTo>
                    <a:pt x="1726" y="3806"/>
                  </a:lnTo>
                  <a:lnTo>
                    <a:pt x="1711" y="3770"/>
                  </a:lnTo>
                  <a:lnTo>
                    <a:pt x="1694" y="3734"/>
                  </a:lnTo>
                  <a:lnTo>
                    <a:pt x="1679" y="3697"/>
                  </a:lnTo>
                  <a:lnTo>
                    <a:pt x="1662" y="3660"/>
                  </a:lnTo>
                  <a:lnTo>
                    <a:pt x="1647" y="3624"/>
                  </a:lnTo>
                  <a:lnTo>
                    <a:pt x="1632" y="3588"/>
                  </a:lnTo>
                  <a:lnTo>
                    <a:pt x="1618" y="3555"/>
                  </a:lnTo>
                  <a:lnTo>
                    <a:pt x="1606" y="3524"/>
                  </a:lnTo>
                  <a:lnTo>
                    <a:pt x="1594" y="3496"/>
                  </a:lnTo>
                  <a:lnTo>
                    <a:pt x="1584" y="3472"/>
                  </a:lnTo>
                  <a:lnTo>
                    <a:pt x="1576" y="3452"/>
                  </a:lnTo>
                  <a:lnTo>
                    <a:pt x="1570" y="3437"/>
                  </a:lnTo>
                  <a:lnTo>
                    <a:pt x="1566" y="3428"/>
                  </a:lnTo>
                  <a:lnTo>
                    <a:pt x="1565" y="3424"/>
                  </a:lnTo>
                  <a:lnTo>
                    <a:pt x="1316" y="3324"/>
                  </a:lnTo>
                  <a:lnTo>
                    <a:pt x="1314" y="3326"/>
                  </a:lnTo>
                  <a:lnTo>
                    <a:pt x="1305" y="3331"/>
                  </a:lnTo>
                  <a:lnTo>
                    <a:pt x="1289" y="3337"/>
                  </a:lnTo>
                  <a:lnTo>
                    <a:pt x="1270" y="3346"/>
                  </a:lnTo>
                  <a:lnTo>
                    <a:pt x="1246" y="3356"/>
                  </a:lnTo>
                  <a:lnTo>
                    <a:pt x="1218" y="3369"/>
                  </a:lnTo>
                  <a:lnTo>
                    <a:pt x="1187" y="3382"/>
                  </a:lnTo>
                  <a:lnTo>
                    <a:pt x="1154" y="3397"/>
                  </a:lnTo>
                  <a:lnTo>
                    <a:pt x="1119" y="3413"/>
                  </a:lnTo>
                  <a:lnTo>
                    <a:pt x="1082" y="3428"/>
                  </a:lnTo>
                  <a:lnTo>
                    <a:pt x="1045" y="3445"/>
                  </a:lnTo>
                  <a:lnTo>
                    <a:pt x="1008" y="3460"/>
                  </a:lnTo>
                  <a:lnTo>
                    <a:pt x="971" y="3475"/>
                  </a:lnTo>
                  <a:lnTo>
                    <a:pt x="935" y="3491"/>
                  </a:lnTo>
                  <a:lnTo>
                    <a:pt x="901" y="3505"/>
                  </a:lnTo>
                  <a:lnTo>
                    <a:pt x="869" y="3516"/>
                  </a:lnTo>
                  <a:lnTo>
                    <a:pt x="840" y="3528"/>
                  </a:lnTo>
                  <a:lnTo>
                    <a:pt x="814" y="3537"/>
                  </a:lnTo>
                  <a:lnTo>
                    <a:pt x="793" y="3545"/>
                  </a:lnTo>
                  <a:lnTo>
                    <a:pt x="776" y="3548"/>
                  </a:lnTo>
                  <a:lnTo>
                    <a:pt x="763" y="3551"/>
                  </a:lnTo>
                  <a:lnTo>
                    <a:pt x="758" y="3550"/>
                  </a:lnTo>
                  <a:lnTo>
                    <a:pt x="443" y="3240"/>
                  </a:lnTo>
                  <a:lnTo>
                    <a:pt x="442" y="3235"/>
                  </a:lnTo>
                  <a:lnTo>
                    <a:pt x="443" y="3223"/>
                  </a:lnTo>
                  <a:lnTo>
                    <a:pt x="448" y="3207"/>
                  </a:lnTo>
                  <a:lnTo>
                    <a:pt x="455" y="3185"/>
                  </a:lnTo>
                  <a:lnTo>
                    <a:pt x="464" y="3159"/>
                  </a:lnTo>
                  <a:lnTo>
                    <a:pt x="474" y="3130"/>
                  </a:lnTo>
                  <a:lnTo>
                    <a:pt x="485" y="3098"/>
                  </a:lnTo>
                  <a:lnTo>
                    <a:pt x="499" y="3064"/>
                  </a:lnTo>
                  <a:lnTo>
                    <a:pt x="513" y="3029"/>
                  </a:lnTo>
                  <a:lnTo>
                    <a:pt x="529" y="2991"/>
                  </a:lnTo>
                  <a:lnTo>
                    <a:pt x="544" y="2954"/>
                  </a:lnTo>
                  <a:lnTo>
                    <a:pt x="560" y="2917"/>
                  </a:lnTo>
                  <a:lnTo>
                    <a:pt x="575" y="2880"/>
                  </a:lnTo>
                  <a:lnTo>
                    <a:pt x="589" y="2846"/>
                  </a:lnTo>
                  <a:lnTo>
                    <a:pt x="604" y="2812"/>
                  </a:lnTo>
                  <a:lnTo>
                    <a:pt x="617" y="2781"/>
                  </a:lnTo>
                  <a:lnTo>
                    <a:pt x="629" y="2753"/>
                  </a:lnTo>
                  <a:lnTo>
                    <a:pt x="639" y="2730"/>
                  </a:lnTo>
                  <a:lnTo>
                    <a:pt x="648" y="2710"/>
                  </a:lnTo>
                  <a:lnTo>
                    <a:pt x="654" y="2696"/>
                  </a:lnTo>
                  <a:lnTo>
                    <a:pt x="658" y="2687"/>
                  </a:lnTo>
                  <a:lnTo>
                    <a:pt x="661" y="2683"/>
                  </a:lnTo>
                  <a:lnTo>
                    <a:pt x="557" y="2441"/>
                  </a:lnTo>
                  <a:lnTo>
                    <a:pt x="554" y="2440"/>
                  </a:lnTo>
                  <a:lnTo>
                    <a:pt x="544" y="2436"/>
                  </a:lnTo>
                  <a:lnTo>
                    <a:pt x="529" y="2431"/>
                  </a:lnTo>
                  <a:lnTo>
                    <a:pt x="508" y="2423"/>
                  </a:lnTo>
                  <a:lnTo>
                    <a:pt x="484" y="2414"/>
                  </a:lnTo>
                  <a:lnTo>
                    <a:pt x="456" y="2404"/>
                  </a:lnTo>
                  <a:lnTo>
                    <a:pt x="424" y="2392"/>
                  </a:lnTo>
                  <a:lnTo>
                    <a:pt x="391" y="2379"/>
                  </a:lnTo>
                  <a:lnTo>
                    <a:pt x="353" y="2367"/>
                  </a:lnTo>
                  <a:lnTo>
                    <a:pt x="316" y="2353"/>
                  </a:lnTo>
                  <a:lnTo>
                    <a:pt x="279" y="2337"/>
                  </a:lnTo>
                  <a:lnTo>
                    <a:pt x="241" y="2323"/>
                  </a:lnTo>
                  <a:lnTo>
                    <a:pt x="204" y="2308"/>
                  </a:lnTo>
                  <a:lnTo>
                    <a:pt x="168" y="2294"/>
                  </a:lnTo>
                  <a:lnTo>
                    <a:pt x="133" y="2280"/>
                  </a:lnTo>
                  <a:lnTo>
                    <a:pt x="101" y="2267"/>
                  </a:lnTo>
                  <a:lnTo>
                    <a:pt x="73" y="2254"/>
                  </a:lnTo>
                  <a:lnTo>
                    <a:pt x="49" y="2242"/>
                  </a:lnTo>
                  <a:lnTo>
                    <a:pt x="28" y="2232"/>
                  </a:lnTo>
                  <a:lnTo>
                    <a:pt x="13" y="2223"/>
                  </a:lnTo>
                  <a:lnTo>
                    <a:pt x="4" y="2217"/>
                  </a:lnTo>
                  <a:lnTo>
                    <a:pt x="0" y="2212"/>
                  </a:lnTo>
                  <a:lnTo>
                    <a:pt x="0" y="1775"/>
                  </a:lnTo>
                  <a:lnTo>
                    <a:pt x="4" y="1770"/>
                  </a:lnTo>
                  <a:lnTo>
                    <a:pt x="13" y="1764"/>
                  </a:lnTo>
                  <a:lnTo>
                    <a:pt x="28" y="1755"/>
                  </a:lnTo>
                  <a:lnTo>
                    <a:pt x="49" y="1743"/>
                  </a:lnTo>
                  <a:lnTo>
                    <a:pt x="73" y="1732"/>
                  </a:lnTo>
                  <a:lnTo>
                    <a:pt x="101" y="1719"/>
                  </a:lnTo>
                  <a:lnTo>
                    <a:pt x="133" y="1705"/>
                  </a:lnTo>
                  <a:lnTo>
                    <a:pt x="168" y="1689"/>
                  </a:lnTo>
                  <a:lnTo>
                    <a:pt x="204" y="1674"/>
                  </a:lnTo>
                  <a:lnTo>
                    <a:pt x="241" y="1659"/>
                  </a:lnTo>
                  <a:lnTo>
                    <a:pt x="278" y="1643"/>
                  </a:lnTo>
                  <a:lnTo>
                    <a:pt x="316" y="1628"/>
                  </a:lnTo>
                  <a:lnTo>
                    <a:pt x="353" y="1612"/>
                  </a:lnTo>
                  <a:lnTo>
                    <a:pt x="389" y="1598"/>
                  </a:lnTo>
                  <a:lnTo>
                    <a:pt x="424" y="1584"/>
                  </a:lnTo>
                  <a:lnTo>
                    <a:pt x="455" y="1572"/>
                  </a:lnTo>
                  <a:lnTo>
                    <a:pt x="484" y="1561"/>
                  </a:lnTo>
                  <a:lnTo>
                    <a:pt x="508" y="1551"/>
                  </a:lnTo>
                  <a:lnTo>
                    <a:pt x="529" y="1543"/>
                  </a:lnTo>
                  <a:lnTo>
                    <a:pt x="544" y="1537"/>
                  </a:lnTo>
                  <a:lnTo>
                    <a:pt x="553" y="1533"/>
                  </a:lnTo>
                  <a:lnTo>
                    <a:pt x="557" y="1532"/>
                  </a:lnTo>
                  <a:lnTo>
                    <a:pt x="658" y="1290"/>
                  </a:lnTo>
                  <a:lnTo>
                    <a:pt x="657" y="1286"/>
                  </a:lnTo>
                  <a:lnTo>
                    <a:pt x="653" y="1277"/>
                  </a:lnTo>
                  <a:lnTo>
                    <a:pt x="645" y="1263"/>
                  </a:lnTo>
                  <a:lnTo>
                    <a:pt x="636" y="1244"/>
                  </a:lnTo>
                  <a:lnTo>
                    <a:pt x="626" y="1219"/>
                  </a:lnTo>
                  <a:lnTo>
                    <a:pt x="613" y="1193"/>
                  </a:lnTo>
                  <a:lnTo>
                    <a:pt x="599" y="1163"/>
                  </a:lnTo>
                  <a:lnTo>
                    <a:pt x="584" y="1130"/>
                  </a:lnTo>
                  <a:lnTo>
                    <a:pt x="568" y="1095"/>
                  </a:lnTo>
                  <a:lnTo>
                    <a:pt x="552" y="1059"/>
                  </a:lnTo>
                  <a:lnTo>
                    <a:pt x="536" y="1024"/>
                  </a:lnTo>
                  <a:lnTo>
                    <a:pt x="520" y="986"/>
                  </a:lnTo>
                  <a:lnTo>
                    <a:pt x="504" y="951"/>
                  </a:lnTo>
                  <a:lnTo>
                    <a:pt x="489" y="916"/>
                  </a:lnTo>
                  <a:lnTo>
                    <a:pt x="475" y="883"/>
                  </a:lnTo>
                  <a:lnTo>
                    <a:pt x="462" y="851"/>
                  </a:lnTo>
                  <a:lnTo>
                    <a:pt x="451" y="822"/>
                  </a:lnTo>
                  <a:lnTo>
                    <a:pt x="442" y="797"/>
                  </a:lnTo>
                  <a:lnTo>
                    <a:pt x="435" y="776"/>
                  </a:lnTo>
                  <a:lnTo>
                    <a:pt x="430" y="760"/>
                  </a:lnTo>
                  <a:lnTo>
                    <a:pt x="429" y="748"/>
                  </a:lnTo>
                  <a:lnTo>
                    <a:pt x="430" y="742"/>
                  </a:lnTo>
                  <a:lnTo>
                    <a:pt x="745" y="433"/>
                  </a:lnTo>
                  <a:lnTo>
                    <a:pt x="750" y="432"/>
                  </a:lnTo>
                  <a:lnTo>
                    <a:pt x="763" y="433"/>
                  </a:lnTo>
                  <a:lnTo>
                    <a:pt x="780" y="438"/>
                  </a:lnTo>
                  <a:lnTo>
                    <a:pt x="802" y="445"/>
                  </a:lnTo>
                  <a:lnTo>
                    <a:pt x="828" y="452"/>
                  </a:lnTo>
                  <a:lnTo>
                    <a:pt x="858" y="463"/>
                  </a:lnTo>
                  <a:lnTo>
                    <a:pt x="890" y="476"/>
                  </a:lnTo>
                  <a:lnTo>
                    <a:pt x="924" y="488"/>
                  </a:lnTo>
                  <a:lnTo>
                    <a:pt x="962" y="502"/>
                  </a:lnTo>
                  <a:lnTo>
                    <a:pt x="999" y="516"/>
                  </a:lnTo>
                  <a:lnTo>
                    <a:pt x="1037" y="532"/>
                  </a:lnTo>
                  <a:lnTo>
                    <a:pt x="1076" y="547"/>
                  </a:lnTo>
                  <a:lnTo>
                    <a:pt x="1113" y="563"/>
                  </a:lnTo>
                  <a:lnTo>
                    <a:pt x="1149" y="577"/>
                  </a:lnTo>
                  <a:lnTo>
                    <a:pt x="1182" y="591"/>
                  </a:lnTo>
                  <a:lnTo>
                    <a:pt x="1214" y="604"/>
                  </a:lnTo>
                  <a:lnTo>
                    <a:pt x="1242" y="616"/>
                  </a:lnTo>
                  <a:lnTo>
                    <a:pt x="1266" y="627"/>
                  </a:lnTo>
                  <a:lnTo>
                    <a:pt x="1287" y="634"/>
                  </a:lnTo>
                  <a:lnTo>
                    <a:pt x="1301" y="641"/>
                  </a:lnTo>
                  <a:lnTo>
                    <a:pt x="1311" y="645"/>
                  </a:lnTo>
                  <a:lnTo>
                    <a:pt x="1314" y="646"/>
                  </a:lnTo>
                  <a:lnTo>
                    <a:pt x="1562" y="546"/>
                  </a:lnTo>
                  <a:lnTo>
                    <a:pt x="1563" y="542"/>
                  </a:lnTo>
                  <a:lnTo>
                    <a:pt x="1567" y="532"/>
                  </a:lnTo>
                  <a:lnTo>
                    <a:pt x="1572" y="515"/>
                  </a:lnTo>
                  <a:lnTo>
                    <a:pt x="1581" y="493"/>
                  </a:lnTo>
                  <a:lnTo>
                    <a:pt x="1592" y="468"/>
                  </a:lnTo>
                  <a:lnTo>
                    <a:pt x="1603" y="437"/>
                  </a:lnTo>
                  <a:lnTo>
                    <a:pt x="1615" y="404"/>
                  </a:lnTo>
                  <a:lnTo>
                    <a:pt x="1629" y="368"/>
                  </a:lnTo>
                  <a:lnTo>
                    <a:pt x="1644" y="331"/>
                  </a:lnTo>
                  <a:lnTo>
                    <a:pt x="1659" y="292"/>
                  </a:lnTo>
                  <a:lnTo>
                    <a:pt x="1675" y="253"/>
                  </a:lnTo>
                  <a:lnTo>
                    <a:pt x="1690" y="214"/>
                  </a:lnTo>
                  <a:lnTo>
                    <a:pt x="1705" y="177"/>
                  </a:lnTo>
                  <a:lnTo>
                    <a:pt x="1721" y="141"/>
                  </a:lnTo>
                  <a:lnTo>
                    <a:pt x="1735" y="108"/>
                  </a:lnTo>
                  <a:lnTo>
                    <a:pt x="1749" y="77"/>
                  </a:lnTo>
                  <a:lnTo>
                    <a:pt x="1762" y="52"/>
                  </a:lnTo>
                  <a:lnTo>
                    <a:pt x="1772" y="30"/>
                  </a:lnTo>
                  <a:lnTo>
                    <a:pt x="1782" y="13"/>
                  </a:lnTo>
                  <a:lnTo>
                    <a:pt x="1790" y="3"/>
                  </a:lnTo>
                  <a:lnTo>
                    <a:pt x="1795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14000"/>
              </a:schemeClr>
            </a:solidFill>
            <a:ln w="0">
              <a:noFill/>
              <a:prstDash val="solid"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íśļïḋe">
              <a:extLst>
                <a:ext uri="{FF2B5EF4-FFF2-40B4-BE49-F238E27FC236}">
                  <a16:creationId xmlns:a16="http://schemas.microsoft.com/office/drawing/2014/main" xmlns="" id="{71F36C60-E90D-405C-97E4-3BCA96DEE4A5}"/>
                </a:ext>
              </a:extLst>
            </p:cNvPr>
            <p:cNvSpPr/>
            <p:nvPr/>
          </p:nvSpPr>
          <p:spPr bwMode="auto">
            <a:xfrm>
              <a:off x="9154079" y="4996802"/>
              <a:ext cx="926206" cy="908959"/>
            </a:xfrm>
            <a:custGeom>
              <a:avLst/>
              <a:gdLst/>
              <a:ahLst/>
              <a:cxnLst>
                <a:cxn ang="0">
                  <a:pos x="660" y="562"/>
                </a:cxn>
                <a:cxn ang="0">
                  <a:pos x="498" y="400"/>
                </a:cxn>
                <a:cxn ang="0">
                  <a:pos x="630" y="268"/>
                </a:cxn>
                <a:cxn ang="0">
                  <a:pos x="753" y="233"/>
                </a:cxn>
                <a:cxn ang="0">
                  <a:pos x="784" y="98"/>
                </a:cxn>
                <a:cxn ang="0">
                  <a:pos x="722" y="160"/>
                </a:cxn>
                <a:cxn ang="0">
                  <a:pos x="641" y="158"/>
                </a:cxn>
                <a:cxn ang="0">
                  <a:pos x="639" y="77"/>
                </a:cxn>
                <a:cxn ang="0">
                  <a:pos x="701" y="15"/>
                </a:cxn>
                <a:cxn ang="0">
                  <a:pos x="566" y="46"/>
                </a:cxn>
                <a:cxn ang="0">
                  <a:pos x="532" y="169"/>
                </a:cxn>
                <a:cxn ang="0">
                  <a:pos x="400" y="301"/>
                </a:cxn>
                <a:cxn ang="0">
                  <a:pos x="268" y="169"/>
                </a:cxn>
                <a:cxn ang="0">
                  <a:pos x="233" y="46"/>
                </a:cxn>
                <a:cxn ang="0">
                  <a:pos x="98" y="15"/>
                </a:cxn>
                <a:cxn ang="0">
                  <a:pos x="160" y="77"/>
                </a:cxn>
                <a:cxn ang="0">
                  <a:pos x="158" y="158"/>
                </a:cxn>
                <a:cxn ang="0">
                  <a:pos x="77" y="160"/>
                </a:cxn>
                <a:cxn ang="0">
                  <a:pos x="15" y="98"/>
                </a:cxn>
                <a:cxn ang="0">
                  <a:pos x="46" y="233"/>
                </a:cxn>
                <a:cxn ang="0">
                  <a:pos x="170" y="268"/>
                </a:cxn>
                <a:cxn ang="0">
                  <a:pos x="301" y="400"/>
                </a:cxn>
                <a:cxn ang="0">
                  <a:pos x="139" y="562"/>
                </a:cxn>
                <a:cxn ang="0">
                  <a:pos x="57" y="592"/>
                </a:cxn>
                <a:cxn ang="0">
                  <a:pos x="57" y="743"/>
                </a:cxn>
                <a:cxn ang="0">
                  <a:pos x="207" y="743"/>
                </a:cxn>
                <a:cxn ang="0">
                  <a:pos x="237" y="660"/>
                </a:cxn>
                <a:cxn ang="0">
                  <a:pos x="400" y="498"/>
                </a:cxn>
                <a:cxn ang="0">
                  <a:pos x="562" y="660"/>
                </a:cxn>
                <a:cxn ang="0">
                  <a:pos x="593" y="743"/>
                </a:cxn>
                <a:cxn ang="0">
                  <a:pos x="743" y="743"/>
                </a:cxn>
                <a:cxn ang="0">
                  <a:pos x="743" y="593"/>
                </a:cxn>
                <a:cxn ang="0">
                  <a:pos x="660" y="562"/>
                </a:cxn>
                <a:cxn ang="0">
                  <a:pos x="146" y="722"/>
                </a:cxn>
                <a:cxn ang="0">
                  <a:pos x="92" y="707"/>
                </a:cxn>
                <a:cxn ang="0">
                  <a:pos x="78" y="653"/>
                </a:cxn>
                <a:cxn ang="0">
                  <a:pos x="117" y="614"/>
                </a:cxn>
                <a:cxn ang="0">
                  <a:pos x="171" y="628"/>
                </a:cxn>
                <a:cxn ang="0">
                  <a:pos x="186" y="682"/>
                </a:cxn>
                <a:cxn ang="0">
                  <a:pos x="146" y="722"/>
                </a:cxn>
                <a:cxn ang="0">
                  <a:pos x="707" y="707"/>
                </a:cxn>
                <a:cxn ang="0">
                  <a:pos x="653" y="722"/>
                </a:cxn>
                <a:cxn ang="0">
                  <a:pos x="614" y="682"/>
                </a:cxn>
                <a:cxn ang="0">
                  <a:pos x="628" y="628"/>
                </a:cxn>
                <a:cxn ang="0">
                  <a:pos x="682" y="614"/>
                </a:cxn>
                <a:cxn ang="0">
                  <a:pos x="722" y="653"/>
                </a:cxn>
                <a:cxn ang="0">
                  <a:pos x="707" y="707"/>
                </a:cxn>
                <a:cxn ang="0">
                  <a:pos x="707" y="707"/>
                </a:cxn>
                <a:cxn ang="0">
                  <a:pos x="707" y="707"/>
                </a:cxn>
              </a:cxnLst>
              <a:rect l="0" t="0" r="r" b="b"/>
              <a:pathLst>
                <a:path w="800" h="784">
                  <a:moveTo>
                    <a:pt x="660" y="562"/>
                  </a:moveTo>
                  <a:cubicBezTo>
                    <a:pt x="498" y="400"/>
                    <a:pt x="498" y="400"/>
                    <a:pt x="498" y="400"/>
                  </a:cubicBezTo>
                  <a:cubicBezTo>
                    <a:pt x="630" y="268"/>
                    <a:pt x="630" y="268"/>
                    <a:pt x="630" y="268"/>
                  </a:cubicBezTo>
                  <a:cubicBezTo>
                    <a:pt x="673" y="278"/>
                    <a:pt x="720" y="266"/>
                    <a:pt x="753" y="233"/>
                  </a:cubicBezTo>
                  <a:cubicBezTo>
                    <a:pt x="790" y="196"/>
                    <a:pt x="800" y="144"/>
                    <a:pt x="784" y="98"/>
                  </a:cubicBezTo>
                  <a:cubicBezTo>
                    <a:pt x="722" y="160"/>
                    <a:pt x="722" y="160"/>
                    <a:pt x="722" y="160"/>
                  </a:cubicBezTo>
                  <a:cubicBezTo>
                    <a:pt x="700" y="182"/>
                    <a:pt x="664" y="181"/>
                    <a:pt x="641" y="158"/>
                  </a:cubicBezTo>
                  <a:cubicBezTo>
                    <a:pt x="618" y="135"/>
                    <a:pt x="617" y="99"/>
                    <a:pt x="639" y="77"/>
                  </a:cubicBezTo>
                  <a:cubicBezTo>
                    <a:pt x="701" y="15"/>
                    <a:pt x="701" y="15"/>
                    <a:pt x="701" y="15"/>
                  </a:cubicBezTo>
                  <a:cubicBezTo>
                    <a:pt x="656" y="0"/>
                    <a:pt x="603" y="10"/>
                    <a:pt x="566" y="46"/>
                  </a:cubicBezTo>
                  <a:cubicBezTo>
                    <a:pt x="533" y="80"/>
                    <a:pt x="522" y="126"/>
                    <a:pt x="532" y="169"/>
                  </a:cubicBezTo>
                  <a:cubicBezTo>
                    <a:pt x="400" y="301"/>
                    <a:pt x="400" y="301"/>
                    <a:pt x="400" y="301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78" y="127"/>
                    <a:pt x="266" y="80"/>
                    <a:pt x="233" y="46"/>
                  </a:cubicBezTo>
                  <a:cubicBezTo>
                    <a:pt x="196" y="10"/>
                    <a:pt x="144" y="0"/>
                    <a:pt x="98" y="15"/>
                  </a:cubicBezTo>
                  <a:cubicBezTo>
                    <a:pt x="160" y="77"/>
                    <a:pt x="160" y="77"/>
                    <a:pt x="160" y="77"/>
                  </a:cubicBezTo>
                  <a:cubicBezTo>
                    <a:pt x="182" y="99"/>
                    <a:pt x="181" y="135"/>
                    <a:pt x="158" y="158"/>
                  </a:cubicBezTo>
                  <a:cubicBezTo>
                    <a:pt x="135" y="181"/>
                    <a:pt x="99" y="182"/>
                    <a:pt x="77" y="160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0" y="144"/>
                    <a:pt x="10" y="196"/>
                    <a:pt x="46" y="233"/>
                  </a:cubicBezTo>
                  <a:cubicBezTo>
                    <a:pt x="80" y="266"/>
                    <a:pt x="127" y="278"/>
                    <a:pt x="170" y="268"/>
                  </a:cubicBezTo>
                  <a:cubicBezTo>
                    <a:pt x="301" y="400"/>
                    <a:pt x="301" y="400"/>
                    <a:pt x="301" y="400"/>
                  </a:cubicBezTo>
                  <a:cubicBezTo>
                    <a:pt x="139" y="562"/>
                    <a:pt x="139" y="562"/>
                    <a:pt x="139" y="562"/>
                  </a:cubicBezTo>
                  <a:cubicBezTo>
                    <a:pt x="109" y="560"/>
                    <a:pt x="79" y="570"/>
                    <a:pt x="57" y="592"/>
                  </a:cubicBezTo>
                  <a:cubicBezTo>
                    <a:pt x="15" y="634"/>
                    <a:pt x="15" y="701"/>
                    <a:pt x="57" y="743"/>
                  </a:cubicBezTo>
                  <a:cubicBezTo>
                    <a:pt x="98" y="784"/>
                    <a:pt x="165" y="784"/>
                    <a:pt x="207" y="743"/>
                  </a:cubicBezTo>
                  <a:cubicBezTo>
                    <a:pt x="229" y="720"/>
                    <a:pt x="239" y="690"/>
                    <a:pt x="237" y="660"/>
                  </a:cubicBezTo>
                  <a:cubicBezTo>
                    <a:pt x="400" y="498"/>
                    <a:pt x="400" y="498"/>
                    <a:pt x="400" y="498"/>
                  </a:cubicBezTo>
                  <a:cubicBezTo>
                    <a:pt x="562" y="660"/>
                    <a:pt x="562" y="660"/>
                    <a:pt x="562" y="660"/>
                  </a:cubicBezTo>
                  <a:cubicBezTo>
                    <a:pt x="560" y="690"/>
                    <a:pt x="570" y="720"/>
                    <a:pt x="593" y="743"/>
                  </a:cubicBezTo>
                  <a:cubicBezTo>
                    <a:pt x="634" y="784"/>
                    <a:pt x="701" y="784"/>
                    <a:pt x="743" y="743"/>
                  </a:cubicBezTo>
                  <a:cubicBezTo>
                    <a:pt x="784" y="701"/>
                    <a:pt x="784" y="634"/>
                    <a:pt x="743" y="593"/>
                  </a:cubicBezTo>
                  <a:cubicBezTo>
                    <a:pt x="720" y="570"/>
                    <a:pt x="690" y="560"/>
                    <a:pt x="660" y="562"/>
                  </a:cubicBezTo>
                  <a:close/>
                  <a:moveTo>
                    <a:pt x="146" y="722"/>
                  </a:moveTo>
                  <a:cubicBezTo>
                    <a:pt x="92" y="707"/>
                    <a:pt x="92" y="707"/>
                    <a:pt x="92" y="707"/>
                  </a:cubicBezTo>
                  <a:cubicBezTo>
                    <a:pt x="78" y="653"/>
                    <a:pt x="78" y="653"/>
                    <a:pt x="78" y="653"/>
                  </a:cubicBezTo>
                  <a:cubicBezTo>
                    <a:pt x="117" y="614"/>
                    <a:pt x="117" y="614"/>
                    <a:pt x="117" y="614"/>
                  </a:cubicBezTo>
                  <a:cubicBezTo>
                    <a:pt x="171" y="628"/>
                    <a:pt x="171" y="628"/>
                    <a:pt x="171" y="628"/>
                  </a:cubicBezTo>
                  <a:cubicBezTo>
                    <a:pt x="186" y="682"/>
                    <a:pt x="186" y="682"/>
                    <a:pt x="186" y="682"/>
                  </a:cubicBezTo>
                  <a:lnTo>
                    <a:pt x="146" y="722"/>
                  </a:lnTo>
                  <a:close/>
                  <a:moveTo>
                    <a:pt x="707" y="707"/>
                  </a:moveTo>
                  <a:cubicBezTo>
                    <a:pt x="653" y="722"/>
                    <a:pt x="653" y="722"/>
                    <a:pt x="653" y="722"/>
                  </a:cubicBezTo>
                  <a:cubicBezTo>
                    <a:pt x="614" y="682"/>
                    <a:pt x="614" y="682"/>
                    <a:pt x="614" y="682"/>
                  </a:cubicBezTo>
                  <a:cubicBezTo>
                    <a:pt x="628" y="628"/>
                    <a:pt x="628" y="628"/>
                    <a:pt x="628" y="628"/>
                  </a:cubicBezTo>
                  <a:cubicBezTo>
                    <a:pt x="682" y="614"/>
                    <a:pt x="682" y="614"/>
                    <a:pt x="682" y="614"/>
                  </a:cubicBezTo>
                  <a:cubicBezTo>
                    <a:pt x="722" y="653"/>
                    <a:pt x="722" y="653"/>
                    <a:pt x="722" y="653"/>
                  </a:cubicBezTo>
                  <a:lnTo>
                    <a:pt x="707" y="707"/>
                  </a:lnTo>
                  <a:close/>
                  <a:moveTo>
                    <a:pt x="707" y="707"/>
                  </a:moveTo>
                  <a:cubicBezTo>
                    <a:pt x="707" y="707"/>
                    <a:pt x="707" y="707"/>
                    <a:pt x="707" y="707"/>
                  </a:cubicBezTo>
                </a:path>
              </a:pathLst>
            </a:custGeom>
            <a:solidFill>
              <a:schemeClr val="tx1">
                <a:lumMod val="50000"/>
                <a:lumOff val="50000"/>
                <a:alpha val="30000"/>
              </a:schemeClr>
            </a:solidFill>
            <a:ln w="0">
              <a:noFill/>
              <a:prstDash val="solid"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îSḻiḍe">
              <a:extLst>
                <a:ext uri="{FF2B5EF4-FFF2-40B4-BE49-F238E27FC236}">
                  <a16:creationId xmlns:a16="http://schemas.microsoft.com/office/drawing/2014/main" xmlns="" id="{FC3F0BD6-2EF0-439A-933B-DC40C1A94129}"/>
                </a:ext>
              </a:extLst>
            </p:cNvPr>
            <p:cNvSpPr/>
            <p:nvPr/>
          </p:nvSpPr>
          <p:spPr bwMode="auto">
            <a:xfrm>
              <a:off x="6912178" y="4848661"/>
              <a:ext cx="1027759" cy="1006463"/>
            </a:xfrm>
            <a:custGeom>
              <a:avLst/>
              <a:gdLst>
                <a:gd name="T0" fmla="*/ 1644 w 4054"/>
                <a:gd name="T1" fmla="*/ 1472 h 3970"/>
                <a:gd name="T2" fmla="*/ 1392 w 4054"/>
                <a:gd name="T3" fmla="*/ 1848 h 3970"/>
                <a:gd name="T4" fmla="*/ 1466 w 4054"/>
                <a:gd name="T5" fmla="*/ 2305 h 3970"/>
                <a:gd name="T6" fmla="*/ 1822 w 4054"/>
                <a:gd name="T7" fmla="*/ 2588 h 3970"/>
                <a:gd name="T8" fmla="*/ 2296 w 4054"/>
                <a:gd name="T9" fmla="*/ 2564 h 3970"/>
                <a:gd name="T10" fmla="*/ 2620 w 4054"/>
                <a:gd name="T11" fmla="*/ 2248 h 3970"/>
                <a:gd name="T12" fmla="*/ 2644 w 4054"/>
                <a:gd name="T13" fmla="*/ 1784 h 3970"/>
                <a:gd name="T14" fmla="*/ 2355 w 4054"/>
                <a:gd name="T15" fmla="*/ 1436 h 3970"/>
                <a:gd name="T16" fmla="*/ 2241 w 4054"/>
                <a:gd name="T17" fmla="*/ 0 h 3970"/>
                <a:gd name="T18" fmla="*/ 2314 w 4054"/>
                <a:gd name="T19" fmla="*/ 130 h 3970"/>
                <a:gd name="T20" fmla="*/ 2422 w 4054"/>
                <a:gd name="T21" fmla="*/ 381 h 3970"/>
                <a:gd name="T22" fmla="*/ 2488 w 4054"/>
                <a:gd name="T23" fmla="*/ 541 h 3970"/>
                <a:gd name="T24" fmla="*/ 2808 w 4054"/>
                <a:gd name="T25" fmla="*/ 613 h 3970"/>
                <a:gd name="T26" fmla="*/ 3046 w 4054"/>
                <a:gd name="T27" fmla="*/ 509 h 3970"/>
                <a:gd name="T28" fmla="*/ 3261 w 4054"/>
                <a:gd name="T29" fmla="*/ 426 h 3970"/>
                <a:gd name="T30" fmla="*/ 3607 w 4054"/>
                <a:gd name="T31" fmla="*/ 762 h 3970"/>
                <a:gd name="T32" fmla="*/ 3526 w 4054"/>
                <a:gd name="T33" fmla="*/ 977 h 3970"/>
                <a:gd name="T34" fmla="*/ 3425 w 4054"/>
                <a:gd name="T35" fmla="*/ 1216 h 3970"/>
                <a:gd name="T36" fmla="*/ 3501 w 4054"/>
                <a:gd name="T37" fmla="*/ 1531 h 3970"/>
                <a:gd name="T38" fmla="*/ 3664 w 4054"/>
                <a:gd name="T39" fmla="*/ 1591 h 3970"/>
                <a:gd name="T40" fmla="*/ 3921 w 4054"/>
                <a:gd name="T41" fmla="*/ 1689 h 3970"/>
                <a:gd name="T42" fmla="*/ 4054 w 4054"/>
                <a:gd name="T43" fmla="*/ 1757 h 3970"/>
                <a:gd name="T44" fmla="*/ 3953 w 4054"/>
                <a:gd name="T45" fmla="*/ 2250 h 3970"/>
                <a:gd name="T46" fmla="*/ 3702 w 4054"/>
                <a:gd name="T47" fmla="*/ 2356 h 3970"/>
                <a:gd name="T48" fmla="*/ 3511 w 4054"/>
                <a:gd name="T49" fmla="*/ 2432 h 3970"/>
                <a:gd name="T50" fmla="*/ 3417 w 4054"/>
                <a:gd name="T51" fmla="*/ 2726 h 3970"/>
                <a:gd name="T52" fmla="*/ 3519 w 4054"/>
                <a:gd name="T53" fmla="*/ 2945 h 3970"/>
                <a:gd name="T54" fmla="*/ 3613 w 4054"/>
                <a:gd name="T55" fmla="*/ 3172 h 3970"/>
                <a:gd name="T56" fmla="*/ 3292 w 4054"/>
                <a:gd name="T57" fmla="*/ 3536 h 3970"/>
                <a:gd name="T58" fmla="*/ 3092 w 4054"/>
                <a:gd name="T59" fmla="*/ 3466 h 3970"/>
                <a:gd name="T60" fmla="*/ 2841 w 4054"/>
                <a:gd name="T61" fmla="*/ 3365 h 3970"/>
                <a:gd name="T62" fmla="*/ 2492 w 4054"/>
                <a:gd name="T63" fmla="*/ 3424 h 3970"/>
                <a:gd name="T64" fmla="*/ 2439 w 4054"/>
                <a:gd name="T65" fmla="*/ 3565 h 3970"/>
                <a:gd name="T66" fmla="*/ 2333 w 4054"/>
                <a:gd name="T67" fmla="*/ 3828 h 3970"/>
                <a:gd name="T68" fmla="*/ 2260 w 4054"/>
                <a:gd name="T69" fmla="*/ 3970 h 3970"/>
                <a:gd name="T70" fmla="*/ 1755 w 4054"/>
                <a:gd name="T71" fmla="*/ 3870 h 3970"/>
                <a:gd name="T72" fmla="*/ 1647 w 4054"/>
                <a:gd name="T73" fmla="*/ 3624 h 3970"/>
                <a:gd name="T74" fmla="*/ 1570 w 4054"/>
                <a:gd name="T75" fmla="*/ 3437 h 3970"/>
                <a:gd name="T76" fmla="*/ 1270 w 4054"/>
                <a:gd name="T77" fmla="*/ 3346 h 3970"/>
                <a:gd name="T78" fmla="*/ 1045 w 4054"/>
                <a:gd name="T79" fmla="*/ 3445 h 3970"/>
                <a:gd name="T80" fmla="*/ 814 w 4054"/>
                <a:gd name="T81" fmla="*/ 3537 h 3970"/>
                <a:gd name="T82" fmla="*/ 443 w 4054"/>
                <a:gd name="T83" fmla="*/ 3223 h 3970"/>
                <a:gd name="T84" fmla="*/ 513 w 4054"/>
                <a:gd name="T85" fmla="*/ 3029 h 3970"/>
                <a:gd name="T86" fmla="*/ 617 w 4054"/>
                <a:gd name="T87" fmla="*/ 2781 h 3970"/>
                <a:gd name="T88" fmla="*/ 557 w 4054"/>
                <a:gd name="T89" fmla="*/ 2441 h 3970"/>
                <a:gd name="T90" fmla="*/ 424 w 4054"/>
                <a:gd name="T91" fmla="*/ 2392 h 3970"/>
                <a:gd name="T92" fmla="*/ 168 w 4054"/>
                <a:gd name="T93" fmla="*/ 2294 h 3970"/>
                <a:gd name="T94" fmla="*/ 4 w 4054"/>
                <a:gd name="T95" fmla="*/ 2217 h 3970"/>
                <a:gd name="T96" fmla="*/ 73 w 4054"/>
                <a:gd name="T97" fmla="*/ 1732 h 3970"/>
                <a:gd name="T98" fmla="*/ 316 w 4054"/>
                <a:gd name="T99" fmla="*/ 1628 h 3970"/>
                <a:gd name="T100" fmla="*/ 529 w 4054"/>
                <a:gd name="T101" fmla="*/ 1543 h 3970"/>
                <a:gd name="T102" fmla="*/ 645 w 4054"/>
                <a:gd name="T103" fmla="*/ 1263 h 3970"/>
                <a:gd name="T104" fmla="*/ 552 w 4054"/>
                <a:gd name="T105" fmla="*/ 1059 h 3970"/>
                <a:gd name="T106" fmla="*/ 451 w 4054"/>
                <a:gd name="T107" fmla="*/ 822 h 3970"/>
                <a:gd name="T108" fmla="*/ 750 w 4054"/>
                <a:gd name="T109" fmla="*/ 432 h 3970"/>
                <a:gd name="T110" fmla="*/ 924 w 4054"/>
                <a:gd name="T111" fmla="*/ 488 h 3970"/>
                <a:gd name="T112" fmla="*/ 1182 w 4054"/>
                <a:gd name="T113" fmla="*/ 591 h 3970"/>
                <a:gd name="T114" fmla="*/ 1314 w 4054"/>
                <a:gd name="T115" fmla="*/ 646 h 3970"/>
                <a:gd name="T116" fmla="*/ 1603 w 4054"/>
                <a:gd name="T117" fmla="*/ 437 h 3970"/>
                <a:gd name="T118" fmla="*/ 1705 w 4054"/>
                <a:gd name="T119" fmla="*/ 177 h 3970"/>
                <a:gd name="T120" fmla="*/ 1790 w 4054"/>
                <a:gd name="T121" fmla="*/ 3 h 3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054" h="3970">
                  <a:moveTo>
                    <a:pt x="2027" y="1349"/>
                  </a:moveTo>
                  <a:lnTo>
                    <a:pt x="1956" y="1353"/>
                  </a:lnTo>
                  <a:lnTo>
                    <a:pt x="1889" y="1363"/>
                  </a:lnTo>
                  <a:lnTo>
                    <a:pt x="1822" y="1381"/>
                  </a:lnTo>
                  <a:lnTo>
                    <a:pt x="1759" y="1405"/>
                  </a:lnTo>
                  <a:lnTo>
                    <a:pt x="1699" y="1436"/>
                  </a:lnTo>
                  <a:lnTo>
                    <a:pt x="1644" y="1472"/>
                  </a:lnTo>
                  <a:lnTo>
                    <a:pt x="1592" y="1513"/>
                  </a:lnTo>
                  <a:lnTo>
                    <a:pt x="1545" y="1559"/>
                  </a:lnTo>
                  <a:lnTo>
                    <a:pt x="1503" y="1609"/>
                  </a:lnTo>
                  <a:lnTo>
                    <a:pt x="1466" y="1664"/>
                  </a:lnTo>
                  <a:lnTo>
                    <a:pt x="1435" y="1723"/>
                  </a:lnTo>
                  <a:lnTo>
                    <a:pt x="1411" y="1784"/>
                  </a:lnTo>
                  <a:lnTo>
                    <a:pt x="1392" y="1848"/>
                  </a:lnTo>
                  <a:lnTo>
                    <a:pt x="1382" y="1915"/>
                  </a:lnTo>
                  <a:lnTo>
                    <a:pt x="1378" y="1984"/>
                  </a:lnTo>
                  <a:lnTo>
                    <a:pt x="1382" y="2054"/>
                  </a:lnTo>
                  <a:lnTo>
                    <a:pt x="1392" y="2121"/>
                  </a:lnTo>
                  <a:lnTo>
                    <a:pt x="1411" y="2185"/>
                  </a:lnTo>
                  <a:lnTo>
                    <a:pt x="1435" y="2248"/>
                  </a:lnTo>
                  <a:lnTo>
                    <a:pt x="1466" y="2305"/>
                  </a:lnTo>
                  <a:lnTo>
                    <a:pt x="1503" y="2360"/>
                  </a:lnTo>
                  <a:lnTo>
                    <a:pt x="1545" y="2410"/>
                  </a:lnTo>
                  <a:lnTo>
                    <a:pt x="1592" y="2456"/>
                  </a:lnTo>
                  <a:lnTo>
                    <a:pt x="1644" y="2497"/>
                  </a:lnTo>
                  <a:lnTo>
                    <a:pt x="1699" y="2533"/>
                  </a:lnTo>
                  <a:lnTo>
                    <a:pt x="1759" y="2564"/>
                  </a:lnTo>
                  <a:lnTo>
                    <a:pt x="1822" y="2588"/>
                  </a:lnTo>
                  <a:lnTo>
                    <a:pt x="1889" y="2606"/>
                  </a:lnTo>
                  <a:lnTo>
                    <a:pt x="1956" y="2616"/>
                  </a:lnTo>
                  <a:lnTo>
                    <a:pt x="2027" y="2620"/>
                  </a:lnTo>
                  <a:lnTo>
                    <a:pt x="2099" y="2616"/>
                  </a:lnTo>
                  <a:lnTo>
                    <a:pt x="2166" y="2606"/>
                  </a:lnTo>
                  <a:lnTo>
                    <a:pt x="2233" y="2588"/>
                  </a:lnTo>
                  <a:lnTo>
                    <a:pt x="2296" y="2564"/>
                  </a:lnTo>
                  <a:lnTo>
                    <a:pt x="2355" y="2533"/>
                  </a:lnTo>
                  <a:lnTo>
                    <a:pt x="2411" y="2497"/>
                  </a:lnTo>
                  <a:lnTo>
                    <a:pt x="2462" y="2456"/>
                  </a:lnTo>
                  <a:lnTo>
                    <a:pt x="2510" y="2410"/>
                  </a:lnTo>
                  <a:lnTo>
                    <a:pt x="2552" y="2360"/>
                  </a:lnTo>
                  <a:lnTo>
                    <a:pt x="2589" y="2305"/>
                  </a:lnTo>
                  <a:lnTo>
                    <a:pt x="2620" y="2248"/>
                  </a:lnTo>
                  <a:lnTo>
                    <a:pt x="2644" y="2185"/>
                  </a:lnTo>
                  <a:lnTo>
                    <a:pt x="2662" y="2121"/>
                  </a:lnTo>
                  <a:lnTo>
                    <a:pt x="2673" y="2054"/>
                  </a:lnTo>
                  <a:lnTo>
                    <a:pt x="2677" y="1984"/>
                  </a:lnTo>
                  <a:lnTo>
                    <a:pt x="2673" y="1915"/>
                  </a:lnTo>
                  <a:lnTo>
                    <a:pt x="2662" y="1848"/>
                  </a:lnTo>
                  <a:lnTo>
                    <a:pt x="2644" y="1784"/>
                  </a:lnTo>
                  <a:lnTo>
                    <a:pt x="2620" y="1723"/>
                  </a:lnTo>
                  <a:lnTo>
                    <a:pt x="2589" y="1664"/>
                  </a:lnTo>
                  <a:lnTo>
                    <a:pt x="2552" y="1609"/>
                  </a:lnTo>
                  <a:lnTo>
                    <a:pt x="2510" y="1559"/>
                  </a:lnTo>
                  <a:lnTo>
                    <a:pt x="2462" y="1513"/>
                  </a:lnTo>
                  <a:lnTo>
                    <a:pt x="2411" y="1472"/>
                  </a:lnTo>
                  <a:lnTo>
                    <a:pt x="2355" y="1436"/>
                  </a:lnTo>
                  <a:lnTo>
                    <a:pt x="2296" y="1405"/>
                  </a:lnTo>
                  <a:lnTo>
                    <a:pt x="2233" y="1381"/>
                  </a:lnTo>
                  <a:lnTo>
                    <a:pt x="2166" y="1363"/>
                  </a:lnTo>
                  <a:lnTo>
                    <a:pt x="2099" y="1353"/>
                  </a:lnTo>
                  <a:lnTo>
                    <a:pt x="2027" y="1349"/>
                  </a:lnTo>
                  <a:close/>
                  <a:moveTo>
                    <a:pt x="1795" y="0"/>
                  </a:moveTo>
                  <a:lnTo>
                    <a:pt x="2241" y="0"/>
                  </a:lnTo>
                  <a:lnTo>
                    <a:pt x="2246" y="3"/>
                  </a:lnTo>
                  <a:lnTo>
                    <a:pt x="2252" y="12"/>
                  </a:lnTo>
                  <a:lnTo>
                    <a:pt x="2262" y="27"/>
                  </a:lnTo>
                  <a:lnTo>
                    <a:pt x="2273" y="48"/>
                  </a:lnTo>
                  <a:lnTo>
                    <a:pt x="2285" y="71"/>
                  </a:lnTo>
                  <a:lnTo>
                    <a:pt x="2298" y="99"/>
                  </a:lnTo>
                  <a:lnTo>
                    <a:pt x="2314" y="130"/>
                  </a:lnTo>
                  <a:lnTo>
                    <a:pt x="2329" y="163"/>
                  </a:lnTo>
                  <a:lnTo>
                    <a:pt x="2344" y="199"/>
                  </a:lnTo>
                  <a:lnTo>
                    <a:pt x="2360" y="235"/>
                  </a:lnTo>
                  <a:lnTo>
                    <a:pt x="2376" y="272"/>
                  </a:lnTo>
                  <a:lnTo>
                    <a:pt x="2392" y="309"/>
                  </a:lnTo>
                  <a:lnTo>
                    <a:pt x="2407" y="346"/>
                  </a:lnTo>
                  <a:lnTo>
                    <a:pt x="2422" y="381"/>
                  </a:lnTo>
                  <a:lnTo>
                    <a:pt x="2437" y="414"/>
                  </a:lnTo>
                  <a:lnTo>
                    <a:pt x="2449" y="445"/>
                  </a:lnTo>
                  <a:lnTo>
                    <a:pt x="2460" y="473"/>
                  </a:lnTo>
                  <a:lnTo>
                    <a:pt x="2470" y="497"/>
                  </a:lnTo>
                  <a:lnTo>
                    <a:pt x="2479" y="516"/>
                  </a:lnTo>
                  <a:lnTo>
                    <a:pt x="2484" y="532"/>
                  </a:lnTo>
                  <a:lnTo>
                    <a:pt x="2488" y="541"/>
                  </a:lnTo>
                  <a:lnTo>
                    <a:pt x="2489" y="545"/>
                  </a:lnTo>
                  <a:lnTo>
                    <a:pt x="2737" y="645"/>
                  </a:lnTo>
                  <a:lnTo>
                    <a:pt x="2740" y="643"/>
                  </a:lnTo>
                  <a:lnTo>
                    <a:pt x="2749" y="638"/>
                  </a:lnTo>
                  <a:lnTo>
                    <a:pt x="2764" y="632"/>
                  </a:lnTo>
                  <a:lnTo>
                    <a:pt x="2784" y="623"/>
                  </a:lnTo>
                  <a:lnTo>
                    <a:pt x="2808" y="613"/>
                  </a:lnTo>
                  <a:lnTo>
                    <a:pt x="2836" y="600"/>
                  </a:lnTo>
                  <a:lnTo>
                    <a:pt x="2867" y="587"/>
                  </a:lnTo>
                  <a:lnTo>
                    <a:pt x="2900" y="572"/>
                  </a:lnTo>
                  <a:lnTo>
                    <a:pt x="2935" y="556"/>
                  </a:lnTo>
                  <a:lnTo>
                    <a:pt x="2972" y="541"/>
                  </a:lnTo>
                  <a:lnTo>
                    <a:pt x="3009" y="524"/>
                  </a:lnTo>
                  <a:lnTo>
                    <a:pt x="3046" y="509"/>
                  </a:lnTo>
                  <a:lnTo>
                    <a:pt x="3083" y="493"/>
                  </a:lnTo>
                  <a:lnTo>
                    <a:pt x="3119" y="479"/>
                  </a:lnTo>
                  <a:lnTo>
                    <a:pt x="3152" y="465"/>
                  </a:lnTo>
                  <a:lnTo>
                    <a:pt x="3184" y="452"/>
                  </a:lnTo>
                  <a:lnTo>
                    <a:pt x="3214" y="442"/>
                  </a:lnTo>
                  <a:lnTo>
                    <a:pt x="3239" y="432"/>
                  </a:lnTo>
                  <a:lnTo>
                    <a:pt x="3261" y="426"/>
                  </a:lnTo>
                  <a:lnTo>
                    <a:pt x="3278" y="422"/>
                  </a:lnTo>
                  <a:lnTo>
                    <a:pt x="3291" y="419"/>
                  </a:lnTo>
                  <a:lnTo>
                    <a:pt x="3297" y="420"/>
                  </a:lnTo>
                  <a:lnTo>
                    <a:pt x="3612" y="728"/>
                  </a:lnTo>
                  <a:lnTo>
                    <a:pt x="3613" y="734"/>
                  </a:lnTo>
                  <a:lnTo>
                    <a:pt x="3612" y="746"/>
                  </a:lnTo>
                  <a:lnTo>
                    <a:pt x="3607" y="762"/>
                  </a:lnTo>
                  <a:lnTo>
                    <a:pt x="3600" y="784"/>
                  </a:lnTo>
                  <a:lnTo>
                    <a:pt x="3591" y="810"/>
                  </a:lnTo>
                  <a:lnTo>
                    <a:pt x="3581" y="839"/>
                  </a:lnTo>
                  <a:lnTo>
                    <a:pt x="3570" y="871"/>
                  </a:lnTo>
                  <a:lnTo>
                    <a:pt x="3556" y="906"/>
                  </a:lnTo>
                  <a:lnTo>
                    <a:pt x="3542" y="942"/>
                  </a:lnTo>
                  <a:lnTo>
                    <a:pt x="3526" y="977"/>
                  </a:lnTo>
                  <a:lnTo>
                    <a:pt x="3511" y="1015"/>
                  </a:lnTo>
                  <a:lnTo>
                    <a:pt x="3495" y="1053"/>
                  </a:lnTo>
                  <a:lnTo>
                    <a:pt x="3480" y="1089"/>
                  </a:lnTo>
                  <a:lnTo>
                    <a:pt x="3465" y="1123"/>
                  </a:lnTo>
                  <a:lnTo>
                    <a:pt x="3451" y="1157"/>
                  </a:lnTo>
                  <a:lnTo>
                    <a:pt x="3438" y="1187"/>
                  </a:lnTo>
                  <a:lnTo>
                    <a:pt x="3425" y="1216"/>
                  </a:lnTo>
                  <a:lnTo>
                    <a:pt x="3415" y="1240"/>
                  </a:lnTo>
                  <a:lnTo>
                    <a:pt x="3407" y="1259"/>
                  </a:lnTo>
                  <a:lnTo>
                    <a:pt x="3401" y="1274"/>
                  </a:lnTo>
                  <a:lnTo>
                    <a:pt x="3396" y="1283"/>
                  </a:lnTo>
                  <a:lnTo>
                    <a:pt x="3394" y="1286"/>
                  </a:lnTo>
                  <a:lnTo>
                    <a:pt x="3497" y="1529"/>
                  </a:lnTo>
                  <a:lnTo>
                    <a:pt x="3501" y="1531"/>
                  </a:lnTo>
                  <a:lnTo>
                    <a:pt x="3510" y="1534"/>
                  </a:lnTo>
                  <a:lnTo>
                    <a:pt x="3525" y="1540"/>
                  </a:lnTo>
                  <a:lnTo>
                    <a:pt x="3545" y="1547"/>
                  </a:lnTo>
                  <a:lnTo>
                    <a:pt x="3571" y="1556"/>
                  </a:lnTo>
                  <a:lnTo>
                    <a:pt x="3599" y="1566"/>
                  </a:lnTo>
                  <a:lnTo>
                    <a:pt x="3630" y="1578"/>
                  </a:lnTo>
                  <a:lnTo>
                    <a:pt x="3664" y="1591"/>
                  </a:lnTo>
                  <a:lnTo>
                    <a:pt x="3700" y="1604"/>
                  </a:lnTo>
                  <a:lnTo>
                    <a:pt x="3737" y="1618"/>
                  </a:lnTo>
                  <a:lnTo>
                    <a:pt x="3776" y="1632"/>
                  </a:lnTo>
                  <a:lnTo>
                    <a:pt x="3814" y="1647"/>
                  </a:lnTo>
                  <a:lnTo>
                    <a:pt x="3851" y="1661"/>
                  </a:lnTo>
                  <a:lnTo>
                    <a:pt x="3887" y="1675"/>
                  </a:lnTo>
                  <a:lnTo>
                    <a:pt x="3921" y="1689"/>
                  </a:lnTo>
                  <a:lnTo>
                    <a:pt x="3953" y="1703"/>
                  </a:lnTo>
                  <a:lnTo>
                    <a:pt x="3981" y="1715"/>
                  </a:lnTo>
                  <a:lnTo>
                    <a:pt x="4005" y="1726"/>
                  </a:lnTo>
                  <a:lnTo>
                    <a:pt x="4026" y="1737"/>
                  </a:lnTo>
                  <a:lnTo>
                    <a:pt x="4041" y="1746"/>
                  </a:lnTo>
                  <a:lnTo>
                    <a:pt x="4051" y="1752"/>
                  </a:lnTo>
                  <a:lnTo>
                    <a:pt x="4054" y="1757"/>
                  </a:lnTo>
                  <a:lnTo>
                    <a:pt x="4054" y="2194"/>
                  </a:lnTo>
                  <a:lnTo>
                    <a:pt x="4051" y="2199"/>
                  </a:lnTo>
                  <a:lnTo>
                    <a:pt x="4041" y="2205"/>
                  </a:lnTo>
                  <a:lnTo>
                    <a:pt x="4026" y="2214"/>
                  </a:lnTo>
                  <a:lnTo>
                    <a:pt x="4005" y="2226"/>
                  </a:lnTo>
                  <a:lnTo>
                    <a:pt x="3981" y="2237"/>
                  </a:lnTo>
                  <a:lnTo>
                    <a:pt x="3953" y="2250"/>
                  </a:lnTo>
                  <a:lnTo>
                    <a:pt x="3921" y="2264"/>
                  </a:lnTo>
                  <a:lnTo>
                    <a:pt x="3887" y="2280"/>
                  </a:lnTo>
                  <a:lnTo>
                    <a:pt x="3851" y="2295"/>
                  </a:lnTo>
                  <a:lnTo>
                    <a:pt x="3814" y="2310"/>
                  </a:lnTo>
                  <a:lnTo>
                    <a:pt x="3776" y="2326"/>
                  </a:lnTo>
                  <a:lnTo>
                    <a:pt x="3739" y="2342"/>
                  </a:lnTo>
                  <a:lnTo>
                    <a:pt x="3702" y="2356"/>
                  </a:lnTo>
                  <a:lnTo>
                    <a:pt x="3666" y="2372"/>
                  </a:lnTo>
                  <a:lnTo>
                    <a:pt x="3631" y="2385"/>
                  </a:lnTo>
                  <a:lnTo>
                    <a:pt x="3599" y="2397"/>
                  </a:lnTo>
                  <a:lnTo>
                    <a:pt x="3571" y="2409"/>
                  </a:lnTo>
                  <a:lnTo>
                    <a:pt x="3547" y="2418"/>
                  </a:lnTo>
                  <a:lnTo>
                    <a:pt x="3526" y="2426"/>
                  </a:lnTo>
                  <a:lnTo>
                    <a:pt x="3511" y="2432"/>
                  </a:lnTo>
                  <a:lnTo>
                    <a:pt x="3502" y="2436"/>
                  </a:lnTo>
                  <a:lnTo>
                    <a:pt x="3498" y="2437"/>
                  </a:lnTo>
                  <a:lnTo>
                    <a:pt x="3396" y="2680"/>
                  </a:lnTo>
                  <a:lnTo>
                    <a:pt x="3397" y="2683"/>
                  </a:lnTo>
                  <a:lnTo>
                    <a:pt x="3401" y="2692"/>
                  </a:lnTo>
                  <a:lnTo>
                    <a:pt x="3408" y="2707"/>
                  </a:lnTo>
                  <a:lnTo>
                    <a:pt x="3417" y="2726"/>
                  </a:lnTo>
                  <a:lnTo>
                    <a:pt x="3429" y="2749"/>
                  </a:lnTo>
                  <a:lnTo>
                    <a:pt x="3440" y="2776"/>
                  </a:lnTo>
                  <a:lnTo>
                    <a:pt x="3454" y="2807"/>
                  </a:lnTo>
                  <a:lnTo>
                    <a:pt x="3470" y="2839"/>
                  </a:lnTo>
                  <a:lnTo>
                    <a:pt x="3485" y="2874"/>
                  </a:lnTo>
                  <a:lnTo>
                    <a:pt x="3502" y="2910"/>
                  </a:lnTo>
                  <a:lnTo>
                    <a:pt x="3519" y="2945"/>
                  </a:lnTo>
                  <a:lnTo>
                    <a:pt x="3535" y="2983"/>
                  </a:lnTo>
                  <a:lnTo>
                    <a:pt x="3551" y="3018"/>
                  </a:lnTo>
                  <a:lnTo>
                    <a:pt x="3566" y="3054"/>
                  </a:lnTo>
                  <a:lnTo>
                    <a:pt x="3580" y="3088"/>
                  </a:lnTo>
                  <a:lnTo>
                    <a:pt x="3593" y="3118"/>
                  </a:lnTo>
                  <a:lnTo>
                    <a:pt x="3603" y="3146"/>
                  </a:lnTo>
                  <a:lnTo>
                    <a:pt x="3613" y="3172"/>
                  </a:lnTo>
                  <a:lnTo>
                    <a:pt x="3620" y="3194"/>
                  </a:lnTo>
                  <a:lnTo>
                    <a:pt x="3625" y="3210"/>
                  </a:lnTo>
                  <a:lnTo>
                    <a:pt x="3626" y="3222"/>
                  </a:lnTo>
                  <a:lnTo>
                    <a:pt x="3625" y="3227"/>
                  </a:lnTo>
                  <a:lnTo>
                    <a:pt x="3310" y="3536"/>
                  </a:lnTo>
                  <a:lnTo>
                    <a:pt x="3303" y="3537"/>
                  </a:lnTo>
                  <a:lnTo>
                    <a:pt x="3292" y="3536"/>
                  </a:lnTo>
                  <a:lnTo>
                    <a:pt x="3274" y="3532"/>
                  </a:lnTo>
                  <a:lnTo>
                    <a:pt x="3252" y="3525"/>
                  </a:lnTo>
                  <a:lnTo>
                    <a:pt x="3227" y="3516"/>
                  </a:lnTo>
                  <a:lnTo>
                    <a:pt x="3196" y="3506"/>
                  </a:lnTo>
                  <a:lnTo>
                    <a:pt x="3164" y="3495"/>
                  </a:lnTo>
                  <a:lnTo>
                    <a:pt x="3129" y="3481"/>
                  </a:lnTo>
                  <a:lnTo>
                    <a:pt x="3092" y="3466"/>
                  </a:lnTo>
                  <a:lnTo>
                    <a:pt x="3055" y="3452"/>
                  </a:lnTo>
                  <a:lnTo>
                    <a:pt x="3017" y="3437"/>
                  </a:lnTo>
                  <a:lnTo>
                    <a:pt x="2979" y="3422"/>
                  </a:lnTo>
                  <a:lnTo>
                    <a:pt x="2942" y="3406"/>
                  </a:lnTo>
                  <a:lnTo>
                    <a:pt x="2906" y="3392"/>
                  </a:lnTo>
                  <a:lnTo>
                    <a:pt x="2872" y="3378"/>
                  </a:lnTo>
                  <a:lnTo>
                    <a:pt x="2841" y="3365"/>
                  </a:lnTo>
                  <a:lnTo>
                    <a:pt x="2813" y="3354"/>
                  </a:lnTo>
                  <a:lnTo>
                    <a:pt x="2789" y="3344"/>
                  </a:lnTo>
                  <a:lnTo>
                    <a:pt x="2768" y="3335"/>
                  </a:lnTo>
                  <a:lnTo>
                    <a:pt x="2754" y="3328"/>
                  </a:lnTo>
                  <a:lnTo>
                    <a:pt x="2744" y="3324"/>
                  </a:lnTo>
                  <a:lnTo>
                    <a:pt x="2741" y="3323"/>
                  </a:lnTo>
                  <a:lnTo>
                    <a:pt x="2492" y="3424"/>
                  </a:lnTo>
                  <a:lnTo>
                    <a:pt x="2490" y="3427"/>
                  </a:lnTo>
                  <a:lnTo>
                    <a:pt x="2487" y="3437"/>
                  </a:lnTo>
                  <a:lnTo>
                    <a:pt x="2481" y="3454"/>
                  </a:lnTo>
                  <a:lnTo>
                    <a:pt x="2472" y="3475"/>
                  </a:lnTo>
                  <a:lnTo>
                    <a:pt x="2462" y="3502"/>
                  </a:lnTo>
                  <a:lnTo>
                    <a:pt x="2452" y="3532"/>
                  </a:lnTo>
                  <a:lnTo>
                    <a:pt x="2439" y="3565"/>
                  </a:lnTo>
                  <a:lnTo>
                    <a:pt x="2425" y="3601"/>
                  </a:lnTo>
                  <a:lnTo>
                    <a:pt x="2410" y="3638"/>
                  </a:lnTo>
                  <a:lnTo>
                    <a:pt x="2394" y="3678"/>
                  </a:lnTo>
                  <a:lnTo>
                    <a:pt x="2379" y="3716"/>
                  </a:lnTo>
                  <a:lnTo>
                    <a:pt x="2364" y="3755"/>
                  </a:lnTo>
                  <a:lnTo>
                    <a:pt x="2348" y="3792"/>
                  </a:lnTo>
                  <a:lnTo>
                    <a:pt x="2333" y="3828"/>
                  </a:lnTo>
                  <a:lnTo>
                    <a:pt x="2319" y="3861"/>
                  </a:lnTo>
                  <a:lnTo>
                    <a:pt x="2305" y="3892"/>
                  </a:lnTo>
                  <a:lnTo>
                    <a:pt x="2293" y="3917"/>
                  </a:lnTo>
                  <a:lnTo>
                    <a:pt x="2282" y="3939"/>
                  </a:lnTo>
                  <a:lnTo>
                    <a:pt x="2273" y="3956"/>
                  </a:lnTo>
                  <a:lnTo>
                    <a:pt x="2265" y="3966"/>
                  </a:lnTo>
                  <a:lnTo>
                    <a:pt x="2260" y="3970"/>
                  </a:lnTo>
                  <a:lnTo>
                    <a:pt x="1814" y="3970"/>
                  </a:lnTo>
                  <a:lnTo>
                    <a:pt x="1809" y="3966"/>
                  </a:lnTo>
                  <a:lnTo>
                    <a:pt x="1802" y="3957"/>
                  </a:lnTo>
                  <a:lnTo>
                    <a:pt x="1793" y="3942"/>
                  </a:lnTo>
                  <a:lnTo>
                    <a:pt x="1781" y="3922"/>
                  </a:lnTo>
                  <a:lnTo>
                    <a:pt x="1768" y="3898"/>
                  </a:lnTo>
                  <a:lnTo>
                    <a:pt x="1755" y="3870"/>
                  </a:lnTo>
                  <a:lnTo>
                    <a:pt x="1741" y="3839"/>
                  </a:lnTo>
                  <a:lnTo>
                    <a:pt x="1726" y="3806"/>
                  </a:lnTo>
                  <a:lnTo>
                    <a:pt x="1711" y="3770"/>
                  </a:lnTo>
                  <a:lnTo>
                    <a:pt x="1694" y="3734"/>
                  </a:lnTo>
                  <a:lnTo>
                    <a:pt x="1679" y="3697"/>
                  </a:lnTo>
                  <a:lnTo>
                    <a:pt x="1662" y="3660"/>
                  </a:lnTo>
                  <a:lnTo>
                    <a:pt x="1647" y="3624"/>
                  </a:lnTo>
                  <a:lnTo>
                    <a:pt x="1632" y="3588"/>
                  </a:lnTo>
                  <a:lnTo>
                    <a:pt x="1618" y="3555"/>
                  </a:lnTo>
                  <a:lnTo>
                    <a:pt x="1606" y="3524"/>
                  </a:lnTo>
                  <a:lnTo>
                    <a:pt x="1594" y="3496"/>
                  </a:lnTo>
                  <a:lnTo>
                    <a:pt x="1584" y="3472"/>
                  </a:lnTo>
                  <a:lnTo>
                    <a:pt x="1576" y="3452"/>
                  </a:lnTo>
                  <a:lnTo>
                    <a:pt x="1570" y="3437"/>
                  </a:lnTo>
                  <a:lnTo>
                    <a:pt x="1566" y="3428"/>
                  </a:lnTo>
                  <a:lnTo>
                    <a:pt x="1565" y="3424"/>
                  </a:lnTo>
                  <a:lnTo>
                    <a:pt x="1316" y="3324"/>
                  </a:lnTo>
                  <a:lnTo>
                    <a:pt x="1314" y="3326"/>
                  </a:lnTo>
                  <a:lnTo>
                    <a:pt x="1305" y="3331"/>
                  </a:lnTo>
                  <a:lnTo>
                    <a:pt x="1289" y="3337"/>
                  </a:lnTo>
                  <a:lnTo>
                    <a:pt x="1270" y="3346"/>
                  </a:lnTo>
                  <a:lnTo>
                    <a:pt x="1246" y="3356"/>
                  </a:lnTo>
                  <a:lnTo>
                    <a:pt x="1218" y="3369"/>
                  </a:lnTo>
                  <a:lnTo>
                    <a:pt x="1187" y="3382"/>
                  </a:lnTo>
                  <a:lnTo>
                    <a:pt x="1154" y="3397"/>
                  </a:lnTo>
                  <a:lnTo>
                    <a:pt x="1119" y="3413"/>
                  </a:lnTo>
                  <a:lnTo>
                    <a:pt x="1082" y="3428"/>
                  </a:lnTo>
                  <a:lnTo>
                    <a:pt x="1045" y="3445"/>
                  </a:lnTo>
                  <a:lnTo>
                    <a:pt x="1008" y="3460"/>
                  </a:lnTo>
                  <a:lnTo>
                    <a:pt x="971" y="3475"/>
                  </a:lnTo>
                  <a:lnTo>
                    <a:pt x="935" y="3491"/>
                  </a:lnTo>
                  <a:lnTo>
                    <a:pt x="901" y="3505"/>
                  </a:lnTo>
                  <a:lnTo>
                    <a:pt x="869" y="3516"/>
                  </a:lnTo>
                  <a:lnTo>
                    <a:pt x="840" y="3528"/>
                  </a:lnTo>
                  <a:lnTo>
                    <a:pt x="814" y="3537"/>
                  </a:lnTo>
                  <a:lnTo>
                    <a:pt x="793" y="3545"/>
                  </a:lnTo>
                  <a:lnTo>
                    <a:pt x="776" y="3548"/>
                  </a:lnTo>
                  <a:lnTo>
                    <a:pt x="763" y="3551"/>
                  </a:lnTo>
                  <a:lnTo>
                    <a:pt x="758" y="3550"/>
                  </a:lnTo>
                  <a:lnTo>
                    <a:pt x="443" y="3240"/>
                  </a:lnTo>
                  <a:lnTo>
                    <a:pt x="442" y="3235"/>
                  </a:lnTo>
                  <a:lnTo>
                    <a:pt x="443" y="3223"/>
                  </a:lnTo>
                  <a:lnTo>
                    <a:pt x="448" y="3207"/>
                  </a:lnTo>
                  <a:lnTo>
                    <a:pt x="455" y="3185"/>
                  </a:lnTo>
                  <a:lnTo>
                    <a:pt x="464" y="3159"/>
                  </a:lnTo>
                  <a:lnTo>
                    <a:pt x="474" y="3130"/>
                  </a:lnTo>
                  <a:lnTo>
                    <a:pt x="485" y="3098"/>
                  </a:lnTo>
                  <a:lnTo>
                    <a:pt x="499" y="3064"/>
                  </a:lnTo>
                  <a:lnTo>
                    <a:pt x="513" y="3029"/>
                  </a:lnTo>
                  <a:lnTo>
                    <a:pt x="529" y="2991"/>
                  </a:lnTo>
                  <a:lnTo>
                    <a:pt x="544" y="2954"/>
                  </a:lnTo>
                  <a:lnTo>
                    <a:pt x="560" y="2917"/>
                  </a:lnTo>
                  <a:lnTo>
                    <a:pt x="575" y="2880"/>
                  </a:lnTo>
                  <a:lnTo>
                    <a:pt x="589" y="2846"/>
                  </a:lnTo>
                  <a:lnTo>
                    <a:pt x="604" y="2812"/>
                  </a:lnTo>
                  <a:lnTo>
                    <a:pt x="617" y="2781"/>
                  </a:lnTo>
                  <a:lnTo>
                    <a:pt x="629" y="2753"/>
                  </a:lnTo>
                  <a:lnTo>
                    <a:pt x="639" y="2730"/>
                  </a:lnTo>
                  <a:lnTo>
                    <a:pt x="648" y="2710"/>
                  </a:lnTo>
                  <a:lnTo>
                    <a:pt x="654" y="2696"/>
                  </a:lnTo>
                  <a:lnTo>
                    <a:pt x="658" y="2687"/>
                  </a:lnTo>
                  <a:lnTo>
                    <a:pt x="661" y="2683"/>
                  </a:lnTo>
                  <a:lnTo>
                    <a:pt x="557" y="2441"/>
                  </a:lnTo>
                  <a:lnTo>
                    <a:pt x="554" y="2440"/>
                  </a:lnTo>
                  <a:lnTo>
                    <a:pt x="544" y="2436"/>
                  </a:lnTo>
                  <a:lnTo>
                    <a:pt x="529" y="2431"/>
                  </a:lnTo>
                  <a:lnTo>
                    <a:pt x="508" y="2423"/>
                  </a:lnTo>
                  <a:lnTo>
                    <a:pt x="484" y="2414"/>
                  </a:lnTo>
                  <a:lnTo>
                    <a:pt x="456" y="2404"/>
                  </a:lnTo>
                  <a:lnTo>
                    <a:pt x="424" y="2392"/>
                  </a:lnTo>
                  <a:lnTo>
                    <a:pt x="391" y="2379"/>
                  </a:lnTo>
                  <a:lnTo>
                    <a:pt x="353" y="2367"/>
                  </a:lnTo>
                  <a:lnTo>
                    <a:pt x="316" y="2353"/>
                  </a:lnTo>
                  <a:lnTo>
                    <a:pt x="279" y="2337"/>
                  </a:lnTo>
                  <a:lnTo>
                    <a:pt x="241" y="2323"/>
                  </a:lnTo>
                  <a:lnTo>
                    <a:pt x="204" y="2308"/>
                  </a:lnTo>
                  <a:lnTo>
                    <a:pt x="168" y="2294"/>
                  </a:lnTo>
                  <a:lnTo>
                    <a:pt x="133" y="2280"/>
                  </a:lnTo>
                  <a:lnTo>
                    <a:pt x="101" y="2267"/>
                  </a:lnTo>
                  <a:lnTo>
                    <a:pt x="73" y="2254"/>
                  </a:lnTo>
                  <a:lnTo>
                    <a:pt x="49" y="2242"/>
                  </a:lnTo>
                  <a:lnTo>
                    <a:pt x="28" y="2232"/>
                  </a:lnTo>
                  <a:lnTo>
                    <a:pt x="13" y="2223"/>
                  </a:lnTo>
                  <a:lnTo>
                    <a:pt x="4" y="2217"/>
                  </a:lnTo>
                  <a:lnTo>
                    <a:pt x="0" y="2212"/>
                  </a:lnTo>
                  <a:lnTo>
                    <a:pt x="0" y="1775"/>
                  </a:lnTo>
                  <a:lnTo>
                    <a:pt x="4" y="1770"/>
                  </a:lnTo>
                  <a:lnTo>
                    <a:pt x="13" y="1764"/>
                  </a:lnTo>
                  <a:lnTo>
                    <a:pt x="28" y="1755"/>
                  </a:lnTo>
                  <a:lnTo>
                    <a:pt x="49" y="1743"/>
                  </a:lnTo>
                  <a:lnTo>
                    <a:pt x="73" y="1732"/>
                  </a:lnTo>
                  <a:lnTo>
                    <a:pt x="101" y="1719"/>
                  </a:lnTo>
                  <a:lnTo>
                    <a:pt x="133" y="1705"/>
                  </a:lnTo>
                  <a:lnTo>
                    <a:pt x="168" y="1689"/>
                  </a:lnTo>
                  <a:lnTo>
                    <a:pt x="204" y="1674"/>
                  </a:lnTo>
                  <a:lnTo>
                    <a:pt x="241" y="1659"/>
                  </a:lnTo>
                  <a:lnTo>
                    <a:pt x="278" y="1643"/>
                  </a:lnTo>
                  <a:lnTo>
                    <a:pt x="316" y="1628"/>
                  </a:lnTo>
                  <a:lnTo>
                    <a:pt x="353" y="1612"/>
                  </a:lnTo>
                  <a:lnTo>
                    <a:pt x="389" y="1598"/>
                  </a:lnTo>
                  <a:lnTo>
                    <a:pt x="424" y="1584"/>
                  </a:lnTo>
                  <a:lnTo>
                    <a:pt x="455" y="1572"/>
                  </a:lnTo>
                  <a:lnTo>
                    <a:pt x="484" y="1561"/>
                  </a:lnTo>
                  <a:lnTo>
                    <a:pt x="508" y="1551"/>
                  </a:lnTo>
                  <a:lnTo>
                    <a:pt x="529" y="1543"/>
                  </a:lnTo>
                  <a:lnTo>
                    <a:pt x="544" y="1537"/>
                  </a:lnTo>
                  <a:lnTo>
                    <a:pt x="553" y="1533"/>
                  </a:lnTo>
                  <a:lnTo>
                    <a:pt x="557" y="1532"/>
                  </a:lnTo>
                  <a:lnTo>
                    <a:pt x="658" y="1290"/>
                  </a:lnTo>
                  <a:lnTo>
                    <a:pt x="657" y="1286"/>
                  </a:lnTo>
                  <a:lnTo>
                    <a:pt x="653" y="1277"/>
                  </a:lnTo>
                  <a:lnTo>
                    <a:pt x="645" y="1263"/>
                  </a:lnTo>
                  <a:lnTo>
                    <a:pt x="636" y="1244"/>
                  </a:lnTo>
                  <a:lnTo>
                    <a:pt x="626" y="1219"/>
                  </a:lnTo>
                  <a:lnTo>
                    <a:pt x="613" y="1193"/>
                  </a:lnTo>
                  <a:lnTo>
                    <a:pt x="599" y="1163"/>
                  </a:lnTo>
                  <a:lnTo>
                    <a:pt x="584" y="1130"/>
                  </a:lnTo>
                  <a:lnTo>
                    <a:pt x="568" y="1095"/>
                  </a:lnTo>
                  <a:lnTo>
                    <a:pt x="552" y="1059"/>
                  </a:lnTo>
                  <a:lnTo>
                    <a:pt x="536" y="1024"/>
                  </a:lnTo>
                  <a:lnTo>
                    <a:pt x="520" y="986"/>
                  </a:lnTo>
                  <a:lnTo>
                    <a:pt x="504" y="951"/>
                  </a:lnTo>
                  <a:lnTo>
                    <a:pt x="489" y="916"/>
                  </a:lnTo>
                  <a:lnTo>
                    <a:pt x="475" y="883"/>
                  </a:lnTo>
                  <a:lnTo>
                    <a:pt x="462" y="851"/>
                  </a:lnTo>
                  <a:lnTo>
                    <a:pt x="451" y="822"/>
                  </a:lnTo>
                  <a:lnTo>
                    <a:pt x="442" y="797"/>
                  </a:lnTo>
                  <a:lnTo>
                    <a:pt x="435" y="776"/>
                  </a:lnTo>
                  <a:lnTo>
                    <a:pt x="430" y="760"/>
                  </a:lnTo>
                  <a:lnTo>
                    <a:pt x="429" y="748"/>
                  </a:lnTo>
                  <a:lnTo>
                    <a:pt x="430" y="742"/>
                  </a:lnTo>
                  <a:lnTo>
                    <a:pt x="745" y="433"/>
                  </a:lnTo>
                  <a:lnTo>
                    <a:pt x="750" y="432"/>
                  </a:lnTo>
                  <a:lnTo>
                    <a:pt x="763" y="433"/>
                  </a:lnTo>
                  <a:lnTo>
                    <a:pt x="780" y="438"/>
                  </a:lnTo>
                  <a:lnTo>
                    <a:pt x="802" y="445"/>
                  </a:lnTo>
                  <a:lnTo>
                    <a:pt x="828" y="452"/>
                  </a:lnTo>
                  <a:lnTo>
                    <a:pt x="858" y="463"/>
                  </a:lnTo>
                  <a:lnTo>
                    <a:pt x="890" y="476"/>
                  </a:lnTo>
                  <a:lnTo>
                    <a:pt x="924" y="488"/>
                  </a:lnTo>
                  <a:lnTo>
                    <a:pt x="962" y="502"/>
                  </a:lnTo>
                  <a:lnTo>
                    <a:pt x="999" y="516"/>
                  </a:lnTo>
                  <a:lnTo>
                    <a:pt x="1037" y="532"/>
                  </a:lnTo>
                  <a:lnTo>
                    <a:pt x="1076" y="547"/>
                  </a:lnTo>
                  <a:lnTo>
                    <a:pt x="1113" y="563"/>
                  </a:lnTo>
                  <a:lnTo>
                    <a:pt x="1149" y="577"/>
                  </a:lnTo>
                  <a:lnTo>
                    <a:pt x="1182" y="591"/>
                  </a:lnTo>
                  <a:lnTo>
                    <a:pt x="1214" y="604"/>
                  </a:lnTo>
                  <a:lnTo>
                    <a:pt x="1242" y="616"/>
                  </a:lnTo>
                  <a:lnTo>
                    <a:pt x="1266" y="627"/>
                  </a:lnTo>
                  <a:lnTo>
                    <a:pt x="1287" y="634"/>
                  </a:lnTo>
                  <a:lnTo>
                    <a:pt x="1301" y="641"/>
                  </a:lnTo>
                  <a:lnTo>
                    <a:pt x="1311" y="645"/>
                  </a:lnTo>
                  <a:lnTo>
                    <a:pt x="1314" y="646"/>
                  </a:lnTo>
                  <a:lnTo>
                    <a:pt x="1562" y="546"/>
                  </a:lnTo>
                  <a:lnTo>
                    <a:pt x="1563" y="542"/>
                  </a:lnTo>
                  <a:lnTo>
                    <a:pt x="1567" y="532"/>
                  </a:lnTo>
                  <a:lnTo>
                    <a:pt x="1572" y="515"/>
                  </a:lnTo>
                  <a:lnTo>
                    <a:pt x="1581" y="493"/>
                  </a:lnTo>
                  <a:lnTo>
                    <a:pt x="1592" y="468"/>
                  </a:lnTo>
                  <a:lnTo>
                    <a:pt x="1603" y="437"/>
                  </a:lnTo>
                  <a:lnTo>
                    <a:pt x="1615" y="404"/>
                  </a:lnTo>
                  <a:lnTo>
                    <a:pt x="1629" y="368"/>
                  </a:lnTo>
                  <a:lnTo>
                    <a:pt x="1644" y="331"/>
                  </a:lnTo>
                  <a:lnTo>
                    <a:pt x="1659" y="292"/>
                  </a:lnTo>
                  <a:lnTo>
                    <a:pt x="1675" y="253"/>
                  </a:lnTo>
                  <a:lnTo>
                    <a:pt x="1690" y="214"/>
                  </a:lnTo>
                  <a:lnTo>
                    <a:pt x="1705" y="177"/>
                  </a:lnTo>
                  <a:lnTo>
                    <a:pt x="1721" y="141"/>
                  </a:lnTo>
                  <a:lnTo>
                    <a:pt x="1735" y="108"/>
                  </a:lnTo>
                  <a:lnTo>
                    <a:pt x="1749" y="77"/>
                  </a:lnTo>
                  <a:lnTo>
                    <a:pt x="1762" y="52"/>
                  </a:lnTo>
                  <a:lnTo>
                    <a:pt x="1772" y="30"/>
                  </a:lnTo>
                  <a:lnTo>
                    <a:pt x="1782" y="13"/>
                  </a:lnTo>
                  <a:lnTo>
                    <a:pt x="1790" y="3"/>
                  </a:lnTo>
                  <a:lnTo>
                    <a:pt x="1795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48000"/>
              </a:schemeClr>
            </a:solidFill>
            <a:ln w="0">
              <a:noFill/>
              <a:prstDash val="solid"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î$líḍè">
              <a:extLst>
                <a:ext uri="{FF2B5EF4-FFF2-40B4-BE49-F238E27FC236}">
                  <a16:creationId xmlns:a16="http://schemas.microsoft.com/office/drawing/2014/main" xmlns="" id="{45224AF5-F2F9-42B5-93CE-CFCFDECBF933}"/>
                </a:ext>
              </a:extLst>
            </p:cNvPr>
            <p:cNvSpPr/>
            <p:nvPr/>
          </p:nvSpPr>
          <p:spPr>
            <a:xfrm>
              <a:off x="660400" y="1196300"/>
              <a:ext cx="577851" cy="57785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7" name="îṣḷiďé">
              <a:extLst>
                <a:ext uri="{FF2B5EF4-FFF2-40B4-BE49-F238E27FC236}">
                  <a16:creationId xmlns:a16="http://schemas.microsoft.com/office/drawing/2014/main" xmlns="" id="{3AB4171C-E16B-4728-B70E-FD406B4A9C0D}"/>
                </a:ext>
              </a:extLst>
            </p:cNvPr>
            <p:cNvSpPr/>
            <p:nvPr/>
          </p:nvSpPr>
          <p:spPr>
            <a:xfrm>
              <a:off x="812458" y="1318086"/>
              <a:ext cx="292442" cy="32303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18" name="ïSľîḍê">
              <a:extLst>
                <a:ext uri="{FF2B5EF4-FFF2-40B4-BE49-F238E27FC236}">
                  <a16:creationId xmlns:a16="http://schemas.microsoft.com/office/drawing/2014/main" xmlns="" id="{D3FEAA38-4A06-49C5-9E57-F0B660DFDC43}"/>
                </a:ext>
              </a:extLst>
            </p:cNvPr>
            <p:cNvGrpSpPr/>
            <p:nvPr/>
          </p:nvGrpSpPr>
          <p:grpSpPr>
            <a:xfrm>
              <a:off x="1220289" y="1150747"/>
              <a:ext cx="3837395" cy="772318"/>
              <a:chOff x="7681505" y="1150747"/>
              <a:chExt cx="3837395" cy="772318"/>
            </a:xfrm>
          </p:grpSpPr>
          <p:sp>
            <p:nvSpPr>
              <p:cNvPr id="49" name="ïSlïḋe">
                <a:extLst>
                  <a:ext uri="{FF2B5EF4-FFF2-40B4-BE49-F238E27FC236}">
                    <a16:creationId xmlns:a16="http://schemas.microsoft.com/office/drawing/2014/main" xmlns="" id="{BAF6187C-5EC6-417A-9DDA-C8B9C1BFF938}"/>
                  </a:ext>
                </a:extLst>
              </p:cNvPr>
              <p:cNvSpPr txBox="1"/>
              <p:nvPr/>
            </p:nvSpPr>
            <p:spPr bwMode="auto">
              <a:xfrm>
                <a:off x="7681505" y="1150747"/>
                <a:ext cx="3837395" cy="38615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latinLnBrk="0"/>
                <a:r>
                  <a:rPr lang="en-US" altLang="zh-CN" b="1" dirty="0">
                    <a:effectLst/>
                  </a:rPr>
                  <a:t>Text here</a:t>
                </a:r>
                <a:endParaRPr lang="zh-CN" altLang="en-US" b="1" dirty="0">
                  <a:effectLst/>
                </a:endParaRPr>
              </a:p>
            </p:txBody>
          </p:sp>
          <p:sp>
            <p:nvSpPr>
              <p:cNvPr id="50" name="ïṥ1ïḋé">
                <a:extLst>
                  <a:ext uri="{FF2B5EF4-FFF2-40B4-BE49-F238E27FC236}">
                    <a16:creationId xmlns:a16="http://schemas.microsoft.com/office/drawing/2014/main" xmlns="" id="{401CA822-6CAA-481A-899A-F82C073F2149}"/>
                  </a:ext>
                </a:extLst>
              </p:cNvPr>
              <p:cNvSpPr txBox="1"/>
              <p:nvPr/>
            </p:nvSpPr>
            <p:spPr bwMode="auto">
              <a:xfrm>
                <a:off x="7681505" y="1536907"/>
                <a:ext cx="3837395" cy="38615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sp>
          <p:nvSpPr>
            <p:cNvPr id="19" name="î$ḷîḓé">
              <a:extLst>
                <a:ext uri="{FF2B5EF4-FFF2-40B4-BE49-F238E27FC236}">
                  <a16:creationId xmlns:a16="http://schemas.microsoft.com/office/drawing/2014/main" xmlns="" id="{CA71EE63-F552-4DCF-8531-DA31F343DDAB}"/>
                </a:ext>
              </a:extLst>
            </p:cNvPr>
            <p:cNvSpPr/>
            <p:nvPr/>
          </p:nvSpPr>
          <p:spPr>
            <a:xfrm>
              <a:off x="660400" y="2038507"/>
              <a:ext cx="577851" cy="57785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0" name="iSľiḑê">
              <a:extLst>
                <a:ext uri="{FF2B5EF4-FFF2-40B4-BE49-F238E27FC236}">
                  <a16:creationId xmlns:a16="http://schemas.microsoft.com/office/drawing/2014/main" xmlns="" id="{8220FD31-F26A-408D-B1FA-B1A39A30BD9D}"/>
                </a:ext>
              </a:extLst>
            </p:cNvPr>
            <p:cNvSpPr/>
            <p:nvPr/>
          </p:nvSpPr>
          <p:spPr>
            <a:xfrm>
              <a:off x="812458" y="2160293"/>
              <a:ext cx="292442" cy="32303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21" name="îS1îḍe">
              <a:extLst>
                <a:ext uri="{FF2B5EF4-FFF2-40B4-BE49-F238E27FC236}">
                  <a16:creationId xmlns:a16="http://schemas.microsoft.com/office/drawing/2014/main" xmlns="" id="{2C2E819F-27AA-439F-9EBE-6CA78795CA3C}"/>
                </a:ext>
              </a:extLst>
            </p:cNvPr>
            <p:cNvGrpSpPr/>
            <p:nvPr/>
          </p:nvGrpSpPr>
          <p:grpSpPr>
            <a:xfrm>
              <a:off x="1220289" y="1992954"/>
              <a:ext cx="3837395" cy="772318"/>
              <a:chOff x="7681505" y="1150747"/>
              <a:chExt cx="3837395" cy="772318"/>
            </a:xfrm>
          </p:grpSpPr>
          <p:sp>
            <p:nvSpPr>
              <p:cNvPr id="47" name="íṩľíḓê">
                <a:extLst>
                  <a:ext uri="{FF2B5EF4-FFF2-40B4-BE49-F238E27FC236}">
                    <a16:creationId xmlns:a16="http://schemas.microsoft.com/office/drawing/2014/main" xmlns="" id="{888B7F3B-4524-4139-A8D5-C16598170EBD}"/>
                  </a:ext>
                </a:extLst>
              </p:cNvPr>
              <p:cNvSpPr txBox="1"/>
              <p:nvPr/>
            </p:nvSpPr>
            <p:spPr bwMode="auto">
              <a:xfrm>
                <a:off x="7681505" y="1150747"/>
                <a:ext cx="3837395" cy="38615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latinLnBrk="0"/>
                <a:r>
                  <a:rPr lang="en-US" altLang="zh-CN" b="1" dirty="0">
                    <a:effectLst/>
                  </a:rPr>
                  <a:t>Text here</a:t>
                </a:r>
                <a:endParaRPr lang="zh-CN" altLang="en-US" b="1" dirty="0">
                  <a:effectLst/>
                </a:endParaRPr>
              </a:p>
            </p:txBody>
          </p:sp>
          <p:sp>
            <p:nvSpPr>
              <p:cNvPr id="48" name="íślïďè">
                <a:extLst>
                  <a:ext uri="{FF2B5EF4-FFF2-40B4-BE49-F238E27FC236}">
                    <a16:creationId xmlns:a16="http://schemas.microsoft.com/office/drawing/2014/main" xmlns="" id="{7F6D410A-33CC-4328-9E9B-18BB9D9BBF54}"/>
                  </a:ext>
                </a:extLst>
              </p:cNvPr>
              <p:cNvSpPr txBox="1"/>
              <p:nvPr/>
            </p:nvSpPr>
            <p:spPr bwMode="auto">
              <a:xfrm>
                <a:off x="7681505" y="1536907"/>
                <a:ext cx="3837395" cy="38615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sp>
          <p:nvSpPr>
            <p:cNvPr id="22" name="ïşḷïḋê">
              <a:extLst>
                <a:ext uri="{FF2B5EF4-FFF2-40B4-BE49-F238E27FC236}">
                  <a16:creationId xmlns:a16="http://schemas.microsoft.com/office/drawing/2014/main" xmlns="" id="{F086B3CD-AAF4-480C-A969-5BFCAEB0D775}"/>
                </a:ext>
              </a:extLst>
            </p:cNvPr>
            <p:cNvSpPr/>
            <p:nvPr/>
          </p:nvSpPr>
          <p:spPr>
            <a:xfrm>
              <a:off x="660400" y="2880714"/>
              <a:ext cx="577851" cy="577851"/>
            </a:xfrm>
            <a:prstGeom prst="ellipse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3" name="iŝḻîḓe">
              <a:extLst>
                <a:ext uri="{FF2B5EF4-FFF2-40B4-BE49-F238E27FC236}">
                  <a16:creationId xmlns:a16="http://schemas.microsoft.com/office/drawing/2014/main" xmlns="" id="{C1BAADE6-66FB-485E-AC7A-D055C396BA45}"/>
                </a:ext>
              </a:extLst>
            </p:cNvPr>
            <p:cNvSpPr/>
            <p:nvPr/>
          </p:nvSpPr>
          <p:spPr>
            <a:xfrm>
              <a:off x="812458" y="3002500"/>
              <a:ext cx="292442" cy="32303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24" name="îṡ1îḓe">
              <a:extLst>
                <a:ext uri="{FF2B5EF4-FFF2-40B4-BE49-F238E27FC236}">
                  <a16:creationId xmlns:a16="http://schemas.microsoft.com/office/drawing/2014/main" xmlns="" id="{089441B6-2735-43F5-BCF0-78CF5F14F123}"/>
                </a:ext>
              </a:extLst>
            </p:cNvPr>
            <p:cNvGrpSpPr/>
            <p:nvPr/>
          </p:nvGrpSpPr>
          <p:grpSpPr>
            <a:xfrm>
              <a:off x="1220289" y="2835161"/>
              <a:ext cx="3837395" cy="772318"/>
              <a:chOff x="7681505" y="1150747"/>
              <a:chExt cx="3837395" cy="772318"/>
            </a:xfrm>
          </p:grpSpPr>
          <p:sp>
            <p:nvSpPr>
              <p:cNvPr id="45" name="îşḻiďê">
                <a:extLst>
                  <a:ext uri="{FF2B5EF4-FFF2-40B4-BE49-F238E27FC236}">
                    <a16:creationId xmlns:a16="http://schemas.microsoft.com/office/drawing/2014/main" xmlns="" id="{B333F0EB-E8CC-490F-967A-CC47CAD0DEC2}"/>
                  </a:ext>
                </a:extLst>
              </p:cNvPr>
              <p:cNvSpPr txBox="1"/>
              <p:nvPr/>
            </p:nvSpPr>
            <p:spPr bwMode="auto">
              <a:xfrm>
                <a:off x="7681505" y="1150747"/>
                <a:ext cx="3837395" cy="38615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latinLnBrk="0"/>
                <a:r>
                  <a:rPr lang="en-US" altLang="zh-CN" b="1" dirty="0">
                    <a:effectLst/>
                  </a:rPr>
                  <a:t>Text here</a:t>
                </a:r>
                <a:endParaRPr lang="zh-CN" altLang="en-US" b="1" dirty="0">
                  <a:effectLst/>
                </a:endParaRPr>
              </a:p>
            </p:txBody>
          </p:sp>
          <p:sp>
            <p:nvSpPr>
              <p:cNvPr id="46" name="iŝľíḍê">
                <a:extLst>
                  <a:ext uri="{FF2B5EF4-FFF2-40B4-BE49-F238E27FC236}">
                    <a16:creationId xmlns:a16="http://schemas.microsoft.com/office/drawing/2014/main" xmlns="" id="{BEE3BEC8-DA74-4F44-BFEC-7581FD9A2DF4}"/>
                  </a:ext>
                </a:extLst>
              </p:cNvPr>
              <p:cNvSpPr txBox="1"/>
              <p:nvPr/>
            </p:nvSpPr>
            <p:spPr bwMode="auto">
              <a:xfrm>
                <a:off x="7681505" y="1536907"/>
                <a:ext cx="3837395" cy="38615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sp>
          <p:nvSpPr>
            <p:cNvPr id="25" name="îśḷiḑê">
              <a:extLst>
                <a:ext uri="{FF2B5EF4-FFF2-40B4-BE49-F238E27FC236}">
                  <a16:creationId xmlns:a16="http://schemas.microsoft.com/office/drawing/2014/main" xmlns="" id="{8C05FD63-D758-4088-A0D1-168459DFA2F1}"/>
                </a:ext>
              </a:extLst>
            </p:cNvPr>
            <p:cNvSpPr/>
            <p:nvPr/>
          </p:nvSpPr>
          <p:spPr>
            <a:xfrm>
              <a:off x="660400" y="3722921"/>
              <a:ext cx="577851" cy="57785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6" name="íṧlíḓê">
              <a:extLst>
                <a:ext uri="{FF2B5EF4-FFF2-40B4-BE49-F238E27FC236}">
                  <a16:creationId xmlns:a16="http://schemas.microsoft.com/office/drawing/2014/main" xmlns="" id="{8399B905-25FA-4545-AFFB-50257BEDD95A}"/>
                </a:ext>
              </a:extLst>
            </p:cNvPr>
            <p:cNvSpPr/>
            <p:nvPr/>
          </p:nvSpPr>
          <p:spPr>
            <a:xfrm>
              <a:off x="812458" y="3844707"/>
              <a:ext cx="292442" cy="32303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27" name="î$ḻïḍè">
              <a:extLst>
                <a:ext uri="{FF2B5EF4-FFF2-40B4-BE49-F238E27FC236}">
                  <a16:creationId xmlns:a16="http://schemas.microsoft.com/office/drawing/2014/main" xmlns="" id="{85CA5168-F6E6-4E25-9DDC-9B74D963BDE7}"/>
                </a:ext>
              </a:extLst>
            </p:cNvPr>
            <p:cNvGrpSpPr/>
            <p:nvPr/>
          </p:nvGrpSpPr>
          <p:grpSpPr>
            <a:xfrm>
              <a:off x="1220289" y="3677368"/>
              <a:ext cx="3837395" cy="772318"/>
              <a:chOff x="7681505" y="1150747"/>
              <a:chExt cx="3837395" cy="772318"/>
            </a:xfrm>
          </p:grpSpPr>
          <p:sp>
            <p:nvSpPr>
              <p:cNvPr id="43" name="ï$ḻîdê">
                <a:extLst>
                  <a:ext uri="{FF2B5EF4-FFF2-40B4-BE49-F238E27FC236}">
                    <a16:creationId xmlns:a16="http://schemas.microsoft.com/office/drawing/2014/main" xmlns="" id="{ACB9C2A5-FCF6-43CF-BFEC-33C8A5D20AA1}"/>
                  </a:ext>
                </a:extLst>
              </p:cNvPr>
              <p:cNvSpPr txBox="1"/>
              <p:nvPr/>
            </p:nvSpPr>
            <p:spPr bwMode="auto">
              <a:xfrm>
                <a:off x="7681505" y="1150747"/>
                <a:ext cx="3837395" cy="38615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latinLnBrk="0"/>
                <a:r>
                  <a:rPr lang="en-US" altLang="zh-CN" b="1" dirty="0">
                    <a:effectLst/>
                  </a:rPr>
                  <a:t>Text here</a:t>
                </a:r>
                <a:endParaRPr lang="zh-CN" altLang="en-US" b="1" dirty="0">
                  <a:effectLst/>
                </a:endParaRPr>
              </a:p>
            </p:txBody>
          </p:sp>
          <p:sp>
            <p:nvSpPr>
              <p:cNvPr id="44" name="ïŝļíďê">
                <a:extLst>
                  <a:ext uri="{FF2B5EF4-FFF2-40B4-BE49-F238E27FC236}">
                    <a16:creationId xmlns:a16="http://schemas.microsoft.com/office/drawing/2014/main" xmlns="" id="{1E52B02B-9327-4933-9D3B-6BE9573ABC08}"/>
                  </a:ext>
                </a:extLst>
              </p:cNvPr>
              <p:cNvSpPr txBox="1"/>
              <p:nvPr/>
            </p:nvSpPr>
            <p:spPr bwMode="auto">
              <a:xfrm>
                <a:off x="7681505" y="1536907"/>
                <a:ext cx="3837395" cy="38615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sp>
          <p:nvSpPr>
            <p:cNvPr id="28" name="i$ľíḓe">
              <a:extLst>
                <a:ext uri="{FF2B5EF4-FFF2-40B4-BE49-F238E27FC236}">
                  <a16:creationId xmlns:a16="http://schemas.microsoft.com/office/drawing/2014/main" xmlns="" id="{6FDF7440-F60E-4E51-B50B-214C573A526E}"/>
                </a:ext>
              </a:extLst>
            </p:cNvPr>
            <p:cNvSpPr/>
            <p:nvPr/>
          </p:nvSpPr>
          <p:spPr>
            <a:xfrm>
              <a:off x="660400" y="4565128"/>
              <a:ext cx="577851" cy="57785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9" name="ïṩľïḍê">
              <a:extLst>
                <a:ext uri="{FF2B5EF4-FFF2-40B4-BE49-F238E27FC236}">
                  <a16:creationId xmlns:a16="http://schemas.microsoft.com/office/drawing/2014/main" xmlns="" id="{E0A44999-B022-4A37-ADDF-45083B08A843}"/>
                </a:ext>
              </a:extLst>
            </p:cNvPr>
            <p:cNvSpPr/>
            <p:nvPr/>
          </p:nvSpPr>
          <p:spPr>
            <a:xfrm>
              <a:off x="812458" y="4686914"/>
              <a:ext cx="292442" cy="32303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30" name="ïšľïḓe">
              <a:extLst>
                <a:ext uri="{FF2B5EF4-FFF2-40B4-BE49-F238E27FC236}">
                  <a16:creationId xmlns:a16="http://schemas.microsoft.com/office/drawing/2014/main" xmlns="" id="{A479FFCC-9FB5-4810-AA37-CB7205ACE3D7}"/>
                </a:ext>
              </a:extLst>
            </p:cNvPr>
            <p:cNvGrpSpPr/>
            <p:nvPr/>
          </p:nvGrpSpPr>
          <p:grpSpPr>
            <a:xfrm>
              <a:off x="1220289" y="4519575"/>
              <a:ext cx="3837395" cy="772318"/>
              <a:chOff x="7681505" y="1150747"/>
              <a:chExt cx="3837395" cy="772318"/>
            </a:xfrm>
          </p:grpSpPr>
          <p:sp>
            <p:nvSpPr>
              <p:cNvPr id="41" name="iş1ïḍe">
                <a:extLst>
                  <a:ext uri="{FF2B5EF4-FFF2-40B4-BE49-F238E27FC236}">
                    <a16:creationId xmlns:a16="http://schemas.microsoft.com/office/drawing/2014/main" xmlns="" id="{8F641EC5-B4BF-4B36-B7FE-9FBC277EEBBE}"/>
                  </a:ext>
                </a:extLst>
              </p:cNvPr>
              <p:cNvSpPr txBox="1"/>
              <p:nvPr/>
            </p:nvSpPr>
            <p:spPr bwMode="auto">
              <a:xfrm>
                <a:off x="7681505" y="1150747"/>
                <a:ext cx="3837395" cy="38615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latinLnBrk="0"/>
                <a:r>
                  <a:rPr lang="en-US" altLang="zh-CN" b="1" dirty="0">
                    <a:effectLst/>
                  </a:rPr>
                  <a:t>Text here</a:t>
                </a:r>
                <a:endParaRPr lang="zh-CN" altLang="en-US" b="1" dirty="0">
                  <a:effectLst/>
                </a:endParaRPr>
              </a:p>
            </p:txBody>
          </p:sp>
          <p:sp>
            <p:nvSpPr>
              <p:cNvPr id="42" name="ïSlidé">
                <a:extLst>
                  <a:ext uri="{FF2B5EF4-FFF2-40B4-BE49-F238E27FC236}">
                    <a16:creationId xmlns:a16="http://schemas.microsoft.com/office/drawing/2014/main" xmlns="" id="{9202B77E-C4F8-4D1A-AF34-8A5B6A7960E6}"/>
                  </a:ext>
                </a:extLst>
              </p:cNvPr>
              <p:cNvSpPr txBox="1"/>
              <p:nvPr/>
            </p:nvSpPr>
            <p:spPr bwMode="auto">
              <a:xfrm>
                <a:off x="7681505" y="1536907"/>
                <a:ext cx="3837395" cy="38615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sp>
          <p:nvSpPr>
            <p:cNvPr id="31" name="iṥḷîḍé">
              <a:extLst>
                <a:ext uri="{FF2B5EF4-FFF2-40B4-BE49-F238E27FC236}">
                  <a16:creationId xmlns:a16="http://schemas.microsoft.com/office/drawing/2014/main" xmlns="" id="{B00C30A7-AF4D-4947-93C7-9168EA77B8F1}"/>
                </a:ext>
              </a:extLst>
            </p:cNvPr>
            <p:cNvSpPr/>
            <p:nvPr/>
          </p:nvSpPr>
          <p:spPr>
            <a:xfrm>
              <a:off x="660400" y="5407335"/>
              <a:ext cx="577851" cy="57785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2" name="i$ľïdè">
              <a:extLst>
                <a:ext uri="{FF2B5EF4-FFF2-40B4-BE49-F238E27FC236}">
                  <a16:creationId xmlns:a16="http://schemas.microsoft.com/office/drawing/2014/main" xmlns="" id="{EEBA0421-15AC-410C-B612-1C7D973370A8}"/>
                </a:ext>
              </a:extLst>
            </p:cNvPr>
            <p:cNvSpPr/>
            <p:nvPr/>
          </p:nvSpPr>
          <p:spPr>
            <a:xfrm>
              <a:off x="812458" y="5529121"/>
              <a:ext cx="292442" cy="32303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33" name="ïsḻîḓè">
              <a:extLst>
                <a:ext uri="{FF2B5EF4-FFF2-40B4-BE49-F238E27FC236}">
                  <a16:creationId xmlns:a16="http://schemas.microsoft.com/office/drawing/2014/main" xmlns="" id="{4E72F6E4-947C-44DD-AA88-38AB548A3342}"/>
                </a:ext>
              </a:extLst>
            </p:cNvPr>
            <p:cNvGrpSpPr/>
            <p:nvPr/>
          </p:nvGrpSpPr>
          <p:grpSpPr>
            <a:xfrm>
              <a:off x="1220289" y="5361782"/>
              <a:ext cx="3837395" cy="772318"/>
              <a:chOff x="7681505" y="1150747"/>
              <a:chExt cx="3837395" cy="772318"/>
            </a:xfrm>
          </p:grpSpPr>
          <p:sp>
            <p:nvSpPr>
              <p:cNvPr id="39" name="îš1iḑè">
                <a:extLst>
                  <a:ext uri="{FF2B5EF4-FFF2-40B4-BE49-F238E27FC236}">
                    <a16:creationId xmlns:a16="http://schemas.microsoft.com/office/drawing/2014/main" xmlns="" id="{79C6E6FC-2AB7-4241-8F5D-03D5565FB1AF}"/>
                  </a:ext>
                </a:extLst>
              </p:cNvPr>
              <p:cNvSpPr txBox="1"/>
              <p:nvPr/>
            </p:nvSpPr>
            <p:spPr bwMode="auto">
              <a:xfrm>
                <a:off x="7681505" y="1150747"/>
                <a:ext cx="3837395" cy="38615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latinLnBrk="0"/>
                <a:r>
                  <a:rPr lang="en-US" altLang="zh-CN" b="1" dirty="0">
                    <a:effectLst/>
                  </a:rPr>
                  <a:t>Text here</a:t>
                </a:r>
                <a:endParaRPr lang="zh-CN" altLang="en-US" b="1" dirty="0">
                  <a:effectLst/>
                </a:endParaRPr>
              </a:p>
            </p:txBody>
          </p:sp>
          <p:sp>
            <p:nvSpPr>
              <p:cNvPr id="40" name="íşḻïḑe">
                <a:extLst>
                  <a:ext uri="{FF2B5EF4-FFF2-40B4-BE49-F238E27FC236}">
                    <a16:creationId xmlns:a16="http://schemas.microsoft.com/office/drawing/2014/main" xmlns="" id="{9157F168-7D5E-4AB9-B8DA-3C0CB1314C6F}"/>
                  </a:ext>
                </a:extLst>
              </p:cNvPr>
              <p:cNvSpPr txBox="1"/>
              <p:nvPr/>
            </p:nvSpPr>
            <p:spPr bwMode="auto">
              <a:xfrm>
                <a:off x="7681505" y="1536907"/>
                <a:ext cx="3837395" cy="38615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5ADB897B-469D-4F22-B570-BF46D5907B71}"/>
                </a:ext>
              </a:extLst>
            </p:cNvPr>
            <p:cNvCxnSpPr>
              <a:cxnSpLocks/>
            </p:cNvCxnSpPr>
            <p:nvPr/>
          </p:nvCxnSpPr>
          <p:spPr>
            <a:xfrm>
              <a:off x="1344785" y="1923065"/>
              <a:ext cx="371290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708587EC-27C4-4719-8ACB-1443A91F7A78}"/>
                </a:ext>
              </a:extLst>
            </p:cNvPr>
            <p:cNvCxnSpPr>
              <a:cxnSpLocks/>
            </p:cNvCxnSpPr>
            <p:nvPr/>
          </p:nvCxnSpPr>
          <p:spPr>
            <a:xfrm>
              <a:off x="1344785" y="2765272"/>
              <a:ext cx="371290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9EC13AFD-C017-4552-839A-3F4C36C100C4}"/>
                </a:ext>
              </a:extLst>
            </p:cNvPr>
            <p:cNvCxnSpPr>
              <a:cxnSpLocks/>
            </p:cNvCxnSpPr>
            <p:nvPr/>
          </p:nvCxnSpPr>
          <p:spPr>
            <a:xfrm>
              <a:off x="1344785" y="3607479"/>
              <a:ext cx="371290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4B0E81D0-12DB-4479-828E-F1BBDD87F19C}"/>
                </a:ext>
              </a:extLst>
            </p:cNvPr>
            <p:cNvCxnSpPr>
              <a:cxnSpLocks/>
            </p:cNvCxnSpPr>
            <p:nvPr/>
          </p:nvCxnSpPr>
          <p:spPr>
            <a:xfrm>
              <a:off x="1344785" y="4449686"/>
              <a:ext cx="371290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DFD4B9F2-0EE4-4B88-B8AD-8BCDEB939249}"/>
                </a:ext>
              </a:extLst>
            </p:cNvPr>
            <p:cNvCxnSpPr>
              <a:cxnSpLocks/>
            </p:cNvCxnSpPr>
            <p:nvPr/>
          </p:nvCxnSpPr>
          <p:spPr>
            <a:xfrm>
              <a:off x="1344785" y="5291893"/>
              <a:ext cx="371290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12104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BAD0B3F-AC9D-485A-AD01-AFF8E158C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D5765AE-9750-4075-9125-123967744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EB49B65-4541-4D78-AD7E-C0C3218E6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20431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B01364E-A227-4910-A93A-090BE2D25FD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2" y="1130300"/>
            <a:ext cx="10845798" cy="5016500"/>
            <a:chOff x="673102" y="1130300"/>
            <a:chExt cx="10845798" cy="5016500"/>
          </a:xfrm>
        </p:grpSpPr>
        <p:grpSp>
          <p:nvGrpSpPr>
            <p:cNvPr id="6" name="ïṣḷïdé">
              <a:extLst>
                <a:ext uri="{FF2B5EF4-FFF2-40B4-BE49-F238E27FC236}">
                  <a16:creationId xmlns:a16="http://schemas.microsoft.com/office/drawing/2014/main" xmlns="" id="{503E533F-8D39-4B04-B21F-79C61EBAAF76}"/>
                </a:ext>
              </a:extLst>
            </p:cNvPr>
            <p:cNvGrpSpPr/>
            <p:nvPr/>
          </p:nvGrpSpPr>
          <p:grpSpPr>
            <a:xfrm>
              <a:off x="4296000" y="2256912"/>
              <a:ext cx="4812667" cy="2960648"/>
              <a:chOff x="3689667" y="2158226"/>
              <a:chExt cx="4812667" cy="2960648"/>
            </a:xfrm>
          </p:grpSpPr>
          <p:sp>
            <p:nvSpPr>
              <p:cNvPr id="16" name="iŝļïḓè">
                <a:extLst>
                  <a:ext uri="{FF2B5EF4-FFF2-40B4-BE49-F238E27FC236}">
                    <a16:creationId xmlns:a16="http://schemas.microsoft.com/office/drawing/2014/main" xmlns="" id="{75A6EBDF-4E10-4074-8306-218792AF5F52}"/>
                  </a:ext>
                </a:extLst>
              </p:cNvPr>
              <p:cNvSpPr/>
              <p:nvPr/>
            </p:nvSpPr>
            <p:spPr>
              <a:xfrm>
                <a:off x="3689667" y="2436138"/>
                <a:ext cx="2014538" cy="2014538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17" name="îṡļiďe">
                <a:extLst>
                  <a:ext uri="{FF2B5EF4-FFF2-40B4-BE49-F238E27FC236}">
                    <a16:creationId xmlns:a16="http://schemas.microsoft.com/office/drawing/2014/main" xmlns="" id="{32EA43B8-FA0B-41B9-9CA8-2EB4B4423D1F}"/>
                  </a:ext>
                </a:extLst>
              </p:cNvPr>
              <p:cNvSpPr/>
              <p:nvPr/>
            </p:nvSpPr>
            <p:spPr>
              <a:xfrm>
                <a:off x="6487796" y="2650208"/>
                <a:ext cx="2014538" cy="2014538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18" name="íš1idé">
                <a:extLst>
                  <a:ext uri="{FF2B5EF4-FFF2-40B4-BE49-F238E27FC236}">
                    <a16:creationId xmlns:a16="http://schemas.microsoft.com/office/drawing/2014/main" xmlns="" id="{63527953-3944-4476-9D62-691EF90D22A6}"/>
                  </a:ext>
                </a:extLst>
              </p:cNvPr>
              <p:cNvSpPr/>
              <p:nvPr/>
            </p:nvSpPr>
            <p:spPr>
              <a:xfrm>
                <a:off x="5577689" y="3461569"/>
                <a:ext cx="1530467" cy="153046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  <a:alpha val="9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19" name="iSliḍè">
                <a:extLst>
                  <a:ext uri="{FF2B5EF4-FFF2-40B4-BE49-F238E27FC236}">
                    <a16:creationId xmlns:a16="http://schemas.microsoft.com/office/drawing/2014/main" xmlns="" id="{CAEBE72D-8BCF-4ACA-8D23-6ADEAC76844B}"/>
                  </a:ext>
                </a:extLst>
              </p:cNvPr>
              <p:cNvSpPr/>
              <p:nvPr/>
            </p:nvSpPr>
            <p:spPr>
              <a:xfrm>
                <a:off x="5304538" y="2158226"/>
                <a:ext cx="1681654" cy="168165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  <a:alpha val="9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20" name="îṡľiḓé">
                <a:extLst>
                  <a:ext uri="{FF2B5EF4-FFF2-40B4-BE49-F238E27FC236}">
                    <a16:creationId xmlns:a16="http://schemas.microsoft.com/office/drawing/2014/main" xmlns="" id="{A03B4A91-32E7-49E1-9112-5E1B07469721}"/>
                  </a:ext>
                </a:extLst>
              </p:cNvPr>
              <p:cNvSpPr/>
              <p:nvPr/>
            </p:nvSpPr>
            <p:spPr>
              <a:xfrm>
                <a:off x="4718251" y="4028443"/>
                <a:ext cx="1090431" cy="1090431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  <a:alpha val="9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</p:grpSp>
        <p:grpSp>
          <p:nvGrpSpPr>
            <p:cNvPr id="7" name="îṡḷïḓè">
              <a:extLst>
                <a:ext uri="{FF2B5EF4-FFF2-40B4-BE49-F238E27FC236}">
                  <a16:creationId xmlns:a16="http://schemas.microsoft.com/office/drawing/2014/main" xmlns="" id="{069758F4-D789-4D9C-87DB-26AA3E905955}"/>
                </a:ext>
              </a:extLst>
            </p:cNvPr>
            <p:cNvGrpSpPr/>
            <p:nvPr/>
          </p:nvGrpSpPr>
          <p:grpSpPr>
            <a:xfrm>
              <a:off x="673102" y="1130300"/>
              <a:ext cx="3843592" cy="1990465"/>
              <a:chOff x="673101" y="2680785"/>
              <a:chExt cx="4072899" cy="1990465"/>
            </a:xfrm>
          </p:grpSpPr>
          <p:sp>
            <p:nvSpPr>
              <p:cNvPr id="13" name="ïśļidè">
                <a:extLst>
                  <a:ext uri="{FF2B5EF4-FFF2-40B4-BE49-F238E27FC236}">
                    <a16:creationId xmlns:a16="http://schemas.microsoft.com/office/drawing/2014/main" xmlns="" id="{28DD1550-CA18-4F89-A86F-42F605122A99}"/>
                  </a:ext>
                </a:extLst>
              </p:cNvPr>
              <p:cNvSpPr txBox="1"/>
              <p:nvPr/>
            </p:nvSpPr>
            <p:spPr>
              <a:xfrm>
                <a:off x="673103" y="2680785"/>
                <a:ext cx="4072897" cy="8521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b" anchorCtr="0">
                <a:normAutofit/>
              </a:bodyPr>
              <a:lstStyle/>
              <a:p>
                <a:pPr>
                  <a:buSzPct val="25000"/>
                </a:pPr>
                <a:r>
                  <a:rPr lang="en-US" sz="2000" b="1" dirty="0"/>
                  <a:t>Unified fonts make</a:t>
                </a:r>
              </a:p>
              <a:p>
                <a:pPr>
                  <a:buSzPct val="25000"/>
                </a:pPr>
                <a:r>
                  <a:rPr lang="en-US" sz="2000" b="1" dirty="0"/>
                  <a:t>reading more fluent.</a:t>
                </a:r>
              </a:p>
            </p:txBody>
          </p: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F5894032-D6B7-4472-ADE7-F1B0726ADD15}"/>
                  </a:ext>
                </a:extLst>
              </p:cNvPr>
              <p:cNvCxnSpPr/>
              <p:nvPr/>
            </p:nvCxnSpPr>
            <p:spPr>
              <a:xfrm>
                <a:off x="673103" y="3659947"/>
                <a:ext cx="4072897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íṣ1íḓé">
                <a:extLst>
                  <a:ext uri="{FF2B5EF4-FFF2-40B4-BE49-F238E27FC236}">
                    <a16:creationId xmlns:a16="http://schemas.microsoft.com/office/drawing/2014/main" xmlns="" id="{15648CD6-8FCD-4C52-8573-24FA5B910220}"/>
                  </a:ext>
                </a:extLst>
              </p:cNvPr>
              <p:cNvSpPr txBox="1"/>
              <p:nvPr/>
            </p:nvSpPr>
            <p:spPr>
              <a:xfrm>
                <a:off x="673101" y="3765447"/>
                <a:ext cx="4072897" cy="9058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8" name="îṧľîde">
              <a:extLst>
                <a:ext uri="{FF2B5EF4-FFF2-40B4-BE49-F238E27FC236}">
                  <a16:creationId xmlns:a16="http://schemas.microsoft.com/office/drawing/2014/main" xmlns="" id="{9B32FD68-6090-4322-9C91-1D0168C29E18}"/>
                </a:ext>
              </a:extLst>
            </p:cNvPr>
            <p:cNvGrpSpPr/>
            <p:nvPr/>
          </p:nvGrpSpPr>
          <p:grpSpPr>
            <a:xfrm>
              <a:off x="9108667" y="3736710"/>
              <a:ext cx="2404498" cy="1017430"/>
              <a:chOff x="8661000" y="1781570"/>
              <a:chExt cx="2295000" cy="1017430"/>
            </a:xfrm>
          </p:grpSpPr>
          <p:sp>
            <p:nvSpPr>
              <p:cNvPr id="11" name="ïsļîḑé">
                <a:extLst>
                  <a:ext uri="{FF2B5EF4-FFF2-40B4-BE49-F238E27FC236}">
                    <a16:creationId xmlns:a16="http://schemas.microsoft.com/office/drawing/2014/main" xmlns="" id="{1BB3FD0B-B174-49D5-A30B-28C5FC18EA58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12" name="íŝlîḍé">
                <a:extLst>
                  <a:ext uri="{FF2B5EF4-FFF2-40B4-BE49-F238E27FC236}">
                    <a16:creationId xmlns:a16="http://schemas.microsoft.com/office/drawing/2014/main" xmlns="" id="{AF2BBDC6-8EC9-4ADC-B35C-9CB18470C4A6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sp>
          <p:nvSpPr>
            <p:cNvPr id="9" name="ïSľiḋè">
              <a:extLst>
                <a:ext uri="{FF2B5EF4-FFF2-40B4-BE49-F238E27FC236}">
                  <a16:creationId xmlns:a16="http://schemas.microsoft.com/office/drawing/2014/main" xmlns="" id="{0BC0451E-E8CD-4318-89D5-1D39CFBBF88B}"/>
                </a:ext>
              </a:extLst>
            </p:cNvPr>
            <p:cNvSpPr txBox="1"/>
            <p:nvPr/>
          </p:nvSpPr>
          <p:spPr>
            <a:xfrm>
              <a:off x="9108667" y="5521882"/>
              <a:ext cx="240449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6D0E5D2A-A8E4-4EA6-9E27-FE17EF472ABA}"/>
                </a:ext>
              </a:extLst>
            </p:cNvPr>
            <p:cNvCxnSpPr>
              <a:cxnSpLocks/>
            </p:cNvCxnSpPr>
            <p:nvPr/>
          </p:nvCxnSpPr>
          <p:spPr>
            <a:xfrm>
              <a:off x="9207396" y="5192646"/>
              <a:ext cx="2311504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08670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64DE655-F935-4863-A17D-D79D7092AC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4968F1F-6FC5-459B-8339-0E8FAA491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BD8E3E8-A528-41D8-BC38-3206BFB39B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20644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767E217-EF67-4237-A4F7-659739F5FE2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4938"/>
            <a:ext cx="10854087" cy="5027224"/>
            <a:chOff x="669925" y="1124938"/>
            <a:chExt cx="10854087" cy="5027224"/>
          </a:xfrm>
        </p:grpSpPr>
        <p:sp>
          <p:nvSpPr>
            <p:cNvPr id="6" name="ïşḻïḓê">
              <a:extLst>
                <a:ext uri="{FF2B5EF4-FFF2-40B4-BE49-F238E27FC236}">
                  <a16:creationId xmlns:a16="http://schemas.microsoft.com/office/drawing/2014/main" xmlns="" id="{0F4811F5-410F-4701-B90C-320E5B977427}"/>
                </a:ext>
              </a:extLst>
            </p:cNvPr>
            <p:cNvSpPr/>
            <p:nvPr/>
          </p:nvSpPr>
          <p:spPr>
            <a:xfrm rot="16200000">
              <a:off x="4390527" y="1286718"/>
              <a:ext cx="1867253" cy="154369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íṩḻïḋe">
              <a:extLst>
                <a:ext uri="{FF2B5EF4-FFF2-40B4-BE49-F238E27FC236}">
                  <a16:creationId xmlns:a16="http://schemas.microsoft.com/office/drawing/2014/main" xmlns="" id="{70CCC1BF-E2A8-4F3A-A09C-181639DECE34}"/>
                </a:ext>
              </a:extLst>
            </p:cNvPr>
            <p:cNvSpPr/>
            <p:nvPr/>
          </p:nvSpPr>
          <p:spPr>
            <a:xfrm rot="16200000">
              <a:off x="4390527" y="3514052"/>
              <a:ext cx="1867253" cy="154369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8" name="iṡḷíďè">
              <a:extLst>
                <a:ext uri="{FF2B5EF4-FFF2-40B4-BE49-F238E27FC236}">
                  <a16:creationId xmlns:a16="http://schemas.microsoft.com/office/drawing/2014/main" xmlns="" id="{56D755B7-6947-472E-BE09-2A36BAB01F1E}"/>
                </a:ext>
              </a:extLst>
            </p:cNvPr>
            <p:cNvGrpSpPr/>
            <p:nvPr/>
          </p:nvGrpSpPr>
          <p:grpSpPr>
            <a:xfrm>
              <a:off x="6096000" y="2059555"/>
              <a:ext cx="1543693" cy="4092607"/>
              <a:chOff x="6096000" y="2059555"/>
              <a:chExt cx="1543693" cy="4092607"/>
            </a:xfrm>
          </p:grpSpPr>
          <p:sp>
            <p:nvSpPr>
              <p:cNvPr id="31" name="ï$ľîḑe">
                <a:extLst>
                  <a:ext uri="{FF2B5EF4-FFF2-40B4-BE49-F238E27FC236}">
                    <a16:creationId xmlns:a16="http://schemas.microsoft.com/office/drawing/2014/main" xmlns="" id="{1129F0CB-0CA6-4875-A892-21324CDB0A10}"/>
                  </a:ext>
                </a:extLst>
              </p:cNvPr>
              <p:cNvSpPr/>
              <p:nvPr/>
            </p:nvSpPr>
            <p:spPr>
              <a:xfrm rot="5400000" flipH="1">
                <a:off x="5934220" y="2221335"/>
                <a:ext cx="1867253" cy="1543693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ïş1ïďe">
                <a:extLst>
                  <a:ext uri="{FF2B5EF4-FFF2-40B4-BE49-F238E27FC236}">
                    <a16:creationId xmlns:a16="http://schemas.microsoft.com/office/drawing/2014/main" xmlns="" id="{543BD8C9-AAB8-4E64-8E14-2F589C6CFA63}"/>
                  </a:ext>
                </a:extLst>
              </p:cNvPr>
              <p:cNvSpPr/>
              <p:nvPr/>
            </p:nvSpPr>
            <p:spPr>
              <a:xfrm rot="5400000" flipH="1">
                <a:off x="5934220" y="4446689"/>
                <a:ext cx="1867253" cy="1543693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îṥ1ïďé">
              <a:extLst>
                <a:ext uri="{FF2B5EF4-FFF2-40B4-BE49-F238E27FC236}">
                  <a16:creationId xmlns:a16="http://schemas.microsoft.com/office/drawing/2014/main" xmlns="" id="{A4ED6731-F6B2-4180-AE49-86463A702382}"/>
                </a:ext>
              </a:extLst>
            </p:cNvPr>
            <p:cNvSpPr/>
            <p:nvPr/>
          </p:nvSpPr>
          <p:spPr bwMode="auto">
            <a:xfrm>
              <a:off x="5123221" y="4092597"/>
              <a:ext cx="401864" cy="38660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íSḻiḍè">
              <a:extLst>
                <a:ext uri="{FF2B5EF4-FFF2-40B4-BE49-F238E27FC236}">
                  <a16:creationId xmlns:a16="http://schemas.microsoft.com/office/drawing/2014/main" xmlns="" id="{745AA078-E589-49ED-8BBA-30C78D51E89B}"/>
                </a:ext>
              </a:extLst>
            </p:cNvPr>
            <p:cNvSpPr/>
            <p:nvPr/>
          </p:nvSpPr>
          <p:spPr bwMode="auto">
            <a:xfrm>
              <a:off x="6666917" y="2792628"/>
              <a:ext cx="401858" cy="40110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1" name="íšḷîḍé">
              <a:extLst>
                <a:ext uri="{FF2B5EF4-FFF2-40B4-BE49-F238E27FC236}">
                  <a16:creationId xmlns:a16="http://schemas.microsoft.com/office/drawing/2014/main" xmlns="" id="{45CE8B76-6B60-4A63-88A9-7D1E53897717}"/>
                </a:ext>
              </a:extLst>
            </p:cNvPr>
            <p:cNvSpPr/>
            <p:nvPr/>
          </p:nvSpPr>
          <p:spPr bwMode="auto">
            <a:xfrm>
              <a:off x="5123224" y="1865326"/>
              <a:ext cx="401858" cy="386476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ïṧ1îḓé">
              <a:extLst>
                <a:ext uri="{FF2B5EF4-FFF2-40B4-BE49-F238E27FC236}">
                  <a16:creationId xmlns:a16="http://schemas.microsoft.com/office/drawing/2014/main" xmlns="" id="{2BF9D032-9D97-43E7-A452-39D9F95E979B}"/>
                </a:ext>
              </a:extLst>
            </p:cNvPr>
            <p:cNvSpPr/>
            <p:nvPr/>
          </p:nvSpPr>
          <p:spPr bwMode="auto">
            <a:xfrm>
              <a:off x="6642818" y="5036395"/>
              <a:ext cx="450058" cy="364280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13" name="iṣľîḋè">
              <a:extLst>
                <a:ext uri="{FF2B5EF4-FFF2-40B4-BE49-F238E27FC236}">
                  <a16:creationId xmlns:a16="http://schemas.microsoft.com/office/drawing/2014/main" xmlns="" id="{4B491B76-4B57-4FC7-A314-C88853844C49}"/>
                </a:ext>
              </a:extLst>
            </p:cNvPr>
            <p:cNvGrpSpPr/>
            <p:nvPr/>
          </p:nvGrpSpPr>
          <p:grpSpPr>
            <a:xfrm>
              <a:off x="669925" y="3729954"/>
              <a:ext cx="3285153" cy="1111889"/>
              <a:chOff x="669926" y="4886849"/>
              <a:chExt cx="3131158" cy="1111889"/>
            </a:xfrm>
          </p:grpSpPr>
          <p:sp>
            <p:nvSpPr>
              <p:cNvPr id="29" name="išlíďe">
                <a:extLst>
                  <a:ext uri="{FF2B5EF4-FFF2-40B4-BE49-F238E27FC236}">
                    <a16:creationId xmlns:a16="http://schemas.microsoft.com/office/drawing/2014/main" xmlns="" id="{E25C91AB-C644-4D4B-A820-E061CB4FCE82}"/>
                  </a:ext>
                </a:extLst>
              </p:cNvPr>
              <p:cNvSpPr/>
              <p:nvPr/>
            </p:nvSpPr>
            <p:spPr bwMode="auto">
              <a:xfrm>
                <a:off x="669926" y="5274447"/>
                <a:ext cx="3131158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0" name="iş1îḋè">
                <a:extLst>
                  <a:ext uri="{FF2B5EF4-FFF2-40B4-BE49-F238E27FC236}">
                    <a16:creationId xmlns:a16="http://schemas.microsoft.com/office/drawing/2014/main" xmlns="" id="{67949EBC-5366-46A9-B090-AFA8A6A1B589}"/>
                  </a:ext>
                </a:extLst>
              </p:cNvPr>
              <p:cNvSpPr txBox="1"/>
              <p:nvPr/>
            </p:nvSpPr>
            <p:spPr bwMode="auto">
              <a:xfrm>
                <a:off x="669926" y="4886849"/>
                <a:ext cx="3131158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4" name="ïśľîďê">
              <a:extLst>
                <a:ext uri="{FF2B5EF4-FFF2-40B4-BE49-F238E27FC236}">
                  <a16:creationId xmlns:a16="http://schemas.microsoft.com/office/drawing/2014/main" xmlns="" id="{699651D3-893E-4E96-B6BF-D89F03FC83A5}"/>
                </a:ext>
              </a:extLst>
            </p:cNvPr>
            <p:cNvGrpSpPr/>
            <p:nvPr/>
          </p:nvGrpSpPr>
          <p:grpSpPr>
            <a:xfrm>
              <a:off x="673571" y="1502620"/>
              <a:ext cx="3285153" cy="1111889"/>
              <a:chOff x="669926" y="4886849"/>
              <a:chExt cx="3131158" cy="1111889"/>
            </a:xfrm>
          </p:grpSpPr>
          <p:sp>
            <p:nvSpPr>
              <p:cNvPr id="27" name="ïṥľiḍe">
                <a:extLst>
                  <a:ext uri="{FF2B5EF4-FFF2-40B4-BE49-F238E27FC236}">
                    <a16:creationId xmlns:a16="http://schemas.microsoft.com/office/drawing/2014/main" xmlns="" id="{AAE32FE0-9DE4-4F55-A251-C93580932578}"/>
                  </a:ext>
                </a:extLst>
              </p:cNvPr>
              <p:cNvSpPr/>
              <p:nvPr/>
            </p:nvSpPr>
            <p:spPr bwMode="auto">
              <a:xfrm>
                <a:off x="669926" y="5274447"/>
                <a:ext cx="3131158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8" name="iṧḷiḋé">
                <a:extLst>
                  <a:ext uri="{FF2B5EF4-FFF2-40B4-BE49-F238E27FC236}">
                    <a16:creationId xmlns:a16="http://schemas.microsoft.com/office/drawing/2014/main" xmlns="" id="{0471D6D2-8C0F-4BED-ADF1-CD8210D79BDB}"/>
                  </a:ext>
                </a:extLst>
              </p:cNvPr>
              <p:cNvSpPr txBox="1"/>
              <p:nvPr/>
            </p:nvSpPr>
            <p:spPr bwMode="auto">
              <a:xfrm>
                <a:off x="669926" y="4886849"/>
                <a:ext cx="3131158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EA1D2DE2-08BC-4788-9F22-02FC60B1EF3B}"/>
                </a:ext>
              </a:extLst>
            </p:cNvPr>
            <p:cNvCxnSpPr/>
            <p:nvPr/>
          </p:nvCxnSpPr>
          <p:spPr>
            <a:xfrm>
              <a:off x="669925" y="3193734"/>
              <a:ext cx="342306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íṣḻídè">
              <a:extLst>
                <a:ext uri="{FF2B5EF4-FFF2-40B4-BE49-F238E27FC236}">
                  <a16:creationId xmlns:a16="http://schemas.microsoft.com/office/drawing/2014/main" xmlns="" id="{52CD3FF3-A996-4FE1-8858-EED16858EAB0}"/>
                </a:ext>
              </a:extLst>
            </p:cNvPr>
            <p:cNvGrpSpPr/>
            <p:nvPr/>
          </p:nvGrpSpPr>
          <p:grpSpPr>
            <a:xfrm>
              <a:off x="8210606" y="4663581"/>
              <a:ext cx="3309878" cy="1111889"/>
              <a:chOff x="669925" y="4886849"/>
              <a:chExt cx="3262606" cy="1111889"/>
            </a:xfrm>
          </p:grpSpPr>
          <p:sp>
            <p:nvSpPr>
              <p:cNvPr id="25" name="isļíde">
                <a:extLst>
                  <a:ext uri="{FF2B5EF4-FFF2-40B4-BE49-F238E27FC236}">
                    <a16:creationId xmlns:a16="http://schemas.microsoft.com/office/drawing/2014/main" xmlns="" id="{17EBA93E-E542-4309-9958-FBF6D7FC256C}"/>
                  </a:ext>
                </a:extLst>
              </p:cNvPr>
              <p:cNvSpPr/>
              <p:nvPr/>
            </p:nvSpPr>
            <p:spPr bwMode="auto">
              <a:xfrm>
                <a:off x="669925" y="5274447"/>
                <a:ext cx="3262606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6" name="işḷîḓe">
                <a:extLst>
                  <a:ext uri="{FF2B5EF4-FFF2-40B4-BE49-F238E27FC236}">
                    <a16:creationId xmlns:a16="http://schemas.microsoft.com/office/drawing/2014/main" xmlns="" id="{05CDA673-DDB4-458A-BD85-3349C75D1D0D}"/>
                  </a:ext>
                </a:extLst>
              </p:cNvPr>
              <p:cNvSpPr txBox="1"/>
              <p:nvPr/>
            </p:nvSpPr>
            <p:spPr bwMode="auto">
              <a:xfrm>
                <a:off x="669925" y="4886849"/>
                <a:ext cx="326260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7" name="î$líďè">
              <a:extLst>
                <a:ext uri="{FF2B5EF4-FFF2-40B4-BE49-F238E27FC236}">
                  <a16:creationId xmlns:a16="http://schemas.microsoft.com/office/drawing/2014/main" xmlns="" id="{C7BC37CE-1795-4295-8775-9217A84B7E29}"/>
                </a:ext>
              </a:extLst>
            </p:cNvPr>
            <p:cNvGrpSpPr/>
            <p:nvPr/>
          </p:nvGrpSpPr>
          <p:grpSpPr>
            <a:xfrm>
              <a:off x="8214132" y="2436247"/>
              <a:ext cx="3309880" cy="1111889"/>
              <a:chOff x="669925" y="4886849"/>
              <a:chExt cx="3262608" cy="1111889"/>
            </a:xfrm>
          </p:grpSpPr>
          <p:sp>
            <p:nvSpPr>
              <p:cNvPr id="23" name="íSlïdè">
                <a:extLst>
                  <a:ext uri="{FF2B5EF4-FFF2-40B4-BE49-F238E27FC236}">
                    <a16:creationId xmlns:a16="http://schemas.microsoft.com/office/drawing/2014/main" xmlns="" id="{AE46CD39-268F-4172-8F30-FDC7CAF663DE}"/>
                  </a:ext>
                </a:extLst>
              </p:cNvPr>
              <p:cNvSpPr/>
              <p:nvPr/>
            </p:nvSpPr>
            <p:spPr bwMode="auto">
              <a:xfrm>
                <a:off x="669925" y="5274447"/>
                <a:ext cx="3262606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iṧļîḓê">
                <a:extLst>
                  <a:ext uri="{FF2B5EF4-FFF2-40B4-BE49-F238E27FC236}">
                    <a16:creationId xmlns:a16="http://schemas.microsoft.com/office/drawing/2014/main" xmlns="" id="{93201E58-003B-471D-AAA9-60699DE281CF}"/>
                  </a:ext>
                </a:extLst>
              </p:cNvPr>
              <p:cNvSpPr txBox="1"/>
              <p:nvPr/>
            </p:nvSpPr>
            <p:spPr bwMode="auto">
              <a:xfrm>
                <a:off x="669926" y="4886849"/>
                <a:ext cx="326260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5FC17EDD-8E45-4A6F-9C07-4DAD7310250D}"/>
                </a:ext>
              </a:extLst>
            </p:cNvPr>
            <p:cNvCxnSpPr/>
            <p:nvPr/>
          </p:nvCxnSpPr>
          <p:spPr>
            <a:xfrm>
              <a:off x="8210607" y="4127361"/>
              <a:ext cx="3309879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iṣľïḑe">
              <a:extLst>
                <a:ext uri="{FF2B5EF4-FFF2-40B4-BE49-F238E27FC236}">
                  <a16:creationId xmlns:a16="http://schemas.microsoft.com/office/drawing/2014/main" xmlns="" id="{F2B2328D-2DB9-4ED2-A074-D574F256079F}"/>
                </a:ext>
              </a:extLst>
            </p:cNvPr>
            <p:cNvSpPr/>
            <p:nvPr/>
          </p:nvSpPr>
          <p:spPr>
            <a:xfrm>
              <a:off x="4040289" y="1742899"/>
              <a:ext cx="631332" cy="63133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b" anchorCtr="0">
              <a:normAutofit fontScale="92500" lnSpcReduction="20000"/>
            </a:bodyPr>
            <a:lstStyle/>
            <a:p>
              <a:pPr algn="ctr"/>
              <a:r>
                <a:rPr lang="en-US" altLang="zh-CN" sz="2800" b="1" dirty="0">
                  <a:solidFill>
                    <a:schemeClr val="tx1"/>
                  </a:solidFill>
                </a:rPr>
                <a:t>1</a:t>
              </a:r>
              <a:endParaRPr sz="2800" b="1" dirty="0">
                <a:solidFill>
                  <a:schemeClr val="tx1"/>
                </a:solidFill>
              </a:endParaRPr>
            </a:p>
          </p:txBody>
        </p:sp>
        <p:sp>
          <p:nvSpPr>
            <p:cNvPr id="20" name="îşļîdé">
              <a:extLst>
                <a:ext uri="{FF2B5EF4-FFF2-40B4-BE49-F238E27FC236}">
                  <a16:creationId xmlns:a16="http://schemas.microsoft.com/office/drawing/2014/main" xmlns="" id="{829F984C-12DA-4FB9-B1DA-66DB952543CC}"/>
                </a:ext>
              </a:extLst>
            </p:cNvPr>
            <p:cNvSpPr/>
            <p:nvPr/>
          </p:nvSpPr>
          <p:spPr>
            <a:xfrm>
              <a:off x="4040289" y="3970232"/>
              <a:ext cx="631332" cy="63133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b" anchorCtr="0">
              <a:normAutofit fontScale="92500" lnSpcReduction="20000"/>
            </a:bodyPr>
            <a:lstStyle/>
            <a:p>
              <a:pPr algn="ctr"/>
              <a:r>
                <a:rPr lang="en-US" altLang="zh-CN" sz="2800" b="1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21" name="îṣḻïḑè">
              <a:extLst>
                <a:ext uri="{FF2B5EF4-FFF2-40B4-BE49-F238E27FC236}">
                  <a16:creationId xmlns:a16="http://schemas.microsoft.com/office/drawing/2014/main" xmlns="" id="{0D4BB045-BED0-4C92-8A4F-70E465DC34A3}"/>
                </a:ext>
              </a:extLst>
            </p:cNvPr>
            <p:cNvSpPr/>
            <p:nvPr/>
          </p:nvSpPr>
          <p:spPr>
            <a:xfrm>
              <a:off x="7528090" y="2676525"/>
              <a:ext cx="631332" cy="63133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b" anchorCtr="0">
              <a:normAutofit fontScale="92500" lnSpcReduction="20000"/>
            </a:bodyPr>
            <a:lstStyle/>
            <a:p>
              <a:pPr algn="ctr"/>
              <a:r>
                <a:rPr lang="en-US" altLang="zh-CN" sz="28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22" name="îṡḷíďè">
              <a:extLst>
                <a:ext uri="{FF2B5EF4-FFF2-40B4-BE49-F238E27FC236}">
                  <a16:creationId xmlns:a16="http://schemas.microsoft.com/office/drawing/2014/main" xmlns="" id="{3A1EA82F-DC21-41FC-97EC-E1838513C60B}"/>
                </a:ext>
              </a:extLst>
            </p:cNvPr>
            <p:cNvSpPr/>
            <p:nvPr/>
          </p:nvSpPr>
          <p:spPr>
            <a:xfrm>
              <a:off x="7528090" y="4902869"/>
              <a:ext cx="631332" cy="63133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b" anchorCtr="0">
              <a:normAutofit fontScale="92500" lnSpcReduction="20000"/>
            </a:bodyPr>
            <a:lstStyle/>
            <a:p>
              <a:pPr algn="ctr"/>
              <a:r>
                <a:rPr lang="en-US" altLang="zh-CN" sz="2800" b="1" dirty="0">
                  <a:solidFill>
                    <a:schemeClr val="tx1"/>
                  </a:solidFill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9345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93FE1DB-6516-4C51-8D79-B914AB45F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EBC6B0D-F250-4E7B-83A1-D7A5552D7E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F45EDDB-D2C0-44E2-8EFD-67FB0DEEB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225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D488096-AA6E-4980-83F2-C8B341CF84C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214634" y="1822230"/>
            <a:ext cx="7756382" cy="3266903"/>
            <a:chOff x="2214634" y="1822230"/>
            <a:chExt cx="7756382" cy="3266903"/>
          </a:xfrm>
        </p:grpSpPr>
        <p:sp>
          <p:nvSpPr>
            <p:cNvPr id="6" name="î$1îďe">
              <a:extLst>
                <a:ext uri="{FF2B5EF4-FFF2-40B4-BE49-F238E27FC236}">
                  <a16:creationId xmlns:a16="http://schemas.microsoft.com/office/drawing/2014/main" xmlns="" id="{79A2C9DA-85AA-4BEF-9E8A-DDE74DAAB884}"/>
                </a:ext>
              </a:extLst>
            </p:cNvPr>
            <p:cNvSpPr/>
            <p:nvPr/>
          </p:nvSpPr>
          <p:spPr>
            <a:xfrm rot="16200000">
              <a:off x="5794107" y="-35559"/>
              <a:ext cx="603786" cy="5400000"/>
            </a:xfrm>
            <a:prstGeom prst="rightBracket">
              <a:avLst>
                <a:gd name="adj" fmla="val 125234"/>
              </a:avLst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7" name="íṣľiďé">
              <a:extLst>
                <a:ext uri="{FF2B5EF4-FFF2-40B4-BE49-F238E27FC236}">
                  <a16:creationId xmlns:a16="http://schemas.microsoft.com/office/drawing/2014/main" xmlns="" id="{57939DF1-71E6-4DAF-9241-46DFC1443129}"/>
                </a:ext>
              </a:extLst>
            </p:cNvPr>
            <p:cNvSpPr/>
            <p:nvPr/>
          </p:nvSpPr>
          <p:spPr>
            <a:xfrm>
              <a:off x="4820700" y="1822230"/>
              <a:ext cx="2555309" cy="779443"/>
            </a:xfrm>
            <a:prstGeom prst="roundRect">
              <a:avLst>
                <a:gd name="adj" fmla="val 24861"/>
              </a:avLst>
            </a:prstGeom>
            <a:solidFill>
              <a:schemeClr val="bg1">
                <a:lumMod val="5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2400" b="1" dirty="0"/>
                <a:t>Text here</a:t>
              </a:r>
            </a:p>
          </p:txBody>
        </p:sp>
        <p:sp>
          <p:nvSpPr>
            <p:cNvPr id="8" name="í$lîḓe">
              <a:extLst>
                <a:ext uri="{FF2B5EF4-FFF2-40B4-BE49-F238E27FC236}">
                  <a16:creationId xmlns:a16="http://schemas.microsoft.com/office/drawing/2014/main" xmlns="" id="{699AC7C6-2A5D-4765-9029-0BDE54789487}"/>
                </a:ext>
              </a:extLst>
            </p:cNvPr>
            <p:cNvSpPr/>
            <p:nvPr/>
          </p:nvSpPr>
          <p:spPr>
            <a:xfrm>
              <a:off x="2895285" y="2945154"/>
              <a:ext cx="965831" cy="965832"/>
            </a:xfrm>
            <a:prstGeom prst="star7">
              <a:avLst>
                <a:gd name="adj" fmla="val 40882"/>
                <a:gd name="hf" fmla="val 102572"/>
                <a:gd name="vf" fmla="val 105210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grpSp>
          <p:nvGrpSpPr>
            <p:cNvPr id="9" name="iŝľïḋé">
              <a:extLst>
                <a:ext uri="{FF2B5EF4-FFF2-40B4-BE49-F238E27FC236}">
                  <a16:creationId xmlns:a16="http://schemas.microsoft.com/office/drawing/2014/main" xmlns="" id="{02F4A271-EAF6-47F4-9FF0-1A9681F465F3}"/>
                </a:ext>
              </a:extLst>
            </p:cNvPr>
            <p:cNvGrpSpPr/>
            <p:nvPr/>
          </p:nvGrpSpPr>
          <p:grpSpPr>
            <a:xfrm>
              <a:off x="2214634" y="4144136"/>
              <a:ext cx="2327132" cy="944997"/>
              <a:chOff x="684485" y="4144136"/>
              <a:chExt cx="2327132" cy="944997"/>
            </a:xfrm>
          </p:grpSpPr>
          <p:sp>
            <p:nvSpPr>
              <p:cNvPr id="17" name="ïsḷïdè">
                <a:extLst>
                  <a:ext uri="{FF2B5EF4-FFF2-40B4-BE49-F238E27FC236}">
                    <a16:creationId xmlns:a16="http://schemas.microsoft.com/office/drawing/2014/main" xmlns="" id="{907F6058-50CC-4A96-BCD9-61B76B28B725}"/>
                  </a:ext>
                </a:extLst>
              </p:cNvPr>
              <p:cNvSpPr/>
              <p:nvPr/>
            </p:nvSpPr>
            <p:spPr bwMode="auto">
              <a:xfrm>
                <a:off x="684485" y="4531734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8" name="ïṣ1îḋè">
                <a:extLst>
                  <a:ext uri="{FF2B5EF4-FFF2-40B4-BE49-F238E27FC236}">
                    <a16:creationId xmlns:a16="http://schemas.microsoft.com/office/drawing/2014/main" xmlns="" id="{AA07B7B0-A811-4A3B-B014-41B63EF0A5DF}"/>
                  </a:ext>
                </a:extLst>
              </p:cNvPr>
              <p:cNvSpPr txBox="1"/>
              <p:nvPr/>
            </p:nvSpPr>
            <p:spPr bwMode="auto">
              <a:xfrm>
                <a:off x="684485" y="4144136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0" name="ïśḷíḑè">
              <a:extLst>
                <a:ext uri="{FF2B5EF4-FFF2-40B4-BE49-F238E27FC236}">
                  <a16:creationId xmlns:a16="http://schemas.microsoft.com/office/drawing/2014/main" xmlns="" id="{7A804193-5359-444D-BCB6-B6819A7E86F1}"/>
                </a:ext>
              </a:extLst>
            </p:cNvPr>
            <p:cNvSpPr/>
            <p:nvPr/>
          </p:nvSpPr>
          <p:spPr>
            <a:xfrm>
              <a:off x="8324535" y="2945154"/>
              <a:ext cx="965831" cy="965832"/>
            </a:xfrm>
            <a:prstGeom prst="star7">
              <a:avLst>
                <a:gd name="adj" fmla="val 40882"/>
                <a:gd name="hf" fmla="val 102572"/>
                <a:gd name="vf" fmla="val 105210"/>
              </a:avLst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grpSp>
          <p:nvGrpSpPr>
            <p:cNvPr id="11" name="ïṧḷïďê">
              <a:extLst>
                <a:ext uri="{FF2B5EF4-FFF2-40B4-BE49-F238E27FC236}">
                  <a16:creationId xmlns:a16="http://schemas.microsoft.com/office/drawing/2014/main" xmlns="" id="{8C3D3B3D-E14C-44C8-BC50-0B0ECB7C4331}"/>
                </a:ext>
              </a:extLst>
            </p:cNvPr>
            <p:cNvGrpSpPr/>
            <p:nvPr/>
          </p:nvGrpSpPr>
          <p:grpSpPr>
            <a:xfrm>
              <a:off x="7643884" y="4144136"/>
              <a:ext cx="2327132" cy="944997"/>
              <a:chOff x="3520519" y="4144136"/>
              <a:chExt cx="2327132" cy="944997"/>
            </a:xfrm>
          </p:grpSpPr>
          <p:sp>
            <p:nvSpPr>
              <p:cNvPr id="15" name="îṧlíḋé">
                <a:extLst>
                  <a:ext uri="{FF2B5EF4-FFF2-40B4-BE49-F238E27FC236}">
                    <a16:creationId xmlns:a16="http://schemas.microsoft.com/office/drawing/2014/main" xmlns="" id="{AB7E3B2C-FE65-47F4-A12D-A98C931E4111}"/>
                  </a:ext>
                </a:extLst>
              </p:cNvPr>
              <p:cNvSpPr/>
              <p:nvPr/>
            </p:nvSpPr>
            <p:spPr bwMode="auto">
              <a:xfrm>
                <a:off x="3520519" y="4531734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6" name="iṡḻîďê">
                <a:extLst>
                  <a:ext uri="{FF2B5EF4-FFF2-40B4-BE49-F238E27FC236}">
                    <a16:creationId xmlns:a16="http://schemas.microsoft.com/office/drawing/2014/main" xmlns="" id="{FC85DE62-2054-452D-A598-35AFFE4E83CD}"/>
                  </a:ext>
                </a:extLst>
              </p:cNvPr>
              <p:cNvSpPr txBox="1"/>
              <p:nvPr/>
            </p:nvSpPr>
            <p:spPr bwMode="auto">
              <a:xfrm>
                <a:off x="3520519" y="4144136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E17B8A25-615F-4243-AC62-C080BAEF68D6}"/>
                </a:ext>
              </a:extLst>
            </p:cNvPr>
            <p:cNvCxnSpPr/>
            <p:nvPr/>
          </p:nvCxnSpPr>
          <p:spPr>
            <a:xfrm>
              <a:off x="6096000" y="4156384"/>
              <a:ext cx="0" cy="9205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íś1îďé">
              <a:extLst>
                <a:ext uri="{FF2B5EF4-FFF2-40B4-BE49-F238E27FC236}">
                  <a16:creationId xmlns:a16="http://schemas.microsoft.com/office/drawing/2014/main" xmlns="" id="{2B9DCFA0-8C60-40B1-8A79-3D9C84F9F343}"/>
                </a:ext>
              </a:extLst>
            </p:cNvPr>
            <p:cNvSpPr/>
            <p:nvPr/>
          </p:nvSpPr>
          <p:spPr bwMode="auto">
            <a:xfrm>
              <a:off x="3207626" y="3246124"/>
              <a:ext cx="341149" cy="363892"/>
            </a:xfrm>
            <a:custGeom>
              <a:avLst/>
              <a:gdLst>
                <a:gd name="T0" fmla="*/ 41 w 45"/>
                <a:gd name="T1" fmla="*/ 48 h 48"/>
                <a:gd name="T2" fmla="*/ 0 w 45"/>
                <a:gd name="T3" fmla="*/ 44 h 48"/>
                <a:gd name="T4" fmla="*/ 3 w 45"/>
                <a:gd name="T5" fmla="*/ 7 h 48"/>
                <a:gd name="T6" fmla="*/ 7 w 45"/>
                <a:gd name="T7" fmla="*/ 4 h 48"/>
                <a:gd name="T8" fmla="*/ 13 w 45"/>
                <a:gd name="T9" fmla="*/ 0 h 48"/>
                <a:gd name="T10" fmla="*/ 17 w 45"/>
                <a:gd name="T11" fmla="*/ 7 h 48"/>
                <a:gd name="T12" fmla="*/ 27 w 45"/>
                <a:gd name="T13" fmla="*/ 4 h 48"/>
                <a:gd name="T14" fmla="*/ 33 w 45"/>
                <a:gd name="T15" fmla="*/ 0 h 48"/>
                <a:gd name="T16" fmla="*/ 38 w 45"/>
                <a:gd name="T17" fmla="*/ 7 h 48"/>
                <a:gd name="T18" fmla="*/ 45 w 45"/>
                <a:gd name="T19" fmla="*/ 10 h 48"/>
                <a:gd name="T20" fmla="*/ 11 w 45"/>
                <a:gd name="T21" fmla="*/ 25 h 48"/>
                <a:gd name="T22" fmla="*/ 3 w 45"/>
                <a:gd name="T23" fmla="*/ 17 h 48"/>
                <a:gd name="T24" fmla="*/ 11 w 45"/>
                <a:gd name="T25" fmla="*/ 25 h 48"/>
                <a:gd name="T26" fmla="*/ 11 w 45"/>
                <a:gd name="T27" fmla="*/ 26 h 48"/>
                <a:gd name="T28" fmla="*/ 3 w 45"/>
                <a:gd name="T29" fmla="*/ 35 h 48"/>
                <a:gd name="T30" fmla="*/ 11 w 45"/>
                <a:gd name="T31" fmla="*/ 44 h 48"/>
                <a:gd name="T32" fmla="*/ 3 w 45"/>
                <a:gd name="T33" fmla="*/ 37 h 48"/>
                <a:gd name="T34" fmla="*/ 11 w 45"/>
                <a:gd name="T35" fmla="*/ 44 h 48"/>
                <a:gd name="T36" fmla="*/ 13 w 45"/>
                <a:gd name="T37" fmla="*/ 3 h 48"/>
                <a:gd name="T38" fmla="*/ 10 w 45"/>
                <a:gd name="T39" fmla="*/ 4 h 48"/>
                <a:gd name="T40" fmla="*/ 11 w 45"/>
                <a:gd name="T41" fmla="*/ 13 h 48"/>
                <a:gd name="T42" fmla="*/ 14 w 45"/>
                <a:gd name="T43" fmla="*/ 12 h 48"/>
                <a:gd name="T44" fmla="*/ 21 w 45"/>
                <a:gd name="T45" fmla="*/ 25 h 48"/>
                <a:gd name="T46" fmla="*/ 13 w 45"/>
                <a:gd name="T47" fmla="*/ 17 h 48"/>
                <a:gd name="T48" fmla="*/ 21 w 45"/>
                <a:gd name="T49" fmla="*/ 25 h 48"/>
                <a:gd name="T50" fmla="*/ 21 w 45"/>
                <a:gd name="T51" fmla="*/ 26 h 48"/>
                <a:gd name="T52" fmla="*/ 13 w 45"/>
                <a:gd name="T53" fmla="*/ 35 h 48"/>
                <a:gd name="T54" fmla="*/ 21 w 45"/>
                <a:gd name="T55" fmla="*/ 44 h 48"/>
                <a:gd name="T56" fmla="*/ 13 w 45"/>
                <a:gd name="T57" fmla="*/ 37 h 48"/>
                <a:gd name="T58" fmla="*/ 21 w 45"/>
                <a:gd name="T59" fmla="*/ 44 h 48"/>
                <a:gd name="T60" fmla="*/ 32 w 45"/>
                <a:gd name="T61" fmla="*/ 17 h 48"/>
                <a:gd name="T62" fmla="*/ 23 w 45"/>
                <a:gd name="T63" fmla="*/ 25 h 48"/>
                <a:gd name="T64" fmla="*/ 32 w 45"/>
                <a:gd name="T65" fmla="*/ 35 h 48"/>
                <a:gd name="T66" fmla="*/ 23 w 45"/>
                <a:gd name="T67" fmla="*/ 26 h 48"/>
                <a:gd name="T68" fmla="*/ 32 w 45"/>
                <a:gd name="T69" fmla="*/ 35 h 48"/>
                <a:gd name="T70" fmla="*/ 32 w 45"/>
                <a:gd name="T71" fmla="*/ 37 h 48"/>
                <a:gd name="T72" fmla="*/ 23 w 45"/>
                <a:gd name="T73" fmla="*/ 44 h 48"/>
                <a:gd name="T74" fmla="*/ 34 w 45"/>
                <a:gd name="T75" fmla="*/ 4 h 48"/>
                <a:gd name="T76" fmla="*/ 32 w 45"/>
                <a:gd name="T77" fmla="*/ 3 h 48"/>
                <a:gd name="T78" fmla="*/ 31 w 45"/>
                <a:gd name="T79" fmla="*/ 12 h 48"/>
                <a:gd name="T80" fmla="*/ 33 w 45"/>
                <a:gd name="T81" fmla="*/ 13 h 48"/>
                <a:gd name="T82" fmla="*/ 34 w 45"/>
                <a:gd name="T83" fmla="*/ 4 h 48"/>
                <a:gd name="T84" fmla="*/ 41 w 45"/>
                <a:gd name="T85" fmla="*/ 17 h 48"/>
                <a:gd name="T86" fmla="*/ 33 w 45"/>
                <a:gd name="T87" fmla="*/ 25 h 48"/>
                <a:gd name="T88" fmla="*/ 41 w 45"/>
                <a:gd name="T89" fmla="*/ 35 h 48"/>
                <a:gd name="T90" fmla="*/ 33 w 45"/>
                <a:gd name="T91" fmla="*/ 26 h 48"/>
                <a:gd name="T92" fmla="*/ 41 w 45"/>
                <a:gd name="T93" fmla="*/ 35 h 48"/>
                <a:gd name="T94" fmla="*/ 41 w 45"/>
                <a:gd name="T95" fmla="*/ 37 h 48"/>
                <a:gd name="T96" fmla="*/ 33 w 45"/>
                <a:gd name="T9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" h="48">
                  <a:moveTo>
                    <a:pt x="45" y="44"/>
                  </a:moveTo>
                  <a:cubicBezTo>
                    <a:pt x="45" y="46"/>
                    <a:pt x="43" y="48"/>
                    <a:pt x="41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8"/>
                    <a:pt x="0" y="46"/>
                    <a:pt x="0" y="4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7"/>
                    <a:pt x="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2"/>
                    <a:pt x="17" y="4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9" y="0"/>
                    <a:pt x="3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6" y="0"/>
                    <a:pt x="38" y="2"/>
                    <a:pt x="38" y="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3" y="7"/>
                    <a:pt x="45" y="8"/>
                    <a:pt x="45" y="10"/>
                  </a:cubicBezTo>
                  <a:lnTo>
                    <a:pt x="45" y="44"/>
                  </a:lnTo>
                  <a:close/>
                  <a:moveTo>
                    <a:pt x="11" y="25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25"/>
                    <a:pt x="3" y="25"/>
                    <a:pt x="3" y="25"/>
                  </a:cubicBezTo>
                  <a:lnTo>
                    <a:pt x="11" y="25"/>
                  </a:lnTo>
                  <a:close/>
                  <a:moveTo>
                    <a:pt x="11" y="35"/>
                  </a:moveTo>
                  <a:cubicBezTo>
                    <a:pt x="11" y="26"/>
                    <a:pt x="11" y="26"/>
                    <a:pt x="11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35"/>
                    <a:pt x="3" y="35"/>
                    <a:pt x="3" y="35"/>
                  </a:cubicBezTo>
                  <a:lnTo>
                    <a:pt x="11" y="35"/>
                  </a:lnTo>
                  <a:close/>
                  <a:moveTo>
                    <a:pt x="11" y="44"/>
                  </a:moveTo>
                  <a:cubicBezTo>
                    <a:pt x="11" y="37"/>
                    <a:pt x="11" y="37"/>
                    <a:pt x="11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44"/>
                    <a:pt x="3" y="44"/>
                    <a:pt x="3" y="44"/>
                  </a:cubicBezTo>
                  <a:lnTo>
                    <a:pt x="11" y="44"/>
                  </a:lnTo>
                  <a:close/>
                  <a:moveTo>
                    <a:pt x="14" y="4"/>
                  </a:moveTo>
                  <a:cubicBezTo>
                    <a:pt x="14" y="4"/>
                    <a:pt x="13" y="3"/>
                    <a:pt x="13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0" y="4"/>
                    <a:pt x="10" y="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1" y="13"/>
                    <a:pt x="11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4" y="12"/>
                    <a:pt x="14" y="12"/>
                  </a:cubicBezTo>
                  <a:lnTo>
                    <a:pt x="14" y="4"/>
                  </a:lnTo>
                  <a:close/>
                  <a:moveTo>
                    <a:pt x="21" y="25"/>
                  </a:moveTo>
                  <a:cubicBezTo>
                    <a:pt x="21" y="17"/>
                    <a:pt x="21" y="17"/>
                    <a:pt x="21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21" y="25"/>
                  </a:lnTo>
                  <a:close/>
                  <a:moveTo>
                    <a:pt x="21" y="35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21" y="35"/>
                  </a:lnTo>
                  <a:close/>
                  <a:moveTo>
                    <a:pt x="21" y="44"/>
                  </a:moveTo>
                  <a:cubicBezTo>
                    <a:pt x="21" y="37"/>
                    <a:pt x="21" y="37"/>
                    <a:pt x="21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44"/>
                    <a:pt x="13" y="44"/>
                    <a:pt x="13" y="44"/>
                  </a:cubicBezTo>
                  <a:lnTo>
                    <a:pt x="21" y="44"/>
                  </a:lnTo>
                  <a:close/>
                  <a:moveTo>
                    <a:pt x="32" y="25"/>
                  </a:moveTo>
                  <a:cubicBezTo>
                    <a:pt x="32" y="17"/>
                    <a:pt x="32" y="17"/>
                    <a:pt x="32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25"/>
                    <a:pt x="23" y="25"/>
                    <a:pt x="23" y="25"/>
                  </a:cubicBezTo>
                  <a:lnTo>
                    <a:pt x="32" y="25"/>
                  </a:lnTo>
                  <a:close/>
                  <a:moveTo>
                    <a:pt x="32" y="35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35"/>
                    <a:pt x="23" y="35"/>
                    <a:pt x="23" y="35"/>
                  </a:cubicBezTo>
                  <a:lnTo>
                    <a:pt x="32" y="35"/>
                  </a:lnTo>
                  <a:close/>
                  <a:moveTo>
                    <a:pt x="32" y="44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44"/>
                    <a:pt x="23" y="44"/>
                    <a:pt x="23" y="44"/>
                  </a:cubicBezTo>
                  <a:lnTo>
                    <a:pt x="32" y="44"/>
                  </a:lnTo>
                  <a:close/>
                  <a:moveTo>
                    <a:pt x="34" y="4"/>
                  </a:moveTo>
                  <a:cubicBezTo>
                    <a:pt x="34" y="4"/>
                    <a:pt x="34" y="3"/>
                    <a:pt x="33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4"/>
                    <a:pt x="31" y="4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3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4" y="13"/>
                    <a:pt x="34" y="12"/>
                    <a:pt x="34" y="12"/>
                  </a:cubicBezTo>
                  <a:lnTo>
                    <a:pt x="34" y="4"/>
                  </a:lnTo>
                  <a:close/>
                  <a:moveTo>
                    <a:pt x="41" y="25"/>
                  </a:moveTo>
                  <a:cubicBezTo>
                    <a:pt x="41" y="17"/>
                    <a:pt x="41" y="17"/>
                    <a:pt x="41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25"/>
                    <a:pt x="33" y="25"/>
                    <a:pt x="33" y="25"/>
                  </a:cubicBezTo>
                  <a:lnTo>
                    <a:pt x="41" y="25"/>
                  </a:lnTo>
                  <a:close/>
                  <a:moveTo>
                    <a:pt x="41" y="35"/>
                  </a:moveTo>
                  <a:cubicBezTo>
                    <a:pt x="41" y="26"/>
                    <a:pt x="41" y="26"/>
                    <a:pt x="41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35"/>
                    <a:pt x="33" y="35"/>
                    <a:pt x="33" y="35"/>
                  </a:cubicBezTo>
                  <a:lnTo>
                    <a:pt x="41" y="35"/>
                  </a:lnTo>
                  <a:close/>
                  <a:moveTo>
                    <a:pt x="41" y="44"/>
                  </a:moveTo>
                  <a:cubicBezTo>
                    <a:pt x="41" y="37"/>
                    <a:pt x="41" y="37"/>
                    <a:pt x="41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44"/>
                    <a:pt x="33" y="44"/>
                    <a:pt x="33" y="44"/>
                  </a:cubicBezTo>
                  <a:lnTo>
                    <a:pt x="41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 dirty="0"/>
            </a:p>
          </p:txBody>
        </p:sp>
        <p:sp>
          <p:nvSpPr>
            <p:cNvPr id="14" name="iŝ1îḓè">
              <a:extLst>
                <a:ext uri="{FF2B5EF4-FFF2-40B4-BE49-F238E27FC236}">
                  <a16:creationId xmlns:a16="http://schemas.microsoft.com/office/drawing/2014/main" xmlns="" id="{6FD45E35-E299-4346-941B-FFA9CC440B35}"/>
                </a:ext>
              </a:extLst>
            </p:cNvPr>
            <p:cNvSpPr/>
            <p:nvPr/>
          </p:nvSpPr>
          <p:spPr bwMode="auto">
            <a:xfrm>
              <a:off x="8625504" y="3254550"/>
              <a:ext cx="363892" cy="347040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136889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955E645-A054-4BB2-96A1-8A54D1A830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1566117-D65C-44A1-BA77-10318D7B5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FB8F9F7-16C7-485D-AE61-1C37E5D9A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20279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B12B5FA-DBF4-4617-9707-1C35E0A1B7A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345163"/>
            <a:ext cx="10847387" cy="4788937"/>
            <a:chOff x="673100" y="1345163"/>
            <a:chExt cx="10847387" cy="4788937"/>
          </a:xfrm>
        </p:grpSpPr>
        <p:sp>
          <p:nvSpPr>
            <p:cNvPr id="6" name="íṩļiḑê">
              <a:extLst>
                <a:ext uri="{FF2B5EF4-FFF2-40B4-BE49-F238E27FC236}">
                  <a16:creationId xmlns:a16="http://schemas.microsoft.com/office/drawing/2014/main" xmlns="" id="{D1ABF756-182F-4996-AE38-A277915254A7}"/>
                </a:ext>
              </a:extLst>
            </p:cNvPr>
            <p:cNvSpPr/>
            <p:nvPr/>
          </p:nvSpPr>
          <p:spPr>
            <a:xfrm>
              <a:off x="3944689" y="2380214"/>
              <a:ext cx="2770729" cy="2770730"/>
            </a:xfrm>
            <a:prstGeom prst="diamond">
              <a:avLst/>
            </a:prstGeom>
            <a:solidFill>
              <a:schemeClr val="accent1"/>
            </a:solidFill>
            <a:ln w="254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islïdè">
              <a:extLst>
                <a:ext uri="{FF2B5EF4-FFF2-40B4-BE49-F238E27FC236}">
                  <a16:creationId xmlns:a16="http://schemas.microsoft.com/office/drawing/2014/main" xmlns="" id="{E21749FC-370D-456D-B792-BF95541921F0}"/>
                </a:ext>
              </a:extLst>
            </p:cNvPr>
            <p:cNvSpPr/>
            <p:nvPr/>
          </p:nvSpPr>
          <p:spPr>
            <a:xfrm>
              <a:off x="6875267" y="3079557"/>
              <a:ext cx="1372044" cy="1372044"/>
            </a:xfrm>
            <a:prstGeom prst="diamond">
              <a:avLst/>
            </a:prstGeom>
            <a:solidFill>
              <a:schemeClr val="bg1">
                <a:lumMod val="95000"/>
              </a:schemeClr>
            </a:solidFill>
            <a:ln w="254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îSļïdè">
              <a:extLst>
                <a:ext uri="{FF2B5EF4-FFF2-40B4-BE49-F238E27FC236}">
                  <a16:creationId xmlns:a16="http://schemas.microsoft.com/office/drawing/2014/main" xmlns="" id="{63EC82AC-F3A1-4125-9E2B-3EDEC94FC855}"/>
                </a:ext>
              </a:extLst>
            </p:cNvPr>
            <p:cNvSpPr/>
            <p:nvPr/>
          </p:nvSpPr>
          <p:spPr>
            <a:xfrm>
              <a:off x="5824051" y="1743076"/>
              <a:ext cx="1946726" cy="1946727"/>
            </a:xfrm>
            <a:prstGeom prst="diamond">
              <a:avLst/>
            </a:prstGeom>
            <a:solidFill>
              <a:schemeClr val="bg1">
                <a:lumMod val="95000"/>
              </a:schemeClr>
            </a:solidFill>
            <a:ln w="254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íṧ1íďe">
              <a:extLst>
                <a:ext uri="{FF2B5EF4-FFF2-40B4-BE49-F238E27FC236}">
                  <a16:creationId xmlns:a16="http://schemas.microsoft.com/office/drawing/2014/main" xmlns="" id="{0AB3AA24-1607-461F-84BE-6E2914534567}"/>
                </a:ext>
              </a:extLst>
            </p:cNvPr>
            <p:cNvSpPr/>
            <p:nvPr/>
          </p:nvSpPr>
          <p:spPr>
            <a:xfrm>
              <a:off x="5952106" y="3830711"/>
              <a:ext cx="1690615" cy="1690615"/>
            </a:xfrm>
            <a:prstGeom prst="diamond">
              <a:avLst/>
            </a:prstGeom>
            <a:solidFill>
              <a:schemeClr val="bg1">
                <a:lumMod val="95000"/>
              </a:schemeClr>
            </a:solidFill>
            <a:ln w="254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íṥļiḍe">
              <a:extLst>
                <a:ext uri="{FF2B5EF4-FFF2-40B4-BE49-F238E27FC236}">
                  <a16:creationId xmlns:a16="http://schemas.microsoft.com/office/drawing/2014/main" xmlns="" id="{E216DA6B-5F56-47AE-AB32-E98412BCFB9F}"/>
                </a:ext>
              </a:extLst>
            </p:cNvPr>
            <p:cNvSpPr/>
            <p:nvPr/>
          </p:nvSpPr>
          <p:spPr bwMode="auto">
            <a:xfrm>
              <a:off x="6548332" y="4389329"/>
              <a:ext cx="498165" cy="573379"/>
            </a:xfrm>
            <a:custGeom>
              <a:avLst/>
              <a:gdLst>
                <a:gd name="T0" fmla="*/ 120 w 241"/>
                <a:gd name="T1" fmla="*/ 0 h 277"/>
                <a:gd name="T2" fmla="*/ 187 w 241"/>
                <a:gd name="T3" fmla="*/ 66 h 277"/>
                <a:gd name="T4" fmla="*/ 120 w 241"/>
                <a:gd name="T5" fmla="*/ 132 h 277"/>
                <a:gd name="T6" fmla="*/ 54 w 241"/>
                <a:gd name="T7" fmla="*/ 66 h 277"/>
                <a:gd name="T8" fmla="*/ 120 w 241"/>
                <a:gd name="T9" fmla="*/ 0 h 277"/>
                <a:gd name="T10" fmla="*/ 49 w 241"/>
                <a:gd name="T11" fmla="*/ 148 h 277"/>
                <a:gd name="T12" fmla="*/ 79 w 241"/>
                <a:gd name="T13" fmla="*/ 148 h 277"/>
                <a:gd name="T14" fmla="*/ 106 w 241"/>
                <a:gd name="T15" fmla="*/ 193 h 277"/>
                <a:gd name="T16" fmla="*/ 134 w 241"/>
                <a:gd name="T17" fmla="*/ 193 h 277"/>
                <a:gd name="T18" fmla="*/ 161 w 241"/>
                <a:gd name="T19" fmla="*/ 148 h 277"/>
                <a:gd name="T20" fmla="*/ 192 w 241"/>
                <a:gd name="T21" fmla="*/ 148 h 277"/>
                <a:gd name="T22" fmla="*/ 241 w 241"/>
                <a:gd name="T23" fmla="*/ 197 h 277"/>
                <a:gd name="T24" fmla="*/ 241 w 241"/>
                <a:gd name="T25" fmla="*/ 277 h 277"/>
                <a:gd name="T26" fmla="*/ 0 w 241"/>
                <a:gd name="T27" fmla="*/ 277 h 277"/>
                <a:gd name="T28" fmla="*/ 0 w 241"/>
                <a:gd name="T29" fmla="*/ 197 h 277"/>
                <a:gd name="T30" fmla="*/ 49 w 241"/>
                <a:gd name="T31" fmla="*/ 148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277">
                  <a:moveTo>
                    <a:pt x="120" y="0"/>
                  </a:moveTo>
                  <a:cubicBezTo>
                    <a:pt x="157" y="0"/>
                    <a:pt x="187" y="29"/>
                    <a:pt x="187" y="66"/>
                  </a:cubicBezTo>
                  <a:cubicBezTo>
                    <a:pt x="187" y="102"/>
                    <a:pt x="157" y="132"/>
                    <a:pt x="120" y="132"/>
                  </a:cubicBezTo>
                  <a:cubicBezTo>
                    <a:pt x="84" y="132"/>
                    <a:pt x="54" y="102"/>
                    <a:pt x="54" y="66"/>
                  </a:cubicBezTo>
                  <a:cubicBezTo>
                    <a:pt x="54" y="29"/>
                    <a:pt x="84" y="0"/>
                    <a:pt x="120" y="0"/>
                  </a:cubicBezTo>
                  <a:close/>
                  <a:moveTo>
                    <a:pt x="49" y="148"/>
                  </a:moveTo>
                  <a:cubicBezTo>
                    <a:pt x="79" y="148"/>
                    <a:pt x="79" y="148"/>
                    <a:pt x="79" y="148"/>
                  </a:cubicBezTo>
                  <a:cubicBezTo>
                    <a:pt x="106" y="193"/>
                    <a:pt x="106" y="193"/>
                    <a:pt x="106" y="193"/>
                  </a:cubicBezTo>
                  <a:cubicBezTo>
                    <a:pt x="114" y="206"/>
                    <a:pt x="127" y="206"/>
                    <a:pt x="134" y="193"/>
                  </a:cubicBezTo>
                  <a:cubicBezTo>
                    <a:pt x="161" y="148"/>
                    <a:pt x="161" y="148"/>
                    <a:pt x="161" y="148"/>
                  </a:cubicBezTo>
                  <a:cubicBezTo>
                    <a:pt x="192" y="148"/>
                    <a:pt x="192" y="148"/>
                    <a:pt x="192" y="148"/>
                  </a:cubicBezTo>
                  <a:cubicBezTo>
                    <a:pt x="219" y="148"/>
                    <a:pt x="241" y="171"/>
                    <a:pt x="241" y="197"/>
                  </a:cubicBezTo>
                  <a:cubicBezTo>
                    <a:pt x="241" y="277"/>
                    <a:pt x="241" y="277"/>
                    <a:pt x="241" y="277"/>
                  </a:cubicBezTo>
                  <a:cubicBezTo>
                    <a:pt x="202" y="277"/>
                    <a:pt x="39" y="277"/>
                    <a:pt x="0" y="277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171"/>
                    <a:pt x="22" y="148"/>
                    <a:pt x="49" y="14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ïṡḻíḓè">
              <a:extLst>
                <a:ext uri="{FF2B5EF4-FFF2-40B4-BE49-F238E27FC236}">
                  <a16:creationId xmlns:a16="http://schemas.microsoft.com/office/drawing/2014/main" xmlns="" id="{39AD7B0D-D65B-40A4-B555-A198156038FA}"/>
                </a:ext>
              </a:extLst>
            </p:cNvPr>
            <p:cNvSpPr/>
            <p:nvPr/>
          </p:nvSpPr>
          <p:spPr bwMode="auto">
            <a:xfrm>
              <a:off x="6583974" y="2314254"/>
              <a:ext cx="426881" cy="804371"/>
            </a:xfrm>
            <a:custGeom>
              <a:avLst/>
              <a:gdLst>
                <a:gd name="T0" fmla="*/ 21 w 51"/>
                <a:gd name="T1" fmla="*/ 72 h 94"/>
                <a:gd name="T2" fmla="*/ 22 w 51"/>
                <a:gd name="T3" fmla="*/ 50 h 94"/>
                <a:gd name="T4" fmla="*/ 7 w 51"/>
                <a:gd name="T5" fmla="*/ 40 h 94"/>
                <a:gd name="T6" fmla="*/ 3 w 51"/>
                <a:gd name="T7" fmla="*/ 26 h 94"/>
                <a:gd name="T8" fmla="*/ 9 w 51"/>
                <a:gd name="T9" fmla="*/ 11 h 94"/>
                <a:gd name="T10" fmla="*/ 23 w 51"/>
                <a:gd name="T11" fmla="*/ 5 h 94"/>
                <a:gd name="T12" fmla="*/ 23 w 51"/>
                <a:gd name="T13" fmla="*/ 0 h 94"/>
                <a:gd name="T14" fmla="*/ 31 w 51"/>
                <a:gd name="T15" fmla="*/ 0 h 94"/>
                <a:gd name="T16" fmla="*/ 31 w 51"/>
                <a:gd name="T17" fmla="*/ 5 h 94"/>
                <a:gd name="T18" fmla="*/ 44 w 51"/>
                <a:gd name="T19" fmla="*/ 11 h 94"/>
                <a:gd name="T20" fmla="*/ 50 w 51"/>
                <a:gd name="T21" fmla="*/ 24 h 94"/>
                <a:gd name="T22" fmla="*/ 37 w 51"/>
                <a:gd name="T23" fmla="*/ 25 h 94"/>
                <a:gd name="T24" fmla="*/ 30 w 51"/>
                <a:gd name="T25" fmla="*/ 17 h 94"/>
                <a:gd name="T26" fmla="*/ 30 w 51"/>
                <a:gd name="T27" fmla="*/ 37 h 94"/>
                <a:gd name="T28" fmla="*/ 47 w 51"/>
                <a:gd name="T29" fmla="*/ 47 h 94"/>
                <a:gd name="T30" fmla="*/ 51 w 51"/>
                <a:gd name="T31" fmla="*/ 61 h 94"/>
                <a:gd name="T32" fmla="*/ 45 w 51"/>
                <a:gd name="T33" fmla="*/ 76 h 94"/>
                <a:gd name="T34" fmla="*/ 29 w 51"/>
                <a:gd name="T35" fmla="*/ 84 h 94"/>
                <a:gd name="T36" fmla="*/ 28 w 51"/>
                <a:gd name="T37" fmla="*/ 94 h 94"/>
                <a:gd name="T38" fmla="*/ 21 w 51"/>
                <a:gd name="T39" fmla="*/ 94 h 94"/>
                <a:gd name="T40" fmla="*/ 21 w 51"/>
                <a:gd name="T41" fmla="*/ 84 h 94"/>
                <a:gd name="T42" fmla="*/ 6 w 51"/>
                <a:gd name="T43" fmla="*/ 77 h 94"/>
                <a:gd name="T44" fmla="*/ 0 w 51"/>
                <a:gd name="T45" fmla="*/ 61 h 94"/>
                <a:gd name="T46" fmla="*/ 14 w 51"/>
                <a:gd name="T47" fmla="*/ 60 h 94"/>
                <a:gd name="T48" fmla="*/ 16 w 51"/>
                <a:gd name="T49" fmla="*/ 67 h 94"/>
                <a:gd name="T50" fmla="*/ 21 w 51"/>
                <a:gd name="T51" fmla="*/ 72 h 94"/>
                <a:gd name="T52" fmla="*/ 23 w 51"/>
                <a:gd name="T53" fmla="*/ 17 h 94"/>
                <a:gd name="T54" fmla="*/ 18 w 51"/>
                <a:gd name="T55" fmla="*/ 20 h 94"/>
                <a:gd name="T56" fmla="*/ 16 w 51"/>
                <a:gd name="T57" fmla="*/ 25 h 94"/>
                <a:gd name="T58" fmla="*/ 17 w 51"/>
                <a:gd name="T59" fmla="*/ 31 h 94"/>
                <a:gd name="T60" fmla="*/ 22 w 51"/>
                <a:gd name="T61" fmla="*/ 35 h 94"/>
                <a:gd name="T62" fmla="*/ 23 w 51"/>
                <a:gd name="T63" fmla="*/ 17 h 94"/>
                <a:gd name="T64" fmla="*/ 29 w 51"/>
                <a:gd name="T65" fmla="*/ 72 h 94"/>
                <a:gd name="T66" fmla="*/ 35 w 51"/>
                <a:gd name="T67" fmla="*/ 69 h 94"/>
                <a:gd name="T68" fmla="*/ 38 w 51"/>
                <a:gd name="T69" fmla="*/ 62 h 94"/>
                <a:gd name="T70" fmla="*/ 36 w 51"/>
                <a:gd name="T71" fmla="*/ 56 h 94"/>
                <a:gd name="T72" fmla="*/ 29 w 51"/>
                <a:gd name="T73" fmla="*/ 52 h 94"/>
                <a:gd name="T74" fmla="*/ 29 w 51"/>
                <a:gd name="T75" fmla="*/ 7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1" h="94">
                  <a:moveTo>
                    <a:pt x="21" y="72"/>
                  </a:moveTo>
                  <a:cubicBezTo>
                    <a:pt x="22" y="50"/>
                    <a:pt x="22" y="50"/>
                    <a:pt x="22" y="50"/>
                  </a:cubicBezTo>
                  <a:cubicBezTo>
                    <a:pt x="15" y="47"/>
                    <a:pt x="10" y="44"/>
                    <a:pt x="7" y="40"/>
                  </a:cubicBezTo>
                  <a:cubicBezTo>
                    <a:pt x="4" y="36"/>
                    <a:pt x="3" y="31"/>
                    <a:pt x="3" y="26"/>
                  </a:cubicBezTo>
                  <a:cubicBezTo>
                    <a:pt x="3" y="20"/>
                    <a:pt x="5" y="15"/>
                    <a:pt x="9" y="11"/>
                  </a:cubicBezTo>
                  <a:cubicBezTo>
                    <a:pt x="12" y="8"/>
                    <a:pt x="17" y="6"/>
                    <a:pt x="23" y="5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6" y="6"/>
                    <a:pt x="41" y="8"/>
                    <a:pt x="44" y="11"/>
                  </a:cubicBezTo>
                  <a:cubicBezTo>
                    <a:pt x="47" y="15"/>
                    <a:pt x="49" y="19"/>
                    <a:pt x="50" y="24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6" y="21"/>
                    <a:pt x="34" y="18"/>
                    <a:pt x="30" y="1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8" y="40"/>
                    <a:pt x="44" y="43"/>
                    <a:pt x="47" y="47"/>
                  </a:cubicBezTo>
                  <a:cubicBezTo>
                    <a:pt x="50" y="50"/>
                    <a:pt x="51" y="55"/>
                    <a:pt x="51" y="61"/>
                  </a:cubicBezTo>
                  <a:cubicBezTo>
                    <a:pt x="51" y="67"/>
                    <a:pt x="49" y="72"/>
                    <a:pt x="45" y="76"/>
                  </a:cubicBezTo>
                  <a:cubicBezTo>
                    <a:pt x="41" y="81"/>
                    <a:pt x="36" y="83"/>
                    <a:pt x="29" y="84"/>
                  </a:cubicBezTo>
                  <a:cubicBezTo>
                    <a:pt x="28" y="94"/>
                    <a:pt x="28" y="94"/>
                    <a:pt x="28" y="94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15" y="83"/>
                    <a:pt x="10" y="81"/>
                    <a:pt x="6" y="77"/>
                  </a:cubicBezTo>
                  <a:cubicBezTo>
                    <a:pt x="3" y="73"/>
                    <a:pt x="1" y="68"/>
                    <a:pt x="0" y="61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2"/>
                    <a:pt x="15" y="65"/>
                    <a:pt x="16" y="67"/>
                  </a:cubicBezTo>
                  <a:cubicBezTo>
                    <a:pt x="18" y="69"/>
                    <a:pt x="19" y="71"/>
                    <a:pt x="21" y="72"/>
                  </a:cubicBezTo>
                  <a:close/>
                  <a:moveTo>
                    <a:pt x="23" y="17"/>
                  </a:moveTo>
                  <a:cubicBezTo>
                    <a:pt x="21" y="17"/>
                    <a:pt x="19" y="18"/>
                    <a:pt x="18" y="20"/>
                  </a:cubicBezTo>
                  <a:cubicBezTo>
                    <a:pt x="16" y="22"/>
                    <a:pt x="16" y="23"/>
                    <a:pt x="16" y="25"/>
                  </a:cubicBezTo>
                  <a:cubicBezTo>
                    <a:pt x="16" y="27"/>
                    <a:pt x="16" y="29"/>
                    <a:pt x="17" y="31"/>
                  </a:cubicBezTo>
                  <a:cubicBezTo>
                    <a:pt x="18" y="32"/>
                    <a:pt x="20" y="34"/>
                    <a:pt x="22" y="35"/>
                  </a:cubicBezTo>
                  <a:lnTo>
                    <a:pt x="23" y="17"/>
                  </a:lnTo>
                  <a:close/>
                  <a:moveTo>
                    <a:pt x="29" y="72"/>
                  </a:moveTo>
                  <a:cubicBezTo>
                    <a:pt x="32" y="72"/>
                    <a:pt x="34" y="71"/>
                    <a:pt x="35" y="69"/>
                  </a:cubicBezTo>
                  <a:cubicBezTo>
                    <a:pt x="37" y="67"/>
                    <a:pt x="38" y="65"/>
                    <a:pt x="38" y="62"/>
                  </a:cubicBezTo>
                  <a:cubicBezTo>
                    <a:pt x="38" y="60"/>
                    <a:pt x="38" y="58"/>
                    <a:pt x="36" y="56"/>
                  </a:cubicBezTo>
                  <a:cubicBezTo>
                    <a:pt x="35" y="54"/>
                    <a:pt x="33" y="53"/>
                    <a:pt x="29" y="52"/>
                  </a:cubicBezTo>
                  <a:lnTo>
                    <a:pt x="29" y="7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íšḷîḍê">
              <a:extLst>
                <a:ext uri="{FF2B5EF4-FFF2-40B4-BE49-F238E27FC236}">
                  <a16:creationId xmlns:a16="http://schemas.microsoft.com/office/drawing/2014/main" xmlns="" id="{D7E7BD8F-8A60-4E95-A757-1E09F25FABF5}"/>
                </a:ext>
              </a:extLst>
            </p:cNvPr>
            <p:cNvSpPr/>
            <p:nvPr/>
          </p:nvSpPr>
          <p:spPr bwMode="auto">
            <a:xfrm>
              <a:off x="7357567" y="3556591"/>
              <a:ext cx="407445" cy="417975"/>
            </a:xfrm>
            <a:custGeom>
              <a:avLst/>
              <a:gdLst>
                <a:gd name="T0" fmla="*/ 3246 w 7943"/>
                <a:gd name="T1" fmla="*/ 3842 h 8160"/>
                <a:gd name="T2" fmla="*/ 5168 w 7943"/>
                <a:gd name="T3" fmla="*/ 1921 h 8160"/>
                <a:gd name="T4" fmla="*/ 3246 w 7943"/>
                <a:gd name="T5" fmla="*/ 0 h 8160"/>
                <a:gd name="T6" fmla="*/ 1325 w 7943"/>
                <a:gd name="T7" fmla="*/ 1921 h 8160"/>
                <a:gd name="T8" fmla="*/ 3246 w 7943"/>
                <a:gd name="T9" fmla="*/ 3842 h 8160"/>
                <a:gd name="T10" fmla="*/ 4144 w 7943"/>
                <a:gd name="T11" fmla="*/ 2685 h 8160"/>
                <a:gd name="T12" fmla="*/ 3234 w 7943"/>
                <a:gd name="T13" fmla="*/ 3191 h 8160"/>
                <a:gd name="T14" fmla="*/ 2323 w 7943"/>
                <a:gd name="T15" fmla="*/ 2685 h 8160"/>
                <a:gd name="T16" fmla="*/ 4144 w 7943"/>
                <a:gd name="T17" fmla="*/ 2685 h 8160"/>
                <a:gd name="T18" fmla="*/ 7939 w 7943"/>
                <a:gd name="T19" fmla="*/ 5684 h 8160"/>
                <a:gd name="T20" fmla="*/ 6355 w 7943"/>
                <a:gd name="T21" fmla="*/ 8160 h 8160"/>
                <a:gd name="T22" fmla="*/ 4770 w 7943"/>
                <a:gd name="T23" fmla="*/ 5684 h 8160"/>
                <a:gd name="T24" fmla="*/ 4929 w 7943"/>
                <a:gd name="T25" fmla="*/ 5527 h 8160"/>
                <a:gd name="T26" fmla="*/ 6261 w 7943"/>
                <a:gd name="T27" fmla="*/ 5067 h 8160"/>
                <a:gd name="T28" fmla="*/ 6449 w 7943"/>
                <a:gd name="T29" fmla="*/ 5067 h 8160"/>
                <a:gd name="T30" fmla="*/ 7781 w 7943"/>
                <a:gd name="T31" fmla="*/ 5527 h 8160"/>
                <a:gd name="T32" fmla="*/ 7939 w 7943"/>
                <a:gd name="T33" fmla="*/ 5684 h 8160"/>
                <a:gd name="T34" fmla="*/ 4439 w 7943"/>
                <a:gd name="T35" fmla="*/ 5696 h 8160"/>
                <a:gd name="T36" fmla="*/ 4731 w 7943"/>
                <a:gd name="T37" fmla="*/ 7078 h 8160"/>
                <a:gd name="T38" fmla="*/ 3246 w 7943"/>
                <a:gd name="T39" fmla="*/ 7155 h 8160"/>
                <a:gd name="T40" fmla="*/ 155 w 7943"/>
                <a:gd name="T41" fmla="*/ 6704 h 8160"/>
                <a:gd name="T42" fmla="*/ 0 w 7943"/>
                <a:gd name="T43" fmla="*/ 6463 h 8160"/>
                <a:gd name="T44" fmla="*/ 0 w 7943"/>
                <a:gd name="T45" fmla="*/ 5830 h 8160"/>
                <a:gd name="T46" fmla="*/ 1645 w 7943"/>
                <a:gd name="T47" fmla="*/ 3988 h 8160"/>
                <a:gd name="T48" fmla="*/ 1737 w 7943"/>
                <a:gd name="T49" fmla="*/ 4013 h 8160"/>
                <a:gd name="T50" fmla="*/ 3246 w 7943"/>
                <a:gd name="T51" fmla="*/ 4505 h 8160"/>
                <a:gd name="T52" fmla="*/ 4756 w 7943"/>
                <a:gd name="T53" fmla="*/ 4013 h 8160"/>
                <a:gd name="T54" fmla="*/ 4848 w 7943"/>
                <a:gd name="T55" fmla="*/ 3988 h 8160"/>
                <a:gd name="T56" fmla="*/ 6143 w 7943"/>
                <a:gd name="T57" fmla="*/ 4753 h 8160"/>
                <a:gd name="T58" fmla="*/ 6050 w 7943"/>
                <a:gd name="T59" fmla="*/ 4811 h 8160"/>
                <a:gd name="T60" fmla="*/ 5017 w 7943"/>
                <a:gd name="T61" fmla="*/ 5198 h 8160"/>
                <a:gd name="T62" fmla="*/ 4943 w 7943"/>
                <a:gd name="T63" fmla="*/ 5196 h 8160"/>
                <a:gd name="T64" fmla="*/ 4922 w 7943"/>
                <a:gd name="T65" fmla="*/ 5195 h 8160"/>
                <a:gd name="T66" fmla="*/ 4574 w 7943"/>
                <a:gd name="T67" fmla="*/ 5343 h 8160"/>
                <a:gd name="T68" fmla="*/ 4439 w 7943"/>
                <a:gd name="T69" fmla="*/ 5696 h 8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943" h="8160">
                  <a:moveTo>
                    <a:pt x="3246" y="3842"/>
                  </a:moveTo>
                  <a:cubicBezTo>
                    <a:pt x="4307" y="3842"/>
                    <a:pt x="5168" y="2982"/>
                    <a:pt x="5168" y="1921"/>
                  </a:cubicBezTo>
                  <a:cubicBezTo>
                    <a:pt x="5168" y="860"/>
                    <a:pt x="4307" y="0"/>
                    <a:pt x="3246" y="0"/>
                  </a:cubicBezTo>
                  <a:cubicBezTo>
                    <a:pt x="2185" y="0"/>
                    <a:pt x="1325" y="860"/>
                    <a:pt x="1325" y="1921"/>
                  </a:cubicBezTo>
                  <a:cubicBezTo>
                    <a:pt x="1325" y="2982"/>
                    <a:pt x="2185" y="3842"/>
                    <a:pt x="3246" y="3842"/>
                  </a:cubicBezTo>
                  <a:close/>
                  <a:moveTo>
                    <a:pt x="4144" y="2685"/>
                  </a:moveTo>
                  <a:cubicBezTo>
                    <a:pt x="4057" y="2974"/>
                    <a:pt x="3683" y="3191"/>
                    <a:pt x="3234" y="3191"/>
                  </a:cubicBezTo>
                  <a:cubicBezTo>
                    <a:pt x="2785" y="3191"/>
                    <a:pt x="2411" y="2974"/>
                    <a:pt x="2323" y="2685"/>
                  </a:cubicBezTo>
                  <a:lnTo>
                    <a:pt x="4144" y="2685"/>
                  </a:lnTo>
                  <a:close/>
                  <a:moveTo>
                    <a:pt x="7939" y="5684"/>
                  </a:moveTo>
                  <a:cubicBezTo>
                    <a:pt x="7898" y="6822"/>
                    <a:pt x="7435" y="7800"/>
                    <a:pt x="6355" y="8160"/>
                  </a:cubicBezTo>
                  <a:cubicBezTo>
                    <a:pt x="5274" y="7800"/>
                    <a:pt x="4811" y="6822"/>
                    <a:pt x="4770" y="5684"/>
                  </a:cubicBezTo>
                  <a:cubicBezTo>
                    <a:pt x="4767" y="5595"/>
                    <a:pt x="4840" y="5523"/>
                    <a:pt x="4929" y="5527"/>
                  </a:cubicBezTo>
                  <a:cubicBezTo>
                    <a:pt x="5434" y="5548"/>
                    <a:pt x="5875" y="5386"/>
                    <a:pt x="6261" y="5067"/>
                  </a:cubicBezTo>
                  <a:cubicBezTo>
                    <a:pt x="6315" y="5022"/>
                    <a:pt x="6395" y="5022"/>
                    <a:pt x="6449" y="5067"/>
                  </a:cubicBezTo>
                  <a:cubicBezTo>
                    <a:pt x="6835" y="5386"/>
                    <a:pt x="7276" y="5548"/>
                    <a:pt x="7781" y="5527"/>
                  </a:cubicBezTo>
                  <a:cubicBezTo>
                    <a:pt x="7869" y="5523"/>
                    <a:pt x="7943" y="5595"/>
                    <a:pt x="7939" y="5684"/>
                  </a:cubicBezTo>
                  <a:close/>
                  <a:moveTo>
                    <a:pt x="4439" y="5696"/>
                  </a:moveTo>
                  <a:cubicBezTo>
                    <a:pt x="4458" y="6218"/>
                    <a:pt x="4558" y="6682"/>
                    <a:pt x="4731" y="7078"/>
                  </a:cubicBezTo>
                  <a:cubicBezTo>
                    <a:pt x="4323" y="7124"/>
                    <a:pt x="3832" y="7155"/>
                    <a:pt x="3246" y="7155"/>
                  </a:cubicBezTo>
                  <a:cubicBezTo>
                    <a:pt x="1394" y="7155"/>
                    <a:pt x="488" y="6852"/>
                    <a:pt x="155" y="6704"/>
                  </a:cubicBezTo>
                  <a:cubicBezTo>
                    <a:pt x="70" y="6666"/>
                    <a:pt x="0" y="6557"/>
                    <a:pt x="0" y="6463"/>
                  </a:cubicBezTo>
                  <a:lnTo>
                    <a:pt x="0" y="5830"/>
                  </a:lnTo>
                  <a:cubicBezTo>
                    <a:pt x="0" y="4881"/>
                    <a:pt x="723" y="4093"/>
                    <a:pt x="1645" y="3988"/>
                  </a:cubicBezTo>
                  <a:cubicBezTo>
                    <a:pt x="1673" y="3985"/>
                    <a:pt x="1714" y="3997"/>
                    <a:pt x="1737" y="4013"/>
                  </a:cubicBezTo>
                  <a:cubicBezTo>
                    <a:pt x="2162" y="4321"/>
                    <a:pt x="2683" y="4505"/>
                    <a:pt x="3246" y="4505"/>
                  </a:cubicBezTo>
                  <a:cubicBezTo>
                    <a:pt x="3810" y="4505"/>
                    <a:pt x="4331" y="4321"/>
                    <a:pt x="4756" y="4013"/>
                  </a:cubicBezTo>
                  <a:cubicBezTo>
                    <a:pt x="4778" y="3997"/>
                    <a:pt x="4820" y="3985"/>
                    <a:pt x="4848" y="3988"/>
                  </a:cubicBezTo>
                  <a:cubicBezTo>
                    <a:pt x="5380" y="4049"/>
                    <a:pt x="5845" y="4338"/>
                    <a:pt x="6143" y="4753"/>
                  </a:cubicBezTo>
                  <a:cubicBezTo>
                    <a:pt x="6110" y="4769"/>
                    <a:pt x="6078" y="4788"/>
                    <a:pt x="6050" y="4811"/>
                  </a:cubicBezTo>
                  <a:cubicBezTo>
                    <a:pt x="5735" y="5071"/>
                    <a:pt x="5398" y="5198"/>
                    <a:pt x="5017" y="5198"/>
                  </a:cubicBezTo>
                  <a:cubicBezTo>
                    <a:pt x="4993" y="5198"/>
                    <a:pt x="4968" y="5197"/>
                    <a:pt x="4943" y="5196"/>
                  </a:cubicBezTo>
                  <a:lnTo>
                    <a:pt x="4922" y="5195"/>
                  </a:lnTo>
                  <a:cubicBezTo>
                    <a:pt x="4792" y="5195"/>
                    <a:pt x="4665" y="5249"/>
                    <a:pt x="4574" y="5343"/>
                  </a:cubicBezTo>
                  <a:cubicBezTo>
                    <a:pt x="4484" y="5437"/>
                    <a:pt x="4434" y="5566"/>
                    <a:pt x="4439" y="56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ko-KR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işļîḓe">
              <a:extLst>
                <a:ext uri="{FF2B5EF4-FFF2-40B4-BE49-F238E27FC236}">
                  <a16:creationId xmlns:a16="http://schemas.microsoft.com/office/drawing/2014/main" xmlns="" id="{EE860348-87D1-42D3-A5D1-9D2371CC2F6C}"/>
                </a:ext>
              </a:extLst>
            </p:cNvPr>
            <p:cNvSpPr/>
            <p:nvPr/>
          </p:nvSpPr>
          <p:spPr bwMode="auto">
            <a:xfrm>
              <a:off x="4757140" y="3293464"/>
              <a:ext cx="1145828" cy="944229"/>
            </a:xfrm>
            <a:custGeom>
              <a:avLst/>
              <a:gdLst>
                <a:gd name="T0" fmla="*/ 427 w 471"/>
                <a:gd name="T1" fmla="*/ 128 h 388"/>
                <a:gd name="T2" fmla="*/ 401 w 471"/>
                <a:gd name="T3" fmla="*/ 155 h 388"/>
                <a:gd name="T4" fmla="*/ 427 w 471"/>
                <a:gd name="T5" fmla="*/ 181 h 388"/>
                <a:gd name="T6" fmla="*/ 454 w 471"/>
                <a:gd name="T7" fmla="*/ 155 h 388"/>
                <a:gd name="T8" fmla="*/ 427 w 471"/>
                <a:gd name="T9" fmla="*/ 128 h 388"/>
                <a:gd name="T10" fmla="*/ 44 w 471"/>
                <a:gd name="T11" fmla="*/ 128 h 388"/>
                <a:gd name="T12" fmla="*/ 18 w 471"/>
                <a:gd name="T13" fmla="*/ 155 h 388"/>
                <a:gd name="T14" fmla="*/ 44 w 471"/>
                <a:gd name="T15" fmla="*/ 181 h 388"/>
                <a:gd name="T16" fmla="*/ 71 w 471"/>
                <a:gd name="T17" fmla="*/ 155 h 388"/>
                <a:gd name="T18" fmla="*/ 44 w 471"/>
                <a:gd name="T19" fmla="*/ 128 h 388"/>
                <a:gd name="T20" fmla="*/ 348 w 471"/>
                <a:gd name="T21" fmla="*/ 80 h 388"/>
                <a:gd name="T22" fmla="*/ 309 w 471"/>
                <a:gd name="T23" fmla="*/ 119 h 388"/>
                <a:gd name="T24" fmla="*/ 348 w 471"/>
                <a:gd name="T25" fmla="*/ 159 h 388"/>
                <a:gd name="T26" fmla="*/ 388 w 471"/>
                <a:gd name="T27" fmla="*/ 119 h 388"/>
                <a:gd name="T28" fmla="*/ 348 w 471"/>
                <a:gd name="T29" fmla="*/ 80 h 388"/>
                <a:gd name="T30" fmla="*/ 471 w 471"/>
                <a:gd name="T31" fmla="*/ 321 h 388"/>
                <a:gd name="T32" fmla="*/ 426 w 471"/>
                <a:gd name="T33" fmla="*/ 321 h 388"/>
                <a:gd name="T34" fmla="*/ 426 w 471"/>
                <a:gd name="T35" fmla="*/ 238 h 388"/>
                <a:gd name="T36" fmla="*/ 415 w 471"/>
                <a:gd name="T37" fmla="*/ 198 h 388"/>
                <a:gd name="T38" fmla="*/ 427 w 471"/>
                <a:gd name="T39" fmla="*/ 197 h 388"/>
                <a:gd name="T40" fmla="*/ 471 w 471"/>
                <a:gd name="T41" fmla="*/ 240 h 388"/>
                <a:gd name="T42" fmla="*/ 471 w 471"/>
                <a:gd name="T43" fmla="*/ 321 h 388"/>
                <a:gd name="T44" fmla="*/ 124 w 471"/>
                <a:gd name="T45" fmla="*/ 80 h 388"/>
                <a:gd name="T46" fmla="*/ 84 w 471"/>
                <a:gd name="T47" fmla="*/ 119 h 388"/>
                <a:gd name="T48" fmla="*/ 124 w 471"/>
                <a:gd name="T49" fmla="*/ 159 h 388"/>
                <a:gd name="T50" fmla="*/ 163 w 471"/>
                <a:gd name="T51" fmla="*/ 119 h 388"/>
                <a:gd name="T52" fmla="*/ 124 w 471"/>
                <a:gd name="T53" fmla="*/ 80 h 388"/>
                <a:gd name="T54" fmla="*/ 44 w 471"/>
                <a:gd name="T55" fmla="*/ 197 h 388"/>
                <a:gd name="T56" fmla="*/ 57 w 471"/>
                <a:gd name="T57" fmla="*/ 198 h 388"/>
                <a:gd name="T58" fmla="*/ 46 w 471"/>
                <a:gd name="T59" fmla="*/ 238 h 388"/>
                <a:gd name="T60" fmla="*/ 46 w 471"/>
                <a:gd name="T61" fmla="*/ 321 h 388"/>
                <a:gd name="T62" fmla="*/ 0 w 471"/>
                <a:gd name="T63" fmla="*/ 321 h 388"/>
                <a:gd name="T64" fmla="*/ 0 w 471"/>
                <a:gd name="T65" fmla="*/ 240 h 388"/>
                <a:gd name="T66" fmla="*/ 44 w 471"/>
                <a:gd name="T67" fmla="*/ 197 h 388"/>
                <a:gd name="T68" fmla="*/ 236 w 471"/>
                <a:gd name="T69" fmla="*/ 0 h 388"/>
                <a:gd name="T70" fmla="*/ 177 w 471"/>
                <a:gd name="T71" fmla="*/ 59 h 388"/>
                <a:gd name="T72" fmla="*/ 236 w 471"/>
                <a:gd name="T73" fmla="*/ 118 h 388"/>
                <a:gd name="T74" fmla="*/ 294 w 471"/>
                <a:gd name="T75" fmla="*/ 59 h 388"/>
                <a:gd name="T76" fmla="*/ 236 w 471"/>
                <a:gd name="T77" fmla="*/ 0 h 388"/>
                <a:gd name="T78" fmla="*/ 412 w 471"/>
                <a:gd name="T79" fmla="*/ 352 h 388"/>
                <a:gd name="T80" fmla="*/ 342 w 471"/>
                <a:gd name="T81" fmla="*/ 352 h 388"/>
                <a:gd name="T82" fmla="*/ 342 w 471"/>
                <a:gd name="T83" fmla="*/ 225 h 388"/>
                <a:gd name="T84" fmla="*/ 330 w 471"/>
                <a:gd name="T85" fmla="*/ 177 h 388"/>
                <a:gd name="T86" fmla="*/ 348 w 471"/>
                <a:gd name="T87" fmla="*/ 174 h 388"/>
                <a:gd name="T88" fmla="*/ 412 w 471"/>
                <a:gd name="T89" fmla="*/ 238 h 388"/>
                <a:gd name="T90" fmla="*/ 412 w 471"/>
                <a:gd name="T91" fmla="*/ 352 h 388"/>
                <a:gd name="T92" fmla="*/ 129 w 471"/>
                <a:gd name="T93" fmla="*/ 225 h 388"/>
                <a:gd name="T94" fmla="*/ 129 w 471"/>
                <a:gd name="T95" fmla="*/ 352 h 388"/>
                <a:gd name="T96" fmla="*/ 60 w 471"/>
                <a:gd name="T97" fmla="*/ 352 h 388"/>
                <a:gd name="T98" fmla="*/ 60 w 471"/>
                <a:gd name="T99" fmla="*/ 238 h 388"/>
                <a:gd name="T100" fmla="*/ 124 w 471"/>
                <a:gd name="T101" fmla="*/ 174 h 388"/>
                <a:gd name="T102" fmla="*/ 141 w 471"/>
                <a:gd name="T103" fmla="*/ 177 h 388"/>
                <a:gd name="T104" fmla="*/ 129 w 471"/>
                <a:gd name="T105" fmla="*/ 225 h 388"/>
                <a:gd name="T106" fmla="*/ 144 w 471"/>
                <a:gd name="T107" fmla="*/ 388 h 388"/>
                <a:gd name="T108" fmla="*/ 328 w 471"/>
                <a:gd name="T109" fmla="*/ 388 h 388"/>
                <a:gd name="T110" fmla="*/ 328 w 471"/>
                <a:gd name="T111" fmla="*/ 225 h 388"/>
                <a:gd name="T112" fmla="*/ 236 w 471"/>
                <a:gd name="T113" fmla="*/ 133 h 388"/>
                <a:gd name="T114" fmla="*/ 144 w 471"/>
                <a:gd name="T115" fmla="*/ 225 h 388"/>
                <a:gd name="T116" fmla="*/ 144 w 471"/>
                <a:gd name="T117" fmla="*/ 38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71" h="388">
                  <a:moveTo>
                    <a:pt x="427" y="128"/>
                  </a:moveTo>
                  <a:cubicBezTo>
                    <a:pt x="413" y="128"/>
                    <a:pt x="401" y="140"/>
                    <a:pt x="401" y="155"/>
                  </a:cubicBezTo>
                  <a:cubicBezTo>
                    <a:pt x="401" y="169"/>
                    <a:pt x="413" y="181"/>
                    <a:pt x="427" y="181"/>
                  </a:cubicBezTo>
                  <a:cubicBezTo>
                    <a:pt x="442" y="181"/>
                    <a:pt x="454" y="169"/>
                    <a:pt x="454" y="155"/>
                  </a:cubicBezTo>
                  <a:cubicBezTo>
                    <a:pt x="454" y="140"/>
                    <a:pt x="442" y="128"/>
                    <a:pt x="427" y="128"/>
                  </a:cubicBezTo>
                  <a:close/>
                  <a:moveTo>
                    <a:pt x="44" y="128"/>
                  </a:moveTo>
                  <a:cubicBezTo>
                    <a:pt x="30" y="128"/>
                    <a:pt x="18" y="140"/>
                    <a:pt x="18" y="155"/>
                  </a:cubicBezTo>
                  <a:cubicBezTo>
                    <a:pt x="18" y="169"/>
                    <a:pt x="30" y="181"/>
                    <a:pt x="44" y="181"/>
                  </a:cubicBezTo>
                  <a:cubicBezTo>
                    <a:pt x="59" y="181"/>
                    <a:pt x="71" y="169"/>
                    <a:pt x="71" y="155"/>
                  </a:cubicBezTo>
                  <a:cubicBezTo>
                    <a:pt x="71" y="140"/>
                    <a:pt x="59" y="128"/>
                    <a:pt x="44" y="128"/>
                  </a:cubicBezTo>
                  <a:close/>
                  <a:moveTo>
                    <a:pt x="348" y="80"/>
                  </a:moveTo>
                  <a:cubicBezTo>
                    <a:pt x="326" y="80"/>
                    <a:pt x="309" y="97"/>
                    <a:pt x="309" y="119"/>
                  </a:cubicBezTo>
                  <a:cubicBezTo>
                    <a:pt x="309" y="141"/>
                    <a:pt x="326" y="159"/>
                    <a:pt x="348" y="159"/>
                  </a:cubicBezTo>
                  <a:cubicBezTo>
                    <a:pt x="370" y="159"/>
                    <a:pt x="388" y="141"/>
                    <a:pt x="388" y="119"/>
                  </a:cubicBezTo>
                  <a:cubicBezTo>
                    <a:pt x="388" y="97"/>
                    <a:pt x="370" y="80"/>
                    <a:pt x="348" y="80"/>
                  </a:cubicBezTo>
                  <a:close/>
                  <a:moveTo>
                    <a:pt x="471" y="321"/>
                  </a:moveTo>
                  <a:cubicBezTo>
                    <a:pt x="426" y="321"/>
                    <a:pt x="426" y="321"/>
                    <a:pt x="426" y="321"/>
                  </a:cubicBezTo>
                  <a:cubicBezTo>
                    <a:pt x="426" y="238"/>
                    <a:pt x="426" y="238"/>
                    <a:pt x="426" y="238"/>
                  </a:cubicBezTo>
                  <a:cubicBezTo>
                    <a:pt x="426" y="223"/>
                    <a:pt x="422" y="210"/>
                    <a:pt x="415" y="198"/>
                  </a:cubicBezTo>
                  <a:cubicBezTo>
                    <a:pt x="419" y="197"/>
                    <a:pt x="423" y="197"/>
                    <a:pt x="427" y="197"/>
                  </a:cubicBezTo>
                  <a:cubicBezTo>
                    <a:pt x="452" y="197"/>
                    <a:pt x="471" y="216"/>
                    <a:pt x="471" y="240"/>
                  </a:cubicBezTo>
                  <a:lnTo>
                    <a:pt x="471" y="321"/>
                  </a:lnTo>
                  <a:close/>
                  <a:moveTo>
                    <a:pt x="124" y="80"/>
                  </a:moveTo>
                  <a:cubicBezTo>
                    <a:pt x="102" y="80"/>
                    <a:pt x="84" y="97"/>
                    <a:pt x="84" y="119"/>
                  </a:cubicBezTo>
                  <a:cubicBezTo>
                    <a:pt x="84" y="141"/>
                    <a:pt x="102" y="159"/>
                    <a:pt x="124" y="159"/>
                  </a:cubicBezTo>
                  <a:cubicBezTo>
                    <a:pt x="145" y="159"/>
                    <a:pt x="163" y="141"/>
                    <a:pt x="163" y="119"/>
                  </a:cubicBezTo>
                  <a:cubicBezTo>
                    <a:pt x="163" y="97"/>
                    <a:pt x="145" y="80"/>
                    <a:pt x="124" y="80"/>
                  </a:cubicBezTo>
                  <a:close/>
                  <a:moveTo>
                    <a:pt x="44" y="197"/>
                  </a:moveTo>
                  <a:cubicBezTo>
                    <a:pt x="49" y="197"/>
                    <a:pt x="53" y="197"/>
                    <a:pt x="57" y="198"/>
                  </a:cubicBezTo>
                  <a:cubicBezTo>
                    <a:pt x="50" y="210"/>
                    <a:pt x="46" y="223"/>
                    <a:pt x="46" y="238"/>
                  </a:cubicBezTo>
                  <a:cubicBezTo>
                    <a:pt x="46" y="321"/>
                    <a:pt x="46" y="321"/>
                    <a:pt x="46" y="321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0" y="216"/>
                    <a:pt x="20" y="197"/>
                    <a:pt x="44" y="197"/>
                  </a:cubicBezTo>
                  <a:close/>
                  <a:moveTo>
                    <a:pt x="236" y="0"/>
                  </a:moveTo>
                  <a:cubicBezTo>
                    <a:pt x="204" y="0"/>
                    <a:pt x="177" y="27"/>
                    <a:pt x="177" y="59"/>
                  </a:cubicBezTo>
                  <a:cubicBezTo>
                    <a:pt x="177" y="91"/>
                    <a:pt x="203" y="118"/>
                    <a:pt x="236" y="118"/>
                  </a:cubicBezTo>
                  <a:cubicBezTo>
                    <a:pt x="268" y="118"/>
                    <a:pt x="294" y="91"/>
                    <a:pt x="294" y="59"/>
                  </a:cubicBezTo>
                  <a:cubicBezTo>
                    <a:pt x="295" y="27"/>
                    <a:pt x="268" y="0"/>
                    <a:pt x="236" y="0"/>
                  </a:cubicBezTo>
                  <a:close/>
                  <a:moveTo>
                    <a:pt x="412" y="352"/>
                  </a:moveTo>
                  <a:cubicBezTo>
                    <a:pt x="342" y="352"/>
                    <a:pt x="342" y="352"/>
                    <a:pt x="342" y="352"/>
                  </a:cubicBezTo>
                  <a:cubicBezTo>
                    <a:pt x="342" y="225"/>
                    <a:pt x="342" y="225"/>
                    <a:pt x="342" y="225"/>
                  </a:cubicBezTo>
                  <a:cubicBezTo>
                    <a:pt x="342" y="208"/>
                    <a:pt x="338" y="192"/>
                    <a:pt x="330" y="177"/>
                  </a:cubicBezTo>
                  <a:cubicBezTo>
                    <a:pt x="336" y="175"/>
                    <a:pt x="342" y="174"/>
                    <a:pt x="348" y="174"/>
                  </a:cubicBezTo>
                  <a:cubicBezTo>
                    <a:pt x="383" y="174"/>
                    <a:pt x="412" y="203"/>
                    <a:pt x="412" y="238"/>
                  </a:cubicBezTo>
                  <a:lnTo>
                    <a:pt x="412" y="352"/>
                  </a:lnTo>
                  <a:close/>
                  <a:moveTo>
                    <a:pt x="129" y="225"/>
                  </a:moveTo>
                  <a:cubicBezTo>
                    <a:pt x="129" y="352"/>
                    <a:pt x="129" y="352"/>
                    <a:pt x="129" y="352"/>
                  </a:cubicBezTo>
                  <a:cubicBezTo>
                    <a:pt x="60" y="352"/>
                    <a:pt x="60" y="352"/>
                    <a:pt x="60" y="352"/>
                  </a:cubicBezTo>
                  <a:cubicBezTo>
                    <a:pt x="60" y="238"/>
                    <a:pt x="60" y="238"/>
                    <a:pt x="60" y="238"/>
                  </a:cubicBezTo>
                  <a:cubicBezTo>
                    <a:pt x="60" y="203"/>
                    <a:pt x="89" y="174"/>
                    <a:pt x="124" y="174"/>
                  </a:cubicBezTo>
                  <a:cubicBezTo>
                    <a:pt x="130" y="174"/>
                    <a:pt x="136" y="175"/>
                    <a:pt x="141" y="177"/>
                  </a:cubicBezTo>
                  <a:cubicBezTo>
                    <a:pt x="134" y="192"/>
                    <a:pt x="129" y="208"/>
                    <a:pt x="129" y="225"/>
                  </a:cubicBezTo>
                  <a:close/>
                  <a:moveTo>
                    <a:pt x="144" y="388"/>
                  </a:moveTo>
                  <a:cubicBezTo>
                    <a:pt x="328" y="388"/>
                    <a:pt x="328" y="388"/>
                    <a:pt x="328" y="388"/>
                  </a:cubicBezTo>
                  <a:cubicBezTo>
                    <a:pt x="328" y="225"/>
                    <a:pt x="328" y="225"/>
                    <a:pt x="328" y="225"/>
                  </a:cubicBezTo>
                  <a:cubicBezTo>
                    <a:pt x="328" y="175"/>
                    <a:pt x="286" y="133"/>
                    <a:pt x="236" y="133"/>
                  </a:cubicBezTo>
                  <a:cubicBezTo>
                    <a:pt x="185" y="133"/>
                    <a:pt x="144" y="175"/>
                    <a:pt x="144" y="225"/>
                  </a:cubicBezTo>
                  <a:lnTo>
                    <a:pt x="144" y="3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iSḻiḋé">
              <a:extLst>
                <a:ext uri="{FF2B5EF4-FFF2-40B4-BE49-F238E27FC236}">
                  <a16:creationId xmlns:a16="http://schemas.microsoft.com/office/drawing/2014/main" xmlns="" id="{F799931A-37E6-46CC-9BAB-2594B0F3B2A7}"/>
                </a:ext>
              </a:extLst>
            </p:cNvPr>
            <p:cNvSpPr txBox="1"/>
            <p:nvPr/>
          </p:nvSpPr>
          <p:spPr bwMode="auto">
            <a:xfrm>
              <a:off x="673100" y="3099282"/>
              <a:ext cx="322245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5" name="îşļíḓe">
              <a:extLst>
                <a:ext uri="{FF2B5EF4-FFF2-40B4-BE49-F238E27FC236}">
                  <a16:creationId xmlns:a16="http://schemas.microsoft.com/office/drawing/2014/main" xmlns="" id="{33F75E0B-168F-473C-8DE8-903E60D2BECB}"/>
                </a:ext>
              </a:extLst>
            </p:cNvPr>
            <p:cNvSpPr/>
            <p:nvPr/>
          </p:nvSpPr>
          <p:spPr bwMode="auto">
            <a:xfrm>
              <a:off x="673100" y="3541088"/>
              <a:ext cx="3222452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6" name="íšḷidé">
              <a:extLst>
                <a:ext uri="{FF2B5EF4-FFF2-40B4-BE49-F238E27FC236}">
                  <a16:creationId xmlns:a16="http://schemas.microsoft.com/office/drawing/2014/main" xmlns="" id="{49F0A54D-C5EC-4485-BE50-7768D0914DCD}"/>
                </a:ext>
              </a:extLst>
            </p:cNvPr>
            <p:cNvSpPr txBox="1"/>
            <p:nvPr/>
          </p:nvSpPr>
          <p:spPr bwMode="auto">
            <a:xfrm>
              <a:off x="7357566" y="1345163"/>
              <a:ext cx="416292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7" name="îsľiḍe">
              <a:extLst>
                <a:ext uri="{FF2B5EF4-FFF2-40B4-BE49-F238E27FC236}">
                  <a16:creationId xmlns:a16="http://schemas.microsoft.com/office/drawing/2014/main" xmlns="" id="{33A19796-F9BE-479C-92F7-304A640A3CE7}"/>
                </a:ext>
              </a:extLst>
            </p:cNvPr>
            <p:cNvSpPr/>
            <p:nvPr/>
          </p:nvSpPr>
          <p:spPr bwMode="auto">
            <a:xfrm>
              <a:off x="7357566" y="1786969"/>
              <a:ext cx="4162921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8" name="îŝľíḋe">
              <a:extLst>
                <a:ext uri="{FF2B5EF4-FFF2-40B4-BE49-F238E27FC236}">
                  <a16:creationId xmlns:a16="http://schemas.microsoft.com/office/drawing/2014/main" xmlns="" id="{BE70A8E3-C009-4F67-AB56-5B110B715762}"/>
                </a:ext>
              </a:extLst>
            </p:cNvPr>
            <p:cNvSpPr txBox="1"/>
            <p:nvPr/>
          </p:nvSpPr>
          <p:spPr bwMode="auto">
            <a:xfrm>
              <a:off x="8247311" y="3293464"/>
              <a:ext cx="327317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9" name="îšḻíďè">
              <a:extLst>
                <a:ext uri="{FF2B5EF4-FFF2-40B4-BE49-F238E27FC236}">
                  <a16:creationId xmlns:a16="http://schemas.microsoft.com/office/drawing/2014/main" xmlns="" id="{15F50420-B009-4A1E-B83A-2BA48134BE0E}"/>
                </a:ext>
              </a:extLst>
            </p:cNvPr>
            <p:cNvSpPr/>
            <p:nvPr/>
          </p:nvSpPr>
          <p:spPr bwMode="auto">
            <a:xfrm>
              <a:off x="8247311" y="3735270"/>
              <a:ext cx="3273176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20" name="íṧliďé">
              <a:extLst>
                <a:ext uri="{FF2B5EF4-FFF2-40B4-BE49-F238E27FC236}">
                  <a16:creationId xmlns:a16="http://schemas.microsoft.com/office/drawing/2014/main" xmlns="" id="{A39CD32B-A8D3-4DA4-923C-A3AA006C334D}"/>
                </a:ext>
              </a:extLst>
            </p:cNvPr>
            <p:cNvSpPr txBox="1"/>
            <p:nvPr/>
          </p:nvSpPr>
          <p:spPr bwMode="auto">
            <a:xfrm>
              <a:off x="7357566" y="4992497"/>
              <a:ext cx="416292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1" name="ïşlîḍé">
              <a:extLst>
                <a:ext uri="{FF2B5EF4-FFF2-40B4-BE49-F238E27FC236}">
                  <a16:creationId xmlns:a16="http://schemas.microsoft.com/office/drawing/2014/main" xmlns="" id="{0F840DC7-4F63-4C66-B6A2-4258CED81318}"/>
                </a:ext>
              </a:extLst>
            </p:cNvPr>
            <p:cNvSpPr/>
            <p:nvPr/>
          </p:nvSpPr>
          <p:spPr bwMode="auto">
            <a:xfrm>
              <a:off x="7357566" y="5434303"/>
              <a:ext cx="4162921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9981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7C478EF-41A5-4909-AB42-3EAA7089AB88}"/>
              </a:ext>
            </a:extLst>
          </p:cNvPr>
          <p:cNvSpPr/>
          <p:nvPr/>
        </p:nvSpPr>
        <p:spPr>
          <a:xfrm>
            <a:off x="5735078" y="3730290"/>
            <a:ext cx="721844" cy="672788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dirty="0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6AC7E289-C38A-46E8-A9F9-3E200013B01A}"/>
              </a:ext>
            </a:extLst>
          </p:cNvPr>
          <p:cNvGrpSpPr/>
          <p:nvPr/>
        </p:nvGrpSpPr>
        <p:grpSpPr>
          <a:xfrm>
            <a:off x="5464177" y="4238625"/>
            <a:ext cx="1263650" cy="1263650"/>
            <a:chOff x="9042402" y="1841501"/>
            <a:chExt cx="1816100" cy="1816100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1E60B847-43FD-42A7-B5DA-BB47DB0A0280}"/>
                </a:ext>
              </a:extLst>
            </p:cNvPr>
            <p:cNvSpPr/>
            <p:nvPr/>
          </p:nvSpPr>
          <p:spPr>
            <a:xfrm>
              <a:off x="9042402" y="1841501"/>
              <a:ext cx="1816100" cy="18161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C9ADA99D-C650-45AE-9E81-E3718C0898DD}"/>
                </a:ext>
              </a:extLst>
            </p:cNvPr>
            <p:cNvSpPr txBox="1"/>
            <p:nvPr/>
          </p:nvSpPr>
          <p:spPr>
            <a:xfrm>
              <a:off x="9191796" y="2046840"/>
              <a:ext cx="423521" cy="43331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章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2BF6F824-5FBC-4398-AC35-572F4DC2FEB7}"/>
                </a:ext>
              </a:extLst>
            </p:cNvPr>
            <p:cNvSpPr txBox="1"/>
            <p:nvPr/>
          </p:nvSpPr>
          <p:spPr>
            <a:xfrm>
              <a:off x="10277647" y="3097678"/>
              <a:ext cx="423519" cy="3953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录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31E71849-6038-4796-AC39-3DDAB6CEEA6F}"/>
                </a:ext>
              </a:extLst>
            </p:cNvPr>
            <p:cNvSpPr txBox="1"/>
            <p:nvPr/>
          </p:nvSpPr>
          <p:spPr>
            <a:xfrm>
              <a:off x="10277646" y="2046840"/>
              <a:ext cx="423521" cy="43331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节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DFA0DC69-D0B0-414F-9BA8-0098F3F86475}"/>
                </a:ext>
              </a:extLst>
            </p:cNvPr>
            <p:cNvSpPr txBox="1"/>
            <p:nvPr/>
          </p:nvSpPr>
          <p:spPr>
            <a:xfrm>
              <a:off x="9230735" y="3097679"/>
              <a:ext cx="326595" cy="3953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numCol="1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>
                <a:defRPr b="1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b="0" dirty="0"/>
                <a:t>目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4F97E488-2D3E-4853-B1D6-DE6D32387EF4}"/>
              </a:ext>
            </a:extLst>
          </p:cNvPr>
          <p:cNvGrpSpPr/>
          <p:nvPr/>
        </p:nvGrpSpPr>
        <p:grpSpPr>
          <a:xfrm>
            <a:off x="6013450" y="4787898"/>
            <a:ext cx="165102" cy="165102"/>
            <a:chOff x="5923685" y="4698133"/>
            <a:chExt cx="344632" cy="344632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6023A771-AC34-458C-BB84-E37374B02911}"/>
                </a:ext>
              </a:extLst>
            </p:cNvPr>
            <p:cNvCxnSpPr>
              <a:cxnSpLocks/>
            </p:cNvCxnSpPr>
            <p:nvPr/>
          </p:nvCxnSpPr>
          <p:spPr>
            <a:xfrm>
              <a:off x="5923685" y="4698133"/>
              <a:ext cx="344632" cy="344632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3D293BC0-CB97-4B19-AE11-BCF4AAF5B0CB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923685" y="4698133"/>
              <a:ext cx="344632" cy="344632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标题 4">
            <a:extLst>
              <a:ext uri="{FF2B5EF4-FFF2-40B4-BE49-F238E27FC236}">
                <a16:creationId xmlns:a16="http://schemas.microsoft.com/office/drawing/2014/main" xmlns="" id="{DE5A91FE-D442-427C-ACFD-B77455B549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22" name="文本占位符 5">
            <a:extLst>
              <a:ext uri="{FF2B5EF4-FFF2-40B4-BE49-F238E27FC236}">
                <a16:creationId xmlns:a16="http://schemas.microsoft.com/office/drawing/2014/main" xmlns="" id="{9CB37537-1A1F-4F0E-87C4-3452AAF0F1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5E5F9EE-9570-42E1-BF15-B7B8D5BECA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CFA7966-62DB-4DEC-B1FD-D224F374AA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32AA09D-84E4-4674-A594-5AD2265474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20642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4ECE267-AA44-425F-9E74-3152D174094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57394" y="1795044"/>
            <a:ext cx="10863091" cy="3697120"/>
            <a:chOff x="657388" y="1795044"/>
            <a:chExt cx="10863091" cy="3697120"/>
          </a:xfrm>
        </p:grpSpPr>
        <p:grpSp>
          <p:nvGrpSpPr>
            <p:cNvPr id="6" name="îṧḷiḋè">
              <a:extLst>
                <a:ext uri="{FF2B5EF4-FFF2-40B4-BE49-F238E27FC236}">
                  <a16:creationId xmlns:a16="http://schemas.microsoft.com/office/drawing/2014/main" xmlns="" id="{47234534-F062-4856-A9D7-3D69782CDDD8}"/>
                </a:ext>
              </a:extLst>
            </p:cNvPr>
            <p:cNvGrpSpPr/>
            <p:nvPr/>
          </p:nvGrpSpPr>
          <p:grpSpPr>
            <a:xfrm>
              <a:off x="657388" y="3107864"/>
              <a:ext cx="10863091" cy="1080104"/>
              <a:chOff x="3719736" y="3107864"/>
              <a:chExt cx="4752528" cy="1080104"/>
            </a:xfrm>
          </p:grpSpPr>
          <p:sp>
            <p:nvSpPr>
              <p:cNvPr id="16" name="ïSľídè">
                <a:extLst>
                  <a:ext uri="{FF2B5EF4-FFF2-40B4-BE49-F238E27FC236}">
                    <a16:creationId xmlns:a16="http://schemas.microsoft.com/office/drawing/2014/main" xmlns="" id="{F9D513C6-EDF2-45CF-A506-2B4267F81888}"/>
                  </a:ext>
                </a:extLst>
              </p:cNvPr>
              <p:cNvSpPr/>
              <p:nvPr/>
            </p:nvSpPr>
            <p:spPr bwMode="auto">
              <a:xfrm>
                <a:off x="3719736" y="3575916"/>
                <a:ext cx="144000" cy="144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" name="ïṡļîḋé">
                <a:extLst>
                  <a:ext uri="{FF2B5EF4-FFF2-40B4-BE49-F238E27FC236}">
                    <a16:creationId xmlns:a16="http://schemas.microsoft.com/office/drawing/2014/main" xmlns="" id="{51750278-1DDE-46FF-8540-682970E4E7E1}"/>
                  </a:ext>
                </a:extLst>
              </p:cNvPr>
              <p:cNvSpPr/>
              <p:nvPr/>
            </p:nvSpPr>
            <p:spPr bwMode="auto">
              <a:xfrm>
                <a:off x="8328264" y="3575916"/>
                <a:ext cx="144000" cy="144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" name="ïṧḷiďé">
                <a:extLst>
                  <a:ext uri="{FF2B5EF4-FFF2-40B4-BE49-F238E27FC236}">
                    <a16:creationId xmlns:a16="http://schemas.microsoft.com/office/drawing/2014/main" xmlns="" id="{7C29FBC2-DEF1-4A8B-A2AB-25C678A4FA07}"/>
                  </a:ext>
                </a:extLst>
              </p:cNvPr>
              <p:cNvSpPr/>
              <p:nvPr/>
            </p:nvSpPr>
            <p:spPr bwMode="auto">
              <a:xfrm>
                <a:off x="3719736" y="3107864"/>
                <a:ext cx="4752528" cy="468052"/>
              </a:xfrm>
              <a:prstGeom prst="trapezoid">
                <a:avLst>
                  <a:gd name="adj" fmla="val 74985"/>
                </a:avLst>
              </a:prstGeom>
              <a:solidFill>
                <a:schemeClr val="bg1">
                  <a:lumMod val="8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9" name="ísliḓê">
                <a:extLst>
                  <a:ext uri="{FF2B5EF4-FFF2-40B4-BE49-F238E27FC236}">
                    <a16:creationId xmlns:a16="http://schemas.microsoft.com/office/drawing/2014/main" xmlns="" id="{35703053-5404-480F-A7BD-36631722433A}"/>
                  </a:ext>
                </a:extLst>
              </p:cNvPr>
              <p:cNvSpPr/>
              <p:nvPr/>
            </p:nvSpPr>
            <p:spPr bwMode="auto">
              <a:xfrm flipV="1">
                <a:off x="3719736" y="3719916"/>
                <a:ext cx="4752528" cy="468052"/>
              </a:xfrm>
              <a:prstGeom prst="trapezoid">
                <a:avLst>
                  <a:gd name="adj" fmla="val 74985"/>
                </a:avLst>
              </a:prstGeom>
              <a:solidFill>
                <a:schemeClr val="bg1">
                  <a:lumMod val="8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7" name="îślïďê">
              <a:extLst>
                <a:ext uri="{FF2B5EF4-FFF2-40B4-BE49-F238E27FC236}">
                  <a16:creationId xmlns:a16="http://schemas.microsoft.com/office/drawing/2014/main" xmlns="" id="{19E7D2B4-C785-4616-A1A2-CF452BBC84F9}"/>
                </a:ext>
              </a:extLst>
            </p:cNvPr>
            <p:cNvSpPr/>
            <p:nvPr/>
          </p:nvSpPr>
          <p:spPr bwMode="auto">
            <a:xfrm>
              <a:off x="4247440" y="1795044"/>
              <a:ext cx="3697120" cy="3697120"/>
            </a:xfrm>
            <a:prstGeom prst="diamond">
              <a:avLst/>
            </a:prstGeom>
            <a:blipFill>
              <a:blip r:embed="rId3"/>
              <a:stretch>
                <a:fillRect l="-25381" r="-25207"/>
              </a:stretch>
            </a:blipFill>
            <a:ln w="50800" cap="flat" cmpd="sng" algn="ctr">
              <a:solidFill>
                <a:schemeClr val="accent1"/>
              </a:solidFill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8" name="îšlîďè">
              <a:extLst>
                <a:ext uri="{FF2B5EF4-FFF2-40B4-BE49-F238E27FC236}">
                  <a16:creationId xmlns:a16="http://schemas.microsoft.com/office/drawing/2014/main" xmlns="" id="{44E349D9-AB80-4FE1-88D8-F3660985CAA1}"/>
                </a:ext>
              </a:extLst>
            </p:cNvPr>
            <p:cNvSpPr/>
            <p:nvPr/>
          </p:nvSpPr>
          <p:spPr bwMode="auto">
            <a:xfrm>
              <a:off x="1002678" y="4245154"/>
              <a:ext cx="3093055" cy="724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9" name="iślîḑê">
              <a:extLst>
                <a:ext uri="{FF2B5EF4-FFF2-40B4-BE49-F238E27FC236}">
                  <a16:creationId xmlns:a16="http://schemas.microsoft.com/office/drawing/2014/main" xmlns="" id="{32601616-D221-4AF5-A112-397DA16F91C6}"/>
                </a:ext>
              </a:extLst>
            </p:cNvPr>
            <p:cNvSpPr txBox="1"/>
            <p:nvPr/>
          </p:nvSpPr>
          <p:spPr bwMode="auto">
            <a:xfrm>
              <a:off x="1002678" y="3751703"/>
              <a:ext cx="3093055" cy="436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0" name="îṣlïḑe">
              <a:extLst>
                <a:ext uri="{FF2B5EF4-FFF2-40B4-BE49-F238E27FC236}">
                  <a16:creationId xmlns:a16="http://schemas.microsoft.com/office/drawing/2014/main" xmlns="" id="{001D5FD1-A731-4CE1-BEB0-9141C92FD719}"/>
                </a:ext>
              </a:extLst>
            </p:cNvPr>
            <p:cNvSpPr/>
            <p:nvPr/>
          </p:nvSpPr>
          <p:spPr bwMode="auto">
            <a:xfrm>
              <a:off x="8108950" y="4245154"/>
              <a:ext cx="3093055" cy="724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" name="íṣľiḓé">
              <a:extLst>
                <a:ext uri="{FF2B5EF4-FFF2-40B4-BE49-F238E27FC236}">
                  <a16:creationId xmlns:a16="http://schemas.microsoft.com/office/drawing/2014/main" xmlns="" id="{6B22A912-E421-4789-AF55-8FB57EE0E98C}"/>
                </a:ext>
              </a:extLst>
            </p:cNvPr>
            <p:cNvSpPr txBox="1"/>
            <p:nvPr/>
          </p:nvSpPr>
          <p:spPr bwMode="auto">
            <a:xfrm>
              <a:off x="8108950" y="3751703"/>
              <a:ext cx="3093055" cy="436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2" name="ïšlîḑê">
              <a:extLst>
                <a:ext uri="{FF2B5EF4-FFF2-40B4-BE49-F238E27FC236}">
                  <a16:creationId xmlns:a16="http://schemas.microsoft.com/office/drawing/2014/main" xmlns="" id="{FE48B1E9-D9DD-4F89-9754-B24182566BA5}"/>
                </a:ext>
              </a:extLst>
            </p:cNvPr>
            <p:cNvSpPr/>
            <p:nvPr/>
          </p:nvSpPr>
          <p:spPr bwMode="auto">
            <a:xfrm>
              <a:off x="1002678" y="2239572"/>
              <a:ext cx="3093055" cy="724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3" name="ísľîďè">
              <a:extLst>
                <a:ext uri="{FF2B5EF4-FFF2-40B4-BE49-F238E27FC236}">
                  <a16:creationId xmlns:a16="http://schemas.microsoft.com/office/drawing/2014/main" xmlns="" id="{C9A584F5-069F-4595-B00D-1CFEAA65660C}"/>
                </a:ext>
              </a:extLst>
            </p:cNvPr>
            <p:cNvSpPr txBox="1"/>
            <p:nvPr/>
          </p:nvSpPr>
          <p:spPr bwMode="auto">
            <a:xfrm>
              <a:off x="1002678" y="3107863"/>
              <a:ext cx="3093055" cy="436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4" name="íṡḷíḓé">
              <a:extLst>
                <a:ext uri="{FF2B5EF4-FFF2-40B4-BE49-F238E27FC236}">
                  <a16:creationId xmlns:a16="http://schemas.microsoft.com/office/drawing/2014/main" xmlns="" id="{C5FF9815-3298-44F0-8E0E-06DD01477631}"/>
                </a:ext>
              </a:extLst>
            </p:cNvPr>
            <p:cNvSpPr/>
            <p:nvPr/>
          </p:nvSpPr>
          <p:spPr bwMode="auto">
            <a:xfrm>
              <a:off x="8082147" y="2239572"/>
              <a:ext cx="3093055" cy="724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5" name="íŝľíḑe">
              <a:extLst>
                <a:ext uri="{FF2B5EF4-FFF2-40B4-BE49-F238E27FC236}">
                  <a16:creationId xmlns:a16="http://schemas.microsoft.com/office/drawing/2014/main" xmlns="" id="{3030944C-061F-4F54-B4E2-AAA2D8CC1F8D}"/>
                </a:ext>
              </a:extLst>
            </p:cNvPr>
            <p:cNvSpPr txBox="1"/>
            <p:nvPr/>
          </p:nvSpPr>
          <p:spPr bwMode="auto">
            <a:xfrm>
              <a:off x="8082147" y="3107863"/>
              <a:ext cx="3093055" cy="436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15510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BA0EBC8-5F0E-4741-A417-03FA25E70B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B21DA15-D40D-4003-9D0A-78A2DB80A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DA4A0EF-69A9-4A72-99B2-B9B28291E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20649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A7634E8-F307-48B8-ACC9-59163743B21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2" y="1815904"/>
            <a:ext cx="10848976" cy="4327721"/>
            <a:chOff x="671512" y="1815904"/>
            <a:chExt cx="10848976" cy="4327721"/>
          </a:xfrm>
        </p:grpSpPr>
        <p:sp>
          <p:nvSpPr>
            <p:cNvPr id="6" name="îŝļiḑe">
              <a:extLst>
                <a:ext uri="{FF2B5EF4-FFF2-40B4-BE49-F238E27FC236}">
                  <a16:creationId xmlns:a16="http://schemas.microsoft.com/office/drawing/2014/main" xmlns="" id="{12E8E8CC-E02B-41E6-BE64-47DFEF0FBD10}"/>
                </a:ext>
              </a:extLst>
            </p:cNvPr>
            <p:cNvSpPr/>
            <p:nvPr/>
          </p:nvSpPr>
          <p:spPr>
            <a:xfrm>
              <a:off x="4220902" y="2552088"/>
              <a:ext cx="3750197" cy="3591537"/>
            </a:xfrm>
            <a:prstGeom prst="rect">
              <a:avLst/>
            </a:prstGeom>
            <a:blipFill>
              <a:blip r:embed="rId3"/>
              <a:stretch>
                <a:fillRect l="-22184" r="-22033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íṧliďê">
              <a:extLst>
                <a:ext uri="{FF2B5EF4-FFF2-40B4-BE49-F238E27FC236}">
                  <a16:creationId xmlns:a16="http://schemas.microsoft.com/office/drawing/2014/main" xmlns="" id="{2471324B-4A90-4753-9572-EA05A3972023}"/>
                </a:ext>
              </a:extLst>
            </p:cNvPr>
            <p:cNvSpPr/>
            <p:nvPr/>
          </p:nvSpPr>
          <p:spPr>
            <a:xfrm>
              <a:off x="3589747" y="2889360"/>
              <a:ext cx="368537" cy="396245"/>
            </a:xfrm>
            <a:prstGeom prst="chevron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ïSliḋe">
              <a:extLst>
                <a:ext uri="{FF2B5EF4-FFF2-40B4-BE49-F238E27FC236}">
                  <a16:creationId xmlns:a16="http://schemas.microsoft.com/office/drawing/2014/main" xmlns="" id="{47F8D883-710F-4389-8BA5-0049E7BCD9EA}"/>
                </a:ext>
              </a:extLst>
            </p:cNvPr>
            <p:cNvSpPr/>
            <p:nvPr/>
          </p:nvSpPr>
          <p:spPr>
            <a:xfrm flipH="1">
              <a:off x="8233717" y="2889360"/>
              <a:ext cx="368537" cy="396245"/>
            </a:xfrm>
            <a:prstGeom prst="chevron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ïšľîḓè">
              <a:extLst>
                <a:ext uri="{FF2B5EF4-FFF2-40B4-BE49-F238E27FC236}">
                  <a16:creationId xmlns:a16="http://schemas.microsoft.com/office/drawing/2014/main" xmlns="" id="{72D9C083-4585-4D3D-8858-F23FEFECF0DE}"/>
                </a:ext>
              </a:extLst>
            </p:cNvPr>
            <p:cNvSpPr/>
            <p:nvPr/>
          </p:nvSpPr>
          <p:spPr>
            <a:xfrm>
              <a:off x="671512" y="1815904"/>
              <a:ext cx="2655616" cy="32261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0" name="iṡļíďè">
              <a:extLst>
                <a:ext uri="{FF2B5EF4-FFF2-40B4-BE49-F238E27FC236}">
                  <a16:creationId xmlns:a16="http://schemas.microsoft.com/office/drawing/2014/main" xmlns="" id="{2031DCD0-795F-4B48-B855-D53E12C62B43}"/>
                </a:ext>
              </a:extLst>
            </p:cNvPr>
            <p:cNvGrpSpPr/>
            <p:nvPr/>
          </p:nvGrpSpPr>
          <p:grpSpPr>
            <a:xfrm>
              <a:off x="671512" y="2788499"/>
              <a:ext cx="2655616" cy="1111889"/>
              <a:chOff x="671512" y="2917434"/>
              <a:chExt cx="2655616" cy="1111889"/>
            </a:xfrm>
          </p:grpSpPr>
          <p:sp>
            <p:nvSpPr>
              <p:cNvPr id="24" name="ïşḻíḍé">
                <a:extLst>
                  <a:ext uri="{FF2B5EF4-FFF2-40B4-BE49-F238E27FC236}">
                    <a16:creationId xmlns:a16="http://schemas.microsoft.com/office/drawing/2014/main" xmlns="" id="{6E2EDAAE-9329-4B90-B6DA-20A4328702B9}"/>
                  </a:ext>
                </a:extLst>
              </p:cNvPr>
              <p:cNvSpPr/>
              <p:nvPr/>
            </p:nvSpPr>
            <p:spPr bwMode="auto">
              <a:xfrm>
                <a:off x="671512" y="3305032"/>
                <a:ext cx="2655616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5" name="íṧļîḍê">
                <a:extLst>
                  <a:ext uri="{FF2B5EF4-FFF2-40B4-BE49-F238E27FC236}">
                    <a16:creationId xmlns:a16="http://schemas.microsoft.com/office/drawing/2014/main" xmlns="" id="{9D301106-67F6-4078-8EB7-15601895502F}"/>
                  </a:ext>
                </a:extLst>
              </p:cNvPr>
              <p:cNvSpPr txBox="1"/>
              <p:nvPr/>
            </p:nvSpPr>
            <p:spPr bwMode="auto">
              <a:xfrm>
                <a:off x="671512" y="2917434"/>
                <a:ext cx="265561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1" name="iśḷíďè">
              <a:extLst>
                <a:ext uri="{FF2B5EF4-FFF2-40B4-BE49-F238E27FC236}">
                  <a16:creationId xmlns:a16="http://schemas.microsoft.com/office/drawing/2014/main" xmlns="" id="{A4C4D527-BD0B-4B8A-9911-91A756D20B06}"/>
                </a:ext>
              </a:extLst>
            </p:cNvPr>
            <p:cNvSpPr/>
            <p:nvPr/>
          </p:nvSpPr>
          <p:spPr bwMode="auto">
            <a:xfrm>
              <a:off x="1750950" y="2025537"/>
              <a:ext cx="496740" cy="495810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2" name="ïşlíḋé">
              <a:extLst>
                <a:ext uri="{FF2B5EF4-FFF2-40B4-BE49-F238E27FC236}">
                  <a16:creationId xmlns:a16="http://schemas.microsoft.com/office/drawing/2014/main" xmlns="" id="{D98473D5-DCC2-4B9C-B337-4874F5F0CB21}"/>
                </a:ext>
              </a:extLst>
            </p:cNvPr>
            <p:cNvSpPr/>
            <p:nvPr/>
          </p:nvSpPr>
          <p:spPr bwMode="auto">
            <a:xfrm>
              <a:off x="671512" y="4167540"/>
              <a:ext cx="2655616" cy="724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3" name="ïṩľíďê">
              <a:extLst>
                <a:ext uri="{FF2B5EF4-FFF2-40B4-BE49-F238E27FC236}">
                  <a16:creationId xmlns:a16="http://schemas.microsoft.com/office/drawing/2014/main" xmlns="" id="{28A73C50-6074-48DA-979A-9B4C7C49CDC1}"/>
                </a:ext>
              </a:extLst>
            </p:cNvPr>
            <p:cNvSpPr/>
            <p:nvPr/>
          </p:nvSpPr>
          <p:spPr>
            <a:xfrm>
              <a:off x="8864872" y="1815904"/>
              <a:ext cx="2655616" cy="32261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4" name="ïŝ1íḋê">
              <a:extLst>
                <a:ext uri="{FF2B5EF4-FFF2-40B4-BE49-F238E27FC236}">
                  <a16:creationId xmlns:a16="http://schemas.microsoft.com/office/drawing/2014/main" xmlns="" id="{14619EFD-840A-4310-AD00-EAEB72CEFB9E}"/>
                </a:ext>
              </a:extLst>
            </p:cNvPr>
            <p:cNvGrpSpPr/>
            <p:nvPr/>
          </p:nvGrpSpPr>
          <p:grpSpPr>
            <a:xfrm>
              <a:off x="8864872" y="2788499"/>
              <a:ext cx="2655616" cy="1111889"/>
              <a:chOff x="671512" y="2917434"/>
              <a:chExt cx="2655616" cy="1111889"/>
            </a:xfrm>
          </p:grpSpPr>
          <p:sp>
            <p:nvSpPr>
              <p:cNvPr id="22" name="îṧ1íḋé">
                <a:extLst>
                  <a:ext uri="{FF2B5EF4-FFF2-40B4-BE49-F238E27FC236}">
                    <a16:creationId xmlns:a16="http://schemas.microsoft.com/office/drawing/2014/main" xmlns="" id="{CA3587D8-F1FC-4390-817A-8F8B95330845}"/>
                  </a:ext>
                </a:extLst>
              </p:cNvPr>
              <p:cNvSpPr/>
              <p:nvPr/>
            </p:nvSpPr>
            <p:spPr bwMode="auto">
              <a:xfrm>
                <a:off x="671512" y="3305032"/>
                <a:ext cx="2655616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išľîḓe">
                <a:extLst>
                  <a:ext uri="{FF2B5EF4-FFF2-40B4-BE49-F238E27FC236}">
                    <a16:creationId xmlns:a16="http://schemas.microsoft.com/office/drawing/2014/main" xmlns="" id="{9F2032DC-D6C4-4461-8327-EFF320D96B8E}"/>
                  </a:ext>
                </a:extLst>
              </p:cNvPr>
              <p:cNvSpPr txBox="1"/>
              <p:nvPr/>
            </p:nvSpPr>
            <p:spPr bwMode="auto">
              <a:xfrm>
                <a:off x="671512" y="2917434"/>
                <a:ext cx="265561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5" name="íṡḷíďe">
              <a:extLst>
                <a:ext uri="{FF2B5EF4-FFF2-40B4-BE49-F238E27FC236}">
                  <a16:creationId xmlns:a16="http://schemas.microsoft.com/office/drawing/2014/main" xmlns="" id="{BE092935-1769-49B6-B0D8-DBE6502F258F}"/>
                </a:ext>
              </a:extLst>
            </p:cNvPr>
            <p:cNvSpPr/>
            <p:nvPr/>
          </p:nvSpPr>
          <p:spPr bwMode="auto">
            <a:xfrm>
              <a:off x="8864872" y="4167540"/>
              <a:ext cx="2655616" cy="724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6" name="íṥḻiḓé">
              <a:extLst>
                <a:ext uri="{FF2B5EF4-FFF2-40B4-BE49-F238E27FC236}">
                  <a16:creationId xmlns:a16="http://schemas.microsoft.com/office/drawing/2014/main" xmlns="" id="{A601A248-1328-48F2-A22B-BC93EF164C1B}"/>
                </a:ext>
              </a:extLst>
            </p:cNvPr>
            <p:cNvSpPr/>
            <p:nvPr/>
          </p:nvSpPr>
          <p:spPr bwMode="auto">
            <a:xfrm>
              <a:off x="9944311" y="2025537"/>
              <a:ext cx="496738" cy="477724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iṥḷiḑê">
              <a:extLst>
                <a:ext uri="{FF2B5EF4-FFF2-40B4-BE49-F238E27FC236}">
                  <a16:creationId xmlns:a16="http://schemas.microsoft.com/office/drawing/2014/main" xmlns="" id="{2BDEE391-2430-4F82-89B9-5F45F230108B}"/>
                </a:ext>
              </a:extLst>
            </p:cNvPr>
            <p:cNvSpPr/>
            <p:nvPr/>
          </p:nvSpPr>
          <p:spPr>
            <a:xfrm>
              <a:off x="4220900" y="3810964"/>
              <a:ext cx="3750197" cy="2332661"/>
            </a:xfrm>
            <a:prstGeom prst="rect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18" name="ïSlîḍé">
              <a:extLst>
                <a:ext uri="{FF2B5EF4-FFF2-40B4-BE49-F238E27FC236}">
                  <a16:creationId xmlns:a16="http://schemas.microsoft.com/office/drawing/2014/main" xmlns="" id="{A46A27D4-96CD-4D0C-8532-78177B05F96E}"/>
                </a:ext>
              </a:extLst>
            </p:cNvPr>
            <p:cNvGrpSpPr/>
            <p:nvPr/>
          </p:nvGrpSpPr>
          <p:grpSpPr>
            <a:xfrm>
              <a:off x="4220900" y="4154803"/>
              <a:ext cx="3750197" cy="963951"/>
              <a:chOff x="4220900" y="4040293"/>
              <a:chExt cx="3750197" cy="963951"/>
            </a:xfrm>
          </p:grpSpPr>
          <p:sp>
            <p:nvSpPr>
              <p:cNvPr id="20" name="isḷïḓé">
                <a:extLst>
                  <a:ext uri="{FF2B5EF4-FFF2-40B4-BE49-F238E27FC236}">
                    <a16:creationId xmlns:a16="http://schemas.microsoft.com/office/drawing/2014/main" xmlns="" id="{4D56BD17-D234-49B2-8DAA-5AB74BECA5E9}"/>
                  </a:ext>
                </a:extLst>
              </p:cNvPr>
              <p:cNvSpPr/>
              <p:nvPr/>
            </p:nvSpPr>
            <p:spPr bwMode="auto">
              <a:xfrm>
                <a:off x="4220900" y="4427892"/>
                <a:ext cx="3750197" cy="5763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……</a:t>
                </a:r>
              </a:p>
            </p:txBody>
          </p:sp>
          <p:sp>
            <p:nvSpPr>
              <p:cNvPr id="21" name="ïšḻiḋe">
                <a:extLst>
                  <a:ext uri="{FF2B5EF4-FFF2-40B4-BE49-F238E27FC236}">
                    <a16:creationId xmlns:a16="http://schemas.microsoft.com/office/drawing/2014/main" xmlns="" id="{2B55D611-03B9-4CDE-A00D-C2D52580D9E9}"/>
                  </a:ext>
                </a:extLst>
              </p:cNvPr>
              <p:cNvSpPr txBox="1"/>
              <p:nvPr/>
            </p:nvSpPr>
            <p:spPr bwMode="auto">
              <a:xfrm>
                <a:off x="4220900" y="4040293"/>
                <a:ext cx="375019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sp>
          <p:nvSpPr>
            <p:cNvPr id="19" name="ïś1iďê">
              <a:extLst>
                <a:ext uri="{FF2B5EF4-FFF2-40B4-BE49-F238E27FC236}">
                  <a16:creationId xmlns:a16="http://schemas.microsoft.com/office/drawing/2014/main" xmlns="" id="{6A82B12C-DF8D-433B-A935-AF0D44895398}"/>
                </a:ext>
              </a:extLst>
            </p:cNvPr>
            <p:cNvSpPr/>
            <p:nvPr/>
          </p:nvSpPr>
          <p:spPr bwMode="auto">
            <a:xfrm>
              <a:off x="4220900" y="5343013"/>
              <a:ext cx="3750197" cy="576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75488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AA02D0D4-00D1-4A5F-9A80-FB54844CECB0}"/>
              </a:ext>
            </a:extLst>
          </p:cNvPr>
          <p:cNvSpPr txBox="1"/>
          <p:nvPr/>
        </p:nvSpPr>
        <p:spPr>
          <a:xfrm>
            <a:off x="3648868" y="1545318"/>
            <a:ext cx="4894264" cy="1531257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THANKS</a:t>
            </a:r>
            <a:endParaRPr lang="zh-CN" altLang="en-US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8" name="标题 4">
            <a:extLst>
              <a:ext uri="{FF2B5EF4-FFF2-40B4-BE49-F238E27FC236}">
                <a16:creationId xmlns:a16="http://schemas.microsoft.com/office/drawing/2014/main" xmlns="" id="{7942E151-6552-42E8-9771-338EE43A5E0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/>
              <a:t>Thanks</a:t>
            </a:r>
            <a:br>
              <a:rPr lang="en-US" altLang="zh-CN"/>
            </a:br>
            <a:r>
              <a:rPr lang="en-US" altLang="zh-CN"/>
              <a:t>And Your Slogan Here</a:t>
            </a:r>
            <a:endParaRPr lang="zh-CN" altLang="en-US" dirty="0"/>
          </a:p>
        </p:txBody>
      </p:sp>
      <p:sp>
        <p:nvSpPr>
          <p:cNvPr id="9" name="文本占位符 6">
            <a:extLst>
              <a:ext uri="{FF2B5EF4-FFF2-40B4-BE49-F238E27FC236}">
                <a16:creationId xmlns:a16="http://schemas.microsoft.com/office/drawing/2014/main" xmlns="" id="{010198A0-FA7B-4F49-B094-42BEE222C76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10" name="文本占位符 5">
            <a:extLst>
              <a:ext uri="{FF2B5EF4-FFF2-40B4-BE49-F238E27FC236}">
                <a16:creationId xmlns:a16="http://schemas.microsoft.com/office/drawing/2014/main" xmlns="" id="{E372F344-8A3B-4137-9EE7-971F7B3FD5B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 90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F11B51B-026D-407F-99B2-8EC25B9E9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51F103E-715F-412F-A3BB-F36252DF52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F8404A0-9C42-4093-8979-E1937B5E4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20481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C372325-2E7D-41D0-889D-3FC936B692A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30141" y="2008262"/>
            <a:ext cx="10788759" cy="3360663"/>
            <a:chOff x="730141" y="2008262"/>
            <a:chExt cx="10788759" cy="3360663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6CCEC0C7-2B6D-4508-BF73-01C307B60EF4}"/>
                </a:ext>
              </a:extLst>
            </p:cNvPr>
            <p:cNvCxnSpPr>
              <a:cxnSpLocks/>
            </p:cNvCxnSpPr>
            <p:nvPr/>
          </p:nvCxnSpPr>
          <p:spPr>
            <a:xfrm>
              <a:off x="2767322" y="2428023"/>
              <a:ext cx="0" cy="2940901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  <a:prstDash val="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984CE420-77BC-423E-9479-DC02FF543BA4}"/>
                </a:ext>
              </a:extLst>
            </p:cNvPr>
            <p:cNvCxnSpPr>
              <a:cxnSpLocks/>
            </p:cNvCxnSpPr>
            <p:nvPr/>
          </p:nvCxnSpPr>
          <p:spPr>
            <a:xfrm>
              <a:off x="4986440" y="2428023"/>
              <a:ext cx="0" cy="2940901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  <a:prstDash val="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7C7245F6-F8D9-4EAE-A26C-CBA92851678C}"/>
                </a:ext>
              </a:extLst>
            </p:cNvPr>
            <p:cNvCxnSpPr>
              <a:cxnSpLocks/>
            </p:cNvCxnSpPr>
            <p:nvPr/>
          </p:nvCxnSpPr>
          <p:spPr>
            <a:xfrm>
              <a:off x="7205558" y="2428023"/>
              <a:ext cx="0" cy="2940901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  <a:prstDash val="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8C03995F-F46E-4A5D-86EE-56BF7A593C2C}"/>
                </a:ext>
              </a:extLst>
            </p:cNvPr>
            <p:cNvCxnSpPr>
              <a:cxnSpLocks/>
            </p:cNvCxnSpPr>
            <p:nvPr/>
          </p:nvCxnSpPr>
          <p:spPr>
            <a:xfrm>
              <a:off x="9424676" y="2428023"/>
              <a:ext cx="0" cy="2940901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  <a:prstDash val="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iŝľiďé">
              <a:extLst>
                <a:ext uri="{FF2B5EF4-FFF2-40B4-BE49-F238E27FC236}">
                  <a16:creationId xmlns:a16="http://schemas.microsoft.com/office/drawing/2014/main" xmlns="" id="{17F02159-EE6D-4C8B-9A10-A5862A97B179}"/>
                </a:ext>
              </a:extLst>
            </p:cNvPr>
            <p:cNvSpPr/>
            <p:nvPr/>
          </p:nvSpPr>
          <p:spPr bwMode="auto">
            <a:xfrm>
              <a:off x="1300028" y="2041319"/>
              <a:ext cx="715464" cy="649350"/>
            </a:xfrm>
            <a:custGeom>
              <a:avLst/>
              <a:gdLst>
                <a:gd name="T0" fmla="*/ 92 w 128"/>
                <a:gd name="T1" fmla="*/ 89 h 116"/>
                <a:gd name="T2" fmla="*/ 89 w 128"/>
                <a:gd name="T3" fmla="*/ 82 h 116"/>
                <a:gd name="T4" fmla="*/ 98 w 128"/>
                <a:gd name="T5" fmla="*/ 66 h 116"/>
                <a:gd name="T6" fmla="*/ 100 w 128"/>
                <a:gd name="T7" fmla="*/ 53 h 116"/>
                <a:gd name="T8" fmla="*/ 80 w 128"/>
                <a:gd name="T9" fmla="*/ 24 h 116"/>
                <a:gd name="T10" fmla="*/ 60 w 128"/>
                <a:gd name="T11" fmla="*/ 53 h 116"/>
                <a:gd name="T12" fmla="*/ 62 w 128"/>
                <a:gd name="T13" fmla="*/ 66 h 116"/>
                <a:gd name="T14" fmla="*/ 71 w 128"/>
                <a:gd name="T15" fmla="*/ 82 h 116"/>
                <a:gd name="T16" fmla="*/ 68 w 128"/>
                <a:gd name="T17" fmla="*/ 89 h 116"/>
                <a:gd name="T18" fmla="*/ 32 w 128"/>
                <a:gd name="T19" fmla="*/ 116 h 116"/>
                <a:gd name="T20" fmla="*/ 80 w 128"/>
                <a:gd name="T21" fmla="*/ 116 h 116"/>
                <a:gd name="T22" fmla="*/ 128 w 128"/>
                <a:gd name="T23" fmla="*/ 116 h 116"/>
                <a:gd name="T24" fmla="*/ 92 w 128"/>
                <a:gd name="T25" fmla="*/ 89 h 116"/>
                <a:gd name="T26" fmla="*/ 43 w 128"/>
                <a:gd name="T27" fmla="*/ 91 h 116"/>
                <a:gd name="T28" fmla="*/ 61 w 128"/>
                <a:gd name="T29" fmla="*/ 82 h 116"/>
                <a:gd name="T30" fmla="*/ 55 w 128"/>
                <a:gd name="T31" fmla="*/ 71 h 116"/>
                <a:gd name="T32" fmla="*/ 51 w 128"/>
                <a:gd name="T33" fmla="*/ 65 h 116"/>
                <a:gd name="T34" fmla="*/ 50 w 128"/>
                <a:gd name="T35" fmla="*/ 56 h 116"/>
                <a:gd name="T36" fmla="*/ 51 w 128"/>
                <a:gd name="T37" fmla="*/ 50 h 116"/>
                <a:gd name="T38" fmla="*/ 58 w 128"/>
                <a:gd name="T39" fmla="*/ 25 h 116"/>
                <a:gd name="T40" fmla="*/ 69 w 128"/>
                <a:gd name="T41" fmla="*/ 18 h 116"/>
                <a:gd name="T42" fmla="*/ 48 w 128"/>
                <a:gd name="T43" fmla="*/ 0 h 116"/>
                <a:gd name="T44" fmla="*/ 28 w 128"/>
                <a:gd name="T45" fmla="*/ 29 h 116"/>
                <a:gd name="T46" fmla="*/ 30 w 128"/>
                <a:gd name="T47" fmla="*/ 42 h 116"/>
                <a:gd name="T48" fmla="*/ 39 w 128"/>
                <a:gd name="T49" fmla="*/ 58 h 116"/>
                <a:gd name="T50" fmla="*/ 36 w 128"/>
                <a:gd name="T51" fmla="*/ 65 h 116"/>
                <a:gd name="T52" fmla="*/ 0 w 128"/>
                <a:gd name="T53" fmla="*/ 92 h 116"/>
                <a:gd name="T54" fmla="*/ 41 w 128"/>
                <a:gd name="T55" fmla="*/ 92 h 116"/>
                <a:gd name="T56" fmla="*/ 43 w 128"/>
                <a:gd name="T57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8" h="116">
                  <a:moveTo>
                    <a:pt x="92" y="89"/>
                  </a:moveTo>
                  <a:cubicBezTo>
                    <a:pt x="90" y="88"/>
                    <a:pt x="89" y="82"/>
                    <a:pt x="89" y="82"/>
                  </a:cubicBezTo>
                  <a:cubicBezTo>
                    <a:pt x="89" y="82"/>
                    <a:pt x="96" y="75"/>
                    <a:pt x="98" y="66"/>
                  </a:cubicBezTo>
                  <a:cubicBezTo>
                    <a:pt x="102" y="66"/>
                    <a:pt x="105" y="56"/>
                    <a:pt x="100" y="53"/>
                  </a:cubicBezTo>
                  <a:cubicBezTo>
                    <a:pt x="101" y="49"/>
                    <a:pt x="106" y="24"/>
                    <a:pt x="80" y="24"/>
                  </a:cubicBezTo>
                  <a:cubicBezTo>
                    <a:pt x="54" y="24"/>
                    <a:pt x="59" y="49"/>
                    <a:pt x="60" y="53"/>
                  </a:cubicBezTo>
                  <a:cubicBezTo>
                    <a:pt x="55" y="56"/>
                    <a:pt x="58" y="66"/>
                    <a:pt x="62" y="66"/>
                  </a:cubicBezTo>
                  <a:cubicBezTo>
                    <a:pt x="64" y="75"/>
                    <a:pt x="71" y="82"/>
                    <a:pt x="71" y="82"/>
                  </a:cubicBezTo>
                  <a:cubicBezTo>
                    <a:pt x="71" y="82"/>
                    <a:pt x="70" y="88"/>
                    <a:pt x="68" y="89"/>
                  </a:cubicBezTo>
                  <a:cubicBezTo>
                    <a:pt x="60" y="90"/>
                    <a:pt x="32" y="102"/>
                    <a:pt x="32" y="116"/>
                  </a:cubicBezTo>
                  <a:cubicBezTo>
                    <a:pt x="80" y="116"/>
                    <a:pt x="80" y="116"/>
                    <a:pt x="80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8" y="102"/>
                    <a:pt x="100" y="90"/>
                    <a:pt x="92" y="89"/>
                  </a:cubicBezTo>
                  <a:close/>
                  <a:moveTo>
                    <a:pt x="43" y="91"/>
                  </a:moveTo>
                  <a:cubicBezTo>
                    <a:pt x="49" y="87"/>
                    <a:pt x="55" y="84"/>
                    <a:pt x="61" y="82"/>
                  </a:cubicBezTo>
                  <a:cubicBezTo>
                    <a:pt x="59" y="80"/>
                    <a:pt x="57" y="76"/>
                    <a:pt x="55" y="71"/>
                  </a:cubicBezTo>
                  <a:cubicBezTo>
                    <a:pt x="53" y="70"/>
                    <a:pt x="52" y="67"/>
                    <a:pt x="51" y="65"/>
                  </a:cubicBezTo>
                  <a:cubicBezTo>
                    <a:pt x="50" y="62"/>
                    <a:pt x="49" y="59"/>
                    <a:pt x="50" y="56"/>
                  </a:cubicBezTo>
                  <a:cubicBezTo>
                    <a:pt x="50" y="54"/>
                    <a:pt x="50" y="52"/>
                    <a:pt x="51" y="50"/>
                  </a:cubicBezTo>
                  <a:cubicBezTo>
                    <a:pt x="51" y="45"/>
                    <a:pt x="50" y="33"/>
                    <a:pt x="58" y="25"/>
                  </a:cubicBezTo>
                  <a:cubicBezTo>
                    <a:pt x="61" y="22"/>
                    <a:pt x="64" y="19"/>
                    <a:pt x="69" y="18"/>
                  </a:cubicBezTo>
                  <a:cubicBezTo>
                    <a:pt x="68" y="10"/>
                    <a:pt x="64" y="0"/>
                    <a:pt x="48" y="0"/>
                  </a:cubicBezTo>
                  <a:cubicBezTo>
                    <a:pt x="22" y="0"/>
                    <a:pt x="27" y="25"/>
                    <a:pt x="28" y="29"/>
                  </a:cubicBezTo>
                  <a:cubicBezTo>
                    <a:pt x="23" y="32"/>
                    <a:pt x="26" y="42"/>
                    <a:pt x="30" y="42"/>
                  </a:cubicBezTo>
                  <a:cubicBezTo>
                    <a:pt x="32" y="51"/>
                    <a:pt x="39" y="58"/>
                    <a:pt x="39" y="58"/>
                  </a:cubicBezTo>
                  <a:cubicBezTo>
                    <a:pt x="39" y="58"/>
                    <a:pt x="38" y="64"/>
                    <a:pt x="36" y="65"/>
                  </a:cubicBezTo>
                  <a:cubicBezTo>
                    <a:pt x="28" y="66"/>
                    <a:pt x="0" y="78"/>
                    <a:pt x="0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2" y="92"/>
                    <a:pt x="42" y="91"/>
                    <a:pt x="43" y="9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íSlïdé">
              <a:extLst>
                <a:ext uri="{FF2B5EF4-FFF2-40B4-BE49-F238E27FC236}">
                  <a16:creationId xmlns:a16="http://schemas.microsoft.com/office/drawing/2014/main" xmlns="" id="{736AEE90-3C8D-4CBB-94E3-C784A9E29308}"/>
                </a:ext>
              </a:extLst>
            </p:cNvPr>
            <p:cNvSpPr txBox="1"/>
            <p:nvPr/>
          </p:nvSpPr>
          <p:spPr>
            <a:xfrm>
              <a:off x="730142" y="3527166"/>
              <a:ext cx="1969325" cy="105105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îṧḷîďè">
              <a:extLst>
                <a:ext uri="{FF2B5EF4-FFF2-40B4-BE49-F238E27FC236}">
                  <a16:creationId xmlns:a16="http://schemas.microsoft.com/office/drawing/2014/main" xmlns="" id="{B71E2F9E-13D9-4FEB-9760-A524B89CD1A8}"/>
                </a:ext>
              </a:extLst>
            </p:cNvPr>
            <p:cNvSpPr txBox="1"/>
            <p:nvPr/>
          </p:nvSpPr>
          <p:spPr>
            <a:xfrm>
              <a:off x="730141" y="3133777"/>
              <a:ext cx="1969326" cy="39338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3" name="îşľïḍé">
              <a:extLst>
                <a:ext uri="{FF2B5EF4-FFF2-40B4-BE49-F238E27FC236}">
                  <a16:creationId xmlns:a16="http://schemas.microsoft.com/office/drawing/2014/main" xmlns="" id="{118C50D6-B33A-429E-846E-8FB1139193DA}"/>
                </a:ext>
              </a:extLst>
            </p:cNvPr>
            <p:cNvSpPr/>
            <p:nvPr/>
          </p:nvSpPr>
          <p:spPr bwMode="auto">
            <a:xfrm>
              <a:off x="3520329" y="2075558"/>
              <a:ext cx="713104" cy="580872"/>
            </a:xfrm>
            <a:custGeom>
              <a:avLst/>
              <a:gdLst>
                <a:gd name="T0" fmla="*/ 38 w 128"/>
                <a:gd name="T1" fmla="*/ 60 h 104"/>
                <a:gd name="T2" fmla="*/ 64 w 128"/>
                <a:gd name="T3" fmla="*/ 86 h 104"/>
                <a:gd name="T4" fmla="*/ 90 w 128"/>
                <a:gd name="T5" fmla="*/ 60 h 104"/>
                <a:gd name="T6" fmla="*/ 64 w 128"/>
                <a:gd name="T7" fmla="*/ 34 h 104"/>
                <a:gd name="T8" fmla="*/ 38 w 128"/>
                <a:gd name="T9" fmla="*/ 60 h 104"/>
                <a:gd name="T10" fmla="*/ 120 w 128"/>
                <a:gd name="T11" fmla="*/ 16 h 104"/>
                <a:gd name="T12" fmla="*/ 92 w 128"/>
                <a:gd name="T13" fmla="*/ 16 h 104"/>
                <a:gd name="T14" fmla="*/ 80 w 128"/>
                <a:gd name="T15" fmla="*/ 0 h 104"/>
                <a:gd name="T16" fmla="*/ 48 w 128"/>
                <a:gd name="T17" fmla="*/ 0 h 104"/>
                <a:gd name="T18" fmla="*/ 36 w 128"/>
                <a:gd name="T19" fmla="*/ 16 h 104"/>
                <a:gd name="T20" fmla="*/ 8 w 128"/>
                <a:gd name="T21" fmla="*/ 16 h 104"/>
                <a:gd name="T22" fmla="*/ 0 w 128"/>
                <a:gd name="T23" fmla="*/ 24 h 104"/>
                <a:gd name="T24" fmla="*/ 0 w 128"/>
                <a:gd name="T25" fmla="*/ 96 h 104"/>
                <a:gd name="T26" fmla="*/ 8 w 128"/>
                <a:gd name="T27" fmla="*/ 104 h 104"/>
                <a:gd name="T28" fmla="*/ 120 w 128"/>
                <a:gd name="T29" fmla="*/ 104 h 104"/>
                <a:gd name="T30" fmla="*/ 128 w 128"/>
                <a:gd name="T31" fmla="*/ 96 h 104"/>
                <a:gd name="T32" fmla="*/ 128 w 128"/>
                <a:gd name="T33" fmla="*/ 24 h 104"/>
                <a:gd name="T34" fmla="*/ 120 w 128"/>
                <a:gd name="T35" fmla="*/ 16 h 104"/>
                <a:gd name="T36" fmla="*/ 64 w 128"/>
                <a:gd name="T37" fmla="*/ 95 h 104"/>
                <a:gd name="T38" fmla="*/ 29 w 128"/>
                <a:gd name="T39" fmla="*/ 60 h 104"/>
                <a:gd name="T40" fmla="*/ 64 w 128"/>
                <a:gd name="T41" fmla="*/ 24 h 104"/>
                <a:gd name="T42" fmla="*/ 100 w 128"/>
                <a:gd name="T43" fmla="*/ 60 h 104"/>
                <a:gd name="T44" fmla="*/ 64 w 128"/>
                <a:gd name="T45" fmla="*/ 95 h 104"/>
                <a:gd name="T46" fmla="*/ 120 w 128"/>
                <a:gd name="T47" fmla="*/ 40 h 104"/>
                <a:gd name="T48" fmla="*/ 104 w 128"/>
                <a:gd name="T49" fmla="*/ 40 h 104"/>
                <a:gd name="T50" fmla="*/ 104 w 128"/>
                <a:gd name="T51" fmla="*/ 32 h 104"/>
                <a:gd name="T52" fmla="*/ 120 w 128"/>
                <a:gd name="T53" fmla="*/ 32 h 104"/>
                <a:gd name="T54" fmla="*/ 120 w 128"/>
                <a:gd name="T55" fmla="*/ 4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8" h="104">
                  <a:moveTo>
                    <a:pt x="38" y="60"/>
                  </a:moveTo>
                  <a:cubicBezTo>
                    <a:pt x="38" y="74"/>
                    <a:pt x="50" y="86"/>
                    <a:pt x="64" y="86"/>
                  </a:cubicBezTo>
                  <a:cubicBezTo>
                    <a:pt x="78" y="86"/>
                    <a:pt x="90" y="74"/>
                    <a:pt x="90" y="60"/>
                  </a:cubicBezTo>
                  <a:cubicBezTo>
                    <a:pt x="90" y="46"/>
                    <a:pt x="78" y="34"/>
                    <a:pt x="64" y="34"/>
                  </a:cubicBezTo>
                  <a:cubicBezTo>
                    <a:pt x="50" y="34"/>
                    <a:pt x="38" y="46"/>
                    <a:pt x="38" y="60"/>
                  </a:cubicBezTo>
                  <a:close/>
                  <a:moveTo>
                    <a:pt x="120" y="16"/>
                  </a:moveTo>
                  <a:cubicBezTo>
                    <a:pt x="92" y="16"/>
                    <a:pt x="92" y="16"/>
                    <a:pt x="92" y="16"/>
                  </a:cubicBezTo>
                  <a:cubicBezTo>
                    <a:pt x="90" y="8"/>
                    <a:pt x="88" y="0"/>
                    <a:pt x="8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0" y="0"/>
                    <a:pt x="38" y="8"/>
                    <a:pt x="36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20"/>
                    <a:pt x="0" y="24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0"/>
                    <a:pt x="4" y="104"/>
                    <a:pt x="8" y="104"/>
                  </a:cubicBezTo>
                  <a:cubicBezTo>
                    <a:pt x="120" y="104"/>
                    <a:pt x="120" y="104"/>
                    <a:pt x="120" y="104"/>
                  </a:cubicBezTo>
                  <a:cubicBezTo>
                    <a:pt x="124" y="104"/>
                    <a:pt x="128" y="100"/>
                    <a:pt x="128" y="96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8" y="20"/>
                    <a:pt x="124" y="16"/>
                    <a:pt x="120" y="16"/>
                  </a:cubicBezTo>
                  <a:close/>
                  <a:moveTo>
                    <a:pt x="64" y="95"/>
                  </a:moveTo>
                  <a:cubicBezTo>
                    <a:pt x="44" y="95"/>
                    <a:pt x="29" y="80"/>
                    <a:pt x="29" y="60"/>
                  </a:cubicBezTo>
                  <a:cubicBezTo>
                    <a:pt x="29" y="40"/>
                    <a:pt x="44" y="24"/>
                    <a:pt x="64" y="24"/>
                  </a:cubicBezTo>
                  <a:cubicBezTo>
                    <a:pt x="84" y="24"/>
                    <a:pt x="100" y="40"/>
                    <a:pt x="100" y="60"/>
                  </a:cubicBezTo>
                  <a:cubicBezTo>
                    <a:pt x="100" y="80"/>
                    <a:pt x="84" y="95"/>
                    <a:pt x="64" y="95"/>
                  </a:cubicBezTo>
                  <a:close/>
                  <a:moveTo>
                    <a:pt x="120" y="40"/>
                  </a:moveTo>
                  <a:cubicBezTo>
                    <a:pt x="104" y="40"/>
                    <a:pt x="104" y="40"/>
                    <a:pt x="104" y="40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20" y="32"/>
                    <a:pt x="120" y="32"/>
                    <a:pt x="120" y="32"/>
                  </a:cubicBezTo>
                  <a:lnTo>
                    <a:pt x="120" y="4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4" name="ï$1iḍê">
              <a:extLst>
                <a:ext uri="{FF2B5EF4-FFF2-40B4-BE49-F238E27FC236}">
                  <a16:creationId xmlns:a16="http://schemas.microsoft.com/office/drawing/2014/main" xmlns="" id="{F7AFB210-0A4B-4DB4-9639-FFBA49C5D41D}"/>
                </a:ext>
              </a:extLst>
            </p:cNvPr>
            <p:cNvGrpSpPr/>
            <p:nvPr/>
          </p:nvGrpSpPr>
          <p:grpSpPr>
            <a:xfrm>
              <a:off x="2892218" y="3133777"/>
              <a:ext cx="1969326" cy="1444441"/>
              <a:chOff x="751665" y="3885752"/>
              <a:chExt cx="1969326" cy="1444441"/>
            </a:xfrm>
          </p:grpSpPr>
          <p:sp>
            <p:nvSpPr>
              <p:cNvPr id="32" name="islíḍe">
                <a:extLst>
                  <a:ext uri="{FF2B5EF4-FFF2-40B4-BE49-F238E27FC236}">
                    <a16:creationId xmlns:a16="http://schemas.microsoft.com/office/drawing/2014/main" xmlns="" id="{DBADDC62-975F-472E-942F-3663746E5BE9}"/>
                  </a:ext>
                </a:extLst>
              </p:cNvPr>
              <p:cNvSpPr txBox="1"/>
              <p:nvPr/>
            </p:nvSpPr>
            <p:spPr>
              <a:xfrm>
                <a:off x="751666" y="4279141"/>
                <a:ext cx="1969325" cy="105105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3" name="íšļïḍê">
                <a:extLst>
                  <a:ext uri="{FF2B5EF4-FFF2-40B4-BE49-F238E27FC236}">
                    <a16:creationId xmlns:a16="http://schemas.microsoft.com/office/drawing/2014/main" xmlns="" id="{3DB0EC13-9B58-49E9-9D14-DD16ABE029D8}"/>
                  </a:ext>
                </a:extLst>
              </p:cNvPr>
              <p:cNvSpPr txBox="1"/>
              <p:nvPr/>
            </p:nvSpPr>
            <p:spPr>
              <a:xfrm>
                <a:off x="751665" y="3885752"/>
                <a:ext cx="1969326" cy="39338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sp>
          <p:nvSpPr>
            <p:cNvPr id="15" name="ïšḷïḋê">
              <a:extLst>
                <a:ext uri="{FF2B5EF4-FFF2-40B4-BE49-F238E27FC236}">
                  <a16:creationId xmlns:a16="http://schemas.microsoft.com/office/drawing/2014/main" xmlns="" id="{DBA289F3-56FF-4E0D-86AA-7137FEC26D0F}"/>
                </a:ext>
              </a:extLst>
            </p:cNvPr>
            <p:cNvSpPr/>
            <p:nvPr/>
          </p:nvSpPr>
          <p:spPr bwMode="auto">
            <a:xfrm>
              <a:off x="5738267" y="2009443"/>
              <a:ext cx="715464" cy="713102"/>
            </a:xfrm>
            <a:custGeom>
              <a:avLst/>
              <a:gdLst>
                <a:gd name="T0" fmla="*/ 108 w 128"/>
                <a:gd name="T1" fmla="*/ 0 h 128"/>
                <a:gd name="T2" fmla="*/ 128 w 128"/>
                <a:gd name="T3" fmla="*/ 20 h 128"/>
                <a:gd name="T4" fmla="*/ 124 w 128"/>
                <a:gd name="T5" fmla="*/ 32 h 128"/>
                <a:gd name="T6" fmla="*/ 116 w 128"/>
                <a:gd name="T7" fmla="*/ 40 h 128"/>
                <a:gd name="T8" fmla="*/ 88 w 128"/>
                <a:gd name="T9" fmla="*/ 12 h 128"/>
                <a:gd name="T10" fmla="*/ 96 w 128"/>
                <a:gd name="T11" fmla="*/ 4 h 128"/>
                <a:gd name="T12" fmla="*/ 108 w 128"/>
                <a:gd name="T13" fmla="*/ 0 h 128"/>
                <a:gd name="T14" fmla="*/ 8 w 128"/>
                <a:gd name="T15" fmla="*/ 92 h 128"/>
                <a:gd name="T16" fmla="*/ 0 w 128"/>
                <a:gd name="T17" fmla="*/ 128 h 128"/>
                <a:gd name="T18" fmla="*/ 36 w 128"/>
                <a:gd name="T19" fmla="*/ 120 h 128"/>
                <a:gd name="T20" fmla="*/ 110 w 128"/>
                <a:gd name="T21" fmla="*/ 46 h 128"/>
                <a:gd name="T22" fmla="*/ 82 w 128"/>
                <a:gd name="T23" fmla="*/ 18 h 128"/>
                <a:gd name="T24" fmla="*/ 8 w 128"/>
                <a:gd name="T25" fmla="*/ 92 h 128"/>
                <a:gd name="T26" fmla="*/ 89 w 128"/>
                <a:gd name="T27" fmla="*/ 45 h 128"/>
                <a:gd name="T28" fmla="*/ 33 w 128"/>
                <a:gd name="T29" fmla="*/ 101 h 128"/>
                <a:gd name="T30" fmla="*/ 27 w 128"/>
                <a:gd name="T31" fmla="*/ 95 h 128"/>
                <a:gd name="T32" fmla="*/ 83 w 128"/>
                <a:gd name="T33" fmla="*/ 39 h 128"/>
                <a:gd name="T34" fmla="*/ 89 w 128"/>
                <a:gd name="T35" fmla="*/ 4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8" h="128">
                  <a:moveTo>
                    <a:pt x="108" y="0"/>
                  </a:moveTo>
                  <a:cubicBezTo>
                    <a:pt x="119" y="0"/>
                    <a:pt x="128" y="9"/>
                    <a:pt x="128" y="20"/>
                  </a:cubicBezTo>
                  <a:cubicBezTo>
                    <a:pt x="128" y="25"/>
                    <a:pt x="127" y="29"/>
                    <a:pt x="124" y="32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9" y="1"/>
                    <a:pt x="103" y="0"/>
                    <a:pt x="108" y="0"/>
                  </a:cubicBezTo>
                  <a:close/>
                  <a:moveTo>
                    <a:pt x="8" y="92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8" y="92"/>
                  </a:lnTo>
                  <a:close/>
                  <a:moveTo>
                    <a:pt x="89" y="45"/>
                  </a:moveTo>
                  <a:cubicBezTo>
                    <a:pt x="33" y="101"/>
                    <a:pt x="33" y="101"/>
                    <a:pt x="33" y="101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83" y="39"/>
                    <a:pt x="83" y="39"/>
                    <a:pt x="83" y="39"/>
                  </a:cubicBezTo>
                  <a:lnTo>
                    <a:pt x="89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6" name="iṣ1îḍè">
              <a:extLst>
                <a:ext uri="{FF2B5EF4-FFF2-40B4-BE49-F238E27FC236}">
                  <a16:creationId xmlns:a16="http://schemas.microsoft.com/office/drawing/2014/main" xmlns="" id="{3869EA90-52A1-4C2B-B691-69CA18FCF71B}"/>
                </a:ext>
              </a:extLst>
            </p:cNvPr>
            <p:cNvGrpSpPr/>
            <p:nvPr/>
          </p:nvGrpSpPr>
          <p:grpSpPr>
            <a:xfrm>
              <a:off x="5111336" y="3133777"/>
              <a:ext cx="1969326" cy="1444441"/>
              <a:chOff x="751665" y="3885752"/>
              <a:chExt cx="1969326" cy="1444441"/>
            </a:xfrm>
          </p:grpSpPr>
          <p:sp>
            <p:nvSpPr>
              <p:cNvPr id="30" name="ïṡľîḓé">
                <a:extLst>
                  <a:ext uri="{FF2B5EF4-FFF2-40B4-BE49-F238E27FC236}">
                    <a16:creationId xmlns:a16="http://schemas.microsoft.com/office/drawing/2014/main" xmlns="" id="{DDB0DEC1-425D-4FEB-B706-3B6D3CC819EC}"/>
                  </a:ext>
                </a:extLst>
              </p:cNvPr>
              <p:cNvSpPr txBox="1"/>
              <p:nvPr/>
            </p:nvSpPr>
            <p:spPr>
              <a:xfrm>
                <a:off x="751666" y="4279141"/>
                <a:ext cx="1969325" cy="105105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1" name="ïṣḷíḑê">
                <a:extLst>
                  <a:ext uri="{FF2B5EF4-FFF2-40B4-BE49-F238E27FC236}">
                    <a16:creationId xmlns:a16="http://schemas.microsoft.com/office/drawing/2014/main" xmlns="" id="{72346A53-E9EF-439A-B2A3-C4F8FB1C4CA5}"/>
                  </a:ext>
                </a:extLst>
              </p:cNvPr>
              <p:cNvSpPr txBox="1"/>
              <p:nvPr/>
            </p:nvSpPr>
            <p:spPr>
              <a:xfrm>
                <a:off x="751665" y="3885752"/>
                <a:ext cx="1969326" cy="39338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sp>
          <p:nvSpPr>
            <p:cNvPr id="17" name="ïSlïďé">
              <a:extLst>
                <a:ext uri="{FF2B5EF4-FFF2-40B4-BE49-F238E27FC236}">
                  <a16:creationId xmlns:a16="http://schemas.microsoft.com/office/drawing/2014/main" xmlns="" id="{AAD22152-51E4-4754-A5CB-6D7CF6744B8E}"/>
                </a:ext>
              </a:extLst>
            </p:cNvPr>
            <p:cNvSpPr/>
            <p:nvPr/>
          </p:nvSpPr>
          <p:spPr bwMode="auto">
            <a:xfrm>
              <a:off x="7912518" y="2009440"/>
              <a:ext cx="805194" cy="713104"/>
            </a:xfrm>
            <a:custGeom>
              <a:avLst/>
              <a:gdLst>
                <a:gd name="T0" fmla="*/ 136 w 144"/>
                <a:gd name="T1" fmla="*/ 113 h 128"/>
                <a:gd name="T2" fmla="*/ 144 w 144"/>
                <a:gd name="T3" fmla="*/ 126 h 128"/>
                <a:gd name="T4" fmla="*/ 144 w 144"/>
                <a:gd name="T5" fmla="*/ 128 h 128"/>
                <a:gd name="T6" fmla="*/ 140 w 144"/>
                <a:gd name="T7" fmla="*/ 128 h 128"/>
                <a:gd name="T8" fmla="*/ 118 w 144"/>
                <a:gd name="T9" fmla="*/ 119 h 128"/>
                <a:gd name="T10" fmla="*/ 108 w 144"/>
                <a:gd name="T11" fmla="*/ 120 h 128"/>
                <a:gd name="T12" fmla="*/ 72 w 144"/>
                <a:gd name="T13" fmla="*/ 88 h 128"/>
                <a:gd name="T14" fmla="*/ 108 w 144"/>
                <a:gd name="T15" fmla="*/ 56 h 128"/>
                <a:gd name="T16" fmla="*/ 144 w 144"/>
                <a:gd name="T17" fmla="*/ 88 h 128"/>
                <a:gd name="T18" fmla="*/ 137 w 144"/>
                <a:gd name="T19" fmla="*/ 107 h 128"/>
                <a:gd name="T20" fmla="*/ 136 w 144"/>
                <a:gd name="T21" fmla="*/ 113 h 128"/>
                <a:gd name="T22" fmla="*/ 29 w 144"/>
                <a:gd name="T23" fmla="*/ 28 h 128"/>
                <a:gd name="T24" fmla="*/ 16 w 144"/>
                <a:gd name="T25" fmla="*/ 52 h 128"/>
                <a:gd name="T26" fmla="*/ 20 w 144"/>
                <a:gd name="T27" fmla="*/ 67 h 128"/>
                <a:gd name="T28" fmla="*/ 33 w 144"/>
                <a:gd name="T29" fmla="*/ 79 h 128"/>
                <a:gd name="T30" fmla="*/ 40 w 144"/>
                <a:gd name="T31" fmla="*/ 90 h 128"/>
                <a:gd name="T32" fmla="*/ 40 w 144"/>
                <a:gd name="T33" fmla="*/ 95 h 128"/>
                <a:gd name="T34" fmla="*/ 43 w 144"/>
                <a:gd name="T35" fmla="*/ 92 h 128"/>
                <a:gd name="T36" fmla="*/ 54 w 144"/>
                <a:gd name="T37" fmla="*/ 87 h 128"/>
                <a:gd name="T38" fmla="*/ 56 w 144"/>
                <a:gd name="T39" fmla="*/ 87 h 128"/>
                <a:gd name="T40" fmla="*/ 64 w 144"/>
                <a:gd name="T41" fmla="*/ 88 h 128"/>
                <a:gd name="T42" fmla="*/ 64 w 144"/>
                <a:gd name="T43" fmla="*/ 104 h 128"/>
                <a:gd name="T44" fmla="*/ 54 w 144"/>
                <a:gd name="T45" fmla="*/ 103 h 128"/>
                <a:gd name="T46" fmla="*/ 8 w 144"/>
                <a:gd name="T47" fmla="*/ 120 h 128"/>
                <a:gd name="T48" fmla="*/ 8 w 144"/>
                <a:gd name="T49" fmla="*/ 117 h 128"/>
                <a:gd name="T50" fmla="*/ 24 w 144"/>
                <a:gd name="T51" fmla="*/ 96 h 128"/>
                <a:gd name="T52" fmla="*/ 24 w 144"/>
                <a:gd name="T53" fmla="*/ 92 h 128"/>
                <a:gd name="T54" fmla="*/ 0 w 144"/>
                <a:gd name="T55" fmla="*/ 52 h 128"/>
                <a:gd name="T56" fmla="*/ 64 w 144"/>
                <a:gd name="T57" fmla="*/ 0 h 128"/>
                <a:gd name="T58" fmla="*/ 128 w 144"/>
                <a:gd name="T59" fmla="*/ 51 h 128"/>
                <a:gd name="T60" fmla="*/ 111 w 144"/>
                <a:gd name="T61" fmla="*/ 47 h 128"/>
                <a:gd name="T62" fmla="*/ 99 w 144"/>
                <a:gd name="T63" fmla="*/ 28 h 128"/>
                <a:gd name="T64" fmla="*/ 84 w 144"/>
                <a:gd name="T65" fmla="*/ 19 h 128"/>
                <a:gd name="T66" fmla="*/ 64 w 144"/>
                <a:gd name="T67" fmla="*/ 16 h 128"/>
                <a:gd name="T68" fmla="*/ 44 w 144"/>
                <a:gd name="T69" fmla="*/ 19 h 128"/>
                <a:gd name="T70" fmla="*/ 29 w 144"/>
                <a:gd name="T71" fmla="*/ 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4" h="128">
                  <a:moveTo>
                    <a:pt x="136" y="113"/>
                  </a:moveTo>
                  <a:cubicBezTo>
                    <a:pt x="136" y="118"/>
                    <a:pt x="139" y="123"/>
                    <a:pt x="144" y="126"/>
                  </a:cubicBezTo>
                  <a:cubicBezTo>
                    <a:pt x="144" y="128"/>
                    <a:pt x="144" y="128"/>
                    <a:pt x="144" y="128"/>
                  </a:cubicBezTo>
                  <a:cubicBezTo>
                    <a:pt x="143" y="128"/>
                    <a:pt x="141" y="128"/>
                    <a:pt x="140" y="128"/>
                  </a:cubicBezTo>
                  <a:cubicBezTo>
                    <a:pt x="131" y="128"/>
                    <a:pt x="124" y="124"/>
                    <a:pt x="118" y="119"/>
                  </a:cubicBezTo>
                  <a:cubicBezTo>
                    <a:pt x="115" y="120"/>
                    <a:pt x="112" y="120"/>
                    <a:pt x="108" y="120"/>
                  </a:cubicBezTo>
                  <a:cubicBezTo>
                    <a:pt x="88" y="120"/>
                    <a:pt x="72" y="106"/>
                    <a:pt x="72" y="88"/>
                  </a:cubicBezTo>
                  <a:cubicBezTo>
                    <a:pt x="72" y="70"/>
                    <a:pt x="88" y="56"/>
                    <a:pt x="108" y="56"/>
                  </a:cubicBezTo>
                  <a:cubicBezTo>
                    <a:pt x="128" y="56"/>
                    <a:pt x="144" y="70"/>
                    <a:pt x="144" y="88"/>
                  </a:cubicBezTo>
                  <a:cubicBezTo>
                    <a:pt x="144" y="95"/>
                    <a:pt x="142" y="101"/>
                    <a:pt x="137" y="107"/>
                  </a:cubicBezTo>
                  <a:cubicBezTo>
                    <a:pt x="136" y="108"/>
                    <a:pt x="136" y="110"/>
                    <a:pt x="136" y="113"/>
                  </a:cubicBezTo>
                  <a:close/>
                  <a:moveTo>
                    <a:pt x="29" y="28"/>
                  </a:moveTo>
                  <a:cubicBezTo>
                    <a:pt x="21" y="34"/>
                    <a:pt x="16" y="43"/>
                    <a:pt x="16" y="52"/>
                  </a:cubicBezTo>
                  <a:cubicBezTo>
                    <a:pt x="16" y="57"/>
                    <a:pt x="17" y="62"/>
                    <a:pt x="20" y="67"/>
                  </a:cubicBezTo>
                  <a:cubicBezTo>
                    <a:pt x="23" y="71"/>
                    <a:pt x="27" y="76"/>
                    <a:pt x="33" y="79"/>
                  </a:cubicBezTo>
                  <a:cubicBezTo>
                    <a:pt x="36" y="82"/>
                    <a:pt x="39" y="86"/>
                    <a:pt x="40" y="90"/>
                  </a:cubicBezTo>
                  <a:cubicBezTo>
                    <a:pt x="40" y="92"/>
                    <a:pt x="40" y="93"/>
                    <a:pt x="40" y="95"/>
                  </a:cubicBezTo>
                  <a:cubicBezTo>
                    <a:pt x="41" y="94"/>
                    <a:pt x="42" y="93"/>
                    <a:pt x="43" y="92"/>
                  </a:cubicBezTo>
                  <a:cubicBezTo>
                    <a:pt x="46" y="89"/>
                    <a:pt x="50" y="87"/>
                    <a:pt x="54" y="87"/>
                  </a:cubicBezTo>
                  <a:cubicBezTo>
                    <a:pt x="55" y="87"/>
                    <a:pt x="55" y="87"/>
                    <a:pt x="56" y="87"/>
                  </a:cubicBezTo>
                  <a:cubicBezTo>
                    <a:pt x="59" y="88"/>
                    <a:pt x="61" y="88"/>
                    <a:pt x="64" y="88"/>
                  </a:cubicBezTo>
                  <a:cubicBezTo>
                    <a:pt x="64" y="104"/>
                    <a:pt x="64" y="104"/>
                    <a:pt x="64" y="104"/>
                  </a:cubicBezTo>
                  <a:cubicBezTo>
                    <a:pt x="61" y="104"/>
                    <a:pt x="57" y="104"/>
                    <a:pt x="54" y="103"/>
                  </a:cubicBezTo>
                  <a:cubicBezTo>
                    <a:pt x="40" y="117"/>
                    <a:pt x="24" y="120"/>
                    <a:pt x="8" y="120"/>
                  </a:cubicBezTo>
                  <a:cubicBezTo>
                    <a:pt x="8" y="117"/>
                    <a:pt x="8" y="117"/>
                    <a:pt x="8" y="117"/>
                  </a:cubicBezTo>
                  <a:cubicBezTo>
                    <a:pt x="17" y="112"/>
                    <a:pt x="24" y="105"/>
                    <a:pt x="24" y="96"/>
                  </a:cubicBezTo>
                  <a:cubicBezTo>
                    <a:pt x="24" y="95"/>
                    <a:pt x="24" y="94"/>
                    <a:pt x="24" y="92"/>
                  </a:cubicBezTo>
                  <a:cubicBezTo>
                    <a:pt x="9" y="83"/>
                    <a:pt x="0" y="68"/>
                    <a:pt x="0" y="52"/>
                  </a:cubicBezTo>
                  <a:cubicBezTo>
                    <a:pt x="0" y="23"/>
                    <a:pt x="29" y="0"/>
                    <a:pt x="64" y="0"/>
                  </a:cubicBezTo>
                  <a:cubicBezTo>
                    <a:pt x="99" y="0"/>
                    <a:pt x="127" y="23"/>
                    <a:pt x="128" y="51"/>
                  </a:cubicBezTo>
                  <a:cubicBezTo>
                    <a:pt x="123" y="48"/>
                    <a:pt x="117" y="47"/>
                    <a:pt x="111" y="47"/>
                  </a:cubicBezTo>
                  <a:cubicBezTo>
                    <a:pt x="110" y="40"/>
                    <a:pt x="106" y="33"/>
                    <a:pt x="99" y="28"/>
                  </a:cubicBezTo>
                  <a:cubicBezTo>
                    <a:pt x="95" y="24"/>
                    <a:pt x="90" y="21"/>
                    <a:pt x="84" y="19"/>
                  </a:cubicBezTo>
                  <a:cubicBezTo>
                    <a:pt x="78" y="17"/>
                    <a:pt x="71" y="16"/>
                    <a:pt x="64" y="16"/>
                  </a:cubicBezTo>
                  <a:cubicBezTo>
                    <a:pt x="57" y="16"/>
                    <a:pt x="51" y="17"/>
                    <a:pt x="44" y="19"/>
                  </a:cubicBezTo>
                  <a:cubicBezTo>
                    <a:pt x="38" y="21"/>
                    <a:pt x="33" y="24"/>
                    <a:pt x="29" y="28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8" name="išḻíḍé">
              <a:extLst>
                <a:ext uri="{FF2B5EF4-FFF2-40B4-BE49-F238E27FC236}">
                  <a16:creationId xmlns:a16="http://schemas.microsoft.com/office/drawing/2014/main" xmlns="" id="{C95DE3A7-5D22-4A15-8402-7B0409A8A1C5}"/>
                </a:ext>
              </a:extLst>
            </p:cNvPr>
            <p:cNvGrpSpPr/>
            <p:nvPr/>
          </p:nvGrpSpPr>
          <p:grpSpPr>
            <a:xfrm>
              <a:off x="7330454" y="3133777"/>
              <a:ext cx="1969326" cy="1444441"/>
              <a:chOff x="751665" y="3885752"/>
              <a:chExt cx="1969326" cy="1444441"/>
            </a:xfrm>
          </p:grpSpPr>
          <p:sp>
            <p:nvSpPr>
              <p:cNvPr id="28" name="íSḷiḍè">
                <a:extLst>
                  <a:ext uri="{FF2B5EF4-FFF2-40B4-BE49-F238E27FC236}">
                    <a16:creationId xmlns:a16="http://schemas.microsoft.com/office/drawing/2014/main" xmlns="" id="{D3846BC4-4D5F-4E53-B6D8-D4675A243A5E}"/>
                  </a:ext>
                </a:extLst>
              </p:cNvPr>
              <p:cNvSpPr txBox="1"/>
              <p:nvPr/>
            </p:nvSpPr>
            <p:spPr>
              <a:xfrm>
                <a:off x="751666" y="4279141"/>
                <a:ext cx="1969325" cy="105105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9" name="ïšľïďe">
                <a:extLst>
                  <a:ext uri="{FF2B5EF4-FFF2-40B4-BE49-F238E27FC236}">
                    <a16:creationId xmlns:a16="http://schemas.microsoft.com/office/drawing/2014/main" xmlns="" id="{B200081F-8906-4B51-B859-62A6DDCCCFDB}"/>
                  </a:ext>
                </a:extLst>
              </p:cNvPr>
              <p:cNvSpPr txBox="1"/>
              <p:nvPr/>
            </p:nvSpPr>
            <p:spPr>
              <a:xfrm>
                <a:off x="751665" y="3885752"/>
                <a:ext cx="1969326" cy="39338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sp>
          <p:nvSpPr>
            <p:cNvPr id="19" name="îṣḷîḋe">
              <a:extLst>
                <a:ext uri="{FF2B5EF4-FFF2-40B4-BE49-F238E27FC236}">
                  <a16:creationId xmlns:a16="http://schemas.microsoft.com/office/drawing/2014/main" xmlns="" id="{EDC50FDE-751F-4EC4-AFD5-C8589FDE9459}"/>
                </a:ext>
              </a:extLst>
            </p:cNvPr>
            <p:cNvSpPr/>
            <p:nvPr/>
          </p:nvSpPr>
          <p:spPr bwMode="auto">
            <a:xfrm>
              <a:off x="10198937" y="2008262"/>
              <a:ext cx="670600" cy="715464"/>
            </a:xfrm>
            <a:custGeom>
              <a:avLst/>
              <a:gdLst>
                <a:gd name="T0" fmla="*/ 133 w 284"/>
                <a:gd name="T1" fmla="*/ 114 h 303"/>
                <a:gd name="T2" fmla="*/ 95 w 284"/>
                <a:gd name="T3" fmla="*/ 151 h 303"/>
                <a:gd name="T4" fmla="*/ 152 w 284"/>
                <a:gd name="T5" fmla="*/ 114 h 303"/>
                <a:gd name="T6" fmla="*/ 189 w 284"/>
                <a:gd name="T7" fmla="*/ 151 h 303"/>
                <a:gd name="T8" fmla="*/ 152 w 284"/>
                <a:gd name="T9" fmla="*/ 114 h 303"/>
                <a:gd name="T10" fmla="*/ 246 w 284"/>
                <a:gd name="T11" fmla="*/ 114 h 303"/>
                <a:gd name="T12" fmla="*/ 208 w 284"/>
                <a:gd name="T13" fmla="*/ 151 h 303"/>
                <a:gd name="T14" fmla="*/ 38 w 284"/>
                <a:gd name="T15" fmla="*/ 227 h 303"/>
                <a:gd name="T16" fmla="*/ 76 w 284"/>
                <a:gd name="T17" fmla="*/ 265 h 303"/>
                <a:gd name="T18" fmla="*/ 38 w 284"/>
                <a:gd name="T19" fmla="*/ 227 h 303"/>
                <a:gd name="T20" fmla="*/ 133 w 284"/>
                <a:gd name="T21" fmla="*/ 227 h 303"/>
                <a:gd name="T22" fmla="*/ 95 w 284"/>
                <a:gd name="T23" fmla="*/ 265 h 303"/>
                <a:gd name="T24" fmla="*/ 152 w 284"/>
                <a:gd name="T25" fmla="*/ 227 h 303"/>
                <a:gd name="T26" fmla="*/ 189 w 284"/>
                <a:gd name="T27" fmla="*/ 265 h 303"/>
                <a:gd name="T28" fmla="*/ 152 w 284"/>
                <a:gd name="T29" fmla="*/ 227 h 303"/>
                <a:gd name="T30" fmla="*/ 133 w 284"/>
                <a:gd name="T31" fmla="*/ 170 h 303"/>
                <a:gd name="T32" fmla="*/ 95 w 284"/>
                <a:gd name="T33" fmla="*/ 208 h 303"/>
                <a:gd name="T34" fmla="*/ 152 w 284"/>
                <a:gd name="T35" fmla="*/ 170 h 303"/>
                <a:gd name="T36" fmla="*/ 189 w 284"/>
                <a:gd name="T37" fmla="*/ 208 h 303"/>
                <a:gd name="T38" fmla="*/ 152 w 284"/>
                <a:gd name="T39" fmla="*/ 170 h 303"/>
                <a:gd name="T40" fmla="*/ 246 w 284"/>
                <a:gd name="T41" fmla="*/ 170 h 303"/>
                <a:gd name="T42" fmla="*/ 208 w 284"/>
                <a:gd name="T43" fmla="*/ 208 h 303"/>
                <a:gd name="T44" fmla="*/ 38 w 284"/>
                <a:gd name="T45" fmla="*/ 170 h 303"/>
                <a:gd name="T46" fmla="*/ 76 w 284"/>
                <a:gd name="T47" fmla="*/ 208 h 303"/>
                <a:gd name="T48" fmla="*/ 38 w 284"/>
                <a:gd name="T49" fmla="*/ 170 h 303"/>
                <a:gd name="T50" fmla="*/ 246 w 284"/>
                <a:gd name="T51" fmla="*/ 19 h 303"/>
                <a:gd name="T52" fmla="*/ 208 w 284"/>
                <a:gd name="T53" fmla="*/ 0 h 303"/>
                <a:gd name="T54" fmla="*/ 76 w 284"/>
                <a:gd name="T55" fmla="*/ 19 h 303"/>
                <a:gd name="T56" fmla="*/ 38 w 284"/>
                <a:gd name="T57" fmla="*/ 0 h 303"/>
                <a:gd name="T58" fmla="*/ 0 w 284"/>
                <a:gd name="T59" fmla="*/ 303 h 303"/>
                <a:gd name="T60" fmla="*/ 284 w 284"/>
                <a:gd name="T61" fmla="*/ 0 h 303"/>
                <a:gd name="T62" fmla="*/ 265 w 284"/>
                <a:gd name="T63" fmla="*/ 284 h 303"/>
                <a:gd name="T64" fmla="*/ 19 w 284"/>
                <a:gd name="T65" fmla="*/ 76 h 303"/>
                <a:gd name="T66" fmla="*/ 265 w 284"/>
                <a:gd name="T67" fmla="*/ 28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4" h="303">
                  <a:moveTo>
                    <a:pt x="95" y="114"/>
                  </a:moveTo>
                  <a:lnTo>
                    <a:pt x="133" y="114"/>
                  </a:lnTo>
                  <a:lnTo>
                    <a:pt x="133" y="151"/>
                  </a:lnTo>
                  <a:lnTo>
                    <a:pt x="95" y="151"/>
                  </a:lnTo>
                  <a:lnTo>
                    <a:pt x="95" y="114"/>
                  </a:lnTo>
                  <a:close/>
                  <a:moveTo>
                    <a:pt x="152" y="114"/>
                  </a:moveTo>
                  <a:lnTo>
                    <a:pt x="189" y="114"/>
                  </a:lnTo>
                  <a:lnTo>
                    <a:pt x="189" y="151"/>
                  </a:lnTo>
                  <a:lnTo>
                    <a:pt x="152" y="151"/>
                  </a:lnTo>
                  <a:lnTo>
                    <a:pt x="152" y="114"/>
                  </a:lnTo>
                  <a:close/>
                  <a:moveTo>
                    <a:pt x="208" y="114"/>
                  </a:moveTo>
                  <a:lnTo>
                    <a:pt x="246" y="114"/>
                  </a:lnTo>
                  <a:lnTo>
                    <a:pt x="246" y="151"/>
                  </a:lnTo>
                  <a:lnTo>
                    <a:pt x="208" y="151"/>
                  </a:lnTo>
                  <a:lnTo>
                    <a:pt x="208" y="114"/>
                  </a:lnTo>
                  <a:close/>
                  <a:moveTo>
                    <a:pt x="38" y="227"/>
                  </a:moveTo>
                  <a:lnTo>
                    <a:pt x="76" y="227"/>
                  </a:lnTo>
                  <a:lnTo>
                    <a:pt x="76" y="265"/>
                  </a:lnTo>
                  <a:lnTo>
                    <a:pt x="38" y="265"/>
                  </a:lnTo>
                  <a:lnTo>
                    <a:pt x="38" y="227"/>
                  </a:lnTo>
                  <a:close/>
                  <a:moveTo>
                    <a:pt x="95" y="227"/>
                  </a:moveTo>
                  <a:lnTo>
                    <a:pt x="133" y="227"/>
                  </a:lnTo>
                  <a:lnTo>
                    <a:pt x="133" y="265"/>
                  </a:lnTo>
                  <a:lnTo>
                    <a:pt x="95" y="265"/>
                  </a:lnTo>
                  <a:lnTo>
                    <a:pt x="95" y="227"/>
                  </a:lnTo>
                  <a:close/>
                  <a:moveTo>
                    <a:pt x="152" y="227"/>
                  </a:moveTo>
                  <a:lnTo>
                    <a:pt x="189" y="227"/>
                  </a:lnTo>
                  <a:lnTo>
                    <a:pt x="189" y="265"/>
                  </a:lnTo>
                  <a:lnTo>
                    <a:pt x="152" y="265"/>
                  </a:lnTo>
                  <a:lnTo>
                    <a:pt x="152" y="227"/>
                  </a:lnTo>
                  <a:close/>
                  <a:moveTo>
                    <a:pt x="95" y="170"/>
                  </a:moveTo>
                  <a:lnTo>
                    <a:pt x="133" y="170"/>
                  </a:lnTo>
                  <a:lnTo>
                    <a:pt x="133" y="208"/>
                  </a:lnTo>
                  <a:lnTo>
                    <a:pt x="95" y="208"/>
                  </a:lnTo>
                  <a:lnTo>
                    <a:pt x="95" y="170"/>
                  </a:lnTo>
                  <a:close/>
                  <a:moveTo>
                    <a:pt x="152" y="170"/>
                  </a:moveTo>
                  <a:lnTo>
                    <a:pt x="189" y="170"/>
                  </a:lnTo>
                  <a:lnTo>
                    <a:pt x="189" y="208"/>
                  </a:lnTo>
                  <a:lnTo>
                    <a:pt x="152" y="208"/>
                  </a:lnTo>
                  <a:lnTo>
                    <a:pt x="152" y="170"/>
                  </a:lnTo>
                  <a:close/>
                  <a:moveTo>
                    <a:pt x="208" y="170"/>
                  </a:moveTo>
                  <a:lnTo>
                    <a:pt x="246" y="170"/>
                  </a:lnTo>
                  <a:lnTo>
                    <a:pt x="246" y="208"/>
                  </a:lnTo>
                  <a:lnTo>
                    <a:pt x="208" y="208"/>
                  </a:lnTo>
                  <a:lnTo>
                    <a:pt x="208" y="170"/>
                  </a:lnTo>
                  <a:close/>
                  <a:moveTo>
                    <a:pt x="38" y="170"/>
                  </a:moveTo>
                  <a:lnTo>
                    <a:pt x="76" y="170"/>
                  </a:lnTo>
                  <a:lnTo>
                    <a:pt x="76" y="208"/>
                  </a:lnTo>
                  <a:lnTo>
                    <a:pt x="38" y="208"/>
                  </a:lnTo>
                  <a:lnTo>
                    <a:pt x="38" y="170"/>
                  </a:lnTo>
                  <a:close/>
                  <a:moveTo>
                    <a:pt x="246" y="0"/>
                  </a:moveTo>
                  <a:lnTo>
                    <a:pt x="246" y="19"/>
                  </a:lnTo>
                  <a:lnTo>
                    <a:pt x="208" y="19"/>
                  </a:lnTo>
                  <a:lnTo>
                    <a:pt x="208" y="0"/>
                  </a:lnTo>
                  <a:lnTo>
                    <a:pt x="76" y="0"/>
                  </a:lnTo>
                  <a:lnTo>
                    <a:pt x="76" y="19"/>
                  </a:lnTo>
                  <a:lnTo>
                    <a:pt x="38" y="19"/>
                  </a:lnTo>
                  <a:lnTo>
                    <a:pt x="38" y="0"/>
                  </a:lnTo>
                  <a:lnTo>
                    <a:pt x="0" y="0"/>
                  </a:lnTo>
                  <a:lnTo>
                    <a:pt x="0" y="303"/>
                  </a:lnTo>
                  <a:lnTo>
                    <a:pt x="284" y="303"/>
                  </a:lnTo>
                  <a:lnTo>
                    <a:pt x="284" y="0"/>
                  </a:lnTo>
                  <a:lnTo>
                    <a:pt x="246" y="0"/>
                  </a:lnTo>
                  <a:close/>
                  <a:moveTo>
                    <a:pt x="265" y="284"/>
                  </a:moveTo>
                  <a:lnTo>
                    <a:pt x="19" y="284"/>
                  </a:lnTo>
                  <a:lnTo>
                    <a:pt x="19" y="76"/>
                  </a:lnTo>
                  <a:lnTo>
                    <a:pt x="265" y="76"/>
                  </a:lnTo>
                  <a:lnTo>
                    <a:pt x="265" y="28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0" name="iṥľîḍé">
              <a:extLst>
                <a:ext uri="{FF2B5EF4-FFF2-40B4-BE49-F238E27FC236}">
                  <a16:creationId xmlns:a16="http://schemas.microsoft.com/office/drawing/2014/main" xmlns="" id="{7B79A8D3-B61F-46A4-85AA-AF56A1F75AA6}"/>
                </a:ext>
              </a:extLst>
            </p:cNvPr>
            <p:cNvSpPr/>
            <p:nvPr/>
          </p:nvSpPr>
          <p:spPr>
            <a:xfrm>
              <a:off x="730142" y="4838700"/>
              <a:ext cx="1969325" cy="5302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rPr>
                <a:t>...</a:t>
              </a:r>
              <a:r>
                <a:rPr kumimoji="0" lang="de-DE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rPr>
                <a:t> ￥ | 27 %</a:t>
              </a:r>
            </a:p>
          </p:txBody>
        </p:sp>
        <p:sp>
          <p:nvSpPr>
            <p:cNvPr id="21" name="í$lîḓè">
              <a:extLst>
                <a:ext uri="{FF2B5EF4-FFF2-40B4-BE49-F238E27FC236}">
                  <a16:creationId xmlns:a16="http://schemas.microsoft.com/office/drawing/2014/main" xmlns="" id="{08FDA423-0B70-4772-8F34-AD89A02CEACB}"/>
                </a:ext>
              </a:extLst>
            </p:cNvPr>
            <p:cNvSpPr/>
            <p:nvPr/>
          </p:nvSpPr>
          <p:spPr>
            <a:xfrm>
              <a:off x="2935000" y="4838700"/>
              <a:ext cx="1969325" cy="5302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rPr>
                <a:t>...</a:t>
              </a:r>
              <a:r>
                <a:rPr kumimoji="0" lang="de-DE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rPr>
                <a:t> ￥ | 27 %</a:t>
              </a:r>
            </a:p>
          </p:txBody>
        </p:sp>
        <p:sp>
          <p:nvSpPr>
            <p:cNvPr id="22" name="îşḻiḑe">
              <a:extLst>
                <a:ext uri="{FF2B5EF4-FFF2-40B4-BE49-F238E27FC236}">
                  <a16:creationId xmlns:a16="http://schemas.microsoft.com/office/drawing/2014/main" xmlns="" id="{D25A2D39-6439-4DC3-B5FF-233C939619D1}"/>
                </a:ext>
              </a:extLst>
            </p:cNvPr>
            <p:cNvSpPr/>
            <p:nvPr/>
          </p:nvSpPr>
          <p:spPr>
            <a:xfrm>
              <a:off x="5139858" y="4838700"/>
              <a:ext cx="1969325" cy="5302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rPr>
                <a:t>...</a:t>
              </a:r>
              <a:r>
                <a:rPr kumimoji="0" lang="de-DE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rPr>
                <a:t> ￥ | 27 %</a:t>
              </a:r>
            </a:p>
          </p:txBody>
        </p:sp>
        <p:sp>
          <p:nvSpPr>
            <p:cNvPr id="23" name="iŝḻiḓê">
              <a:extLst>
                <a:ext uri="{FF2B5EF4-FFF2-40B4-BE49-F238E27FC236}">
                  <a16:creationId xmlns:a16="http://schemas.microsoft.com/office/drawing/2014/main" xmlns="" id="{EEA14826-42E5-4155-8D5B-8FE0B1CF9B6D}"/>
                </a:ext>
              </a:extLst>
            </p:cNvPr>
            <p:cNvSpPr/>
            <p:nvPr/>
          </p:nvSpPr>
          <p:spPr>
            <a:xfrm>
              <a:off x="7344716" y="4838700"/>
              <a:ext cx="1969325" cy="5302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rPr>
                <a:t>...</a:t>
              </a:r>
              <a:r>
                <a:rPr kumimoji="0" lang="de-DE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rPr>
                <a:t> ￥ | 27 %</a:t>
              </a:r>
            </a:p>
          </p:txBody>
        </p:sp>
        <p:grpSp>
          <p:nvGrpSpPr>
            <p:cNvPr id="24" name="ïṥļíḑè">
              <a:extLst>
                <a:ext uri="{FF2B5EF4-FFF2-40B4-BE49-F238E27FC236}">
                  <a16:creationId xmlns:a16="http://schemas.microsoft.com/office/drawing/2014/main" xmlns="" id="{512658B7-D2D5-42EC-A84E-9254124AF1C7}"/>
                </a:ext>
              </a:extLst>
            </p:cNvPr>
            <p:cNvGrpSpPr/>
            <p:nvPr/>
          </p:nvGrpSpPr>
          <p:grpSpPr>
            <a:xfrm>
              <a:off x="9549574" y="3133777"/>
              <a:ext cx="1969326" cy="1444441"/>
              <a:chOff x="751665" y="3885752"/>
              <a:chExt cx="1969326" cy="1444441"/>
            </a:xfrm>
          </p:grpSpPr>
          <p:sp>
            <p:nvSpPr>
              <p:cNvPr id="26" name="išḷîḑê">
                <a:extLst>
                  <a:ext uri="{FF2B5EF4-FFF2-40B4-BE49-F238E27FC236}">
                    <a16:creationId xmlns:a16="http://schemas.microsoft.com/office/drawing/2014/main" xmlns="" id="{CD3A3823-5110-4C5E-AC52-D599C539B75E}"/>
                  </a:ext>
                </a:extLst>
              </p:cNvPr>
              <p:cNvSpPr txBox="1"/>
              <p:nvPr/>
            </p:nvSpPr>
            <p:spPr>
              <a:xfrm>
                <a:off x="751666" y="4279141"/>
                <a:ext cx="1969325" cy="105105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7" name="iṡḻiḓè">
                <a:extLst>
                  <a:ext uri="{FF2B5EF4-FFF2-40B4-BE49-F238E27FC236}">
                    <a16:creationId xmlns:a16="http://schemas.microsoft.com/office/drawing/2014/main" xmlns="" id="{D6D6B129-7227-4EBA-8421-EFD205E0F39A}"/>
                  </a:ext>
                </a:extLst>
              </p:cNvPr>
              <p:cNvSpPr txBox="1"/>
              <p:nvPr/>
            </p:nvSpPr>
            <p:spPr>
              <a:xfrm>
                <a:off x="751665" y="3885752"/>
                <a:ext cx="1969326" cy="39338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sp>
          <p:nvSpPr>
            <p:cNvPr id="25" name="íŝļïḓe">
              <a:extLst>
                <a:ext uri="{FF2B5EF4-FFF2-40B4-BE49-F238E27FC236}">
                  <a16:creationId xmlns:a16="http://schemas.microsoft.com/office/drawing/2014/main" xmlns="" id="{97EBC424-C435-4F57-8B0E-3AC9AC02C61F}"/>
                </a:ext>
              </a:extLst>
            </p:cNvPr>
            <p:cNvSpPr/>
            <p:nvPr/>
          </p:nvSpPr>
          <p:spPr>
            <a:xfrm>
              <a:off x="9549575" y="4838700"/>
              <a:ext cx="1969325" cy="5302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rPr>
                <a:t>...</a:t>
              </a:r>
              <a:r>
                <a:rPr kumimoji="0" lang="de-DE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rPr>
                <a:t> ￥ | 27 %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64679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92188" y="3164541"/>
            <a:ext cx="528869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918679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BEDFDCB-C491-4D24-B4EE-D4A21B691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72F9C3D-C2BE-4962-9E87-D0B1ACB892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68CD531-BC14-4B43-8033-8895FED584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20430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494CEDC-1E52-4192-8741-25056690272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219284"/>
            <a:ext cx="10847388" cy="4346408"/>
            <a:chOff x="673100" y="1219284"/>
            <a:chExt cx="10847388" cy="4346408"/>
          </a:xfrm>
        </p:grpSpPr>
        <p:grpSp>
          <p:nvGrpSpPr>
            <p:cNvPr id="6" name="ís1ïḋê">
              <a:extLst>
                <a:ext uri="{FF2B5EF4-FFF2-40B4-BE49-F238E27FC236}">
                  <a16:creationId xmlns:a16="http://schemas.microsoft.com/office/drawing/2014/main" xmlns="" id="{F41ADB64-38A2-4989-A274-9AE98E24F25B}"/>
                </a:ext>
              </a:extLst>
            </p:cNvPr>
            <p:cNvGrpSpPr/>
            <p:nvPr/>
          </p:nvGrpSpPr>
          <p:grpSpPr>
            <a:xfrm>
              <a:off x="3749674" y="1219284"/>
              <a:ext cx="4467226" cy="4346408"/>
              <a:chOff x="4022724" y="1484949"/>
              <a:chExt cx="3921126" cy="3815078"/>
            </a:xfrm>
          </p:grpSpPr>
          <p:sp>
            <p:nvSpPr>
              <p:cNvPr id="19" name="iṡḷíde">
                <a:extLst>
                  <a:ext uri="{FF2B5EF4-FFF2-40B4-BE49-F238E27FC236}">
                    <a16:creationId xmlns:a16="http://schemas.microsoft.com/office/drawing/2014/main" xmlns="" id="{F126A417-64F6-47AA-83AE-ECE7017EB137}"/>
                  </a:ext>
                </a:extLst>
              </p:cNvPr>
              <p:cNvSpPr/>
              <p:nvPr/>
            </p:nvSpPr>
            <p:spPr>
              <a:xfrm rot="10800000">
                <a:off x="5484094" y="1484949"/>
                <a:ext cx="1849343" cy="1849343"/>
              </a:xfrm>
              <a:prstGeom prst="teardrop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îṧlîḍè">
                <a:extLst>
                  <a:ext uri="{FF2B5EF4-FFF2-40B4-BE49-F238E27FC236}">
                    <a16:creationId xmlns:a16="http://schemas.microsoft.com/office/drawing/2014/main" xmlns="" id="{1C3D11A1-DC32-4F3B-B490-40D946C25FAA}"/>
                  </a:ext>
                </a:extLst>
              </p:cNvPr>
              <p:cNvSpPr/>
              <p:nvPr/>
            </p:nvSpPr>
            <p:spPr>
              <a:xfrm rot="10800000" flipH="1">
                <a:off x="4022724" y="1989315"/>
                <a:ext cx="1344977" cy="1344977"/>
              </a:xfrm>
              <a:prstGeom prst="teardrop">
                <a:avLst/>
              </a:pr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íṡlïḋe">
                <a:extLst>
                  <a:ext uri="{FF2B5EF4-FFF2-40B4-BE49-F238E27FC236}">
                    <a16:creationId xmlns:a16="http://schemas.microsoft.com/office/drawing/2014/main" xmlns="" id="{F4CDB8A5-A55E-4589-BD67-E42DB32566A6}"/>
                  </a:ext>
                </a:extLst>
              </p:cNvPr>
              <p:cNvSpPr/>
              <p:nvPr/>
            </p:nvSpPr>
            <p:spPr>
              <a:xfrm rot="10800000" flipH="1" flipV="1">
                <a:off x="4633137" y="3450684"/>
                <a:ext cx="1849343" cy="1849343"/>
              </a:xfrm>
              <a:prstGeom prst="teardrop">
                <a:avLst/>
              </a:prstGeom>
              <a:solidFill>
                <a:schemeClr val="bg1">
                  <a:lumMod val="6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îṥḷïḓe">
                <a:extLst>
                  <a:ext uri="{FF2B5EF4-FFF2-40B4-BE49-F238E27FC236}">
                    <a16:creationId xmlns:a16="http://schemas.microsoft.com/office/drawing/2014/main" xmlns="" id="{6BAE2543-A4CF-41CD-8F4B-400176BF661F}"/>
                  </a:ext>
                </a:extLst>
              </p:cNvPr>
              <p:cNvSpPr/>
              <p:nvPr/>
            </p:nvSpPr>
            <p:spPr>
              <a:xfrm rot="10800000" flipV="1">
                <a:off x="6598873" y="3450684"/>
                <a:ext cx="1344977" cy="1344977"/>
              </a:xfrm>
              <a:prstGeom prst="teardrop">
                <a:avLst/>
              </a:pr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$ļiďé">
                <a:extLst>
                  <a:ext uri="{FF2B5EF4-FFF2-40B4-BE49-F238E27FC236}">
                    <a16:creationId xmlns:a16="http://schemas.microsoft.com/office/drawing/2014/main" xmlns="" id="{A5591B54-69B7-4574-93D9-81D4945A16EF}"/>
                  </a:ext>
                </a:extLst>
              </p:cNvPr>
              <p:cNvSpPr/>
              <p:nvPr/>
            </p:nvSpPr>
            <p:spPr bwMode="auto">
              <a:xfrm>
                <a:off x="4324236" y="2347298"/>
                <a:ext cx="826832" cy="679588"/>
              </a:xfrm>
              <a:custGeom>
                <a:avLst/>
                <a:gdLst>
                  <a:gd name="T0" fmla="*/ 285 w 293"/>
                  <a:gd name="T1" fmla="*/ 32 h 238"/>
                  <a:gd name="T2" fmla="*/ 259 w 293"/>
                  <a:gd name="T3" fmla="*/ 38 h 238"/>
                  <a:gd name="T4" fmla="*/ 275 w 293"/>
                  <a:gd name="T5" fmla="*/ 24 h 238"/>
                  <a:gd name="T6" fmla="*/ 285 w 293"/>
                  <a:gd name="T7" fmla="*/ 4 h 238"/>
                  <a:gd name="T8" fmla="*/ 257 w 293"/>
                  <a:gd name="T9" fmla="*/ 16 h 238"/>
                  <a:gd name="T10" fmla="*/ 237 w 293"/>
                  <a:gd name="T11" fmla="*/ 11 h 238"/>
                  <a:gd name="T12" fmla="*/ 216 w 293"/>
                  <a:gd name="T13" fmla="*/ 1 h 238"/>
                  <a:gd name="T14" fmla="*/ 203 w 293"/>
                  <a:gd name="T15" fmla="*/ 0 h 238"/>
                  <a:gd name="T16" fmla="*/ 179 w 293"/>
                  <a:gd name="T17" fmla="*/ 5 h 238"/>
                  <a:gd name="T18" fmla="*/ 154 w 293"/>
                  <a:gd name="T19" fmla="*/ 27 h 238"/>
                  <a:gd name="T20" fmla="*/ 143 w 293"/>
                  <a:gd name="T21" fmla="*/ 54 h 238"/>
                  <a:gd name="T22" fmla="*/ 143 w 293"/>
                  <a:gd name="T23" fmla="*/ 67 h 238"/>
                  <a:gd name="T24" fmla="*/ 126 w 293"/>
                  <a:gd name="T25" fmla="*/ 72 h 238"/>
                  <a:gd name="T26" fmla="*/ 75 w 293"/>
                  <a:gd name="T27" fmla="*/ 55 h 238"/>
                  <a:gd name="T28" fmla="*/ 33 w 293"/>
                  <a:gd name="T29" fmla="*/ 24 h 238"/>
                  <a:gd name="T30" fmla="*/ 17 w 293"/>
                  <a:gd name="T31" fmla="*/ 17 h 238"/>
                  <a:gd name="T32" fmla="*/ 12 w 293"/>
                  <a:gd name="T33" fmla="*/ 41 h 238"/>
                  <a:gd name="T34" fmla="*/ 14 w 293"/>
                  <a:gd name="T35" fmla="*/ 57 h 238"/>
                  <a:gd name="T36" fmla="*/ 23 w 293"/>
                  <a:gd name="T37" fmla="*/ 76 h 238"/>
                  <a:gd name="T38" fmla="*/ 39 w 293"/>
                  <a:gd name="T39" fmla="*/ 91 h 238"/>
                  <a:gd name="T40" fmla="*/ 25 w 293"/>
                  <a:gd name="T41" fmla="*/ 89 h 238"/>
                  <a:gd name="T42" fmla="*/ 12 w 293"/>
                  <a:gd name="T43" fmla="*/ 84 h 238"/>
                  <a:gd name="T44" fmla="*/ 13 w 293"/>
                  <a:gd name="T45" fmla="*/ 95 h 238"/>
                  <a:gd name="T46" fmla="*/ 25 w 293"/>
                  <a:gd name="T47" fmla="*/ 123 h 238"/>
                  <a:gd name="T48" fmla="*/ 50 w 293"/>
                  <a:gd name="T49" fmla="*/ 140 h 238"/>
                  <a:gd name="T50" fmla="*/ 52 w 293"/>
                  <a:gd name="T51" fmla="*/ 145 h 238"/>
                  <a:gd name="T52" fmla="*/ 33 w 293"/>
                  <a:gd name="T53" fmla="*/ 145 h 238"/>
                  <a:gd name="T54" fmla="*/ 41 w 293"/>
                  <a:gd name="T55" fmla="*/ 161 h 238"/>
                  <a:gd name="T56" fmla="*/ 62 w 293"/>
                  <a:gd name="T57" fmla="*/ 179 h 238"/>
                  <a:gd name="T58" fmla="*/ 89 w 293"/>
                  <a:gd name="T59" fmla="*/ 186 h 238"/>
                  <a:gd name="T60" fmla="*/ 73 w 293"/>
                  <a:gd name="T61" fmla="*/ 197 h 238"/>
                  <a:gd name="T62" fmla="*/ 45 w 293"/>
                  <a:gd name="T63" fmla="*/ 208 h 238"/>
                  <a:gd name="T64" fmla="*/ 14 w 293"/>
                  <a:gd name="T65" fmla="*/ 212 h 238"/>
                  <a:gd name="T66" fmla="*/ 0 w 293"/>
                  <a:gd name="T67" fmla="*/ 211 h 238"/>
                  <a:gd name="T68" fmla="*/ 32 w 293"/>
                  <a:gd name="T69" fmla="*/ 227 h 238"/>
                  <a:gd name="T70" fmla="*/ 68 w 293"/>
                  <a:gd name="T71" fmla="*/ 237 h 238"/>
                  <a:gd name="T72" fmla="*/ 93 w 293"/>
                  <a:gd name="T73" fmla="*/ 238 h 238"/>
                  <a:gd name="T74" fmla="*/ 149 w 293"/>
                  <a:gd name="T75" fmla="*/ 229 h 238"/>
                  <a:gd name="T76" fmla="*/ 195 w 293"/>
                  <a:gd name="T77" fmla="*/ 205 h 238"/>
                  <a:gd name="T78" fmla="*/ 229 w 293"/>
                  <a:gd name="T79" fmla="*/ 169 h 238"/>
                  <a:gd name="T80" fmla="*/ 252 w 293"/>
                  <a:gd name="T81" fmla="*/ 127 h 238"/>
                  <a:gd name="T82" fmla="*/ 262 w 293"/>
                  <a:gd name="T83" fmla="*/ 82 h 238"/>
                  <a:gd name="T84" fmla="*/ 263 w 293"/>
                  <a:gd name="T85" fmla="*/ 59 h 238"/>
                  <a:gd name="T86" fmla="*/ 280 w 293"/>
                  <a:gd name="T87" fmla="*/ 45 h 238"/>
                  <a:gd name="T88" fmla="*/ 293 w 293"/>
                  <a:gd name="T89" fmla="*/ 2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93" h="238">
                    <a:moveTo>
                      <a:pt x="293" y="28"/>
                    </a:moveTo>
                    <a:lnTo>
                      <a:pt x="293" y="28"/>
                    </a:lnTo>
                    <a:lnTo>
                      <a:pt x="285" y="32"/>
                    </a:lnTo>
                    <a:lnTo>
                      <a:pt x="277" y="34"/>
                    </a:lnTo>
                    <a:lnTo>
                      <a:pt x="267" y="36"/>
                    </a:lnTo>
                    <a:lnTo>
                      <a:pt x="259" y="38"/>
                    </a:lnTo>
                    <a:lnTo>
                      <a:pt x="259" y="38"/>
                    </a:lnTo>
                    <a:lnTo>
                      <a:pt x="267" y="31"/>
                    </a:lnTo>
                    <a:lnTo>
                      <a:pt x="275" y="24"/>
                    </a:lnTo>
                    <a:lnTo>
                      <a:pt x="281" y="14"/>
                    </a:lnTo>
                    <a:lnTo>
                      <a:pt x="285" y="4"/>
                    </a:lnTo>
                    <a:lnTo>
                      <a:pt x="285" y="4"/>
                    </a:lnTo>
                    <a:lnTo>
                      <a:pt x="277" y="9"/>
                    </a:lnTo>
                    <a:lnTo>
                      <a:pt x="266" y="13"/>
                    </a:lnTo>
                    <a:lnTo>
                      <a:pt x="257" y="16"/>
                    </a:lnTo>
                    <a:lnTo>
                      <a:pt x="247" y="18"/>
                    </a:lnTo>
                    <a:lnTo>
                      <a:pt x="247" y="18"/>
                    </a:lnTo>
                    <a:lnTo>
                      <a:pt x="237" y="11"/>
                    </a:lnTo>
                    <a:lnTo>
                      <a:pt x="227" y="5"/>
                    </a:lnTo>
                    <a:lnTo>
                      <a:pt x="222" y="3"/>
                    </a:lnTo>
                    <a:lnTo>
                      <a:pt x="216" y="1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97" y="0"/>
                    </a:lnTo>
                    <a:lnTo>
                      <a:pt x="191" y="1"/>
                    </a:lnTo>
                    <a:lnTo>
                      <a:pt x="179" y="5"/>
                    </a:lnTo>
                    <a:lnTo>
                      <a:pt x="169" y="10"/>
                    </a:lnTo>
                    <a:lnTo>
                      <a:pt x="161" y="17"/>
                    </a:lnTo>
                    <a:lnTo>
                      <a:pt x="154" y="27"/>
                    </a:lnTo>
                    <a:lnTo>
                      <a:pt x="147" y="37"/>
                    </a:lnTo>
                    <a:lnTo>
                      <a:pt x="144" y="48"/>
                    </a:lnTo>
                    <a:lnTo>
                      <a:pt x="143" y="54"/>
                    </a:lnTo>
                    <a:lnTo>
                      <a:pt x="143" y="60"/>
                    </a:lnTo>
                    <a:lnTo>
                      <a:pt x="143" y="60"/>
                    </a:lnTo>
                    <a:lnTo>
                      <a:pt x="143" y="67"/>
                    </a:lnTo>
                    <a:lnTo>
                      <a:pt x="144" y="74"/>
                    </a:lnTo>
                    <a:lnTo>
                      <a:pt x="144" y="74"/>
                    </a:lnTo>
                    <a:lnTo>
                      <a:pt x="126" y="72"/>
                    </a:lnTo>
                    <a:lnTo>
                      <a:pt x="108" y="68"/>
                    </a:lnTo>
                    <a:lnTo>
                      <a:pt x="92" y="63"/>
                    </a:lnTo>
                    <a:lnTo>
                      <a:pt x="75" y="55"/>
                    </a:lnTo>
                    <a:lnTo>
                      <a:pt x="59" y="46"/>
                    </a:lnTo>
                    <a:lnTo>
                      <a:pt x="45" y="36"/>
                    </a:lnTo>
                    <a:lnTo>
                      <a:pt x="33" y="24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17" y="17"/>
                    </a:lnTo>
                    <a:lnTo>
                      <a:pt x="15" y="26"/>
                    </a:lnTo>
                    <a:lnTo>
                      <a:pt x="13" y="33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13" y="48"/>
                    </a:lnTo>
                    <a:lnTo>
                      <a:pt x="14" y="57"/>
                    </a:lnTo>
                    <a:lnTo>
                      <a:pt x="17" y="63"/>
                    </a:lnTo>
                    <a:lnTo>
                      <a:pt x="20" y="70"/>
                    </a:lnTo>
                    <a:lnTo>
                      <a:pt x="23" y="76"/>
                    </a:lnTo>
                    <a:lnTo>
                      <a:pt x="28" y="81"/>
                    </a:lnTo>
                    <a:lnTo>
                      <a:pt x="34" y="87"/>
                    </a:lnTo>
                    <a:lnTo>
                      <a:pt x="39" y="91"/>
                    </a:lnTo>
                    <a:lnTo>
                      <a:pt x="39" y="91"/>
                    </a:lnTo>
                    <a:lnTo>
                      <a:pt x="32" y="91"/>
                    </a:lnTo>
                    <a:lnTo>
                      <a:pt x="25" y="89"/>
                    </a:lnTo>
                    <a:lnTo>
                      <a:pt x="18" y="87"/>
                    </a:lnTo>
                    <a:lnTo>
                      <a:pt x="12" y="84"/>
                    </a:lnTo>
                    <a:lnTo>
                      <a:pt x="12" y="84"/>
                    </a:lnTo>
                    <a:lnTo>
                      <a:pt x="12" y="85"/>
                    </a:lnTo>
                    <a:lnTo>
                      <a:pt x="12" y="85"/>
                    </a:lnTo>
                    <a:lnTo>
                      <a:pt x="13" y="95"/>
                    </a:lnTo>
                    <a:lnTo>
                      <a:pt x="16" y="105"/>
                    </a:lnTo>
                    <a:lnTo>
                      <a:pt x="20" y="115"/>
                    </a:lnTo>
                    <a:lnTo>
                      <a:pt x="25" y="123"/>
                    </a:lnTo>
                    <a:lnTo>
                      <a:pt x="33" y="130"/>
                    </a:lnTo>
                    <a:lnTo>
                      <a:pt x="41" y="136"/>
                    </a:lnTo>
                    <a:lnTo>
                      <a:pt x="50" y="140"/>
                    </a:lnTo>
                    <a:lnTo>
                      <a:pt x="60" y="143"/>
                    </a:lnTo>
                    <a:lnTo>
                      <a:pt x="60" y="143"/>
                    </a:lnTo>
                    <a:lnTo>
                      <a:pt x="52" y="145"/>
                    </a:lnTo>
                    <a:lnTo>
                      <a:pt x="44" y="146"/>
                    </a:lnTo>
                    <a:lnTo>
                      <a:pt x="44" y="146"/>
                    </a:lnTo>
                    <a:lnTo>
                      <a:pt x="33" y="145"/>
                    </a:lnTo>
                    <a:lnTo>
                      <a:pt x="33" y="145"/>
                    </a:lnTo>
                    <a:lnTo>
                      <a:pt x="37" y="153"/>
                    </a:lnTo>
                    <a:lnTo>
                      <a:pt x="41" y="161"/>
                    </a:lnTo>
                    <a:lnTo>
                      <a:pt x="47" y="168"/>
                    </a:lnTo>
                    <a:lnTo>
                      <a:pt x="54" y="175"/>
                    </a:lnTo>
                    <a:lnTo>
                      <a:pt x="62" y="179"/>
                    </a:lnTo>
                    <a:lnTo>
                      <a:pt x="71" y="183"/>
                    </a:lnTo>
                    <a:lnTo>
                      <a:pt x="79" y="185"/>
                    </a:lnTo>
                    <a:lnTo>
                      <a:pt x="89" y="186"/>
                    </a:lnTo>
                    <a:lnTo>
                      <a:pt x="89" y="186"/>
                    </a:lnTo>
                    <a:lnTo>
                      <a:pt x="81" y="192"/>
                    </a:lnTo>
                    <a:lnTo>
                      <a:pt x="73" y="197"/>
                    </a:lnTo>
                    <a:lnTo>
                      <a:pt x="64" y="201"/>
                    </a:lnTo>
                    <a:lnTo>
                      <a:pt x="54" y="206"/>
                    </a:lnTo>
                    <a:lnTo>
                      <a:pt x="45" y="208"/>
                    </a:lnTo>
                    <a:lnTo>
                      <a:pt x="35" y="210"/>
                    </a:lnTo>
                    <a:lnTo>
                      <a:pt x="25" y="212"/>
                    </a:lnTo>
                    <a:lnTo>
                      <a:pt x="14" y="212"/>
                    </a:lnTo>
                    <a:lnTo>
                      <a:pt x="14" y="212"/>
                    </a:lnTo>
                    <a:lnTo>
                      <a:pt x="0" y="211"/>
                    </a:lnTo>
                    <a:lnTo>
                      <a:pt x="0" y="211"/>
                    </a:lnTo>
                    <a:lnTo>
                      <a:pt x="10" y="217"/>
                    </a:lnTo>
                    <a:lnTo>
                      <a:pt x="21" y="222"/>
                    </a:lnTo>
                    <a:lnTo>
                      <a:pt x="32" y="227"/>
                    </a:lnTo>
                    <a:lnTo>
                      <a:pt x="44" y="231"/>
                    </a:lnTo>
                    <a:lnTo>
                      <a:pt x="55" y="235"/>
                    </a:lnTo>
                    <a:lnTo>
                      <a:pt x="68" y="237"/>
                    </a:lnTo>
                    <a:lnTo>
                      <a:pt x="80" y="238"/>
                    </a:lnTo>
                    <a:lnTo>
                      <a:pt x="93" y="238"/>
                    </a:lnTo>
                    <a:lnTo>
                      <a:pt x="93" y="238"/>
                    </a:lnTo>
                    <a:lnTo>
                      <a:pt x="112" y="237"/>
                    </a:lnTo>
                    <a:lnTo>
                      <a:pt x="132" y="233"/>
                    </a:lnTo>
                    <a:lnTo>
                      <a:pt x="149" y="229"/>
                    </a:lnTo>
                    <a:lnTo>
                      <a:pt x="166" y="222"/>
                    </a:lnTo>
                    <a:lnTo>
                      <a:pt x="180" y="215"/>
                    </a:lnTo>
                    <a:lnTo>
                      <a:pt x="195" y="205"/>
                    </a:lnTo>
                    <a:lnTo>
                      <a:pt x="207" y="194"/>
                    </a:lnTo>
                    <a:lnTo>
                      <a:pt x="220" y="183"/>
                    </a:lnTo>
                    <a:lnTo>
                      <a:pt x="229" y="169"/>
                    </a:lnTo>
                    <a:lnTo>
                      <a:pt x="238" y="156"/>
                    </a:lnTo>
                    <a:lnTo>
                      <a:pt x="246" y="141"/>
                    </a:lnTo>
                    <a:lnTo>
                      <a:pt x="252" y="127"/>
                    </a:lnTo>
                    <a:lnTo>
                      <a:pt x="257" y="112"/>
                    </a:lnTo>
                    <a:lnTo>
                      <a:pt x="260" y="97"/>
                    </a:lnTo>
                    <a:lnTo>
                      <a:pt x="262" y="82"/>
                    </a:lnTo>
                    <a:lnTo>
                      <a:pt x="263" y="67"/>
                    </a:lnTo>
                    <a:lnTo>
                      <a:pt x="263" y="67"/>
                    </a:lnTo>
                    <a:lnTo>
                      <a:pt x="263" y="59"/>
                    </a:lnTo>
                    <a:lnTo>
                      <a:pt x="263" y="59"/>
                    </a:lnTo>
                    <a:lnTo>
                      <a:pt x="271" y="52"/>
                    </a:lnTo>
                    <a:lnTo>
                      <a:pt x="280" y="45"/>
                    </a:lnTo>
                    <a:lnTo>
                      <a:pt x="287" y="37"/>
                    </a:lnTo>
                    <a:lnTo>
                      <a:pt x="293" y="28"/>
                    </a:lnTo>
                    <a:lnTo>
                      <a:pt x="293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î$1îḋè">
                <a:extLst>
                  <a:ext uri="{FF2B5EF4-FFF2-40B4-BE49-F238E27FC236}">
                    <a16:creationId xmlns:a16="http://schemas.microsoft.com/office/drawing/2014/main" xmlns="" id="{62A3E992-212E-4843-AB4D-E25C5E876F36}"/>
                  </a:ext>
                </a:extLst>
              </p:cNvPr>
              <p:cNvSpPr/>
              <p:nvPr/>
            </p:nvSpPr>
            <p:spPr bwMode="auto">
              <a:xfrm>
                <a:off x="6930750" y="3767466"/>
                <a:ext cx="681222" cy="656448"/>
              </a:xfrm>
              <a:custGeom>
                <a:avLst/>
                <a:gdLst>
                  <a:gd name="T0" fmla="*/ 0 w 208"/>
                  <a:gd name="T1" fmla="*/ 68 h 201"/>
                  <a:gd name="T2" fmla="*/ 8 w 208"/>
                  <a:gd name="T3" fmla="*/ 78 h 201"/>
                  <a:gd name="T4" fmla="*/ 31 w 208"/>
                  <a:gd name="T5" fmla="*/ 72 h 201"/>
                  <a:gd name="T6" fmla="*/ 64 w 208"/>
                  <a:gd name="T7" fmla="*/ 172 h 201"/>
                  <a:gd name="T8" fmla="*/ 106 w 208"/>
                  <a:gd name="T9" fmla="*/ 189 h 201"/>
                  <a:gd name="T10" fmla="*/ 197 w 208"/>
                  <a:gd name="T11" fmla="*/ 62 h 201"/>
                  <a:gd name="T12" fmla="*/ 114 w 208"/>
                  <a:gd name="T13" fmla="*/ 67 h 201"/>
                  <a:gd name="T14" fmla="*/ 137 w 208"/>
                  <a:gd name="T15" fmla="*/ 94 h 201"/>
                  <a:gd name="T16" fmla="*/ 109 w 208"/>
                  <a:gd name="T17" fmla="*/ 130 h 201"/>
                  <a:gd name="T18" fmla="*/ 93 w 208"/>
                  <a:gd name="T19" fmla="*/ 90 h 201"/>
                  <a:gd name="T20" fmla="*/ 60 w 208"/>
                  <a:gd name="T21" fmla="*/ 22 h 201"/>
                  <a:gd name="T22" fmla="*/ 0 w 208"/>
                  <a:gd name="T23" fmla="*/ 68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8" h="201">
                    <a:moveTo>
                      <a:pt x="0" y="68"/>
                    </a:moveTo>
                    <a:cubicBezTo>
                      <a:pt x="8" y="78"/>
                      <a:pt x="8" y="78"/>
                      <a:pt x="8" y="78"/>
                    </a:cubicBezTo>
                    <a:cubicBezTo>
                      <a:pt x="8" y="78"/>
                      <a:pt x="25" y="65"/>
                      <a:pt x="31" y="72"/>
                    </a:cubicBezTo>
                    <a:cubicBezTo>
                      <a:pt x="36" y="78"/>
                      <a:pt x="57" y="157"/>
                      <a:pt x="64" y="172"/>
                    </a:cubicBezTo>
                    <a:cubicBezTo>
                      <a:pt x="70" y="184"/>
                      <a:pt x="87" y="201"/>
                      <a:pt x="106" y="189"/>
                    </a:cubicBezTo>
                    <a:cubicBezTo>
                      <a:pt x="125" y="177"/>
                      <a:pt x="186" y="124"/>
                      <a:pt x="197" y="62"/>
                    </a:cubicBezTo>
                    <a:cubicBezTo>
                      <a:pt x="208" y="0"/>
                      <a:pt x="123" y="13"/>
                      <a:pt x="114" y="67"/>
                    </a:cubicBezTo>
                    <a:cubicBezTo>
                      <a:pt x="137" y="54"/>
                      <a:pt x="149" y="73"/>
                      <a:pt x="137" y="94"/>
                    </a:cubicBezTo>
                    <a:cubicBezTo>
                      <a:pt x="126" y="116"/>
                      <a:pt x="115" y="130"/>
                      <a:pt x="109" y="130"/>
                    </a:cubicBezTo>
                    <a:cubicBezTo>
                      <a:pt x="104" y="130"/>
                      <a:pt x="100" y="116"/>
                      <a:pt x="93" y="90"/>
                    </a:cubicBezTo>
                    <a:cubicBezTo>
                      <a:pt x="87" y="64"/>
                      <a:pt x="87" y="17"/>
                      <a:pt x="60" y="22"/>
                    </a:cubicBezTo>
                    <a:cubicBezTo>
                      <a:pt x="34" y="27"/>
                      <a:pt x="0" y="68"/>
                      <a:pt x="0" y="6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ṡḻiďe">
                <a:extLst>
                  <a:ext uri="{FF2B5EF4-FFF2-40B4-BE49-F238E27FC236}">
                    <a16:creationId xmlns:a16="http://schemas.microsoft.com/office/drawing/2014/main" xmlns="" id="{70FD6EC4-E34A-41AB-B304-34EB0C7B383D}"/>
                  </a:ext>
                </a:extLst>
              </p:cNvPr>
              <p:cNvSpPr/>
              <p:nvPr/>
            </p:nvSpPr>
            <p:spPr bwMode="auto">
              <a:xfrm>
                <a:off x="6016856" y="2035353"/>
                <a:ext cx="783818" cy="782996"/>
              </a:xfrm>
              <a:custGeom>
                <a:avLst/>
                <a:gdLst>
                  <a:gd name="T0" fmla="*/ 374 w 400"/>
                  <a:gd name="T1" fmla="*/ 100 h 400"/>
                  <a:gd name="T2" fmla="*/ 301 w 400"/>
                  <a:gd name="T3" fmla="*/ 27 h 400"/>
                  <a:gd name="T4" fmla="*/ 200 w 400"/>
                  <a:gd name="T5" fmla="*/ 0 h 400"/>
                  <a:gd name="T6" fmla="*/ 100 w 400"/>
                  <a:gd name="T7" fmla="*/ 27 h 400"/>
                  <a:gd name="T8" fmla="*/ 27 w 400"/>
                  <a:gd name="T9" fmla="*/ 100 h 400"/>
                  <a:gd name="T10" fmla="*/ 0 w 400"/>
                  <a:gd name="T11" fmla="*/ 200 h 400"/>
                  <a:gd name="T12" fmla="*/ 27 w 400"/>
                  <a:gd name="T13" fmla="*/ 301 h 400"/>
                  <a:gd name="T14" fmla="*/ 100 w 400"/>
                  <a:gd name="T15" fmla="*/ 374 h 400"/>
                  <a:gd name="T16" fmla="*/ 200 w 400"/>
                  <a:gd name="T17" fmla="*/ 400 h 400"/>
                  <a:gd name="T18" fmla="*/ 301 w 400"/>
                  <a:gd name="T19" fmla="*/ 374 h 400"/>
                  <a:gd name="T20" fmla="*/ 374 w 400"/>
                  <a:gd name="T21" fmla="*/ 301 h 400"/>
                  <a:gd name="T22" fmla="*/ 400 w 400"/>
                  <a:gd name="T23" fmla="*/ 200 h 400"/>
                  <a:gd name="T24" fmla="*/ 374 w 400"/>
                  <a:gd name="T25" fmla="*/ 100 h 400"/>
                  <a:gd name="T26" fmla="*/ 330 w 400"/>
                  <a:gd name="T27" fmla="*/ 170 h 400"/>
                  <a:gd name="T28" fmla="*/ 188 w 400"/>
                  <a:gd name="T29" fmla="*/ 311 h 400"/>
                  <a:gd name="T30" fmla="*/ 176 w 400"/>
                  <a:gd name="T31" fmla="*/ 316 h 400"/>
                  <a:gd name="T32" fmla="*/ 165 w 400"/>
                  <a:gd name="T33" fmla="*/ 311 h 400"/>
                  <a:gd name="T34" fmla="*/ 70 w 400"/>
                  <a:gd name="T35" fmla="*/ 217 h 400"/>
                  <a:gd name="T36" fmla="*/ 66 w 400"/>
                  <a:gd name="T37" fmla="*/ 205 h 400"/>
                  <a:gd name="T38" fmla="*/ 70 w 400"/>
                  <a:gd name="T39" fmla="*/ 193 h 400"/>
                  <a:gd name="T40" fmla="*/ 94 w 400"/>
                  <a:gd name="T41" fmla="*/ 170 h 400"/>
                  <a:gd name="T42" fmla="*/ 106 w 400"/>
                  <a:gd name="T43" fmla="*/ 165 h 400"/>
                  <a:gd name="T44" fmla="*/ 118 w 400"/>
                  <a:gd name="T45" fmla="*/ 170 h 400"/>
                  <a:gd name="T46" fmla="*/ 176 w 400"/>
                  <a:gd name="T47" fmla="*/ 229 h 400"/>
                  <a:gd name="T48" fmla="*/ 283 w 400"/>
                  <a:gd name="T49" fmla="*/ 123 h 400"/>
                  <a:gd name="T50" fmla="*/ 295 w 400"/>
                  <a:gd name="T51" fmla="*/ 118 h 400"/>
                  <a:gd name="T52" fmla="*/ 306 w 400"/>
                  <a:gd name="T53" fmla="*/ 123 h 400"/>
                  <a:gd name="T54" fmla="*/ 330 w 400"/>
                  <a:gd name="T55" fmla="*/ 146 h 400"/>
                  <a:gd name="T56" fmla="*/ 335 w 400"/>
                  <a:gd name="T57" fmla="*/ 158 h 400"/>
                  <a:gd name="T58" fmla="*/ 330 w 400"/>
                  <a:gd name="T59" fmla="*/ 170 h 400"/>
                  <a:gd name="T60" fmla="*/ 330 w 400"/>
                  <a:gd name="T61" fmla="*/ 170 h 400"/>
                  <a:gd name="T62" fmla="*/ 330 w 400"/>
                  <a:gd name="T63" fmla="*/ 17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0" h="400">
                    <a:moveTo>
                      <a:pt x="374" y="100"/>
                    </a:moveTo>
                    <a:cubicBezTo>
                      <a:pt x="356" y="69"/>
                      <a:pt x="331" y="45"/>
                      <a:pt x="301" y="27"/>
                    </a:cubicBezTo>
                    <a:cubicBezTo>
                      <a:pt x="270" y="9"/>
                      <a:pt x="237" y="0"/>
                      <a:pt x="200" y="0"/>
                    </a:cubicBezTo>
                    <a:cubicBezTo>
                      <a:pt x="164" y="0"/>
                      <a:pt x="130" y="9"/>
                      <a:pt x="100" y="27"/>
                    </a:cubicBezTo>
                    <a:cubicBezTo>
                      <a:pt x="69" y="45"/>
                      <a:pt x="45" y="69"/>
                      <a:pt x="27" y="100"/>
                    </a:cubicBezTo>
                    <a:cubicBezTo>
                      <a:pt x="9" y="130"/>
                      <a:pt x="0" y="164"/>
                      <a:pt x="0" y="200"/>
                    </a:cubicBezTo>
                    <a:cubicBezTo>
                      <a:pt x="0" y="237"/>
                      <a:pt x="9" y="270"/>
                      <a:pt x="27" y="301"/>
                    </a:cubicBezTo>
                    <a:cubicBezTo>
                      <a:pt x="45" y="331"/>
                      <a:pt x="69" y="356"/>
                      <a:pt x="100" y="374"/>
                    </a:cubicBezTo>
                    <a:cubicBezTo>
                      <a:pt x="130" y="391"/>
                      <a:pt x="164" y="400"/>
                      <a:pt x="200" y="400"/>
                    </a:cubicBezTo>
                    <a:cubicBezTo>
                      <a:pt x="237" y="400"/>
                      <a:pt x="270" y="391"/>
                      <a:pt x="301" y="374"/>
                    </a:cubicBezTo>
                    <a:cubicBezTo>
                      <a:pt x="331" y="356"/>
                      <a:pt x="356" y="331"/>
                      <a:pt x="374" y="301"/>
                    </a:cubicBezTo>
                    <a:cubicBezTo>
                      <a:pt x="392" y="270"/>
                      <a:pt x="400" y="237"/>
                      <a:pt x="400" y="200"/>
                    </a:cubicBezTo>
                    <a:cubicBezTo>
                      <a:pt x="400" y="164"/>
                      <a:pt x="392" y="130"/>
                      <a:pt x="374" y="100"/>
                    </a:cubicBezTo>
                    <a:close/>
                    <a:moveTo>
                      <a:pt x="330" y="170"/>
                    </a:moveTo>
                    <a:cubicBezTo>
                      <a:pt x="188" y="311"/>
                      <a:pt x="188" y="311"/>
                      <a:pt x="188" y="311"/>
                    </a:cubicBezTo>
                    <a:cubicBezTo>
                      <a:pt x="185" y="315"/>
                      <a:pt x="181" y="316"/>
                      <a:pt x="176" y="316"/>
                    </a:cubicBezTo>
                    <a:cubicBezTo>
                      <a:pt x="172" y="316"/>
                      <a:pt x="168" y="315"/>
                      <a:pt x="165" y="311"/>
                    </a:cubicBezTo>
                    <a:cubicBezTo>
                      <a:pt x="70" y="217"/>
                      <a:pt x="70" y="217"/>
                      <a:pt x="70" y="217"/>
                    </a:cubicBezTo>
                    <a:cubicBezTo>
                      <a:pt x="67" y="214"/>
                      <a:pt x="66" y="210"/>
                      <a:pt x="66" y="205"/>
                    </a:cubicBezTo>
                    <a:cubicBezTo>
                      <a:pt x="66" y="200"/>
                      <a:pt x="67" y="196"/>
                      <a:pt x="70" y="193"/>
                    </a:cubicBezTo>
                    <a:cubicBezTo>
                      <a:pt x="94" y="170"/>
                      <a:pt x="94" y="170"/>
                      <a:pt x="94" y="170"/>
                    </a:cubicBezTo>
                    <a:cubicBezTo>
                      <a:pt x="97" y="166"/>
                      <a:pt x="101" y="165"/>
                      <a:pt x="106" y="165"/>
                    </a:cubicBezTo>
                    <a:cubicBezTo>
                      <a:pt x="110" y="165"/>
                      <a:pt x="114" y="166"/>
                      <a:pt x="118" y="170"/>
                    </a:cubicBezTo>
                    <a:cubicBezTo>
                      <a:pt x="176" y="229"/>
                      <a:pt x="176" y="229"/>
                      <a:pt x="176" y="229"/>
                    </a:cubicBezTo>
                    <a:cubicBezTo>
                      <a:pt x="283" y="123"/>
                      <a:pt x="283" y="123"/>
                      <a:pt x="283" y="123"/>
                    </a:cubicBezTo>
                    <a:cubicBezTo>
                      <a:pt x="286" y="119"/>
                      <a:pt x="290" y="118"/>
                      <a:pt x="295" y="118"/>
                    </a:cubicBezTo>
                    <a:cubicBezTo>
                      <a:pt x="299" y="118"/>
                      <a:pt x="303" y="119"/>
                      <a:pt x="306" y="123"/>
                    </a:cubicBezTo>
                    <a:cubicBezTo>
                      <a:pt x="330" y="146"/>
                      <a:pt x="330" y="146"/>
                      <a:pt x="330" y="146"/>
                    </a:cubicBezTo>
                    <a:cubicBezTo>
                      <a:pt x="333" y="149"/>
                      <a:pt x="335" y="153"/>
                      <a:pt x="335" y="158"/>
                    </a:cubicBezTo>
                    <a:cubicBezTo>
                      <a:pt x="335" y="163"/>
                      <a:pt x="333" y="167"/>
                      <a:pt x="330" y="170"/>
                    </a:cubicBezTo>
                    <a:close/>
                    <a:moveTo>
                      <a:pt x="330" y="170"/>
                    </a:moveTo>
                    <a:cubicBezTo>
                      <a:pt x="330" y="170"/>
                      <a:pt x="330" y="170"/>
                      <a:pt x="330" y="17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şlíḑé">
                <a:extLst>
                  <a:ext uri="{FF2B5EF4-FFF2-40B4-BE49-F238E27FC236}">
                    <a16:creationId xmlns:a16="http://schemas.microsoft.com/office/drawing/2014/main" xmlns="" id="{52C5C7B1-9C80-4C2E-963C-454777341173}"/>
                  </a:ext>
                </a:extLst>
              </p:cNvPr>
              <p:cNvSpPr/>
              <p:nvPr/>
            </p:nvSpPr>
            <p:spPr bwMode="auto">
              <a:xfrm>
                <a:off x="5249014" y="4076024"/>
                <a:ext cx="617588" cy="616444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îṩlîdê">
              <a:extLst>
                <a:ext uri="{FF2B5EF4-FFF2-40B4-BE49-F238E27FC236}">
                  <a16:creationId xmlns:a16="http://schemas.microsoft.com/office/drawing/2014/main" xmlns="" id="{97361F9B-C859-4346-9022-B2EB9F38C436}"/>
                </a:ext>
              </a:extLst>
            </p:cNvPr>
            <p:cNvGrpSpPr/>
            <p:nvPr/>
          </p:nvGrpSpPr>
          <p:grpSpPr>
            <a:xfrm>
              <a:off x="7761000" y="1854000"/>
              <a:ext cx="3759488" cy="1064335"/>
              <a:chOff x="8661000" y="1734665"/>
              <a:chExt cx="2295000" cy="1064335"/>
            </a:xfrm>
          </p:grpSpPr>
          <p:sp>
            <p:nvSpPr>
              <p:cNvPr id="17" name="íśļíḋê">
                <a:extLst>
                  <a:ext uri="{FF2B5EF4-FFF2-40B4-BE49-F238E27FC236}">
                    <a16:creationId xmlns:a16="http://schemas.microsoft.com/office/drawing/2014/main" xmlns="" id="{04D5F246-F6FE-4C3F-888A-22A91BEAA8E8}"/>
                  </a:ext>
                </a:extLst>
              </p:cNvPr>
              <p:cNvSpPr txBox="1"/>
              <p:nvPr/>
            </p:nvSpPr>
            <p:spPr>
              <a:xfrm>
                <a:off x="8661000" y="1734665"/>
                <a:ext cx="2295000" cy="439417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wrap="none" lIns="91440" tIns="45720" rIns="91440" bIns="45720" anchor="t" anchorCtr="0">
                <a:normAutofit/>
              </a:bodyPr>
              <a:lstStyle/>
              <a:p>
                <a:pPr algn="r">
                  <a:buSzPct val="25000"/>
                </a:pPr>
                <a:r>
                  <a:rPr lang="de-DE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18" name="îSļîḓê">
                <a:extLst>
                  <a:ext uri="{FF2B5EF4-FFF2-40B4-BE49-F238E27FC236}">
                    <a16:creationId xmlns:a16="http://schemas.microsoft.com/office/drawing/2014/main" xmlns="" id="{3683223A-1D1C-4E4E-A77E-AD1AB40DD32C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grpSp>
          <p:nvGrpSpPr>
            <p:cNvPr id="8" name="íSḷïḑé">
              <a:extLst>
                <a:ext uri="{FF2B5EF4-FFF2-40B4-BE49-F238E27FC236}">
                  <a16:creationId xmlns:a16="http://schemas.microsoft.com/office/drawing/2014/main" xmlns="" id="{2B7FECEB-8ECB-43F1-9124-EC2EB3E7B3FB}"/>
                </a:ext>
              </a:extLst>
            </p:cNvPr>
            <p:cNvGrpSpPr/>
            <p:nvPr/>
          </p:nvGrpSpPr>
          <p:grpSpPr>
            <a:xfrm>
              <a:off x="8349502" y="3871928"/>
              <a:ext cx="3170986" cy="1064335"/>
              <a:chOff x="8661000" y="1734665"/>
              <a:chExt cx="2295000" cy="1064335"/>
            </a:xfrm>
          </p:grpSpPr>
          <p:sp>
            <p:nvSpPr>
              <p:cNvPr id="15" name="íṣḷíďe">
                <a:extLst>
                  <a:ext uri="{FF2B5EF4-FFF2-40B4-BE49-F238E27FC236}">
                    <a16:creationId xmlns:a16="http://schemas.microsoft.com/office/drawing/2014/main" xmlns="" id="{FD28A803-6D64-487D-9BE0-41F8BAD9C09F}"/>
                  </a:ext>
                </a:extLst>
              </p:cNvPr>
              <p:cNvSpPr txBox="1"/>
              <p:nvPr/>
            </p:nvSpPr>
            <p:spPr>
              <a:xfrm>
                <a:off x="8661000" y="1734665"/>
                <a:ext cx="2295000" cy="43941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/>
              </a:bodyPr>
              <a:lstStyle/>
              <a:p>
                <a:pPr algn="r"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16" name="iṣ1ïdê">
                <a:extLst>
                  <a:ext uri="{FF2B5EF4-FFF2-40B4-BE49-F238E27FC236}">
                    <a16:creationId xmlns:a16="http://schemas.microsoft.com/office/drawing/2014/main" xmlns="" id="{4C924B9B-E5D3-4DEA-A638-753B7D792912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grpSp>
          <p:nvGrpSpPr>
            <p:cNvPr id="9" name="íṥḻiḍé">
              <a:extLst>
                <a:ext uri="{FF2B5EF4-FFF2-40B4-BE49-F238E27FC236}">
                  <a16:creationId xmlns:a16="http://schemas.microsoft.com/office/drawing/2014/main" xmlns="" id="{36CDEBF8-3A2C-416F-889B-924B357FA4DD}"/>
                </a:ext>
              </a:extLst>
            </p:cNvPr>
            <p:cNvGrpSpPr/>
            <p:nvPr/>
          </p:nvGrpSpPr>
          <p:grpSpPr>
            <a:xfrm>
              <a:off x="673100" y="3871928"/>
              <a:ext cx="3639397" cy="1064335"/>
              <a:chOff x="8661000" y="1734665"/>
              <a:chExt cx="2295000" cy="1064335"/>
            </a:xfrm>
          </p:grpSpPr>
          <p:sp>
            <p:nvSpPr>
              <p:cNvPr id="13" name="iṩļîḍê">
                <a:extLst>
                  <a:ext uri="{FF2B5EF4-FFF2-40B4-BE49-F238E27FC236}">
                    <a16:creationId xmlns:a16="http://schemas.microsoft.com/office/drawing/2014/main" xmlns="" id="{0AB36A13-087F-4740-8B33-328B1914CF99}"/>
                  </a:ext>
                </a:extLst>
              </p:cNvPr>
              <p:cNvSpPr txBox="1"/>
              <p:nvPr/>
            </p:nvSpPr>
            <p:spPr>
              <a:xfrm>
                <a:off x="8661000" y="1734665"/>
                <a:ext cx="2295000" cy="43941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14" name="ïSļïḓé">
                <a:extLst>
                  <a:ext uri="{FF2B5EF4-FFF2-40B4-BE49-F238E27FC236}">
                    <a16:creationId xmlns:a16="http://schemas.microsoft.com/office/drawing/2014/main" xmlns="" id="{03E17143-2395-4BA7-9BF7-6D553FE99DE1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grpSp>
          <p:nvGrpSpPr>
            <p:cNvPr id="10" name="íšļïdê">
              <a:extLst>
                <a:ext uri="{FF2B5EF4-FFF2-40B4-BE49-F238E27FC236}">
                  <a16:creationId xmlns:a16="http://schemas.microsoft.com/office/drawing/2014/main" xmlns="" id="{72F49105-E8F3-4387-AC66-E5E56D219BF7}"/>
                </a:ext>
              </a:extLst>
            </p:cNvPr>
            <p:cNvGrpSpPr/>
            <p:nvPr/>
          </p:nvGrpSpPr>
          <p:grpSpPr>
            <a:xfrm>
              <a:off x="673100" y="1854000"/>
              <a:ext cx="3076574" cy="1064335"/>
              <a:chOff x="8661000" y="1734665"/>
              <a:chExt cx="2295000" cy="1064335"/>
            </a:xfrm>
          </p:grpSpPr>
          <p:sp>
            <p:nvSpPr>
              <p:cNvPr id="11" name="iśḻíďè">
                <a:extLst>
                  <a:ext uri="{FF2B5EF4-FFF2-40B4-BE49-F238E27FC236}">
                    <a16:creationId xmlns:a16="http://schemas.microsoft.com/office/drawing/2014/main" xmlns="" id="{1E3BA856-EF59-4ED0-9BB2-9967EF613B9B}"/>
                  </a:ext>
                </a:extLst>
              </p:cNvPr>
              <p:cNvSpPr txBox="1"/>
              <p:nvPr/>
            </p:nvSpPr>
            <p:spPr>
              <a:xfrm>
                <a:off x="8661000" y="1734665"/>
                <a:ext cx="2295000" cy="43941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12" name="îśļiḑè">
                <a:extLst>
                  <a:ext uri="{FF2B5EF4-FFF2-40B4-BE49-F238E27FC236}">
                    <a16:creationId xmlns:a16="http://schemas.microsoft.com/office/drawing/2014/main" xmlns="" id="{8A352302-5917-4A5A-A4BB-FC5919932AE6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23515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57F0E70-97C9-44DD-8EB7-DE9D2C3025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D78CE94-9D98-4792-8B88-2574E59452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32A9701-36F8-45CD-8DB2-C17FF2697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20432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26F67F7-3D23-478B-BA0F-65CD8B45F97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30299"/>
            <a:ext cx="10845800" cy="4826839"/>
            <a:chOff x="673099" y="1130299"/>
            <a:chExt cx="10845800" cy="4826839"/>
          </a:xfrm>
        </p:grpSpPr>
        <p:sp>
          <p:nvSpPr>
            <p:cNvPr id="6" name="íṩlîḑê">
              <a:extLst>
                <a:ext uri="{FF2B5EF4-FFF2-40B4-BE49-F238E27FC236}">
                  <a16:creationId xmlns:a16="http://schemas.microsoft.com/office/drawing/2014/main" xmlns="" id="{3407330C-67BB-44F2-B160-1210448A0FFF}"/>
                </a:ext>
              </a:extLst>
            </p:cNvPr>
            <p:cNvSpPr txBox="1"/>
            <p:nvPr/>
          </p:nvSpPr>
          <p:spPr>
            <a:xfrm>
              <a:off x="673099" y="1130299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Unified fonts make reading more fluent.</a:t>
              </a:r>
            </a:p>
          </p:txBody>
        </p:sp>
        <p:sp>
          <p:nvSpPr>
            <p:cNvPr id="7" name="î$ḻîḋè">
              <a:extLst>
                <a:ext uri="{FF2B5EF4-FFF2-40B4-BE49-F238E27FC236}">
                  <a16:creationId xmlns:a16="http://schemas.microsoft.com/office/drawing/2014/main" xmlns="" id="{72811025-23AB-4B84-8905-78871F23BABB}"/>
                </a:ext>
              </a:extLst>
            </p:cNvPr>
            <p:cNvSpPr txBox="1"/>
            <p:nvPr/>
          </p:nvSpPr>
          <p:spPr>
            <a:xfrm>
              <a:off x="673101" y="1712225"/>
              <a:ext cx="10845796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Theme color makes PPT more convenient to change.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Adjust the spacing to adapt to Chinese typesetting, use the reference line in PPT.</a:t>
              </a:r>
            </a:p>
          </p:txBody>
        </p:sp>
        <p:grpSp>
          <p:nvGrpSpPr>
            <p:cNvPr id="8" name="îṥlîdé">
              <a:extLst>
                <a:ext uri="{FF2B5EF4-FFF2-40B4-BE49-F238E27FC236}">
                  <a16:creationId xmlns:a16="http://schemas.microsoft.com/office/drawing/2014/main" xmlns="" id="{667E89D0-B850-415C-B3BC-634C0810B118}"/>
                </a:ext>
              </a:extLst>
            </p:cNvPr>
            <p:cNvGrpSpPr/>
            <p:nvPr/>
          </p:nvGrpSpPr>
          <p:grpSpPr>
            <a:xfrm>
              <a:off x="4524221" y="2957537"/>
              <a:ext cx="3143559" cy="2999601"/>
              <a:chOff x="1169863" y="1998226"/>
              <a:chExt cx="3143559" cy="2999601"/>
            </a:xfrm>
          </p:grpSpPr>
          <p:sp>
            <p:nvSpPr>
              <p:cNvPr id="17" name="ïsļïḑe">
                <a:extLst>
                  <a:ext uri="{FF2B5EF4-FFF2-40B4-BE49-F238E27FC236}">
                    <a16:creationId xmlns:a16="http://schemas.microsoft.com/office/drawing/2014/main" xmlns="" id="{C0489DD3-5915-4CFB-ABD3-05C0358A3FED}"/>
                  </a:ext>
                </a:extLst>
              </p:cNvPr>
              <p:cNvSpPr/>
              <p:nvPr/>
            </p:nvSpPr>
            <p:spPr>
              <a:xfrm>
                <a:off x="1169863" y="2062453"/>
                <a:ext cx="3143559" cy="27222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5" h="21600" extrusionOk="0">
                    <a:moveTo>
                      <a:pt x="20910" y="6750"/>
                    </a:moveTo>
                    <a:lnTo>
                      <a:pt x="624" y="6750"/>
                    </a:lnTo>
                    <a:cubicBezTo>
                      <a:pt x="256" y="6750"/>
                      <a:pt x="-33" y="7147"/>
                      <a:pt x="3" y="7607"/>
                    </a:cubicBezTo>
                    <a:lnTo>
                      <a:pt x="997" y="20660"/>
                    </a:lnTo>
                    <a:cubicBezTo>
                      <a:pt x="1037" y="21192"/>
                      <a:pt x="1395" y="21600"/>
                      <a:pt x="1823" y="21600"/>
                    </a:cubicBezTo>
                    <a:lnTo>
                      <a:pt x="19711" y="21600"/>
                    </a:lnTo>
                    <a:cubicBezTo>
                      <a:pt x="20139" y="21600"/>
                      <a:pt x="20496" y="21192"/>
                      <a:pt x="20537" y="20660"/>
                    </a:cubicBezTo>
                    <a:lnTo>
                      <a:pt x="21531" y="7607"/>
                    </a:lnTo>
                    <a:cubicBezTo>
                      <a:pt x="21567" y="7147"/>
                      <a:pt x="21278" y="6750"/>
                      <a:pt x="20910" y="6750"/>
                    </a:cubicBezTo>
                    <a:close/>
                    <a:moveTo>
                      <a:pt x="19825" y="3779"/>
                    </a:moveTo>
                    <a:cubicBezTo>
                      <a:pt x="19705" y="3185"/>
                      <a:pt x="19119" y="2700"/>
                      <a:pt x="18521" y="2700"/>
                    </a:cubicBezTo>
                    <a:lnTo>
                      <a:pt x="11178" y="2700"/>
                    </a:lnTo>
                    <a:cubicBezTo>
                      <a:pt x="10581" y="2700"/>
                      <a:pt x="9744" y="2271"/>
                      <a:pt x="9322" y="1746"/>
                    </a:cubicBezTo>
                    <a:lnTo>
                      <a:pt x="8680" y="952"/>
                    </a:lnTo>
                    <a:cubicBezTo>
                      <a:pt x="8257" y="427"/>
                      <a:pt x="7422" y="0"/>
                      <a:pt x="6825" y="0"/>
                    </a:cubicBezTo>
                    <a:lnTo>
                      <a:pt x="3317" y="0"/>
                    </a:lnTo>
                    <a:cubicBezTo>
                      <a:pt x="2719" y="0"/>
                      <a:pt x="2176" y="603"/>
                      <a:pt x="2110" y="1342"/>
                    </a:cubicBezTo>
                    <a:lnTo>
                      <a:pt x="1796" y="5400"/>
                    </a:lnTo>
                    <a:lnTo>
                      <a:pt x="20041" y="5400"/>
                    </a:lnTo>
                    <a:cubicBezTo>
                      <a:pt x="20041" y="5400"/>
                      <a:pt x="19825" y="3779"/>
                      <a:pt x="19825" y="377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ïṩḻíďê">
                <a:extLst>
                  <a:ext uri="{FF2B5EF4-FFF2-40B4-BE49-F238E27FC236}">
                    <a16:creationId xmlns:a16="http://schemas.microsoft.com/office/drawing/2014/main" xmlns="" id="{89D6F209-7085-419F-A76E-1C703C486145}"/>
                  </a:ext>
                </a:extLst>
              </p:cNvPr>
              <p:cNvSpPr/>
              <p:nvPr/>
            </p:nvSpPr>
            <p:spPr>
              <a:xfrm rot="18900000">
                <a:off x="2099655" y="1998226"/>
                <a:ext cx="1928316" cy="29996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200" y="6943"/>
                    </a:moveTo>
                    <a:cubicBezTo>
                      <a:pt x="19200" y="3966"/>
                      <a:pt x="15431" y="1543"/>
                      <a:pt x="10800" y="1543"/>
                    </a:cubicBezTo>
                    <a:cubicBezTo>
                      <a:pt x="6169" y="1543"/>
                      <a:pt x="2400" y="3966"/>
                      <a:pt x="2400" y="6943"/>
                    </a:cubicBezTo>
                    <a:cubicBezTo>
                      <a:pt x="2400" y="9920"/>
                      <a:pt x="6169" y="12343"/>
                      <a:pt x="10800" y="12343"/>
                    </a:cubicBezTo>
                    <a:cubicBezTo>
                      <a:pt x="15431" y="12343"/>
                      <a:pt x="19200" y="9920"/>
                      <a:pt x="19200" y="6943"/>
                    </a:cubicBezTo>
                    <a:close/>
                    <a:moveTo>
                      <a:pt x="12000" y="13837"/>
                    </a:moveTo>
                    <a:lnTo>
                      <a:pt x="12000" y="21214"/>
                    </a:lnTo>
                    <a:cubicBezTo>
                      <a:pt x="12000" y="21431"/>
                      <a:pt x="11738" y="21600"/>
                      <a:pt x="11400" y="21600"/>
                    </a:cubicBezTo>
                    <a:lnTo>
                      <a:pt x="10200" y="21600"/>
                    </a:lnTo>
                    <a:cubicBezTo>
                      <a:pt x="9862" y="21600"/>
                      <a:pt x="9600" y="21431"/>
                      <a:pt x="9600" y="21214"/>
                    </a:cubicBezTo>
                    <a:lnTo>
                      <a:pt x="9600" y="13837"/>
                    </a:lnTo>
                    <a:cubicBezTo>
                      <a:pt x="4200" y="13452"/>
                      <a:pt x="0" y="10511"/>
                      <a:pt x="0" y="6943"/>
                    </a:cubicBezTo>
                    <a:cubicBezTo>
                      <a:pt x="0" y="3110"/>
                      <a:pt x="4837" y="0"/>
                      <a:pt x="10800" y="0"/>
                    </a:cubicBezTo>
                    <a:cubicBezTo>
                      <a:pt x="16763" y="0"/>
                      <a:pt x="21600" y="3110"/>
                      <a:pt x="21600" y="6943"/>
                    </a:cubicBezTo>
                    <a:cubicBezTo>
                      <a:pt x="21600" y="10511"/>
                      <a:pt x="17400" y="13452"/>
                      <a:pt x="12000" y="1383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ïśļîde">
              <a:extLst>
                <a:ext uri="{FF2B5EF4-FFF2-40B4-BE49-F238E27FC236}">
                  <a16:creationId xmlns:a16="http://schemas.microsoft.com/office/drawing/2014/main" xmlns="" id="{F8022A83-A9B9-4341-B1FA-27E6AABC6A0B}"/>
                </a:ext>
              </a:extLst>
            </p:cNvPr>
            <p:cNvGrpSpPr/>
            <p:nvPr/>
          </p:nvGrpSpPr>
          <p:grpSpPr>
            <a:xfrm>
              <a:off x="907342" y="2914532"/>
              <a:ext cx="2888098" cy="2629468"/>
              <a:chOff x="822902" y="2914532"/>
              <a:chExt cx="2888098" cy="2629468"/>
            </a:xfrm>
          </p:grpSpPr>
          <p:sp>
            <p:nvSpPr>
              <p:cNvPr id="14" name="îşliďe">
                <a:extLst>
                  <a:ext uri="{FF2B5EF4-FFF2-40B4-BE49-F238E27FC236}">
                    <a16:creationId xmlns:a16="http://schemas.microsoft.com/office/drawing/2014/main" xmlns="" id="{3F763736-E846-47EB-9D38-AEE115B659EA}"/>
                  </a:ext>
                </a:extLst>
              </p:cNvPr>
              <p:cNvSpPr/>
              <p:nvPr/>
            </p:nvSpPr>
            <p:spPr>
              <a:xfrm>
                <a:off x="1681324" y="2914532"/>
                <a:ext cx="1171254" cy="1171254"/>
              </a:xfrm>
              <a:prstGeom prst="ellipse">
                <a:avLst/>
              </a:prstGeom>
              <a:blipFill>
                <a:blip r:embed="rId3"/>
                <a:stretch>
                  <a:fillRect l="-25299" r="-24760"/>
                </a:stretch>
              </a:blip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îṣļîḑê">
                <a:extLst>
                  <a:ext uri="{FF2B5EF4-FFF2-40B4-BE49-F238E27FC236}">
                    <a16:creationId xmlns:a16="http://schemas.microsoft.com/office/drawing/2014/main" xmlns="" id="{E8A6A97B-BA1F-40C6-8A4D-64F10E385284}"/>
                  </a:ext>
                </a:extLst>
              </p:cNvPr>
              <p:cNvSpPr txBox="1"/>
              <p:nvPr/>
            </p:nvSpPr>
            <p:spPr>
              <a:xfrm>
                <a:off x="822902" y="4644000"/>
                <a:ext cx="2888098" cy="90000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6" name="îṣḻide">
                <a:extLst>
                  <a:ext uri="{FF2B5EF4-FFF2-40B4-BE49-F238E27FC236}">
                    <a16:creationId xmlns:a16="http://schemas.microsoft.com/office/drawing/2014/main" xmlns="" id="{8BED4462-5462-4275-B3DB-BFA0BE72D6D9}"/>
                  </a:ext>
                </a:extLst>
              </p:cNvPr>
              <p:cNvSpPr/>
              <p:nvPr/>
            </p:nvSpPr>
            <p:spPr>
              <a:xfrm>
                <a:off x="822902" y="4191000"/>
                <a:ext cx="2888098" cy="45300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0" name="iŝľîḓè">
              <a:extLst>
                <a:ext uri="{FF2B5EF4-FFF2-40B4-BE49-F238E27FC236}">
                  <a16:creationId xmlns:a16="http://schemas.microsoft.com/office/drawing/2014/main" xmlns="" id="{32FF37C6-F92C-4711-8501-9DD227289757}"/>
                </a:ext>
              </a:extLst>
            </p:cNvPr>
            <p:cNvGrpSpPr/>
            <p:nvPr/>
          </p:nvGrpSpPr>
          <p:grpSpPr>
            <a:xfrm>
              <a:off x="8396561" y="2914532"/>
              <a:ext cx="2888098" cy="2629468"/>
              <a:chOff x="8312121" y="2914532"/>
              <a:chExt cx="2888098" cy="2629468"/>
            </a:xfrm>
          </p:grpSpPr>
          <p:sp>
            <p:nvSpPr>
              <p:cNvPr id="11" name="îṥļíḑè">
                <a:extLst>
                  <a:ext uri="{FF2B5EF4-FFF2-40B4-BE49-F238E27FC236}">
                    <a16:creationId xmlns:a16="http://schemas.microsoft.com/office/drawing/2014/main" xmlns="" id="{21A9F6FC-5EF1-4824-A551-9D879D2D59E3}"/>
                  </a:ext>
                </a:extLst>
              </p:cNvPr>
              <p:cNvSpPr/>
              <p:nvPr/>
            </p:nvSpPr>
            <p:spPr>
              <a:xfrm>
                <a:off x="9170543" y="2914532"/>
                <a:ext cx="1171254" cy="1171254"/>
              </a:xfrm>
              <a:prstGeom prst="ellipse">
                <a:avLst/>
              </a:prstGeom>
              <a:blipFill>
                <a:blip r:embed="rId4"/>
                <a:stretch>
                  <a:fillRect l="-25299" r="-24760"/>
                </a:stretch>
              </a:blip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i$ḻîḍe">
                <a:extLst>
                  <a:ext uri="{FF2B5EF4-FFF2-40B4-BE49-F238E27FC236}">
                    <a16:creationId xmlns:a16="http://schemas.microsoft.com/office/drawing/2014/main" xmlns="" id="{44D727F5-FBEB-44CB-A5B9-C7442A908629}"/>
                  </a:ext>
                </a:extLst>
              </p:cNvPr>
              <p:cNvSpPr txBox="1"/>
              <p:nvPr/>
            </p:nvSpPr>
            <p:spPr>
              <a:xfrm>
                <a:off x="8312121" y="4644000"/>
                <a:ext cx="2888098" cy="90000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3" name="îsļídé">
                <a:extLst>
                  <a:ext uri="{FF2B5EF4-FFF2-40B4-BE49-F238E27FC236}">
                    <a16:creationId xmlns:a16="http://schemas.microsoft.com/office/drawing/2014/main" xmlns="" id="{BFD9453F-7F6E-4972-AD3D-A27A4294278B}"/>
                  </a:ext>
                </a:extLst>
              </p:cNvPr>
              <p:cNvSpPr/>
              <p:nvPr/>
            </p:nvSpPr>
            <p:spPr>
              <a:xfrm>
                <a:off x="8312121" y="4191000"/>
                <a:ext cx="2888098" cy="45300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64264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A494E9E-EBDC-471A-B1BB-508E40D4C4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433B36B-26CD-4F1A-BFAA-862D4C131B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34723A7-A2D0-45F2-9355-8A3AD11C6E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105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EF3C4D7-89F5-4266-80BA-22D757AEC65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28" y="1899000"/>
            <a:ext cx="10848944" cy="3439380"/>
            <a:chOff x="671512" y="1898990"/>
            <a:chExt cx="10848976" cy="3439390"/>
          </a:xfrm>
        </p:grpSpPr>
        <p:grpSp>
          <p:nvGrpSpPr>
            <p:cNvPr id="6" name="íS1ïďê">
              <a:extLst>
                <a:ext uri="{FF2B5EF4-FFF2-40B4-BE49-F238E27FC236}">
                  <a16:creationId xmlns:a16="http://schemas.microsoft.com/office/drawing/2014/main" xmlns="" id="{705B8263-7F0B-443C-8EB6-169CCF0EAF6C}"/>
                </a:ext>
              </a:extLst>
            </p:cNvPr>
            <p:cNvGrpSpPr/>
            <p:nvPr/>
          </p:nvGrpSpPr>
          <p:grpSpPr>
            <a:xfrm>
              <a:off x="671512" y="2903352"/>
              <a:ext cx="1404568" cy="1196664"/>
              <a:chOff x="2531432" y="3054086"/>
              <a:chExt cx="1404568" cy="1196664"/>
            </a:xfrm>
          </p:grpSpPr>
          <p:sp>
            <p:nvSpPr>
              <p:cNvPr id="94" name="isľïďê">
                <a:extLst>
                  <a:ext uri="{FF2B5EF4-FFF2-40B4-BE49-F238E27FC236}">
                    <a16:creationId xmlns:a16="http://schemas.microsoft.com/office/drawing/2014/main" xmlns="" id="{51183789-5CFF-4B8F-8118-0FED7FA2B810}"/>
                  </a:ext>
                </a:extLst>
              </p:cNvPr>
              <p:cNvSpPr/>
              <p:nvPr/>
            </p:nvSpPr>
            <p:spPr>
              <a:xfrm>
                <a:off x="2531432" y="3054086"/>
                <a:ext cx="1404568" cy="1196664"/>
              </a:xfrm>
              <a:prstGeom prst="hexagon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5" name="íslîdè">
                <a:extLst>
                  <a:ext uri="{FF2B5EF4-FFF2-40B4-BE49-F238E27FC236}">
                    <a16:creationId xmlns:a16="http://schemas.microsoft.com/office/drawing/2014/main" xmlns="" id="{BB51A6F6-3268-4DBE-9785-8AD2F848CC5E}"/>
                  </a:ext>
                </a:extLst>
              </p:cNvPr>
              <p:cNvSpPr/>
              <p:nvPr/>
            </p:nvSpPr>
            <p:spPr bwMode="auto">
              <a:xfrm>
                <a:off x="2928874" y="3383844"/>
                <a:ext cx="609684" cy="537148"/>
              </a:xfrm>
              <a:custGeom>
                <a:avLst/>
                <a:gdLst>
                  <a:gd name="T0" fmla="*/ 0 w 6165"/>
                  <a:gd name="T1" fmla="*/ 90 h 5440"/>
                  <a:gd name="T2" fmla="*/ 363 w 6165"/>
                  <a:gd name="T3" fmla="*/ 4624 h 5440"/>
                  <a:gd name="T4" fmla="*/ 907 w 6165"/>
                  <a:gd name="T5" fmla="*/ 4624 h 5440"/>
                  <a:gd name="T6" fmla="*/ 2901 w 6165"/>
                  <a:gd name="T7" fmla="*/ 90 h 5440"/>
                  <a:gd name="T8" fmla="*/ 861 w 6165"/>
                  <a:gd name="T9" fmla="*/ 4080 h 5440"/>
                  <a:gd name="T10" fmla="*/ 363 w 6165"/>
                  <a:gd name="T11" fmla="*/ 3581 h 5440"/>
                  <a:gd name="T12" fmla="*/ 907 w 6165"/>
                  <a:gd name="T13" fmla="*/ 3581 h 5440"/>
                  <a:gd name="T14" fmla="*/ 861 w 6165"/>
                  <a:gd name="T15" fmla="*/ 3082 h 5440"/>
                  <a:gd name="T16" fmla="*/ 363 w 6165"/>
                  <a:gd name="T17" fmla="*/ 2584 h 5440"/>
                  <a:gd name="T18" fmla="*/ 907 w 6165"/>
                  <a:gd name="T19" fmla="*/ 2584 h 5440"/>
                  <a:gd name="T20" fmla="*/ 861 w 6165"/>
                  <a:gd name="T21" fmla="*/ 2085 h 5440"/>
                  <a:gd name="T22" fmla="*/ 363 w 6165"/>
                  <a:gd name="T23" fmla="*/ 1586 h 5440"/>
                  <a:gd name="T24" fmla="*/ 907 w 6165"/>
                  <a:gd name="T25" fmla="*/ 1586 h 5440"/>
                  <a:gd name="T26" fmla="*/ 861 w 6165"/>
                  <a:gd name="T27" fmla="*/ 1088 h 5440"/>
                  <a:gd name="T28" fmla="*/ 363 w 6165"/>
                  <a:gd name="T29" fmla="*/ 589 h 5440"/>
                  <a:gd name="T30" fmla="*/ 907 w 6165"/>
                  <a:gd name="T31" fmla="*/ 589 h 5440"/>
                  <a:gd name="T32" fmla="*/ 1677 w 6165"/>
                  <a:gd name="T33" fmla="*/ 4080 h 5440"/>
                  <a:gd name="T34" fmla="*/ 1179 w 6165"/>
                  <a:gd name="T35" fmla="*/ 3581 h 5440"/>
                  <a:gd name="T36" fmla="*/ 1723 w 6165"/>
                  <a:gd name="T37" fmla="*/ 3581 h 5440"/>
                  <a:gd name="T38" fmla="*/ 1677 w 6165"/>
                  <a:gd name="T39" fmla="*/ 3082 h 5440"/>
                  <a:gd name="T40" fmla="*/ 1179 w 6165"/>
                  <a:gd name="T41" fmla="*/ 2584 h 5440"/>
                  <a:gd name="T42" fmla="*/ 1723 w 6165"/>
                  <a:gd name="T43" fmla="*/ 2584 h 5440"/>
                  <a:gd name="T44" fmla="*/ 1677 w 6165"/>
                  <a:gd name="T45" fmla="*/ 2085 h 5440"/>
                  <a:gd name="T46" fmla="*/ 1179 w 6165"/>
                  <a:gd name="T47" fmla="*/ 1586 h 5440"/>
                  <a:gd name="T48" fmla="*/ 1723 w 6165"/>
                  <a:gd name="T49" fmla="*/ 1586 h 5440"/>
                  <a:gd name="T50" fmla="*/ 1677 w 6165"/>
                  <a:gd name="T51" fmla="*/ 1088 h 5440"/>
                  <a:gd name="T52" fmla="*/ 1179 w 6165"/>
                  <a:gd name="T53" fmla="*/ 589 h 5440"/>
                  <a:gd name="T54" fmla="*/ 1723 w 6165"/>
                  <a:gd name="T55" fmla="*/ 589 h 5440"/>
                  <a:gd name="T56" fmla="*/ 2493 w 6165"/>
                  <a:gd name="T57" fmla="*/ 4080 h 5440"/>
                  <a:gd name="T58" fmla="*/ 1995 w 6165"/>
                  <a:gd name="T59" fmla="*/ 3581 h 5440"/>
                  <a:gd name="T60" fmla="*/ 2539 w 6165"/>
                  <a:gd name="T61" fmla="*/ 3581 h 5440"/>
                  <a:gd name="T62" fmla="*/ 2493 w 6165"/>
                  <a:gd name="T63" fmla="*/ 3082 h 5440"/>
                  <a:gd name="T64" fmla="*/ 1995 w 6165"/>
                  <a:gd name="T65" fmla="*/ 2584 h 5440"/>
                  <a:gd name="T66" fmla="*/ 2539 w 6165"/>
                  <a:gd name="T67" fmla="*/ 2584 h 5440"/>
                  <a:gd name="T68" fmla="*/ 2493 w 6165"/>
                  <a:gd name="T69" fmla="*/ 2085 h 5440"/>
                  <a:gd name="T70" fmla="*/ 1995 w 6165"/>
                  <a:gd name="T71" fmla="*/ 1586 h 5440"/>
                  <a:gd name="T72" fmla="*/ 2539 w 6165"/>
                  <a:gd name="T73" fmla="*/ 1586 h 5440"/>
                  <a:gd name="T74" fmla="*/ 2493 w 6165"/>
                  <a:gd name="T75" fmla="*/ 1088 h 5440"/>
                  <a:gd name="T76" fmla="*/ 1995 w 6165"/>
                  <a:gd name="T77" fmla="*/ 589 h 5440"/>
                  <a:gd name="T78" fmla="*/ 2539 w 6165"/>
                  <a:gd name="T79" fmla="*/ 589 h 5440"/>
                  <a:gd name="T80" fmla="*/ 3379 w 6165"/>
                  <a:gd name="T81" fmla="*/ 1845 h 5440"/>
                  <a:gd name="T82" fmla="*/ 3627 w 6165"/>
                  <a:gd name="T83" fmla="*/ 5440 h 5440"/>
                  <a:gd name="T84" fmla="*/ 4080 w 6165"/>
                  <a:gd name="T85" fmla="*/ 4624 h 5440"/>
                  <a:gd name="T86" fmla="*/ 6165 w 6165"/>
                  <a:gd name="T87" fmla="*/ 5440 h 5440"/>
                  <a:gd name="T88" fmla="*/ 4171 w 6165"/>
                  <a:gd name="T89" fmla="*/ 4216 h 5440"/>
                  <a:gd name="T90" fmla="*/ 3627 w 6165"/>
                  <a:gd name="T91" fmla="*/ 4216 h 5440"/>
                  <a:gd name="T92" fmla="*/ 4125 w 6165"/>
                  <a:gd name="T93" fmla="*/ 3717 h 5440"/>
                  <a:gd name="T94" fmla="*/ 4171 w 6165"/>
                  <a:gd name="T95" fmla="*/ 3218 h 5440"/>
                  <a:gd name="T96" fmla="*/ 3627 w 6165"/>
                  <a:gd name="T97" fmla="*/ 3218 h 5440"/>
                  <a:gd name="T98" fmla="*/ 4125 w 6165"/>
                  <a:gd name="T99" fmla="*/ 2720 h 5440"/>
                  <a:gd name="T100" fmla="*/ 4987 w 6165"/>
                  <a:gd name="T101" fmla="*/ 4216 h 5440"/>
                  <a:gd name="T102" fmla="*/ 4443 w 6165"/>
                  <a:gd name="T103" fmla="*/ 4216 h 5440"/>
                  <a:gd name="T104" fmla="*/ 4941 w 6165"/>
                  <a:gd name="T105" fmla="*/ 3717 h 5440"/>
                  <a:gd name="T106" fmla="*/ 4987 w 6165"/>
                  <a:gd name="T107" fmla="*/ 3218 h 5440"/>
                  <a:gd name="T108" fmla="*/ 4443 w 6165"/>
                  <a:gd name="T109" fmla="*/ 3218 h 5440"/>
                  <a:gd name="T110" fmla="*/ 4941 w 6165"/>
                  <a:gd name="T111" fmla="*/ 2720 h 5440"/>
                  <a:gd name="T112" fmla="*/ 5803 w 6165"/>
                  <a:gd name="T113" fmla="*/ 4216 h 5440"/>
                  <a:gd name="T114" fmla="*/ 5259 w 6165"/>
                  <a:gd name="T115" fmla="*/ 4216 h 5440"/>
                  <a:gd name="T116" fmla="*/ 5757 w 6165"/>
                  <a:gd name="T117" fmla="*/ 3717 h 5440"/>
                  <a:gd name="T118" fmla="*/ 5803 w 6165"/>
                  <a:gd name="T119" fmla="*/ 3218 h 5440"/>
                  <a:gd name="T120" fmla="*/ 5259 w 6165"/>
                  <a:gd name="T121" fmla="*/ 3218 h 5440"/>
                  <a:gd name="T122" fmla="*/ 5757 w 6165"/>
                  <a:gd name="T123" fmla="*/ 2720 h 5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165" h="5440">
                    <a:moveTo>
                      <a:pt x="2811" y="0"/>
                    </a:moveTo>
                    <a:lnTo>
                      <a:pt x="91" y="0"/>
                    </a:lnTo>
                    <a:cubicBezTo>
                      <a:pt x="41" y="0"/>
                      <a:pt x="0" y="40"/>
                      <a:pt x="0" y="90"/>
                    </a:cubicBezTo>
                    <a:lnTo>
                      <a:pt x="0" y="5440"/>
                    </a:lnTo>
                    <a:lnTo>
                      <a:pt x="363" y="5440"/>
                    </a:lnTo>
                    <a:lnTo>
                      <a:pt x="363" y="4624"/>
                    </a:lnTo>
                    <a:cubicBezTo>
                      <a:pt x="363" y="4574"/>
                      <a:pt x="403" y="4533"/>
                      <a:pt x="453" y="4533"/>
                    </a:cubicBezTo>
                    <a:lnTo>
                      <a:pt x="816" y="4533"/>
                    </a:lnTo>
                    <a:cubicBezTo>
                      <a:pt x="866" y="4533"/>
                      <a:pt x="907" y="4574"/>
                      <a:pt x="907" y="4624"/>
                    </a:cubicBezTo>
                    <a:lnTo>
                      <a:pt x="907" y="5440"/>
                    </a:lnTo>
                    <a:lnTo>
                      <a:pt x="2901" y="5440"/>
                    </a:lnTo>
                    <a:lnTo>
                      <a:pt x="2901" y="90"/>
                    </a:lnTo>
                    <a:cubicBezTo>
                      <a:pt x="2901" y="40"/>
                      <a:pt x="2861" y="0"/>
                      <a:pt x="2811" y="0"/>
                    </a:cubicBezTo>
                    <a:close/>
                    <a:moveTo>
                      <a:pt x="907" y="4034"/>
                    </a:moveTo>
                    <a:cubicBezTo>
                      <a:pt x="907" y="4059"/>
                      <a:pt x="886" y="4080"/>
                      <a:pt x="861" y="4080"/>
                    </a:cubicBezTo>
                    <a:lnTo>
                      <a:pt x="408" y="4080"/>
                    </a:lnTo>
                    <a:cubicBezTo>
                      <a:pt x="383" y="4080"/>
                      <a:pt x="363" y="4059"/>
                      <a:pt x="363" y="4034"/>
                    </a:cubicBezTo>
                    <a:lnTo>
                      <a:pt x="363" y="3581"/>
                    </a:lnTo>
                    <a:cubicBezTo>
                      <a:pt x="363" y="3556"/>
                      <a:pt x="383" y="3536"/>
                      <a:pt x="408" y="3536"/>
                    </a:cubicBezTo>
                    <a:lnTo>
                      <a:pt x="861" y="3536"/>
                    </a:lnTo>
                    <a:cubicBezTo>
                      <a:pt x="886" y="3536"/>
                      <a:pt x="907" y="3556"/>
                      <a:pt x="907" y="3581"/>
                    </a:cubicBezTo>
                    <a:lnTo>
                      <a:pt x="907" y="4034"/>
                    </a:lnTo>
                    <a:close/>
                    <a:moveTo>
                      <a:pt x="907" y="3037"/>
                    </a:moveTo>
                    <a:cubicBezTo>
                      <a:pt x="907" y="3062"/>
                      <a:pt x="886" y="3082"/>
                      <a:pt x="861" y="3082"/>
                    </a:cubicBezTo>
                    <a:lnTo>
                      <a:pt x="408" y="3082"/>
                    </a:lnTo>
                    <a:cubicBezTo>
                      <a:pt x="383" y="3082"/>
                      <a:pt x="363" y="3062"/>
                      <a:pt x="363" y="3037"/>
                    </a:cubicBezTo>
                    <a:lnTo>
                      <a:pt x="363" y="2584"/>
                    </a:lnTo>
                    <a:cubicBezTo>
                      <a:pt x="363" y="2559"/>
                      <a:pt x="383" y="2538"/>
                      <a:pt x="408" y="2538"/>
                    </a:cubicBezTo>
                    <a:lnTo>
                      <a:pt x="861" y="2538"/>
                    </a:lnTo>
                    <a:cubicBezTo>
                      <a:pt x="886" y="2538"/>
                      <a:pt x="907" y="2559"/>
                      <a:pt x="907" y="2584"/>
                    </a:cubicBezTo>
                    <a:lnTo>
                      <a:pt x="907" y="3037"/>
                    </a:lnTo>
                    <a:close/>
                    <a:moveTo>
                      <a:pt x="907" y="2040"/>
                    </a:moveTo>
                    <a:cubicBezTo>
                      <a:pt x="907" y="2065"/>
                      <a:pt x="886" y="2085"/>
                      <a:pt x="861" y="2085"/>
                    </a:cubicBezTo>
                    <a:lnTo>
                      <a:pt x="408" y="2085"/>
                    </a:lnTo>
                    <a:cubicBezTo>
                      <a:pt x="383" y="2085"/>
                      <a:pt x="363" y="2065"/>
                      <a:pt x="363" y="2040"/>
                    </a:cubicBezTo>
                    <a:lnTo>
                      <a:pt x="363" y="1586"/>
                    </a:lnTo>
                    <a:cubicBezTo>
                      <a:pt x="363" y="1561"/>
                      <a:pt x="383" y="1541"/>
                      <a:pt x="408" y="1541"/>
                    </a:cubicBezTo>
                    <a:lnTo>
                      <a:pt x="861" y="1541"/>
                    </a:lnTo>
                    <a:cubicBezTo>
                      <a:pt x="886" y="1541"/>
                      <a:pt x="907" y="1561"/>
                      <a:pt x="907" y="1586"/>
                    </a:cubicBezTo>
                    <a:lnTo>
                      <a:pt x="907" y="2040"/>
                    </a:lnTo>
                    <a:close/>
                    <a:moveTo>
                      <a:pt x="907" y="1042"/>
                    </a:moveTo>
                    <a:cubicBezTo>
                      <a:pt x="907" y="1067"/>
                      <a:pt x="886" y="1088"/>
                      <a:pt x="861" y="1088"/>
                    </a:cubicBezTo>
                    <a:lnTo>
                      <a:pt x="408" y="1088"/>
                    </a:lnTo>
                    <a:cubicBezTo>
                      <a:pt x="383" y="1088"/>
                      <a:pt x="363" y="1067"/>
                      <a:pt x="363" y="1042"/>
                    </a:cubicBezTo>
                    <a:lnTo>
                      <a:pt x="363" y="589"/>
                    </a:lnTo>
                    <a:cubicBezTo>
                      <a:pt x="363" y="564"/>
                      <a:pt x="383" y="544"/>
                      <a:pt x="408" y="544"/>
                    </a:cubicBezTo>
                    <a:lnTo>
                      <a:pt x="861" y="544"/>
                    </a:lnTo>
                    <a:cubicBezTo>
                      <a:pt x="886" y="544"/>
                      <a:pt x="907" y="564"/>
                      <a:pt x="907" y="589"/>
                    </a:cubicBezTo>
                    <a:lnTo>
                      <a:pt x="907" y="1042"/>
                    </a:lnTo>
                    <a:close/>
                    <a:moveTo>
                      <a:pt x="1723" y="4034"/>
                    </a:moveTo>
                    <a:cubicBezTo>
                      <a:pt x="1723" y="4059"/>
                      <a:pt x="1702" y="4080"/>
                      <a:pt x="1677" y="4080"/>
                    </a:cubicBezTo>
                    <a:lnTo>
                      <a:pt x="1224" y="4080"/>
                    </a:lnTo>
                    <a:cubicBezTo>
                      <a:pt x="1199" y="4080"/>
                      <a:pt x="1179" y="4059"/>
                      <a:pt x="1179" y="4034"/>
                    </a:cubicBezTo>
                    <a:lnTo>
                      <a:pt x="1179" y="3581"/>
                    </a:lnTo>
                    <a:cubicBezTo>
                      <a:pt x="1179" y="3556"/>
                      <a:pt x="1199" y="3536"/>
                      <a:pt x="1224" y="3536"/>
                    </a:cubicBezTo>
                    <a:lnTo>
                      <a:pt x="1677" y="3536"/>
                    </a:lnTo>
                    <a:cubicBezTo>
                      <a:pt x="1702" y="3536"/>
                      <a:pt x="1723" y="3556"/>
                      <a:pt x="1723" y="3581"/>
                    </a:cubicBezTo>
                    <a:lnTo>
                      <a:pt x="1723" y="4034"/>
                    </a:lnTo>
                    <a:close/>
                    <a:moveTo>
                      <a:pt x="1723" y="3037"/>
                    </a:moveTo>
                    <a:cubicBezTo>
                      <a:pt x="1723" y="3062"/>
                      <a:pt x="1702" y="3082"/>
                      <a:pt x="1677" y="3082"/>
                    </a:cubicBezTo>
                    <a:lnTo>
                      <a:pt x="1224" y="3082"/>
                    </a:lnTo>
                    <a:cubicBezTo>
                      <a:pt x="1199" y="3082"/>
                      <a:pt x="1179" y="3062"/>
                      <a:pt x="1179" y="3037"/>
                    </a:cubicBezTo>
                    <a:lnTo>
                      <a:pt x="1179" y="2584"/>
                    </a:lnTo>
                    <a:cubicBezTo>
                      <a:pt x="1179" y="2559"/>
                      <a:pt x="1199" y="2538"/>
                      <a:pt x="1224" y="2538"/>
                    </a:cubicBezTo>
                    <a:lnTo>
                      <a:pt x="1677" y="2538"/>
                    </a:lnTo>
                    <a:cubicBezTo>
                      <a:pt x="1702" y="2538"/>
                      <a:pt x="1723" y="2559"/>
                      <a:pt x="1723" y="2584"/>
                    </a:cubicBezTo>
                    <a:lnTo>
                      <a:pt x="1723" y="3037"/>
                    </a:lnTo>
                    <a:close/>
                    <a:moveTo>
                      <a:pt x="1723" y="2040"/>
                    </a:moveTo>
                    <a:cubicBezTo>
                      <a:pt x="1723" y="2065"/>
                      <a:pt x="1702" y="2085"/>
                      <a:pt x="1677" y="2085"/>
                    </a:cubicBezTo>
                    <a:lnTo>
                      <a:pt x="1224" y="2085"/>
                    </a:lnTo>
                    <a:cubicBezTo>
                      <a:pt x="1199" y="2085"/>
                      <a:pt x="1179" y="2065"/>
                      <a:pt x="1179" y="2040"/>
                    </a:cubicBezTo>
                    <a:lnTo>
                      <a:pt x="1179" y="1586"/>
                    </a:lnTo>
                    <a:cubicBezTo>
                      <a:pt x="1179" y="1561"/>
                      <a:pt x="1199" y="1541"/>
                      <a:pt x="1224" y="1541"/>
                    </a:cubicBezTo>
                    <a:lnTo>
                      <a:pt x="1677" y="1541"/>
                    </a:lnTo>
                    <a:cubicBezTo>
                      <a:pt x="1702" y="1541"/>
                      <a:pt x="1723" y="1561"/>
                      <a:pt x="1723" y="1586"/>
                    </a:cubicBezTo>
                    <a:lnTo>
                      <a:pt x="1723" y="2040"/>
                    </a:lnTo>
                    <a:close/>
                    <a:moveTo>
                      <a:pt x="1723" y="1042"/>
                    </a:moveTo>
                    <a:cubicBezTo>
                      <a:pt x="1723" y="1067"/>
                      <a:pt x="1702" y="1088"/>
                      <a:pt x="1677" y="1088"/>
                    </a:cubicBezTo>
                    <a:lnTo>
                      <a:pt x="1224" y="1088"/>
                    </a:lnTo>
                    <a:cubicBezTo>
                      <a:pt x="1199" y="1088"/>
                      <a:pt x="1179" y="1067"/>
                      <a:pt x="1179" y="1042"/>
                    </a:cubicBezTo>
                    <a:lnTo>
                      <a:pt x="1179" y="589"/>
                    </a:lnTo>
                    <a:cubicBezTo>
                      <a:pt x="1179" y="564"/>
                      <a:pt x="1199" y="544"/>
                      <a:pt x="1224" y="544"/>
                    </a:cubicBezTo>
                    <a:lnTo>
                      <a:pt x="1677" y="544"/>
                    </a:lnTo>
                    <a:cubicBezTo>
                      <a:pt x="1702" y="544"/>
                      <a:pt x="1723" y="564"/>
                      <a:pt x="1723" y="589"/>
                    </a:cubicBezTo>
                    <a:lnTo>
                      <a:pt x="1723" y="1042"/>
                    </a:lnTo>
                    <a:close/>
                    <a:moveTo>
                      <a:pt x="2539" y="4034"/>
                    </a:moveTo>
                    <a:cubicBezTo>
                      <a:pt x="2539" y="4059"/>
                      <a:pt x="2518" y="4080"/>
                      <a:pt x="2493" y="4080"/>
                    </a:cubicBezTo>
                    <a:lnTo>
                      <a:pt x="2040" y="4080"/>
                    </a:lnTo>
                    <a:cubicBezTo>
                      <a:pt x="2015" y="4080"/>
                      <a:pt x="1995" y="4059"/>
                      <a:pt x="1995" y="4034"/>
                    </a:cubicBezTo>
                    <a:lnTo>
                      <a:pt x="1995" y="3581"/>
                    </a:lnTo>
                    <a:cubicBezTo>
                      <a:pt x="1995" y="3556"/>
                      <a:pt x="2015" y="3536"/>
                      <a:pt x="2040" y="3536"/>
                    </a:cubicBezTo>
                    <a:lnTo>
                      <a:pt x="2493" y="3536"/>
                    </a:lnTo>
                    <a:cubicBezTo>
                      <a:pt x="2518" y="3536"/>
                      <a:pt x="2539" y="3556"/>
                      <a:pt x="2539" y="3581"/>
                    </a:cubicBezTo>
                    <a:lnTo>
                      <a:pt x="2539" y="4034"/>
                    </a:lnTo>
                    <a:close/>
                    <a:moveTo>
                      <a:pt x="2539" y="3037"/>
                    </a:moveTo>
                    <a:cubicBezTo>
                      <a:pt x="2539" y="3062"/>
                      <a:pt x="2518" y="3082"/>
                      <a:pt x="2493" y="3082"/>
                    </a:cubicBezTo>
                    <a:lnTo>
                      <a:pt x="2040" y="3082"/>
                    </a:lnTo>
                    <a:cubicBezTo>
                      <a:pt x="2015" y="3082"/>
                      <a:pt x="1995" y="3062"/>
                      <a:pt x="1995" y="3037"/>
                    </a:cubicBezTo>
                    <a:lnTo>
                      <a:pt x="1995" y="2584"/>
                    </a:lnTo>
                    <a:cubicBezTo>
                      <a:pt x="1995" y="2559"/>
                      <a:pt x="2015" y="2538"/>
                      <a:pt x="2040" y="2538"/>
                    </a:cubicBezTo>
                    <a:lnTo>
                      <a:pt x="2493" y="2538"/>
                    </a:lnTo>
                    <a:cubicBezTo>
                      <a:pt x="2518" y="2538"/>
                      <a:pt x="2539" y="2559"/>
                      <a:pt x="2539" y="2584"/>
                    </a:cubicBezTo>
                    <a:lnTo>
                      <a:pt x="2539" y="3037"/>
                    </a:lnTo>
                    <a:close/>
                    <a:moveTo>
                      <a:pt x="2539" y="2040"/>
                    </a:moveTo>
                    <a:cubicBezTo>
                      <a:pt x="2539" y="2065"/>
                      <a:pt x="2518" y="2085"/>
                      <a:pt x="2493" y="2085"/>
                    </a:cubicBezTo>
                    <a:lnTo>
                      <a:pt x="2040" y="2085"/>
                    </a:lnTo>
                    <a:cubicBezTo>
                      <a:pt x="2015" y="2085"/>
                      <a:pt x="1995" y="2065"/>
                      <a:pt x="1995" y="2040"/>
                    </a:cubicBezTo>
                    <a:lnTo>
                      <a:pt x="1995" y="1586"/>
                    </a:lnTo>
                    <a:cubicBezTo>
                      <a:pt x="1995" y="1561"/>
                      <a:pt x="2015" y="1541"/>
                      <a:pt x="2040" y="1541"/>
                    </a:cubicBezTo>
                    <a:lnTo>
                      <a:pt x="2493" y="1541"/>
                    </a:lnTo>
                    <a:cubicBezTo>
                      <a:pt x="2518" y="1541"/>
                      <a:pt x="2539" y="1561"/>
                      <a:pt x="2539" y="1586"/>
                    </a:cubicBezTo>
                    <a:lnTo>
                      <a:pt x="2539" y="2040"/>
                    </a:lnTo>
                    <a:close/>
                    <a:moveTo>
                      <a:pt x="2539" y="1042"/>
                    </a:moveTo>
                    <a:cubicBezTo>
                      <a:pt x="2539" y="1067"/>
                      <a:pt x="2518" y="1088"/>
                      <a:pt x="2493" y="1088"/>
                    </a:cubicBezTo>
                    <a:lnTo>
                      <a:pt x="2040" y="1088"/>
                    </a:lnTo>
                    <a:cubicBezTo>
                      <a:pt x="2015" y="1088"/>
                      <a:pt x="1995" y="1067"/>
                      <a:pt x="1995" y="1042"/>
                    </a:cubicBezTo>
                    <a:lnTo>
                      <a:pt x="1995" y="589"/>
                    </a:lnTo>
                    <a:cubicBezTo>
                      <a:pt x="1995" y="564"/>
                      <a:pt x="2015" y="544"/>
                      <a:pt x="2040" y="544"/>
                    </a:cubicBezTo>
                    <a:lnTo>
                      <a:pt x="2493" y="544"/>
                    </a:lnTo>
                    <a:cubicBezTo>
                      <a:pt x="2518" y="544"/>
                      <a:pt x="2539" y="564"/>
                      <a:pt x="2539" y="589"/>
                    </a:cubicBezTo>
                    <a:lnTo>
                      <a:pt x="2539" y="1042"/>
                    </a:lnTo>
                    <a:close/>
                    <a:moveTo>
                      <a:pt x="6099" y="2610"/>
                    </a:moveTo>
                    <a:lnTo>
                      <a:pt x="3379" y="1845"/>
                    </a:lnTo>
                    <a:cubicBezTo>
                      <a:pt x="3321" y="1829"/>
                      <a:pt x="3264" y="1873"/>
                      <a:pt x="3264" y="1933"/>
                    </a:cubicBezTo>
                    <a:lnTo>
                      <a:pt x="3264" y="5440"/>
                    </a:lnTo>
                    <a:lnTo>
                      <a:pt x="3627" y="5440"/>
                    </a:lnTo>
                    <a:lnTo>
                      <a:pt x="3627" y="4714"/>
                    </a:lnTo>
                    <a:cubicBezTo>
                      <a:pt x="3627" y="4664"/>
                      <a:pt x="3667" y="4624"/>
                      <a:pt x="3717" y="4624"/>
                    </a:cubicBezTo>
                    <a:lnTo>
                      <a:pt x="4080" y="4624"/>
                    </a:lnTo>
                    <a:cubicBezTo>
                      <a:pt x="4130" y="4624"/>
                      <a:pt x="4171" y="4664"/>
                      <a:pt x="4171" y="4714"/>
                    </a:cubicBezTo>
                    <a:lnTo>
                      <a:pt x="4171" y="5440"/>
                    </a:lnTo>
                    <a:lnTo>
                      <a:pt x="6165" y="5440"/>
                    </a:lnTo>
                    <a:lnTo>
                      <a:pt x="6165" y="2698"/>
                    </a:lnTo>
                    <a:cubicBezTo>
                      <a:pt x="6165" y="2657"/>
                      <a:pt x="6138" y="2621"/>
                      <a:pt x="6099" y="2610"/>
                    </a:cubicBezTo>
                    <a:close/>
                    <a:moveTo>
                      <a:pt x="4171" y="4216"/>
                    </a:moveTo>
                    <a:cubicBezTo>
                      <a:pt x="4171" y="4241"/>
                      <a:pt x="4150" y="4261"/>
                      <a:pt x="4125" y="4261"/>
                    </a:cubicBezTo>
                    <a:lnTo>
                      <a:pt x="3672" y="4261"/>
                    </a:lnTo>
                    <a:cubicBezTo>
                      <a:pt x="3647" y="4261"/>
                      <a:pt x="3627" y="4241"/>
                      <a:pt x="3627" y="4216"/>
                    </a:cubicBezTo>
                    <a:lnTo>
                      <a:pt x="3627" y="3762"/>
                    </a:lnTo>
                    <a:cubicBezTo>
                      <a:pt x="3627" y="3737"/>
                      <a:pt x="3647" y="3717"/>
                      <a:pt x="3672" y="3717"/>
                    </a:cubicBezTo>
                    <a:lnTo>
                      <a:pt x="4125" y="3717"/>
                    </a:lnTo>
                    <a:cubicBezTo>
                      <a:pt x="4150" y="3717"/>
                      <a:pt x="4171" y="3737"/>
                      <a:pt x="4171" y="3762"/>
                    </a:cubicBezTo>
                    <a:lnTo>
                      <a:pt x="4171" y="4216"/>
                    </a:lnTo>
                    <a:close/>
                    <a:moveTo>
                      <a:pt x="4171" y="3218"/>
                    </a:moveTo>
                    <a:cubicBezTo>
                      <a:pt x="4171" y="3243"/>
                      <a:pt x="4150" y="3264"/>
                      <a:pt x="4125" y="3264"/>
                    </a:cubicBezTo>
                    <a:lnTo>
                      <a:pt x="3672" y="3264"/>
                    </a:lnTo>
                    <a:cubicBezTo>
                      <a:pt x="3647" y="3264"/>
                      <a:pt x="3627" y="3243"/>
                      <a:pt x="3627" y="3218"/>
                    </a:cubicBezTo>
                    <a:lnTo>
                      <a:pt x="3627" y="2765"/>
                    </a:lnTo>
                    <a:cubicBezTo>
                      <a:pt x="3627" y="2740"/>
                      <a:pt x="3647" y="2720"/>
                      <a:pt x="3672" y="2720"/>
                    </a:cubicBezTo>
                    <a:lnTo>
                      <a:pt x="4125" y="2720"/>
                    </a:lnTo>
                    <a:cubicBezTo>
                      <a:pt x="4150" y="2720"/>
                      <a:pt x="4171" y="2740"/>
                      <a:pt x="4171" y="2765"/>
                    </a:cubicBezTo>
                    <a:lnTo>
                      <a:pt x="4171" y="3218"/>
                    </a:lnTo>
                    <a:close/>
                    <a:moveTo>
                      <a:pt x="4987" y="4216"/>
                    </a:moveTo>
                    <a:cubicBezTo>
                      <a:pt x="4987" y="4241"/>
                      <a:pt x="4966" y="4261"/>
                      <a:pt x="4941" y="4261"/>
                    </a:cubicBezTo>
                    <a:lnTo>
                      <a:pt x="4488" y="4261"/>
                    </a:lnTo>
                    <a:cubicBezTo>
                      <a:pt x="4463" y="4261"/>
                      <a:pt x="4443" y="4241"/>
                      <a:pt x="4443" y="4216"/>
                    </a:cubicBezTo>
                    <a:lnTo>
                      <a:pt x="4443" y="3762"/>
                    </a:lnTo>
                    <a:cubicBezTo>
                      <a:pt x="4443" y="3737"/>
                      <a:pt x="4463" y="3717"/>
                      <a:pt x="4488" y="3717"/>
                    </a:cubicBezTo>
                    <a:lnTo>
                      <a:pt x="4941" y="3717"/>
                    </a:lnTo>
                    <a:cubicBezTo>
                      <a:pt x="4966" y="3717"/>
                      <a:pt x="4987" y="3737"/>
                      <a:pt x="4987" y="3762"/>
                    </a:cubicBezTo>
                    <a:lnTo>
                      <a:pt x="4987" y="4216"/>
                    </a:lnTo>
                    <a:close/>
                    <a:moveTo>
                      <a:pt x="4987" y="3218"/>
                    </a:moveTo>
                    <a:cubicBezTo>
                      <a:pt x="4987" y="3243"/>
                      <a:pt x="4966" y="3264"/>
                      <a:pt x="4941" y="3264"/>
                    </a:cubicBezTo>
                    <a:lnTo>
                      <a:pt x="4488" y="3264"/>
                    </a:lnTo>
                    <a:cubicBezTo>
                      <a:pt x="4463" y="3264"/>
                      <a:pt x="4443" y="3243"/>
                      <a:pt x="4443" y="3218"/>
                    </a:cubicBezTo>
                    <a:lnTo>
                      <a:pt x="4443" y="2765"/>
                    </a:lnTo>
                    <a:cubicBezTo>
                      <a:pt x="4443" y="2740"/>
                      <a:pt x="4463" y="2720"/>
                      <a:pt x="4488" y="2720"/>
                    </a:cubicBezTo>
                    <a:lnTo>
                      <a:pt x="4941" y="2720"/>
                    </a:lnTo>
                    <a:cubicBezTo>
                      <a:pt x="4966" y="2720"/>
                      <a:pt x="4987" y="2740"/>
                      <a:pt x="4987" y="2765"/>
                    </a:cubicBezTo>
                    <a:lnTo>
                      <a:pt x="4987" y="3218"/>
                    </a:lnTo>
                    <a:close/>
                    <a:moveTo>
                      <a:pt x="5803" y="4216"/>
                    </a:moveTo>
                    <a:cubicBezTo>
                      <a:pt x="5803" y="4241"/>
                      <a:pt x="5782" y="4261"/>
                      <a:pt x="5757" y="4261"/>
                    </a:cubicBezTo>
                    <a:lnTo>
                      <a:pt x="5304" y="4261"/>
                    </a:lnTo>
                    <a:cubicBezTo>
                      <a:pt x="5279" y="4261"/>
                      <a:pt x="5259" y="4241"/>
                      <a:pt x="5259" y="4216"/>
                    </a:cubicBezTo>
                    <a:lnTo>
                      <a:pt x="5259" y="3762"/>
                    </a:lnTo>
                    <a:cubicBezTo>
                      <a:pt x="5259" y="3737"/>
                      <a:pt x="5279" y="3717"/>
                      <a:pt x="5304" y="3717"/>
                    </a:cubicBezTo>
                    <a:lnTo>
                      <a:pt x="5757" y="3717"/>
                    </a:lnTo>
                    <a:cubicBezTo>
                      <a:pt x="5782" y="3717"/>
                      <a:pt x="5803" y="3737"/>
                      <a:pt x="5803" y="3762"/>
                    </a:cubicBezTo>
                    <a:lnTo>
                      <a:pt x="5803" y="4216"/>
                    </a:lnTo>
                    <a:close/>
                    <a:moveTo>
                      <a:pt x="5803" y="3218"/>
                    </a:moveTo>
                    <a:cubicBezTo>
                      <a:pt x="5803" y="3243"/>
                      <a:pt x="5782" y="3264"/>
                      <a:pt x="5757" y="3264"/>
                    </a:cubicBezTo>
                    <a:lnTo>
                      <a:pt x="5304" y="3264"/>
                    </a:lnTo>
                    <a:cubicBezTo>
                      <a:pt x="5279" y="3264"/>
                      <a:pt x="5259" y="3243"/>
                      <a:pt x="5259" y="3218"/>
                    </a:cubicBezTo>
                    <a:lnTo>
                      <a:pt x="5259" y="2765"/>
                    </a:lnTo>
                    <a:cubicBezTo>
                      <a:pt x="5259" y="2740"/>
                      <a:pt x="5279" y="2720"/>
                      <a:pt x="5304" y="2720"/>
                    </a:cubicBezTo>
                    <a:lnTo>
                      <a:pt x="5757" y="2720"/>
                    </a:lnTo>
                    <a:cubicBezTo>
                      <a:pt x="5782" y="2720"/>
                      <a:pt x="5803" y="2740"/>
                      <a:pt x="5803" y="2765"/>
                    </a:cubicBezTo>
                    <a:lnTo>
                      <a:pt x="5803" y="321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" name="iśḻîḓé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95856F95-6EE7-4FAD-97B3-EA899A2C5D1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922801" y="1898990"/>
              <a:ext cx="2343132" cy="2200967"/>
              <a:chOff x="3386138" y="1049338"/>
              <a:chExt cx="5416551" cy="5087937"/>
            </a:xfrm>
          </p:grpSpPr>
          <p:sp>
            <p:nvSpPr>
              <p:cNvPr id="19" name="í$ļíḓé">
                <a:extLst>
                  <a:ext uri="{FF2B5EF4-FFF2-40B4-BE49-F238E27FC236}">
                    <a16:creationId xmlns:a16="http://schemas.microsoft.com/office/drawing/2014/main" xmlns="" id="{BE73B7AB-74FE-4FFF-B350-6AF4F7EDCB52}"/>
                  </a:ext>
                </a:extLst>
              </p:cNvPr>
              <p:cNvSpPr/>
              <p:nvPr/>
            </p:nvSpPr>
            <p:spPr bwMode="auto">
              <a:xfrm>
                <a:off x="3386138" y="4578350"/>
                <a:ext cx="42863" cy="39687"/>
              </a:xfrm>
              <a:custGeom>
                <a:avLst/>
                <a:gdLst>
                  <a:gd name="T0" fmla="*/ 10 w 27"/>
                  <a:gd name="T1" fmla="*/ 25 h 25"/>
                  <a:gd name="T2" fmla="*/ 27 w 27"/>
                  <a:gd name="T3" fmla="*/ 13 h 25"/>
                  <a:gd name="T4" fmla="*/ 17 w 27"/>
                  <a:gd name="T5" fmla="*/ 0 h 25"/>
                  <a:gd name="T6" fmla="*/ 0 w 27"/>
                  <a:gd name="T7" fmla="*/ 13 h 25"/>
                  <a:gd name="T8" fmla="*/ 10 w 27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10" y="25"/>
                    </a:moveTo>
                    <a:lnTo>
                      <a:pt x="27" y="13"/>
                    </a:lnTo>
                    <a:lnTo>
                      <a:pt x="17" y="0"/>
                    </a:lnTo>
                    <a:lnTo>
                      <a:pt x="0" y="13"/>
                    </a:lnTo>
                    <a:lnTo>
                      <a:pt x="10" y="2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ïšľiḑè">
                <a:extLst>
                  <a:ext uri="{FF2B5EF4-FFF2-40B4-BE49-F238E27FC236}">
                    <a16:creationId xmlns:a16="http://schemas.microsoft.com/office/drawing/2014/main" xmlns="" id="{81BEC3CB-E8FB-43A3-BAA4-7E35F413EC44}"/>
                  </a:ext>
                </a:extLst>
              </p:cNvPr>
              <p:cNvSpPr/>
              <p:nvPr/>
            </p:nvSpPr>
            <p:spPr bwMode="auto">
              <a:xfrm>
                <a:off x="3386138" y="4578350"/>
                <a:ext cx="42863" cy="39687"/>
              </a:xfrm>
              <a:custGeom>
                <a:avLst/>
                <a:gdLst>
                  <a:gd name="T0" fmla="*/ 10 w 27"/>
                  <a:gd name="T1" fmla="*/ 25 h 25"/>
                  <a:gd name="T2" fmla="*/ 27 w 27"/>
                  <a:gd name="T3" fmla="*/ 13 h 25"/>
                  <a:gd name="T4" fmla="*/ 17 w 27"/>
                  <a:gd name="T5" fmla="*/ 0 h 25"/>
                  <a:gd name="T6" fmla="*/ 0 w 27"/>
                  <a:gd name="T7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5">
                    <a:moveTo>
                      <a:pt x="10" y="25"/>
                    </a:moveTo>
                    <a:lnTo>
                      <a:pt x="27" y="13"/>
                    </a:lnTo>
                    <a:lnTo>
                      <a:pt x="17" y="0"/>
                    </a:lnTo>
                    <a:lnTo>
                      <a:pt x="0" y="1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" name="ïṩ1ïḍé">
                <a:extLst>
                  <a:ext uri="{FF2B5EF4-FFF2-40B4-BE49-F238E27FC236}">
                    <a16:creationId xmlns:a16="http://schemas.microsoft.com/office/drawing/2014/main" xmlns="" id="{40486AA1-C8F1-4B2E-9AFE-D13CA7B45242}"/>
                  </a:ext>
                </a:extLst>
              </p:cNvPr>
              <p:cNvSpPr/>
              <p:nvPr/>
            </p:nvSpPr>
            <p:spPr bwMode="auto">
              <a:xfrm>
                <a:off x="3462338" y="3517900"/>
                <a:ext cx="1252538" cy="1038225"/>
              </a:xfrm>
              <a:custGeom>
                <a:avLst/>
                <a:gdLst>
                  <a:gd name="T0" fmla="*/ 789 w 789"/>
                  <a:gd name="T1" fmla="*/ 12 h 654"/>
                  <a:gd name="T2" fmla="*/ 748 w 789"/>
                  <a:gd name="T3" fmla="*/ 25 h 654"/>
                  <a:gd name="T4" fmla="*/ 696 w 789"/>
                  <a:gd name="T5" fmla="*/ 89 h 654"/>
                  <a:gd name="T6" fmla="*/ 717 w 789"/>
                  <a:gd name="T7" fmla="*/ 52 h 654"/>
                  <a:gd name="T8" fmla="*/ 696 w 789"/>
                  <a:gd name="T9" fmla="*/ 89 h 654"/>
                  <a:gd name="T10" fmla="*/ 665 w 789"/>
                  <a:gd name="T11" fmla="*/ 116 h 654"/>
                  <a:gd name="T12" fmla="*/ 623 w 789"/>
                  <a:gd name="T13" fmla="*/ 129 h 654"/>
                  <a:gd name="T14" fmla="*/ 571 w 789"/>
                  <a:gd name="T15" fmla="*/ 193 h 654"/>
                  <a:gd name="T16" fmla="*/ 592 w 789"/>
                  <a:gd name="T17" fmla="*/ 153 h 654"/>
                  <a:gd name="T18" fmla="*/ 571 w 789"/>
                  <a:gd name="T19" fmla="*/ 193 h 654"/>
                  <a:gd name="T20" fmla="*/ 540 w 789"/>
                  <a:gd name="T21" fmla="*/ 218 h 654"/>
                  <a:gd name="T22" fmla="*/ 498 w 789"/>
                  <a:gd name="T23" fmla="*/ 230 h 654"/>
                  <a:gd name="T24" fmla="*/ 446 w 789"/>
                  <a:gd name="T25" fmla="*/ 295 h 654"/>
                  <a:gd name="T26" fmla="*/ 467 w 789"/>
                  <a:gd name="T27" fmla="*/ 257 h 654"/>
                  <a:gd name="T28" fmla="*/ 446 w 789"/>
                  <a:gd name="T29" fmla="*/ 295 h 654"/>
                  <a:gd name="T30" fmla="*/ 415 w 789"/>
                  <a:gd name="T31" fmla="*/ 322 h 654"/>
                  <a:gd name="T32" fmla="*/ 374 w 789"/>
                  <a:gd name="T33" fmla="*/ 334 h 654"/>
                  <a:gd name="T34" fmla="*/ 322 w 789"/>
                  <a:gd name="T35" fmla="*/ 398 h 654"/>
                  <a:gd name="T36" fmla="*/ 343 w 789"/>
                  <a:gd name="T37" fmla="*/ 359 h 654"/>
                  <a:gd name="T38" fmla="*/ 322 w 789"/>
                  <a:gd name="T39" fmla="*/ 398 h 654"/>
                  <a:gd name="T40" fmla="*/ 291 w 789"/>
                  <a:gd name="T41" fmla="*/ 423 h 654"/>
                  <a:gd name="T42" fmla="*/ 249 w 789"/>
                  <a:gd name="T43" fmla="*/ 436 h 654"/>
                  <a:gd name="T44" fmla="*/ 197 w 789"/>
                  <a:gd name="T45" fmla="*/ 500 h 654"/>
                  <a:gd name="T46" fmla="*/ 218 w 789"/>
                  <a:gd name="T47" fmla="*/ 463 h 654"/>
                  <a:gd name="T48" fmla="*/ 197 w 789"/>
                  <a:gd name="T49" fmla="*/ 500 h 654"/>
                  <a:gd name="T50" fmla="*/ 166 w 789"/>
                  <a:gd name="T51" fmla="*/ 527 h 654"/>
                  <a:gd name="T52" fmla="*/ 124 w 789"/>
                  <a:gd name="T53" fmla="*/ 539 h 654"/>
                  <a:gd name="T54" fmla="*/ 72 w 789"/>
                  <a:gd name="T55" fmla="*/ 604 h 654"/>
                  <a:gd name="T56" fmla="*/ 93 w 789"/>
                  <a:gd name="T57" fmla="*/ 564 h 654"/>
                  <a:gd name="T58" fmla="*/ 72 w 789"/>
                  <a:gd name="T59" fmla="*/ 604 h 654"/>
                  <a:gd name="T60" fmla="*/ 41 w 789"/>
                  <a:gd name="T61" fmla="*/ 629 h 654"/>
                  <a:gd name="T62" fmla="*/ 0 w 789"/>
                  <a:gd name="T63" fmla="*/ 641 h 6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89" h="654">
                    <a:moveTo>
                      <a:pt x="758" y="39"/>
                    </a:moveTo>
                    <a:lnTo>
                      <a:pt x="789" y="12"/>
                    </a:lnTo>
                    <a:lnTo>
                      <a:pt x="779" y="0"/>
                    </a:lnTo>
                    <a:lnTo>
                      <a:pt x="748" y="25"/>
                    </a:lnTo>
                    <a:lnTo>
                      <a:pt x="758" y="39"/>
                    </a:lnTo>
                    <a:close/>
                    <a:moveTo>
                      <a:pt x="696" y="89"/>
                    </a:moveTo>
                    <a:lnTo>
                      <a:pt x="727" y="64"/>
                    </a:lnTo>
                    <a:lnTo>
                      <a:pt x="717" y="52"/>
                    </a:lnTo>
                    <a:lnTo>
                      <a:pt x="685" y="77"/>
                    </a:lnTo>
                    <a:lnTo>
                      <a:pt x="696" y="89"/>
                    </a:lnTo>
                    <a:close/>
                    <a:moveTo>
                      <a:pt x="633" y="141"/>
                    </a:moveTo>
                    <a:lnTo>
                      <a:pt x="665" y="116"/>
                    </a:lnTo>
                    <a:lnTo>
                      <a:pt x="654" y="102"/>
                    </a:lnTo>
                    <a:lnTo>
                      <a:pt x="623" y="129"/>
                    </a:lnTo>
                    <a:lnTo>
                      <a:pt x="633" y="141"/>
                    </a:lnTo>
                    <a:close/>
                    <a:moveTo>
                      <a:pt x="571" y="193"/>
                    </a:moveTo>
                    <a:lnTo>
                      <a:pt x="602" y="166"/>
                    </a:lnTo>
                    <a:lnTo>
                      <a:pt x="592" y="153"/>
                    </a:lnTo>
                    <a:lnTo>
                      <a:pt x="561" y="180"/>
                    </a:lnTo>
                    <a:lnTo>
                      <a:pt x="571" y="193"/>
                    </a:lnTo>
                    <a:close/>
                    <a:moveTo>
                      <a:pt x="509" y="243"/>
                    </a:moveTo>
                    <a:lnTo>
                      <a:pt x="540" y="218"/>
                    </a:lnTo>
                    <a:lnTo>
                      <a:pt x="530" y="205"/>
                    </a:lnTo>
                    <a:lnTo>
                      <a:pt x="498" y="230"/>
                    </a:lnTo>
                    <a:lnTo>
                      <a:pt x="509" y="243"/>
                    </a:lnTo>
                    <a:close/>
                    <a:moveTo>
                      <a:pt x="446" y="295"/>
                    </a:moveTo>
                    <a:lnTo>
                      <a:pt x="478" y="270"/>
                    </a:lnTo>
                    <a:lnTo>
                      <a:pt x="467" y="257"/>
                    </a:lnTo>
                    <a:lnTo>
                      <a:pt x="436" y="282"/>
                    </a:lnTo>
                    <a:lnTo>
                      <a:pt x="446" y="295"/>
                    </a:lnTo>
                    <a:close/>
                    <a:moveTo>
                      <a:pt x="384" y="346"/>
                    </a:moveTo>
                    <a:lnTo>
                      <a:pt x="415" y="322"/>
                    </a:lnTo>
                    <a:lnTo>
                      <a:pt x="405" y="307"/>
                    </a:lnTo>
                    <a:lnTo>
                      <a:pt x="374" y="334"/>
                    </a:lnTo>
                    <a:lnTo>
                      <a:pt x="384" y="346"/>
                    </a:lnTo>
                    <a:close/>
                    <a:moveTo>
                      <a:pt x="322" y="398"/>
                    </a:moveTo>
                    <a:lnTo>
                      <a:pt x="353" y="371"/>
                    </a:lnTo>
                    <a:lnTo>
                      <a:pt x="343" y="359"/>
                    </a:lnTo>
                    <a:lnTo>
                      <a:pt x="311" y="386"/>
                    </a:lnTo>
                    <a:lnTo>
                      <a:pt x="322" y="398"/>
                    </a:lnTo>
                    <a:close/>
                    <a:moveTo>
                      <a:pt x="259" y="448"/>
                    </a:moveTo>
                    <a:lnTo>
                      <a:pt x="291" y="423"/>
                    </a:lnTo>
                    <a:lnTo>
                      <a:pt x="280" y="411"/>
                    </a:lnTo>
                    <a:lnTo>
                      <a:pt x="249" y="436"/>
                    </a:lnTo>
                    <a:lnTo>
                      <a:pt x="259" y="448"/>
                    </a:lnTo>
                    <a:close/>
                    <a:moveTo>
                      <a:pt x="197" y="500"/>
                    </a:moveTo>
                    <a:lnTo>
                      <a:pt x="228" y="475"/>
                    </a:lnTo>
                    <a:lnTo>
                      <a:pt x="218" y="463"/>
                    </a:lnTo>
                    <a:lnTo>
                      <a:pt x="187" y="488"/>
                    </a:lnTo>
                    <a:lnTo>
                      <a:pt x="197" y="500"/>
                    </a:lnTo>
                    <a:close/>
                    <a:moveTo>
                      <a:pt x="135" y="552"/>
                    </a:moveTo>
                    <a:lnTo>
                      <a:pt x="166" y="527"/>
                    </a:lnTo>
                    <a:lnTo>
                      <a:pt x="156" y="513"/>
                    </a:lnTo>
                    <a:lnTo>
                      <a:pt x="124" y="539"/>
                    </a:lnTo>
                    <a:lnTo>
                      <a:pt x="135" y="552"/>
                    </a:lnTo>
                    <a:close/>
                    <a:moveTo>
                      <a:pt x="72" y="604"/>
                    </a:moveTo>
                    <a:lnTo>
                      <a:pt x="104" y="577"/>
                    </a:lnTo>
                    <a:lnTo>
                      <a:pt x="93" y="564"/>
                    </a:lnTo>
                    <a:lnTo>
                      <a:pt x="62" y="589"/>
                    </a:lnTo>
                    <a:lnTo>
                      <a:pt x="72" y="604"/>
                    </a:lnTo>
                    <a:close/>
                    <a:moveTo>
                      <a:pt x="10" y="654"/>
                    </a:moveTo>
                    <a:lnTo>
                      <a:pt x="41" y="629"/>
                    </a:lnTo>
                    <a:lnTo>
                      <a:pt x="31" y="616"/>
                    </a:lnTo>
                    <a:lnTo>
                      <a:pt x="0" y="641"/>
                    </a:lnTo>
                    <a:lnTo>
                      <a:pt x="10" y="65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" name="îšlíḋê">
                <a:extLst>
                  <a:ext uri="{FF2B5EF4-FFF2-40B4-BE49-F238E27FC236}">
                    <a16:creationId xmlns:a16="http://schemas.microsoft.com/office/drawing/2014/main" xmlns="" id="{142B5905-B6A0-4DFD-AC88-B53DBAAFDED8}"/>
                  </a:ext>
                </a:extLst>
              </p:cNvPr>
              <p:cNvSpPr/>
              <p:nvPr/>
            </p:nvSpPr>
            <p:spPr bwMode="auto">
              <a:xfrm>
                <a:off x="4748213" y="3448050"/>
                <a:ext cx="69850" cy="49212"/>
              </a:xfrm>
              <a:custGeom>
                <a:avLst/>
                <a:gdLst>
                  <a:gd name="T0" fmla="*/ 10 w 44"/>
                  <a:gd name="T1" fmla="*/ 31 h 31"/>
                  <a:gd name="T2" fmla="*/ 21 w 44"/>
                  <a:gd name="T3" fmla="*/ 23 h 31"/>
                  <a:gd name="T4" fmla="*/ 31 w 44"/>
                  <a:gd name="T5" fmla="*/ 31 h 31"/>
                  <a:gd name="T6" fmla="*/ 44 w 44"/>
                  <a:gd name="T7" fmla="*/ 19 h 31"/>
                  <a:gd name="T8" fmla="*/ 23 w 44"/>
                  <a:gd name="T9" fmla="*/ 0 h 31"/>
                  <a:gd name="T10" fmla="*/ 0 w 44"/>
                  <a:gd name="T11" fmla="*/ 19 h 31"/>
                  <a:gd name="T12" fmla="*/ 10 w 44"/>
                  <a:gd name="T13" fmla="*/ 31 h 31"/>
                  <a:gd name="T14" fmla="*/ 10 w 44"/>
                  <a:gd name="T1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31">
                    <a:moveTo>
                      <a:pt x="10" y="31"/>
                    </a:moveTo>
                    <a:lnTo>
                      <a:pt x="21" y="23"/>
                    </a:lnTo>
                    <a:lnTo>
                      <a:pt x="31" y="31"/>
                    </a:lnTo>
                    <a:lnTo>
                      <a:pt x="44" y="19"/>
                    </a:lnTo>
                    <a:lnTo>
                      <a:pt x="23" y="0"/>
                    </a:lnTo>
                    <a:lnTo>
                      <a:pt x="0" y="19"/>
                    </a:lnTo>
                    <a:lnTo>
                      <a:pt x="10" y="31"/>
                    </a:lnTo>
                    <a:lnTo>
                      <a:pt x="10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" name="íṣļîḍê">
                <a:extLst>
                  <a:ext uri="{FF2B5EF4-FFF2-40B4-BE49-F238E27FC236}">
                    <a16:creationId xmlns:a16="http://schemas.microsoft.com/office/drawing/2014/main" xmlns="" id="{7187F6E4-7EB7-407B-9FFC-8831BC94C2D5}"/>
                  </a:ext>
                </a:extLst>
              </p:cNvPr>
              <p:cNvSpPr/>
              <p:nvPr/>
            </p:nvSpPr>
            <p:spPr bwMode="auto">
              <a:xfrm>
                <a:off x="4840288" y="3521075"/>
                <a:ext cx="323850" cy="319087"/>
              </a:xfrm>
              <a:custGeom>
                <a:avLst/>
                <a:gdLst>
                  <a:gd name="T0" fmla="*/ 167 w 204"/>
                  <a:gd name="T1" fmla="*/ 174 h 201"/>
                  <a:gd name="T2" fmla="*/ 194 w 204"/>
                  <a:gd name="T3" fmla="*/ 201 h 201"/>
                  <a:gd name="T4" fmla="*/ 204 w 204"/>
                  <a:gd name="T5" fmla="*/ 189 h 201"/>
                  <a:gd name="T6" fmla="*/ 177 w 204"/>
                  <a:gd name="T7" fmla="*/ 162 h 201"/>
                  <a:gd name="T8" fmla="*/ 167 w 204"/>
                  <a:gd name="T9" fmla="*/ 174 h 201"/>
                  <a:gd name="T10" fmla="*/ 110 w 204"/>
                  <a:gd name="T11" fmla="*/ 120 h 201"/>
                  <a:gd name="T12" fmla="*/ 137 w 204"/>
                  <a:gd name="T13" fmla="*/ 147 h 201"/>
                  <a:gd name="T14" fmla="*/ 150 w 204"/>
                  <a:gd name="T15" fmla="*/ 135 h 201"/>
                  <a:gd name="T16" fmla="*/ 123 w 204"/>
                  <a:gd name="T17" fmla="*/ 108 h 201"/>
                  <a:gd name="T18" fmla="*/ 110 w 204"/>
                  <a:gd name="T19" fmla="*/ 120 h 201"/>
                  <a:gd name="T20" fmla="*/ 56 w 204"/>
                  <a:gd name="T21" fmla="*/ 66 h 201"/>
                  <a:gd name="T22" fmla="*/ 83 w 204"/>
                  <a:gd name="T23" fmla="*/ 93 h 201"/>
                  <a:gd name="T24" fmla="*/ 96 w 204"/>
                  <a:gd name="T25" fmla="*/ 81 h 201"/>
                  <a:gd name="T26" fmla="*/ 67 w 204"/>
                  <a:gd name="T27" fmla="*/ 54 h 201"/>
                  <a:gd name="T28" fmla="*/ 56 w 204"/>
                  <a:gd name="T29" fmla="*/ 66 h 201"/>
                  <a:gd name="T30" fmla="*/ 0 w 204"/>
                  <a:gd name="T31" fmla="*/ 12 h 201"/>
                  <a:gd name="T32" fmla="*/ 27 w 204"/>
                  <a:gd name="T33" fmla="*/ 39 h 201"/>
                  <a:gd name="T34" fmla="*/ 40 w 204"/>
                  <a:gd name="T35" fmla="*/ 27 h 201"/>
                  <a:gd name="T36" fmla="*/ 13 w 204"/>
                  <a:gd name="T37" fmla="*/ 0 h 201"/>
                  <a:gd name="T38" fmla="*/ 0 w 204"/>
                  <a:gd name="T39" fmla="*/ 1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4" h="201">
                    <a:moveTo>
                      <a:pt x="167" y="174"/>
                    </a:moveTo>
                    <a:lnTo>
                      <a:pt x="194" y="201"/>
                    </a:lnTo>
                    <a:lnTo>
                      <a:pt x="204" y="189"/>
                    </a:lnTo>
                    <a:lnTo>
                      <a:pt x="177" y="162"/>
                    </a:lnTo>
                    <a:lnTo>
                      <a:pt x="167" y="174"/>
                    </a:lnTo>
                    <a:close/>
                    <a:moveTo>
                      <a:pt x="110" y="120"/>
                    </a:moveTo>
                    <a:lnTo>
                      <a:pt x="137" y="147"/>
                    </a:lnTo>
                    <a:lnTo>
                      <a:pt x="150" y="135"/>
                    </a:lnTo>
                    <a:lnTo>
                      <a:pt x="123" y="108"/>
                    </a:lnTo>
                    <a:lnTo>
                      <a:pt x="110" y="120"/>
                    </a:lnTo>
                    <a:close/>
                    <a:moveTo>
                      <a:pt x="56" y="66"/>
                    </a:moveTo>
                    <a:lnTo>
                      <a:pt x="83" y="93"/>
                    </a:lnTo>
                    <a:lnTo>
                      <a:pt x="96" y="81"/>
                    </a:lnTo>
                    <a:lnTo>
                      <a:pt x="67" y="54"/>
                    </a:lnTo>
                    <a:lnTo>
                      <a:pt x="56" y="66"/>
                    </a:lnTo>
                    <a:close/>
                    <a:moveTo>
                      <a:pt x="0" y="12"/>
                    </a:moveTo>
                    <a:lnTo>
                      <a:pt x="27" y="39"/>
                    </a:lnTo>
                    <a:lnTo>
                      <a:pt x="40" y="27"/>
                    </a:lnTo>
                    <a:lnTo>
                      <a:pt x="13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" name="íśliḍê">
                <a:extLst>
                  <a:ext uri="{FF2B5EF4-FFF2-40B4-BE49-F238E27FC236}">
                    <a16:creationId xmlns:a16="http://schemas.microsoft.com/office/drawing/2014/main" xmlns="" id="{7C982B36-360A-4DE6-99C4-0AC689948B07}"/>
                  </a:ext>
                </a:extLst>
              </p:cNvPr>
              <p:cNvSpPr/>
              <p:nvPr/>
            </p:nvSpPr>
            <p:spPr bwMode="auto">
              <a:xfrm>
                <a:off x="5191126" y="3863975"/>
                <a:ext cx="65088" cy="49212"/>
              </a:xfrm>
              <a:custGeom>
                <a:avLst/>
                <a:gdLst>
                  <a:gd name="T0" fmla="*/ 0 w 41"/>
                  <a:gd name="T1" fmla="*/ 12 h 31"/>
                  <a:gd name="T2" fmla="*/ 20 w 41"/>
                  <a:gd name="T3" fmla="*/ 31 h 31"/>
                  <a:gd name="T4" fmla="*/ 41 w 41"/>
                  <a:gd name="T5" fmla="*/ 14 h 31"/>
                  <a:gd name="T6" fmla="*/ 31 w 41"/>
                  <a:gd name="T7" fmla="*/ 2 h 31"/>
                  <a:gd name="T8" fmla="*/ 20 w 41"/>
                  <a:gd name="T9" fmla="*/ 10 h 31"/>
                  <a:gd name="T10" fmla="*/ 12 w 41"/>
                  <a:gd name="T11" fmla="*/ 0 h 31"/>
                  <a:gd name="T12" fmla="*/ 0 w 41"/>
                  <a:gd name="T13" fmla="*/ 12 h 31"/>
                  <a:gd name="T14" fmla="*/ 0 w 41"/>
                  <a:gd name="T15" fmla="*/ 1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31">
                    <a:moveTo>
                      <a:pt x="0" y="12"/>
                    </a:moveTo>
                    <a:lnTo>
                      <a:pt x="20" y="31"/>
                    </a:lnTo>
                    <a:lnTo>
                      <a:pt x="41" y="14"/>
                    </a:lnTo>
                    <a:lnTo>
                      <a:pt x="31" y="2"/>
                    </a:lnTo>
                    <a:lnTo>
                      <a:pt x="20" y="10"/>
                    </a:lnTo>
                    <a:lnTo>
                      <a:pt x="12" y="0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íṧ1ïḓê">
                <a:extLst>
                  <a:ext uri="{FF2B5EF4-FFF2-40B4-BE49-F238E27FC236}">
                    <a16:creationId xmlns:a16="http://schemas.microsoft.com/office/drawing/2014/main" xmlns="" id="{3429F1AF-3B6D-4192-A459-4B7E9F83E107}"/>
                  </a:ext>
                </a:extLst>
              </p:cNvPr>
              <p:cNvSpPr/>
              <p:nvPr/>
            </p:nvSpPr>
            <p:spPr bwMode="auto">
              <a:xfrm>
                <a:off x="5292726" y="2874963"/>
                <a:ext cx="1190625" cy="968375"/>
              </a:xfrm>
              <a:custGeom>
                <a:avLst/>
                <a:gdLst>
                  <a:gd name="T0" fmla="*/ 717 w 750"/>
                  <a:gd name="T1" fmla="*/ 39 h 610"/>
                  <a:gd name="T2" fmla="*/ 750 w 750"/>
                  <a:gd name="T3" fmla="*/ 15 h 610"/>
                  <a:gd name="T4" fmla="*/ 740 w 750"/>
                  <a:gd name="T5" fmla="*/ 0 h 610"/>
                  <a:gd name="T6" fmla="*/ 706 w 750"/>
                  <a:gd name="T7" fmla="*/ 27 h 610"/>
                  <a:gd name="T8" fmla="*/ 717 w 750"/>
                  <a:gd name="T9" fmla="*/ 39 h 610"/>
                  <a:gd name="T10" fmla="*/ 652 w 750"/>
                  <a:gd name="T11" fmla="*/ 91 h 610"/>
                  <a:gd name="T12" fmla="*/ 686 w 750"/>
                  <a:gd name="T13" fmla="*/ 66 h 610"/>
                  <a:gd name="T14" fmla="*/ 675 w 750"/>
                  <a:gd name="T15" fmla="*/ 52 h 610"/>
                  <a:gd name="T16" fmla="*/ 642 w 750"/>
                  <a:gd name="T17" fmla="*/ 79 h 610"/>
                  <a:gd name="T18" fmla="*/ 652 w 750"/>
                  <a:gd name="T19" fmla="*/ 91 h 610"/>
                  <a:gd name="T20" fmla="*/ 588 w 750"/>
                  <a:gd name="T21" fmla="*/ 143 h 610"/>
                  <a:gd name="T22" fmla="*/ 621 w 750"/>
                  <a:gd name="T23" fmla="*/ 118 h 610"/>
                  <a:gd name="T24" fmla="*/ 611 w 750"/>
                  <a:gd name="T25" fmla="*/ 104 h 610"/>
                  <a:gd name="T26" fmla="*/ 578 w 750"/>
                  <a:gd name="T27" fmla="*/ 131 h 610"/>
                  <a:gd name="T28" fmla="*/ 588 w 750"/>
                  <a:gd name="T29" fmla="*/ 143 h 610"/>
                  <a:gd name="T30" fmla="*/ 526 w 750"/>
                  <a:gd name="T31" fmla="*/ 195 h 610"/>
                  <a:gd name="T32" fmla="*/ 557 w 750"/>
                  <a:gd name="T33" fmla="*/ 170 h 610"/>
                  <a:gd name="T34" fmla="*/ 546 w 750"/>
                  <a:gd name="T35" fmla="*/ 156 h 610"/>
                  <a:gd name="T36" fmla="*/ 515 w 750"/>
                  <a:gd name="T37" fmla="*/ 183 h 610"/>
                  <a:gd name="T38" fmla="*/ 526 w 750"/>
                  <a:gd name="T39" fmla="*/ 195 h 610"/>
                  <a:gd name="T40" fmla="*/ 461 w 750"/>
                  <a:gd name="T41" fmla="*/ 247 h 610"/>
                  <a:gd name="T42" fmla="*/ 492 w 750"/>
                  <a:gd name="T43" fmla="*/ 222 h 610"/>
                  <a:gd name="T44" fmla="*/ 482 w 750"/>
                  <a:gd name="T45" fmla="*/ 208 h 610"/>
                  <a:gd name="T46" fmla="*/ 451 w 750"/>
                  <a:gd name="T47" fmla="*/ 235 h 610"/>
                  <a:gd name="T48" fmla="*/ 461 w 750"/>
                  <a:gd name="T49" fmla="*/ 247 h 610"/>
                  <a:gd name="T50" fmla="*/ 397 w 750"/>
                  <a:gd name="T51" fmla="*/ 299 h 610"/>
                  <a:gd name="T52" fmla="*/ 428 w 750"/>
                  <a:gd name="T53" fmla="*/ 274 h 610"/>
                  <a:gd name="T54" fmla="*/ 418 w 750"/>
                  <a:gd name="T55" fmla="*/ 260 h 610"/>
                  <a:gd name="T56" fmla="*/ 386 w 750"/>
                  <a:gd name="T57" fmla="*/ 286 h 610"/>
                  <a:gd name="T58" fmla="*/ 397 w 750"/>
                  <a:gd name="T59" fmla="*/ 299 h 610"/>
                  <a:gd name="T60" fmla="*/ 332 w 750"/>
                  <a:gd name="T61" fmla="*/ 351 h 610"/>
                  <a:gd name="T62" fmla="*/ 364 w 750"/>
                  <a:gd name="T63" fmla="*/ 326 h 610"/>
                  <a:gd name="T64" fmla="*/ 353 w 750"/>
                  <a:gd name="T65" fmla="*/ 311 h 610"/>
                  <a:gd name="T66" fmla="*/ 322 w 750"/>
                  <a:gd name="T67" fmla="*/ 338 h 610"/>
                  <a:gd name="T68" fmla="*/ 332 w 750"/>
                  <a:gd name="T69" fmla="*/ 351 h 610"/>
                  <a:gd name="T70" fmla="*/ 268 w 750"/>
                  <a:gd name="T71" fmla="*/ 403 h 610"/>
                  <a:gd name="T72" fmla="*/ 299 w 750"/>
                  <a:gd name="T73" fmla="*/ 378 h 610"/>
                  <a:gd name="T74" fmla="*/ 289 w 750"/>
                  <a:gd name="T75" fmla="*/ 365 h 610"/>
                  <a:gd name="T76" fmla="*/ 258 w 750"/>
                  <a:gd name="T77" fmla="*/ 390 h 610"/>
                  <a:gd name="T78" fmla="*/ 268 w 750"/>
                  <a:gd name="T79" fmla="*/ 403 h 610"/>
                  <a:gd name="T80" fmla="*/ 204 w 750"/>
                  <a:gd name="T81" fmla="*/ 455 h 610"/>
                  <a:gd name="T82" fmla="*/ 235 w 750"/>
                  <a:gd name="T83" fmla="*/ 430 h 610"/>
                  <a:gd name="T84" fmla="*/ 224 w 750"/>
                  <a:gd name="T85" fmla="*/ 417 h 610"/>
                  <a:gd name="T86" fmla="*/ 193 w 750"/>
                  <a:gd name="T87" fmla="*/ 442 h 610"/>
                  <a:gd name="T88" fmla="*/ 204 w 750"/>
                  <a:gd name="T89" fmla="*/ 455 h 610"/>
                  <a:gd name="T90" fmla="*/ 139 w 750"/>
                  <a:gd name="T91" fmla="*/ 507 h 610"/>
                  <a:gd name="T92" fmla="*/ 170 w 750"/>
                  <a:gd name="T93" fmla="*/ 482 h 610"/>
                  <a:gd name="T94" fmla="*/ 160 w 750"/>
                  <a:gd name="T95" fmla="*/ 469 h 610"/>
                  <a:gd name="T96" fmla="*/ 129 w 750"/>
                  <a:gd name="T97" fmla="*/ 494 h 610"/>
                  <a:gd name="T98" fmla="*/ 139 w 750"/>
                  <a:gd name="T99" fmla="*/ 507 h 610"/>
                  <a:gd name="T100" fmla="*/ 75 w 750"/>
                  <a:gd name="T101" fmla="*/ 558 h 610"/>
                  <a:gd name="T102" fmla="*/ 106 w 750"/>
                  <a:gd name="T103" fmla="*/ 534 h 610"/>
                  <a:gd name="T104" fmla="*/ 96 w 750"/>
                  <a:gd name="T105" fmla="*/ 521 h 610"/>
                  <a:gd name="T106" fmla="*/ 64 w 750"/>
                  <a:gd name="T107" fmla="*/ 546 h 610"/>
                  <a:gd name="T108" fmla="*/ 75 w 750"/>
                  <a:gd name="T109" fmla="*/ 558 h 610"/>
                  <a:gd name="T110" fmla="*/ 10 w 750"/>
                  <a:gd name="T111" fmla="*/ 610 h 610"/>
                  <a:gd name="T112" fmla="*/ 42 w 750"/>
                  <a:gd name="T113" fmla="*/ 585 h 610"/>
                  <a:gd name="T114" fmla="*/ 31 w 750"/>
                  <a:gd name="T115" fmla="*/ 573 h 610"/>
                  <a:gd name="T116" fmla="*/ 0 w 750"/>
                  <a:gd name="T117" fmla="*/ 598 h 610"/>
                  <a:gd name="T118" fmla="*/ 10 w 750"/>
                  <a:gd name="T119" fmla="*/ 610 h 6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50" h="610">
                    <a:moveTo>
                      <a:pt x="717" y="39"/>
                    </a:moveTo>
                    <a:lnTo>
                      <a:pt x="750" y="15"/>
                    </a:lnTo>
                    <a:lnTo>
                      <a:pt x="740" y="0"/>
                    </a:lnTo>
                    <a:lnTo>
                      <a:pt x="706" y="27"/>
                    </a:lnTo>
                    <a:lnTo>
                      <a:pt x="717" y="39"/>
                    </a:lnTo>
                    <a:close/>
                    <a:moveTo>
                      <a:pt x="652" y="91"/>
                    </a:moveTo>
                    <a:lnTo>
                      <a:pt x="686" y="66"/>
                    </a:lnTo>
                    <a:lnTo>
                      <a:pt x="675" y="52"/>
                    </a:lnTo>
                    <a:lnTo>
                      <a:pt x="642" y="79"/>
                    </a:lnTo>
                    <a:lnTo>
                      <a:pt x="652" y="91"/>
                    </a:lnTo>
                    <a:close/>
                    <a:moveTo>
                      <a:pt x="588" y="143"/>
                    </a:moveTo>
                    <a:lnTo>
                      <a:pt x="621" y="118"/>
                    </a:lnTo>
                    <a:lnTo>
                      <a:pt x="611" y="104"/>
                    </a:lnTo>
                    <a:lnTo>
                      <a:pt x="578" y="131"/>
                    </a:lnTo>
                    <a:lnTo>
                      <a:pt x="588" y="143"/>
                    </a:lnTo>
                    <a:close/>
                    <a:moveTo>
                      <a:pt x="526" y="195"/>
                    </a:moveTo>
                    <a:lnTo>
                      <a:pt x="557" y="170"/>
                    </a:lnTo>
                    <a:lnTo>
                      <a:pt x="546" y="156"/>
                    </a:lnTo>
                    <a:lnTo>
                      <a:pt x="515" y="183"/>
                    </a:lnTo>
                    <a:lnTo>
                      <a:pt x="526" y="195"/>
                    </a:lnTo>
                    <a:close/>
                    <a:moveTo>
                      <a:pt x="461" y="247"/>
                    </a:moveTo>
                    <a:lnTo>
                      <a:pt x="492" y="222"/>
                    </a:lnTo>
                    <a:lnTo>
                      <a:pt x="482" y="208"/>
                    </a:lnTo>
                    <a:lnTo>
                      <a:pt x="451" y="235"/>
                    </a:lnTo>
                    <a:lnTo>
                      <a:pt x="461" y="247"/>
                    </a:lnTo>
                    <a:close/>
                    <a:moveTo>
                      <a:pt x="397" y="299"/>
                    </a:moveTo>
                    <a:lnTo>
                      <a:pt x="428" y="274"/>
                    </a:lnTo>
                    <a:lnTo>
                      <a:pt x="418" y="260"/>
                    </a:lnTo>
                    <a:lnTo>
                      <a:pt x="386" y="286"/>
                    </a:lnTo>
                    <a:lnTo>
                      <a:pt x="397" y="299"/>
                    </a:lnTo>
                    <a:close/>
                    <a:moveTo>
                      <a:pt x="332" y="351"/>
                    </a:moveTo>
                    <a:lnTo>
                      <a:pt x="364" y="326"/>
                    </a:lnTo>
                    <a:lnTo>
                      <a:pt x="353" y="311"/>
                    </a:lnTo>
                    <a:lnTo>
                      <a:pt x="322" y="338"/>
                    </a:lnTo>
                    <a:lnTo>
                      <a:pt x="332" y="351"/>
                    </a:lnTo>
                    <a:close/>
                    <a:moveTo>
                      <a:pt x="268" y="403"/>
                    </a:moveTo>
                    <a:lnTo>
                      <a:pt x="299" y="378"/>
                    </a:lnTo>
                    <a:lnTo>
                      <a:pt x="289" y="365"/>
                    </a:lnTo>
                    <a:lnTo>
                      <a:pt x="258" y="390"/>
                    </a:lnTo>
                    <a:lnTo>
                      <a:pt x="268" y="403"/>
                    </a:lnTo>
                    <a:close/>
                    <a:moveTo>
                      <a:pt x="204" y="455"/>
                    </a:moveTo>
                    <a:lnTo>
                      <a:pt x="235" y="430"/>
                    </a:lnTo>
                    <a:lnTo>
                      <a:pt x="224" y="417"/>
                    </a:lnTo>
                    <a:lnTo>
                      <a:pt x="193" y="442"/>
                    </a:lnTo>
                    <a:lnTo>
                      <a:pt x="204" y="455"/>
                    </a:lnTo>
                    <a:close/>
                    <a:moveTo>
                      <a:pt x="139" y="507"/>
                    </a:moveTo>
                    <a:lnTo>
                      <a:pt x="170" y="482"/>
                    </a:lnTo>
                    <a:lnTo>
                      <a:pt x="160" y="469"/>
                    </a:lnTo>
                    <a:lnTo>
                      <a:pt x="129" y="494"/>
                    </a:lnTo>
                    <a:lnTo>
                      <a:pt x="139" y="507"/>
                    </a:lnTo>
                    <a:close/>
                    <a:moveTo>
                      <a:pt x="75" y="558"/>
                    </a:moveTo>
                    <a:lnTo>
                      <a:pt x="106" y="534"/>
                    </a:lnTo>
                    <a:lnTo>
                      <a:pt x="96" y="521"/>
                    </a:lnTo>
                    <a:lnTo>
                      <a:pt x="64" y="546"/>
                    </a:lnTo>
                    <a:lnTo>
                      <a:pt x="75" y="558"/>
                    </a:lnTo>
                    <a:close/>
                    <a:moveTo>
                      <a:pt x="10" y="610"/>
                    </a:moveTo>
                    <a:lnTo>
                      <a:pt x="42" y="585"/>
                    </a:lnTo>
                    <a:lnTo>
                      <a:pt x="31" y="573"/>
                    </a:lnTo>
                    <a:lnTo>
                      <a:pt x="0" y="598"/>
                    </a:lnTo>
                    <a:lnTo>
                      <a:pt x="10" y="61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ï$ľidè">
                <a:extLst>
                  <a:ext uri="{FF2B5EF4-FFF2-40B4-BE49-F238E27FC236}">
                    <a16:creationId xmlns:a16="http://schemas.microsoft.com/office/drawing/2014/main" xmlns="" id="{7D463E23-8EA0-4667-82A0-4C271D4A20F8}"/>
                  </a:ext>
                </a:extLst>
              </p:cNvPr>
              <p:cNvSpPr/>
              <p:nvPr/>
            </p:nvSpPr>
            <p:spPr bwMode="auto">
              <a:xfrm>
                <a:off x="6516688" y="2805113"/>
                <a:ext cx="69850" cy="53975"/>
              </a:xfrm>
              <a:custGeom>
                <a:avLst/>
                <a:gdLst>
                  <a:gd name="T0" fmla="*/ 10 w 44"/>
                  <a:gd name="T1" fmla="*/ 32 h 34"/>
                  <a:gd name="T2" fmla="*/ 21 w 44"/>
                  <a:gd name="T3" fmla="*/ 23 h 34"/>
                  <a:gd name="T4" fmla="*/ 31 w 44"/>
                  <a:gd name="T5" fmla="*/ 34 h 34"/>
                  <a:gd name="T6" fmla="*/ 44 w 44"/>
                  <a:gd name="T7" fmla="*/ 21 h 34"/>
                  <a:gd name="T8" fmla="*/ 23 w 44"/>
                  <a:gd name="T9" fmla="*/ 0 h 34"/>
                  <a:gd name="T10" fmla="*/ 0 w 44"/>
                  <a:gd name="T11" fmla="*/ 19 h 34"/>
                  <a:gd name="T12" fmla="*/ 10 w 44"/>
                  <a:gd name="T13" fmla="*/ 32 h 34"/>
                  <a:gd name="T14" fmla="*/ 10 w 44"/>
                  <a:gd name="T15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34">
                    <a:moveTo>
                      <a:pt x="10" y="32"/>
                    </a:moveTo>
                    <a:lnTo>
                      <a:pt x="21" y="23"/>
                    </a:lnTo>
                    <a:lnTo>
                      <a:pt x="31" y="34"/>
                    </a:lnTo>
                    <a:lnTo>
                      <a:pt x="44" y="21"/>
                    </a:lnTo>
                    <a:lnTo>
                      <a:pt x="23" y="0"/>
                    </a:lnTo>
                    <a:lnTo>
                      <a:pt x="0" y="19"/>
                    </a:lnTo>
                    <a:lnTo>
                      <a:pt x="10" y="32"/>
                    </a:lnTo>
                    <a:lnTo>
                      <a:pt x="10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îṡļîḓe">
                <a:extLst>
                  <a:ext uri="{FF2B5EF4-FFF2-40B4-BE49-F238E27FC236}">
                    <a16:creationId xmlns:a16="http://schemas.microsoft.com/office/drawing/2014/main" xmlns="" id="{E966DEF2-0BDE-442F-A000-AAEDDC9745B3}"/>
                  </a:ext>
                </a:extLst>
              </p:cNvPr>
              <p:cNvSpPr/>
              <p:nvPr/>
            </p:nvSpPr>
            <p:spPr bwMode="auto">
              <a:xfrm>
                <a:off x="6608763" y="2884488"/>
                <a:ext cx="422275" cy="425450"/>
              </a:xfrm>
              <a:custGeom>
                <a:avLst/>
                <a:gdLst>
                  <a:gd name="T0" fmla="*/ 224 w 266"/>
                  <a:gd name="T1" fmla="*/ 239 h 268"/>
                  <a:gd name="T2" fmla="*/ 254 w 266"/>
                  <a:gd name="T3" fmla="*/ 268 h 268"/>
                  <a:gd name="T4" fmla="*/ 266 w 266"/>
                  <a:gd name="T5" fmla="*/ 256 h 268"/>
                  <a:gd name="T6" fmla="*/ 237 w 266"/>
                  <a:gd name="T7" fmla="*/ 229 h 268"/>
                  <a:gd name="T8" fmla="*/ 224 w 266"/>
                  <a:gd name="T9" fmla="*/ 239 h 268"/>
                  <a:gd name="T10" fmla="*/ 168 w 266"/>
                  <a:gd name="T11" fmla="*/ 183 h 268"/>
                  <a:gd name="T12" fmla="*/ 197 w 266"/>
                  <a:gd name="T13" fmla="*/ 210 h 268"/>
                  <a:gd name="T14" fmla="*/ 210 w 266"/>
                  <a:gd name="T15" fmla="*/ 200 h 268"/>
                  <a:gd name="T16" fmla="*/ 181 w 266"/>
                  <a:gd name="T17" fmla="*/ 170 h 268"/>
                  <a:gd name="T18" fmla="*/ 168 w 266"/>
                  <a:gd name="T19" fmla="*/ 183 h 268"/>
                  <a:gd name="T20" fmla="*/ 112 w 266"/>
                  <a:gd name="T21" fmla="*/ 125 h 268"/>
                  <a:gd name="T22" fmla="*/ 141 w 266"/>
                  <a:gd name="T23" fmla="*/ 154 h 268"/>
                  <a:gd name="T24" fmla="*/ 154 w 266"/>
                  <a:gd name="T25" fmla="*/ 141 h 268"/>
                  <a:gd name="T26" fmla="*/ 125 w 266"/>
                  <a:gd name="T27" fmla="*/ 114 h 268"/>
                  <a:gd name="T28" fmla="*/ 112 w 266"/>
                  <a:gd name="T29" fmla="*/ 125 h 268"/>
                  <a:gd name="T30" fmla="*/ 56 w 266"/>
                  <a:gd name="T31" fmla="*/ 69 h 268"/>
                  <a:gd name="T32" fmla="*/ 85 w 266"/>
                  <a:gd name="T33" fmla="*/ 98 h 268"/>
                  <a:gd name="T34" fmla="*/ 98 w 266"/>
                  <a:gd name="T35" fmla="*/ 85 h 268"/>
                  <a:gd name="T36" fmla="*/ 69 w 266"/>
                  <a:gd name="T37" fmla="*/ 56 h 268"/>
                  <a:gd name="T38" fmla="*/ 56 w 266"/>
                  <a:gd name="T39" fmla="*/ 69 h 268"/>
                  <a:gd name="T40" fmla="*/ 0 w 266"/>
                  <a:gd name="T41" fmla="*/ 11 h 268"/>
                  <a:gd name="T42" fmla="*/ 29 w 266"/>
                  <a:gd name="T43" fmla="*/ 40 h 268"/>
                  <a:gd name="T44" fmla="*/ 42 w 266"/>
                  <a:gd name="T45" fmla="*/ 27 h 268"/>
                  <a:gd name="T46" fmla="*/ 13 w 266"/>
                  <a:gd name="T47" fmla="*/ 0 h 268"/>
                  <a:gd name="T48" fmla="*/ 0 w 266"/>
                  <a:gd name="T49" fmla="*/ 11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6" h="268">
                    <a:moveTo>
                      <a:pt x="224" y="239"/>
                    </a:moveTo>
                    <a:lnTo>
                      <a:pt x="254" y="268"/>
                    </a:lnTo>
                    <a:lnTo>
                      <a:pt x="266" y="256"/>
                    </a:lnTo>
                    <a:lnTo>
                      <a:pt x="237" y="229"/>
                    </a:lnTo>
                    <a:lnTo>
                      <a:pt x="224" y="239"/>
                    </a:lnTo>
                    <a:close/>
                    <a:moveTo>
                      <a:pt x="168" y="183"/>
                    </a:moveTo>
                    <a:lnTo>
                      <a:pt x="197" y="210"/>
                    </a:lnTo>
                    <a:lnTo>
                      <a:pt x="210" y="200"/>
                    </a:lnTo>
                    <a:lnTo>
                      <a:pt x="181" y="170"/>
                    </a:lnTo>
                    <a:lnTo>
                      <a:pt x="168" y="183"/>
                    </a:lnTo>
                    <a:close/>
                    <a:moveTo>
                      <a:pt x="112" y="125"/>
                    </a:moveTo>
                    <a:lnTo>
                      <a:pt x="141" y="154"/>
                    </a:lnTo>
                    <a:lnTo>
                      <a:pt x="154" y="141"/>
                    </a:lnTo>
                    <a:lnTo>
                      <a:pt x="125" y="114"/>
                    </a:lnTo>
                    <a:lnTo>
                      <a:pt x="112" y="125"/>
                    </a:lnTo>
                    <a:close/>
                    <a:moveTo>
                      <a:pt x="56" y="69"/>
                    </a:moveTo>
                    <a:lnTo>
                      <a:pt x="85" y="98"/>
                    </a:lnTo>
                    <a:lnTo>
                      <a:pt x="98" y="85"/>
                    </a:lnTo>
                    <a:lnTo>
                      <a:pt x="69" y="56"/>
                    </a:lnTo>
                    <a:lnTo>
                      <a:pt x="56" y="69"/>
                    </a:lnTo>
                    <a:close/>
                    <a:moveTo>
                      <a:pt x="0" y="11"/>
                    </a:moveTo>
                    <a:lnTo>
                      <a:pt x="29" y="40"/>
                    </a:lnTo>
                    <a:lnTo>
                      <a:pt x="42" y="27"/>
                    </a:lnTo>
                    <a:lnTo>
                      <a:pt x="13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iSḻîďe">
                <a:extLst>
                  <a:ext uri="{FF2B5EF4-FFF2-40B4-BE49-F238E27FC236}">
                    <a16:creationId xmlns:a16="http://schemas.microsoft.com/office/drawing/2014/main" xmlns="" id="{FCFDDE77-0B7B-4D3C-89F6-ED2F70A66043}"/>
                  </a:ext>
                </a:extLst>
              </p:cNvPr>
              <p:cNvSpPr/>
              <p:nvPr/>
            </p:nvSpPr>
            <p:spPr bwMode="auto">
              <a:xfrm>
                <a:off x="7054851" y="3336925"/>
                <a:ext cx="68263" cy="49212"/>
              </a:xfrm>
              <a:custGeom>
                <a:avLst/>
                <a:gdLst>
                  <a:gd name="T0" fmla="*/ 0 w 43"/>
                  <a:gd name="T1" fmla="*/ 12 h 31"/>
                  <a:gd name="T2" fmla="*/ 20 w 43"/>
                  <a:gd name="T3" fmla="*/ 31 h 31"/>
                  <a:gd name="T4" fmla="*/ 43 w 43"/>
                  <a:gd name="T5" fmla="*/ 14 h 31"/>
                  <a:gd name="T6" fmla="*/ 31 w 43"/>
                  <a:gd name="T7" fmla="*/ 0 h 31"/>
                  <a:gd name="T8" fmla="*/ 22 w 43"/>
                  <a:gd name="T9" fmla="*/ 10 h 31"/>
                  <a:gd name="T10" fmla="*/ 12 w 43"/>
                  <a:gd name="T11" fmla="*/ 0 h 31"/>
                  <a:gd name="T12" fmla="*/ 0 w 43"/>
                  <a:gd name="T13" fmla="*/ 12 h 31"/>
                  <a:gd name="T14" fmla="*/ 0 w 43"/>
                  <a:gd name="T15" fmla="*/ 1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31">
                    <a:moveTo>
                      <a:pt x="0" y="12"/>
                    </a:moveTo>
                    <a:lnTo>
                      <a:pt x="20" y="31"/>
                    </a:lnTo>
                    <a:lnTo>
                      <a:pt x="43" y="14"/>
                    </a:lnTo>
                    <a:lnTo>
                      <a:pt x="31" y="0"/>
                    </a:lnTo>
                    <a:lnTo>
                      <a:pt x="22" y="10"/>
                    </a:lnTo>
                    <a:lnTo>
                      <a:pt x="12" y="0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ïṩľíḓè">
                <a:extLst>
                  <a:ext uri="{FF2B5EF4-FFF2-40B4-BE49-F238E27FC236}">
                    <a16:creationId xmlns:a16="http://schemas.microsoft.com/office/drawing/2014/main" xmlns="" id="{B517CFCE-C8D6-4A2A-B845-B1B1B03B27D3}"/>
                  </a:ext>
                </a:extLst>
              </p:cNvPr>
              <p:cNvSpPr/>
              <p:nvPr/>
            </p:nvSpPr>
            <p:spPr bwMode="auto">
              <a:xfrm>
                <a:off x="7156451" y="1965325"/>
                <a:ext cx="1570038" cy="1350962"/>
              </a:xfrm>
              <a:custGeom>
                <a:avLst/>
                <a:gdLst>
                  <a:gd name="T0" fmla="*/ 989 w 989"/>
                  <a:gd name="T1" fmla="*/ 13 h 851"/>
                  <a:gd name="T2" fmla="*/ 948 w 989"/>
                  <a:gd name="T3" fmla="*/ 27 h 851"/>
                  <a:gd name="T4" fmla="*/ 896 w 989"/>
                  <a:gd name="T5" fmla="*/ 94 h 851"/>
                  <a:gd name="T6" fmla="*/ 916 w 989"/>
                  <a:gd name="T7" fmla="*/ 54 h 851"/>
                  <a:gd name="T8" fmla="*/ 896 w 989"/>
                  <a:gd name="T9" fmla="*/ 94 h 851"/>
                  <a:gd name="T10" fmla="*/ 864 w 989"/>
                  <a:gd name="T11" fmla="*/ 121 h 851"/>
                  <a:gd name="T12" fmla="*/ 821 w 989"/>
                  <a:gd name="T13" fmla="*/ 135 h 851"/>
                  <a:gd name="T14" fmla="*/ 769 w 989"/>
                  <a:gd name="T15" fmla="*/ 202 h 851"/>
                  <a:gd name="T16" fmla="*/ 790 w 989"/>
                  <a:gd name="T17" fmla="*/ 162 h 851"/>
                  <a:gd name="T18" fmla="*/ 769 w 989"/>
                  <a:gd name="T19" fmla="*/ 202 h 851"/>
                  <a:gd name="T20" fmla="*/ 738 w 989"/>
                  <a:gd name="T21" fmla="*/ 228 h 851"/>
                  <a:gd name="T22" fmla="*/ 694 w 989"/>
                  <a:gd name="T23" fmla="*/ 243 h 851"/>
                  <a:gd name="T24" fmla="*/ 642 w 989"/>
                  <a:gd name="T25" fmla="*/ 309 h 851"/>
                  <a:gd name="T26" fmla="*/ 663 w 989"/>
                  <a:gd name="T27" fmla="*/ 270 h 851"/>
                  <a:gd name="T28" fmla="*/ 642 w 989"/>
                  <a:gd name="T29" fmla="*/ 309 h 851"/>
                  <a:gd name="T30" fmla="*/ 611 w 989"/>
                  <a:gd name="T31" fmla="*/ 336 h 851"/>
                  <a:gd name="T32" fmla="*/ 567 w 989"/>
                  <a:gd name="T33" fmla="*/ 351 h 851"/>
                  <a:gd name="T34" fmla="*/ 515 w 989"/>
                  <a:gd name="T35" fmla="*/ 417 h 851"/>
                  <a:gd name="T36" fmla="*/ 536 w 989"/>
                  <a:gd name="T37" fmla="*/ 378 h 851"/>
                  <a:gd name="T38" fmla="*/ 515 w 989"/>
                  <a:gd name="T39" fmla="*/ 417 h 851"/>
                  <a:gd name="T40" fmla="*/ 484 w 989"/>
                  <a:gd name="T41" fmla="*/ 444 h 851"/>
                  <a:gd name="T42" fmla="*/ 443 w 989"/>
                  <a:gd name="T43" fmla="*/ 459 h 851"/>
                  <a:gd name="T44" fmla="*/ 389 w 989"/>
                  <a:gd name="T45" fmla="*/ 525 h 851"/>
                  <a:gd name="T46" fmla="*/ 409 w 989"/>
                  <a:gd name="T47" fmla="*/ 486 h 851"/>
                  <a:gd name="T48" fmla="*/ 389 w 989"/>
                  <a:gd name="T49" fmla="*/ 525 h 851"/>
                  <a:gd name="T50" fmla="*/ 357 w 989"/>
                  <a:gd name="T51" fmla="*/ 552 h 851"/>
                  <a:gd name="T52" fmla="*/ 316 w 989"/>
                  <a:gd name="T53" fmla="*/ 567 h 851"/>
                  <a:gd name="T54" fmla="*/ 262 w 989"/>
                  <a:gd name="T55" fmla="*/ 633 h 851"/>
                  <a:gd name="T56" fmla="*/ 283 w 989"/>
                  <a:gd name="T57" fmla="*/ 594 h 851"/>
                  <a:gd name="T58" fmla="*/ 262 w 989"/>
                  <a:gd name="T59" fmla="*/ 633 h 851"/>
                  <a:gd name="T60" fmla="*/ 231 w 989"/>
                  <a:gd name="T61" fmla="*/ 660 h 851"/>
                  <a:gd name="T62" fmla="*/ 189 w 989"/>
                  <a:gd name="T63" fmla="*/ 675 h 851"/>
                  <a:gd name="T64" fmla="*/ 137 w 989"/>
                  <a:gd name="T65" fmla="*/ 741 h 851"/>
                  <a:gd name="T66" fmla="*/ 158 w 989"/>
                  <a:gd name="T67" fmla="*/ 702 h 851"/>
                  <a:gd name="T68" fmla="*/ 137 w 989"/>
                  <a:gd name="T69" fmla="*/ 741 h 851"/>
                  <a:gd name="T70" fmla="*/ 104 w 989"/>
                  <a:gd name="T71" fmla="*/ 768 h 851"/>
                  <a:gd name="T72" fmla="*/ 62 w 989"/>
                  <a:gd name="T73" fmla="*/ 783 h 851"/>
                  <a:gd name="T74" fmla="*/ 10 w 989"/>
                  <a:gd name="T75" fmla="*/ 851 h 851"/>
                  <a:gd name="T76" fmla="*/ 31 w 989"/>
                  <a:gd name="T77" fmla="*/ 810 h 851"/>
                  <a:gd name="T78" fmla="*/ 10 w 989"/>
                  <a:gd name="T79" fmla="*/ 851 h 8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989" h="851">
                    <a:moveTo>
                      <a:pt x="958" y="40"/>
                    </a:moveTo>
                    <a:lnTo>
                      <a:pt x="989" y="13"/>
                    </a:lnTo>
                    <a:lnTo>
                      <a:pt x="979" y="0"/>
                    </a:lnTo>
                    <a:lnTo>
                      <a:pt x="948" y="27"/>
                    </a:lnTo>
                    <a:lnTo>
                      <a:pt x="958" y="40"/>
                    </a:lnTo>
                    <a:close/>
                    <a:moveTo>
                      <a:pt x="896" y="94"/>
                    </a:moveTo>
                    <a:lnTo>
                      <a:pt x="927" y="67"/>
                    </a:lnTo>
                    <a:lnTo>
                      <a:pt x="916" y="54"/>
                    </a:lnTo>
                    <a:lnTo>
                      <a:pt x="885" y="81"/>
                    </a:lnTo>
                    <a:lnTo>
                      <a:pt x="896" y="94"/>
                    </a:lnTo>
                    <a:close/>
                    <a:moveTo>
                      <a:pt x="831" y="148"/>
                    </a:moveTo>
                    <a:lnTo>
                      <a:pt x="864" y="121"/>
                    </a:lnTo>
                    <a:lnTo>
                      <a:pt x="852" y="108"/>
                    </a:lnTo>
                    <a:lnTo>
                      <a:pt x="821" y="135"/>
                    </a:lnTo>
                    <a:lnTo>
                      <a:pt x="831" y="148"/>
                    </a:lnTo>
                    <a:close/>
                    <a:moveTo>
                      <a:pt x="769" y="202"/>
                    </a:moveTo>
                    <a:lnTo>
                      <a:pt x="800" y="175"/>
                    </a:lnTo>
                    <a:lnTo>
                      <a:pt x="790" y="162"/>
                    </a:lnTo>
                    <a:lnTo>
                      <a:pt x="758" y="189"/>
                    </a:lnTo>
                    <a:lnTo>
                      <a:pt x="769" y="202"/>
                    </a:lnTo>
                    <a:close/>
                    <a:moveTo>
                      <a:pt x="707" y="255"/>
                    </a:moveTo>
                    <a:lnTo>
                      <a:pt x="738" y="228"/>
                    </a:lnTo>
                    <a:lnTo>
                      <a:pt x="727" y="216"/>
                    </a:lnTo>
                    <a:lnTo>
                      <a:pt x="694" y="243"/>
                    </a:lnTo>
                    <a:lnTo>
                      <a:pt x="707" y="255"/>
                    </a:lnTo>
                    <a:close/>
                    <a:moveTo>
                      <a:pt x="642" y="309"/>
                    </a:moveTo>
                    <a:lnTo>
                      <a:pt x="673" y="282"/>
                    </a:lnTo>
                    <a:lnTo>
                      <a:pt x="663" y="270"/>
                    </a:lnTo>
                    <a:lnTo>
                      <a:pt x="632" y="297"/>
                    </a:lnTo>
                    <a:lnTo>
                      <a:pt x="642" y="309"/>
                    </a:lnTo>
                    <a:close/>
                    <a:moveTo>
                      <a:pt x="580" y="363"/>
                    </a:moveTo>
                    <a:lnTo>
                      <a:pt x="611" y="336"/>
                    </a:lnTo>
                    <a:lnTo>
                      <a:pt x="601" y="324"/>
                    </a:lnTo>
                    <a:lnTo>
                      <a:pt x="567" y="351"/>
                    </a:lnTo>
                    <a:lnTo>
                      <a:pt x="580" y="363"/>
                    </a:lnTo>
                    <a:close/>
                    <a:moveTo>
                      <a:pt x="515" y="417"/>
                    </a:moveTo>
                    <a:lnTo>
                      <a:pt x="547" y="390"/>
                    </a:lnTo>
                    <a:lnTo>
                      <a:pt x="536" y="378"/>
                    </a:lnTo>
                    <a:lnTo>
                      <a:pt x="505" y="405"/>
                    </a:lnTo>
                    <a:lnTo>
                      <a:pt x="515" y="417"/>
                    </a:lnTo>
                    <a:close/>
                    <a:moveTo>
                      <a:pt x="453" y="471"/>
                    </a:moveTo>
                    <a:lnTo>
                      <a:pt x="484" y="444"/>
                    </a:lnTo>
                    <a:lnTo>
                      <a:pt x="474" y="432"/>
                    </a:lnTo>
                    <a:lnTo>
                      <a:pt x="443" y="459"/>
                    </a:lnTo>
                    <a:lnTo>
                      <a:pt x="453" y="471"/>
                    </a:lnTo>
                    <a:close/>
                    <a:moveTo>
                      <a:pt x="389" y="525"/>
                    </a:moveTo>
                    <a:lnTo>
                      <a:pt x="422" y="498"/>
                    </a:lnTo>
                    <a:lnTo>
                      <a:pt x="409" y="486"/>
                    </a:lnTo>
                    <a:lnTo>
                      <a:pt x="378" y="513"/>
                    </a:lnTo>
                    <a:lnTo>
                      <a:pt x="389" y="525"/>
                    </a:lnTo>
                    <a:close/>
                    <a:moveTo>
                      <a:pt x="326" y="579"/>
                    </a:moveTo>
                    <a:lnTo>
                      <a:pt x="357" y="552"/>
                    </a:lnTo>
                    <a:lnTo>
                      <a:pt x="347" y="540"/>
                    </a:lnTo>
                    <a:lnTo>
                      <a:pt x="316" y="567"/>
                    </a:lnTo>
                    <a:lnTo>
                      <a:pt x="326" y="579"/>
                    </a:lnTo>
                    <a:close/>
                    <a:moveTo>
                      <a:pt x="262" y="633"/>
                    </a:moveTo>
                    <a:lnTo>
                      <a:pt x="295" y="606"/>
                    </a:lnTo>
                    <a:lnTo>
                      <a:pt x="283" y="594"/>
                    </a:lnTo>
                    <a:lnTo>
                      <a:pt x="251" y="621"/>
                    </a:lnTo>
                    <a:lnTo>
                      <a:pt x="262" y="633"/>
                    </a:lnTo>
                    <a:close/>
                    <a:moveTo>
                      <a:pt x="200" y="687"/>
                    </a:moveTo>
                    <a:lnTo>
                      <a:pt x="231" y="660"/>
                    </a:lnTo>
                    <a:lnTo>
                      <a:pt x="220" y="648"/>
                    </a:lnTo>
                    <a:lnTo>
                      <a:pt x="189" y="675"/>
                    </a:lnTo>
                    <a:lnTo>
                      <a:pt x="200" y="687"/>
                    </a:lnTo>
                    <a:close/>
                    <a:moveTo>
                      <a:pt x="137" y="741"/>
                    </a:moveTo>
                    <a:lnTo>
                      <a:pt x="168" y="714"/>
                    </a:lnTo>
                    <a:lnTo>
                      <a:pt x="158" y="702"/>
                    </a:lnTo>
                    <a:lnTo>
                      <a:pt x="125" y="729"/>
                    </a:lnTo>
                    <a:lnTo>
                      <a:pt x="137" y="741"/>
                    </a:lnTo>
                    <a:close/>
                    <a:moveTo>
                      <a:pt x="73" y="795"/>
                    </a:moveTo>
                    <a:lnTo>
                      <a:pt x="104" y="768"/>
                    </a:lnTo>
                    <a:lnTo>
                      <a:pt x="94" y="756"/>
                    </a:lnTo>
                    <a:lnTo>
                      <a:pt x="62" y="783"/>
                    </a:lnTo>
                    <a:lnTo>
                      <a:pt x="73" y="795"/>
                    </a:lnTo>
                    <a:close/>
                    <a:moveTo>
                      <a:pt x="10" y="851"/>
                    </a:moveTo>
                    <a:lnTo>
                      <a:pt x="42" y="824"/>
                    </a:lnTo>
                    <a:lnTo>
                      <a:pt x="31" y="810"/>
                    </a:lnTo>
                    <a:lnTo>
                      <a:pt x="0" y="837"/>
                    </a:lnTo>
                    <a:lnTo>
                      <a:pt x="10" y="85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ïṧ1iḍé">
                <a:extLst>
                  <a:ext uri="{FF2B5EF4-FFF2-40B4-BE49-F238E27FC236}">
                    <a16:creationId xmlns:a16="http://schemas.microsoft.com/office/drawing/2014/main" xmlns="" id="{3D602FC9-3C28-4BAC-A0E9-5BF664925102}"/>
                  </a:ext>
                </a:extLst>
              </p:cNvPr>
              <p:cNvSpPr/>
              <p:nvPr/>
            </p:nvSpPr>
            <p:spPr bwMode="auto">
              <a:xfrm>
                <a:off x="8759826" y="1900238"/>
                <a:ext cx="42863" cy="42862"/>
              </a:xfrm>
              <a:custGeom>
                <a:avLst/>
                <a:gdLst>
                  <a:gd name="T0" fmla="*/ 12 w 27"/>
                  <a:gd name="T1" fmla="*/ 27 h 27"/>
                  <a:gd name="T2" fmla="*/ 27 w 27"/>
                  <a:gd name="T3" fmla="*/ 12 h 27"/>
                  <a:gd name="T4" fmla="*/ 17 w 27"/>
                  <a:gd name="T5" fmla="*/ 0 h 27"/>
                  <a:gd name="T6" fmla="*/ 0 w 27"/>
                  <a:gd name="T7" fmla="*/ 14 h 27"/>
                  <a:gd name="T8" fmla="*/ 12 w 27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7">
                    <a:moveTo>
                      <a:pt x="12" y="27"/>
                    </a:moveTo>
                    <a:lnTo>
                      <a:pt x="27" y="12"/>
                    </a:lnTo>
                    <a:lnTo>
                      <a:pt x="17" y="0"/>
                    </a:lnTo>
                    <a:lnTo>
                      <a:pt x="0" y="14"/>
                    </a:lnTo>
                    <a:lnTo>
                      <a:pt x="12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îṧ1íḍe">
                <a:extLst>
                  <a:ext uri="{FF2B5EF4-FFF2-40B4-BE49-F238E27FC236}">
                    <a16:creationId xmlns:a16="http://schemas.microsoft.com/office/drawing/2014/main" xmlns="" id="{973E467A-DD74-4AD0-AC34-4AF452738AE4}"/>
                  </a:ext>
                </a:extLst>
              </p:cNvPr>
              <p:cNvSpPr/>
              <p:nvPr/>
            </p:nvSpPr>
            <p:spPr bwMode="auto">
              <a:xfrm>
                <a:off x="8759826" y="1900238"/>
                <a:ext cx="42863" cy="42862"/>
              </a:xfrm>
              <a:custGeom>
                <a:avLst/>
                <a:gdLst>
                  <a:gd name="T0" fmla="*/ 12 w 27"/>
                  <a:gd name="T1" fmla="*/ 27 h 27"/>
                  <a:gd name="T2" fmla="*/ 27 w 27"/>
                  <a:gd name="T3" fmla="*/ 12 h 27"/>
                  <a:gd name="T4" fmla="*/ 17 w 27"/>
                  <a:gd name="T5" fmla="*/ 0 h 27"/>
                  <a:gd name="T6" fmla="*/ 0 w 27"/>
                  <a:gd name="T7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7">
                    <a:moveTo>
                      <a:pt x="12" y="27"/>
                    </a:moveTo>
                    <a:lnTo>
                      <a:pt x="27" y="12"/>
                    </a:lnTo>
                    <a:lnTo>
                      <a:pt x="17" y="0"/>
                    </a:lnTo>
                    <a:lnTo>
                      <a:pt x="0" y="1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íśļiḓe">
                <a:extLst>
                  <a:ext uri="{FF2B5EF4-FFF2-40B4-BE49-F238E27FC236}">
                    <a16:creationId xmlns:a16="http://schemas.microsoft.com/office/drawing/2014/main" xmlns="" id="{C7839C9F-523B-41F5-816A-8C5A8FB50572}"/>
                  </a:ext>
                </a:extLst>
              </p:cNvPr>
              <p:cNvSpPr/>
              <p:nvPr/>
            </p:nvSpPr>
            <p:spPr bwMode="auto">
              <a:xfrm>
                <a:off x="3429001" y="2693988"/>
                <a:ext cx="5367338" cy="3443287"/>
              </a:xfrm>
              <a:custGeom>
                <a:avLst/>
                <a:gdLst>
                  <a:gd name="T0" fmla="*/ 3381 w 3381"/>
                  <a:gd name="T1" fmla="*/ 0 h 2169"/>
                  <a:gd name="T2" fmla="*/ 3381 w 3381"/>
                  <a:gd name="T3" fmla="*/ 2169 h 2169"/>
                  <a:gd name="T4" fmla="*/ 4 w 3381"/>
                  <a:gd name="T5" fmla="*/ 2169 h 2169"/>
                  <a:gd name="T6" fmla="*/ 0 w 3381"/>
                  <a:gd name="T7" fmla="*/ 1926 h 2169"/>
                  <a:gd name="T8" fmla="*/ 974 w 3381"/>
                  <a:gd name="T9" fmla="*/ 1090 h 2169"/>
                  <a:gd name="T10" fmla="*/ 1191 w 3381"/>
                  <a:gd name="T11" fmla="*/ 1312 h 2169"/>
                  <a:gd name="T12" fmla="*/ 1962 w 3381"/>
                  <a:gd name="T13" fmla="*/ 681 h 2169"/>
                  <a:gd name="T14" fmla="*/ 2267 w 3381"/>
                  <a:gd name="T15" fmla="*/ 934 h 2169"/>
                  <a:gd name="T16" fmla="*/ 3381 w 3381"/>
                  <a:gd name="T17" fmla="*/ 0 h 2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81" h="2169">
                    <a:moveTo>
                      <a:pt x="3381" y="0"/>
                    </a:moveTo>
                    <a:lnTo>
                      <a:pt x="3381" y="2169"/>
                    </a:lnTo>
                    <a:lnTo>
                      <a:pt x="4" y="2169"/>
                    </a:lnTo>
                    <a:lnTo>
                      <a:pt x="0" y="1926"/>
                    </a:lnTo>
                    <a:lnTo>
                      <a:pt x="974" y="1090"/>
                    </a:lnTo>
                    <a:lnTo>
                      <a:pt x="1191" y="1312"/>
                    </a:lnTo>
                    <a:lnTo>
                      <a:pt x="1962" y="681"/>
                    </a:lnTo>
                    <a:lnTo>
                      <a:pt x="2267" y="934"/>
                    </a:lnTo>
                    <a:lnTo>
                      <a:pt x="3381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íṣļiďè">
                <a:extLst>
                  <a:ext uri="{FF2B5EF4-FFF2-40B4-BE49-F238E27FC236}">
                    <a16:creationId xmlns:a16="http://schemas.microsoft.com/office/drawing/2014/main" xmlns="" id="{4579D088-8CA5-476F-BA04-2B120438970A}"/>
                  </a:ext>
                </a:extLst>
              </p:cNvPr>
              <p:cNvSpPr/>
              <p:nvPr/>
            </p:nvSpPr>
            <p:spPr bwMode="auto">
              <a:xfrm>
                <a:off x="3441701" y="3178175"/>
                <a:ext cx="5251450" cy="2959100"/>
              </a:xfrm>
              <a:custGeom>
                <a:avLst/>
                <a:gdLst>
                  <a:gd name="T0" fmla="*/ 3308 w 3308"/>
                  <a:gd name="T1" fmla="*/ 0 h 1864"/>
                  <a:gd name="T2" fmla="*/ 3306 w 3308"/>
                  <a:gd name="T3" fmla="*/ 376 h 1864"/>
                  <a:gd name="T4" fmla="*/ 3192 w 3308"/>
                  <a:gd name="T5" fmla="*/ 272 h 1864"/>
                  <a:gd name="T6" fmla="*/ 2282 w 3308"/>
                  <a:gd name="T7" fmla="*/ 1104 h 1864"/>
                  <a:gd name="T8" fmla="*/ 1941 w 3308"/>
                  <a:gd name="T9" fmla="*/ 837 h 1864"/>
                  <a:gd name="T10" fmla="*/ 1162 w 3308"/>
                  <a:gd name="T11" fmla="*/ 1463 h 1864"/>
                  <a:gd name="T12" fmla="*/ 939 w 3308"/>
                  <a:gd name="T13" fmla="*/ 1268 h 1864"/>
                  <a:gd name="T14" fmla="*/ 252 w 3308"/>
                  <a:gd name="T15" fmla="*/ 1864 h 1864"/>
                  <a:gd name="T16" fmla="*/ 0 w 3308"/>
                  <a:gd name="T17" fmla="*/ 1864 h 1864"/>
                  <a:gd name="T18" fmla="*/ 942 w 3308"/>
                  <a:gd name="T19" fmla="*/ 1061 h 1864"/>
                  <a:gd name="T20" fmla="*/ 1160 w 3308"/>
                  <a:gd name="T21" fmla="*/ 1260 h 1864"/>
                  <a:gd name="T22" fmla="*/ 1949 w 3308"/>
                  <a:gd name="T23" fmla="*/ 612 h 1864"/>
                  <a:gd name="T24" fmla="*/ 2253 w 3308"/>
                  <a:gd name="T25" fmla="*/ 861 h 1864"/>
                  <a:gd name="T26" fmla="*/ 3055 w 3308"/>
                  <a:gd name="T27" fmla="*/ 145 h 1864"/>
                  <a:gd name="T28" fmla="*/ 2955 w 3308"/>
                  <a:gd name="T29" fmla="*/ 56 h 1864"/>
                  <a:gd name="T30" fmla="*/ 3308 w 3308"/>
                  <a:gd name="T31" fmla="*/ 0 h 18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308" h="1864">
                    <a:moveTo>
                      <a:pt x="3308" y="0"/>
                    </a:moveTo>
                    <a:lnTo>
                      <a:pt x="3306" y="376"/>
                    </a:lnTo>
                    <a:lnTo>
                      <a:pt x="3192" y="272"/>
                    </a:lnTo>
                    <a:lnTo>
                      <a:pt x="2282" y="1104"/>
                    </a:lnTo>
                    <a:lnTo>
                      <a:pt x="1941" y="837"/>
                    </a:lnTo>
                    <a:lnTo>
                      <a:pt x="1162" y="1463"/>
                    </a:lnTo>
                    <a:lnTo>
                      <a:pt x="939" y="1268"/>
                    </a:lnTo>
                    <a:lnTo>
                      <a:pt x="252" y="1864"/>
                    </a:lnTo>
                    <a:lnTo>
                      <a:pt x="0" y="1864"/>
                    </a:lnTo>
                    <a:lnTo>
                      <a:pt x="942" y="1061"/>
                    </a:lnTo>
                    <a:lnTo>
                      <a:pt x="1160" y="1260"/>
                    </a:lnTo>
                    <a:lnTo>
                      <a:pt x="1949" y="612"/>
                    </a:lnTo>
                    <a:lnTo>
                      <a:pt x="2253" y="861"/>
                    </a:lnTo>
                    <a:lnTo>
                      <a:pt x="3055" y="145"/>
                    </a:lnTo>
                    <a:lnTo>
                      <a:pt x="2955" y="56"/>
                    </a:lnTo>
                    <a:lnTo>
                      <a:pt x="3308" y="0"/>
                    </a:lnTo>
                    <a:close/>
                  </a:path>
                </a:pathLst>
              </a:custGeom>
              <a:solidFill>
                <a:srgbClr val="EA36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ïṧḻïďè">
                <a:extLst>
                  <a:ext uri="{FF2B5EF4-FFF2-40B4-BE49-F238E27FC236}">
                    <a16:creationId xmlns:a16="http://schemas.microsoft.com/office/drawing/2014/main" xmlns="" id="{D005B36F-7A5B-4EF7-B9D3-CFADACF08EC8}"/>
                  </a:ext>
                </a:extLst>
              </p:cNvPr>
              <p:cNvSpPr/>
              <p:nvPr/>
            </p:nvSpPr>
            <p:spPr bwMode="auto">
              <a:xfrm>
                <a:off x="7750176" y="1049338"/>
                <a:ext cx="771525" cy="771525"/>
              </a:xfrm>
              <a:custGeom>
                <a:avLst/>
                <a:gdLst>
                  <a:gd name="T0" fmla="*/ 234 w 234"/>
                  <a:gd name="T1" fmla="*/ 117 h 234"/>
                  <a:gd name="T2" fmla="*/ 117 w 234"/>
                  <a:gd name="T3" fmla="*/ 234 h 234"/>
                  <a:gd name="T4" fmla="*/ 33 w 234"/>
                  <a:gd name="T5" fmla="*/ 197 h 234"/>
                  <a:gd name="T6" fmla="*/ 0 w 234"/>
                  <a:gd name="T7" fmla="*/ 117 h 234"/>
                  <a:gd name="T8" fmla="*/ 117 w 234"/>
                  <a:gd name="T9" fmla="*/ 0 h 234"/>
                  <a:gd name="T10" fmla="*/ 194 w 234"/>
                  <a:gd name="T11" fmla="*/ 29 h 234"/>
                  <a:gd name="T12" fmla="*/ 234 w 234"/>
                  <a:gd name="T13" fmla="*/ 117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234">
                    <a:moveTo>
                      <a:pt x="234" y="117"/>
                    </a:moveTo>
                    <a:cubicBezTo>
                      <a:pt x="234" y="181"/>
                      <a:pt x="182" y="234"/>
                      <a:pt x="117" y="234"/>
                    </a:cubicBezTo>
                    <a:cubicBezTo>
                      <a:pt x="84" y="234"/>
                      <a:pt x="54" y="220"/>
                      <a:pt x="33" y="197"/>
                    </a:cubicBezTo>
                    <a:cubicBezTo>
                      <a:pt x="13" y="176"/>
                      <a:pt x="0" y="148"/>
                      <a:pt x="0" y="117"/>
                    </a:cubicBezTo>
                    <a:cubicBezTo>
                      <a:pt x="0" y="52"/>
                      <a:pt x="53" y="0"/>
                      <a:pt x="117" y="0"/>
                    </a:cubicBezTo>
                    <a:cubicBezTo>
                      <a:pt x="147" y="0"/>
                      <a:pt x="174" y="11"/>
                      <a:pt x="194" y="29"/>
                    </a:cubicBezTo>
                    <a:cubicBezTo>
                      <a:pt x="219" y="50"/>
                      <a:pt x="234" y="82"/>
                      <a:pt x="234" y="117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íṩľidè">
                <a:extLst>
                  <a:ext uri="{FF2B5EF4-FFF2-40B4-BE49-F238E27FC236}">
                    <a16:creationId xmlns:a16="http://schemas.microsoft.com/office/drawing/2014/main" xmlns="" id="{D0AAA16D-ECDD-4CE2-97F8-C578B6CD46A6}"/>
                  </a:ext>
                </a:extLst>
              </p:cNvPr>
              <p:cNvSpPr/>
              <p:nvPr/>
            </p:nvSpPr>
            <p:spPr bwMode="auto">
              <a:xfrm>
                <a:off x="7859713" y="1144588"/>
                <a:ext cx="661988" cy="676275"/>
              </a:xfrm>
              <a:custGeom>
                <a:avLst/>
                <a:gdLst>
                  <a:gd name="T0" fmla="*/ 201 w 201"/>
                  <a:gd name="T1" fmla="*/ 88 h 205"/>
                  <a:gd name="T2" fmla="*/ 84 w 201"/>
                  <a:gd name="T3" fmla="*/ 205 h 205"/>
                  <a:gd name="T4" fmla="*/ 0 w 201"/>
                  <a:gd name="T5" fmla="*/ 168 h 205"/>
                  <a:gd name="T6" fmla="*/ 13 w 201"/>
                  <a:gd name="T7" fmla="*/ 154 h 205"/>
                  <a:gd name="T8" fmla="*/ 161 w 201"/>
                  <a:gd name="T9" fmla="*/ 0 h 205"/>
                  <a:gd name="T10" fmla="*/ 201 w 201"/>
                  <a:gd name="T11" fmla="*/ 88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1" h="205">
                    <a:moveTo>
                      <a:pt x="201" y="88"/>
                    </a:moveTo>
                    <a:cubicBezTo>
                      <a:pt x="201" y="152"/>
                      <a:pt x="149" y="205"/>
                      <a:pt x="84" y="205"/>
                    </a:cubicBezTo>
                    <a:cubicBezTo>
                      <a:pt x="51" y="205"/>
                      <a:pt x="21" y="191"/>
                      <a:pt x="0" y="168"/>
                    </a:cubicBezTo>
                    <a:cubicBezTo>
                      <a:pt x="13" y="154"/>
                      <a:pt x="13" y="154"/>
                      <a:pt x="13" y="154"/>
                    </a:cubicBezTo>
                    <a:cubicBezTo>
                      <a:pt x="161" y="0"/>
                      <a:pt x="161" y="0"/>
                      <a:pt x="161" y="0"/>
                    </a:cubicBezTo>
                    <a:cubicBezTo>
                      <a:pt x="186" y="21"/>
                      <a:pt x="201" y="53"/>
                      <a:pt x="201" y="88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íṥḻïdê">
                <a:extLst>
                  <a:ext uri="{FF2B5EF4-FFF2-40B4-BE49-F238E27FC236}">
                    <a16:creationId xmlns:a16="http://schemas.microsoft.com/office/drawing/2014/main" xmlns="" id="{BA0EE8A8-5007-471C-B159-716EFC4C532E}"/>
                  </a:ext>
                </a:extLst>
              </p:cNvPr>
              <p:cNvSpPr/>
              <p:nvPr/>
            </p:nvSpPr>
            <p:spPr bwMode="auto">
              <a:xfrm>
                <a:off x="7777163" y="1073150"/>
                <a:ext cx="722313" cy="720725"/>
              </a:xfrm>
              <a:prstGeom prst="ellipse">
                <a:avLst/>
              </a:prstGeom>
              <a:solidFill>
                <a:srgbClr val="FFC8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iṧļïḋé">
                <a:extLst>
                  <a:ext uri="{FF2B5EF4-FFF2-40B4-BE49-F238E27FC236}">
                    <a16:creationId xmlns:a16="http://schemas.microsoft.com/office/drawing/2014/main" xmlns="" id="{72FB3C98-599D-4939-8A3B-2D220BB66DDC}"/>
                  </a:ext>
                </a:extLst>
              </p:cNvPr>
              <p:cNvSpPr/>
              <p:nvPr/>
            </p:nvSpPr>
            <p:spPr bwMode="auto">
              <a:xfrm>
                <a:off x="7816851" y="1112838"/>
                <a:ext cx="642938" cy="641350"/>
              </a:xfrm>
              <a:custGeom>
                <a:avLst/>
                <a:gdLst>
                  <a:gd name="T0" fmla="*/ 161 w 195"/>
                  <a:gd name="T1" fmla="*/ 24 h 195"/>
                  <a:gd name="T2" fmla="*/ 97 w 195"/>
                  <a:gd name="T3" fmla="*/ 0 h 195"/>
                  <a:gd name="T4" fmla="*/ 0 w 195"/>
                  <a:gd name="T5" fmla="*/ 93 h 195"/>
                  <a:gd name="T6" fmla="*/ 0 w 195"/>
                  <a:gd name="T7" fmla="*/ 97 h 195"/>
                  <a:gd name="T8" fmla="*/ 0 w 195"/>
                  <a:gd name="T9" fmla="*/ 98 h 195"/>
                  <a:gd name="T10" fmla="*/ 26 w 195"/>
                  <a:gd name="T11" fmla="*/ 164 h 195"/>
                  <a:gd name="T12" fmla="*/ 26 w 195"/>
                  <a:gd name="T13" fmla="*/ 164 h 195"/>
                  <a:gd name="T14" fmla="*/ 36 w 195"/>
                  <a:gd name="T15" fmla="*/ 174 h 195"/>
                  <a:gd name="T16" fmla="*/ 97 w 195"/>
                  <a:gd name="T17" fmla="*/ 195 h 195"/>
                  <a:gd name="T18" fmla="*/ 195 w 195"/>
                  <a:gd name="T19" fmla="*/ 98 h 195"/>
                  <a:gd name="T20" fmla="*/ 161 w 195"/>
                  <a:gd name="T21" fmla="*/ 24 h 195"/>
                  <a:gd name="T22" fmla="*/ 97 w 195"/>
                  <a:gd name="T23" fmla="*/ 187 h 195"/>
                  <a:gd name="T24" fmla="*/ 43 w 195"/>
                  <a:gd name="T25" fmla="*/ 169 h 195"/>
                  <a:gd name="T26" fmla="*/ 32 w 195"/>
                  <a:gd name="T27" fmla="*/ 159 h 195"/>
                  <a:gd name="T28" fmla="*/ 8 w 195"/>
                  <a:gd name="T29" fmla="*/ 98 h 195"/>
                  <a:gd name="T30" fmla="*/ 8 w 195"/>
                  <a:gd name="T31" fmla="*/ 97 h 195"/>
                  <a:gd name="T32" fmla="*/ 8 w 195"/>
                  <a:gd name="T33" fmla="*/ 93 h 195"/>
                  <a:gd name="T34" fmla="*/ 97 w 195"/>
                  <a:gd name="T35" fmla="*/ 8 h 195"/>
                  <a:gd name="T36" fmla="*/ 156 w 195"/>
                  <a:gd name="T37" fmla="*/ 30 h 195"/>
                  <a:gd name="T38" fmla="*/ 187 w 195"/>
                  <a:gd name="T39" fmla="*/ 98 h 195"/>
                  <a:gd name="T40" fmla="*/ 97 w 195"/>
                  <a:gd name="T41" fmla="*/ 187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5" h="195">
                    <a:moveTo>
                      <a:pt x="161" y="24"/>
                    </a:moveTo>
                    <a:cubicBezTo>
                      <a:pt x="144" y="9"/>
                      <a:pt x="122" y="0"/>
                      <a:pt x="97" y="0"/>
                    </a:cubicBezTo>
                    <a:cubicBezTo>
                      <a:pt x="45" y="0"/>
                      <a:pt x="2" y="41"/>
                      <a:pt x="0" y="93"/>
                    </a:cubicBezTo>
                    <a:cubicBezTo>
                      <a:pt x="0" y="94"/>
                      <a:pt x="0" y="96"/>
                      <a:pt x="0" y="97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4"/>
                      <a:pt x="10" y="147"/>
                      <a:pt x="26" y="164"/>
                    </a:cubicBezTo>
                    <a:cubicBezTo>
                      <a:pt x="26" y="164"/>
                      <a:pt x="26" y="164"/>
                      <a:pt x="26" y="164"/>
                    </a:cubicBezTo>
                    <a:cubicBezTo>
                      <a:pt x="29" y="168"/>
                      <a:pt x="32" y="171"/>
                      <a:pt x="36" y="174"/>
                    </a:cubicBezTo>
                    <a:cubicBezTo>
                      <a:pt x="53" y="187"/>
                      <a:pt x="74" y="195"/>
                      <a:pt x="97" y="195"/>
                    </a:cubicBezTo>
                    <a:cubicBezTo>
                      <a:pt x="151" y="195"/>
                      <a:pt x="195" y="152"/>
                      <a:pt x="195" y="98"/>
                    </a:cubicBezTo>
                    <a:cubicBezTo>
                      <a:pt x="195" y="68"/>
                      <a:pt x="182" y="42"/>
                      <a:pt x="161" y="24"/>
                    </a:cubicBezTo>
                    <a:close/>
                    <a:moveTo>
                      <a:pt x="97" y="187"/>
                    </a:moveTo>
                    <a:cubicBezTo>
                      <a:pt x="77" y="187"/>
                      <a:pt x="58" y="181"/>
                      <a:pt x="43" y="169"/>
                    </a:cubicBezTo>
                    <a:cubicBezTo>
                      <a:pt x="39" y="166"/>
                      <a:pt x="35" y="163"/>
                      <a:pt x="32" y="159"/>
                    </a:cubicBezTo>
                    <a:cubicBezTo>
                      <a:pt x="17" y="143"/>
                      <a:pt x="8" y="121"/>
                      <a:pt x="8" y="98"/>
                    </a:cubicBezTo>
                    <a:cubicBezTo>
                      <a:pt x="8" y="97"/>
                      <a:pt x="8" y="97"/>
                      <a:pt x="8" y="97"/>
                    </a:cubicBezTo>
                    <a:cubicBezTo>
                      <a:pt x="8" y="96"/>
                      <a:pt x="8" y="94"/>
                      <a:pt x="8" y="93"/>
                    </a:cubicBezTo>
                    <a:cubicBezTo>
                      <a:pt x="10" y="46"/>
                      <a:pt x="49" y="8"/>
                      <a:pt x="97" y="8"/>
                    </a:cubicBezTo>
                    <a:cubicBezTo>
                      <a:pt x="120" y="8"/>
                      <a:pt x="140" y="16"/>
                      <a:pt x="156" y="30"/>
                    </a:cubicBezTo>
                    <a:cubicBezTo>
                      <a:pt x="175" y="46"/>
                      <a:pt x="187" y="71"/>
                      <a:pt x="187" y="98"/>
                    </a:cubicBezTo>
                    <a:cubicBezTo>
                      <a:pt x="187" y="147"/>
                      <a:pt x="147" y="187"/>
                      <a:pt x="97" y="187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îšļíde">
                <a:extLst>
                  <a:ext uri="{FF2B5EF4-FFF2-40B4-BE49-F238E27FC236}">
                    <a16:creationId xmlns:a16="http://schemas.microsoft.com/office/drawing/2014/main" xmlns="" id="{6EE05543-285B-4ABA-AA6F-B81E7284A8BF}"/>
                  </a:ext>
                </a:extLst>
              </p:cNvPr>
              <p:cNvSpPr/>
              <p:nvPr/>
            </p:nvSpPr>
            <p:spPr bwMode="auto">
              <a:xfrm>
                <a:off x="7902576" y="1190625"/>
                <a:ext cx="557213" cy="563562"/>
              </a:xfrm>
              <a:custGeom>
                <a:avLst/>
                <a:gdLst>
                  <a:gd name="T0" fmla="*/ 169 w 169"/>
                  <a:gd name="T1" fmla="*/ 74 h 171"/>
                  <a:gd name="T2" fmla="*/ 71 w 169"/>
                  <a:gd name="T3" fmla="*/ 171 h 171"/>
                  <a:gd name="T4" fmla="*/ 0 w 169"/>
                  <a:gd name="T5" fmla="*/ 140 h 171"/>
                  <a:gd name="T6" fmla="*/ 6 w 169"/>
                  <a:gd name="T7" fmla="*/ 135 h 171"/>
                  <a:gd name="T8" fmla="*/ 71 w 169"/>
                  <a:gd name="T9" fmla="*/ 163 h 171"/>
                  <a:gd name="T10" fmla="*/ 161 w 169"/>
                  <a:gd name="T11" fmla="*/ 74 h 171"/>
                  <a:gd name="T12" fmla="*/ 130 w 169"/>
                  <a:gd name="T13" fmla="*/ 6 h 171"/>
                  <a:gd name="T14" fmla="*/ 135 w 169"/>
                  <a:gd name="T15" fmla="*/ 0 h 171"/>
                  <a:gd name="T16" fmla="*/ 169 w 169"/>
                  <a:gd name="T17" fmla="*/ 74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171">
                    <a:moveTo>
                      <a:pt x="169" y="74"/>
                    </a:moveTo>
                    <a:cubicBezTo>
                      <a:pt x="169" y="128"/>
                      <a:pt x="125" y="171"/>
                      <a:pt x="71" y="171"/>
                    </a:cubicBezTo>
                    <a:cubicBezTo>
                      <a:pt x="43" y="171"/>
                      <a:pt x="18" y="159"/>
                      <a:pt x="0" y="140"/>
                    </a:cubicBezTo>
                    <a:cubicBezTo>
                      <a:pt x="6" y="135"/>
                      <a:pt x="6" y="135"/>
                      <a:pt x="6" y="135"/>
                    </a:cubicBezTo>
                    <a:cubicBezTo>
                      <a:pt x="22" y="152"/>
                      <a:pt x="45" y="163"/>
                      <a:pt x="71" y="163"/>
                    </a:cubicBezTo>
                    <a:cubicBezTo>
                      <a:pt x="121" y="163"/>
                      <a:pt x="161" y="123"/>
                      <a:pt x="161" y="74"/>
                    </a:cubicBezTo>
                    <a:cubicBezTo>
                      <a:pt x="161" y="47"/>
                      <a:pt x="149" y="22"/>
                      <a:pt x="130" y="6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56" y="18"/>
                      <a:pt x="169" y="44"/>
                      <a:pt x="169" y="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îşḻïḋé">
                <a:extLst>
                  <a:ext uri="{FF2B5EF4-FFF2-40B4-BE49-F238E27FC236}">
                    <a16:creationId xmlns:a16="http://schemas.microsoft.com/office/drawing/2014/main" xmlns="" id="{888F3640-ADA6-4F5F-A856-4F39A02EEDF4}"/>
                  </a:ext>
                </a:extLst>
              </p:cNvPr>
              <p:cNvSpPr/>
              <p:nvPr/>
            </p:nvSpPr>
            <p:spPr bwMode="auto">
              <a:xfrm>
                <a:off x="7816851" y="1419225"/>
                <a:ext cx="104775" cy="233362"/>
              </a:xfrm>
              <a:custGeom>
                <a:avLst/>
                <a:gdLst>
                  <a:gd name="T0" fmla="*/ 32 w 32"/>
                  <a:gd name="T1" fmla="*/ 66 h 71"/>
                  <a:gd name="T2" fmla="*/ 26 w 32"/>
                  <a:gd name="T3" fmla="*/ 71 h 71"/>
                  <a:gd name="T4" fmla="*/ 26 w 32"/>
                  <a:gd name="T5" fmla="*/ 71 h 71"/>
                  <a:gd name="T6" fmla="*/ 0 w 32"/>
                  <a:gd name="T7" fmla="*/ 5 h 71"/>
                  <a:gd name="T8" fmla="*/ 0 w 32"/>
                  <a:gd name="T9" fmla="*/ 4 h 71"/>
                  <a:gd name="T10" fmla="*/ 0 w 32"/>
                  <a:gd name="T11" fmla="*/ 0 h 71"/>
                  <a:gd name="T12" fmla="*/ 8 w 32"/>
                  <a:gd name="T13" fmla="*/ 0 h 71"/>
                  <a:gd name="T14" fmla="*/ 8 w 32"/>
                  <a:gd name="T15" fmla="*/ 4 h 71"/>
                  <a:gd name="T16" fmla="*/ 8 w 32"/>
                  <a:gd name="T17" fmla="*/ 5 h 71"/>
                  <a:gd name="T18" fmla="*/ 32 w 32"/>
                  <a:gd name="T19" fmla="*/ 6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71">
                    <a:moveTo>
                      <a:pt x="32" y="66"/>
                    </a:moveTo>
                    <a:cubicBezTo>
                      <a:pt x="26" y="71"/>
                      <a:pt x="26" y="71"/>
                      <a:pt x="26" y="71"/>
                    </a:cubicBezTo>
                    <a:cubicBezTo>
                      <a:pt x="26" y="71"/>
                      <a:pt x="26" y="71"/>
                      <a:pt x="26" y="71"/>
                    </a:cubicBezTo>
                    <a:cubicBezTo>
                      <a:pt x="10" y="54"/>
                      <a:pt x="0" y="31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1"/>
                      <a:pt x="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1"/>
                      <a:pt x="8" y="3"/>
                      <a:pt x="8" y="4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28"/>
                      <a:pt x="17" y="50"/>
                      <a:pt x="32" y="66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ïṣḻïďê">
                <a:extLst>
                  <a:ext uri="{FF2B5EF4-FFF2-40B4-BE49-F238E27FC236}">
                    <a16:creationId xmlns:a16="http://schemas.microsoft.com/office/drawing/2014/main" xmlns="" id="{34D989EF-8633-4C29-8806-5167D1F23D42}"/>
                  </a:ext>
                </a:extLst>
              </p:cNvPr>
              <p:cNvSpPr/>
              <p:nvPr/>
            </p:nvSpPr>
            <p:spPr bwMode="auto">
              <a:xfrm>
                <a:off x="8020051" y="1223963"/>
                <a:ext cx="231775" cy="422275"/>
              </a:xfrm>
              <a:custGeom>
                <a:avLst/>
                <a:gdLst>
                  <a:gd name="T0" fmla="*/ 9 w 70"/>
                  <a:gd name="T1" fmla="*/ 90 h 128"/>
                  <a:gd name="T2" fmla="*/ 31 w 70"/>
                  <a:gd name="T3" fmla="*/ 99 h 128"/>
                  <a:gd name="T4" fmla="*/ 31 w 70"/>
                  <a:gd name="T5" fmla="*/ 70 h 128"/>
                  <a:gd name="T6" fmla="*/ 8 w 70"/>
                  <a:gd name="T7" fmla="*/ 59 h 128"/>
                  <a:gd name="T8" fmla="*/ 1 w 70"/>
                  <a:gd name="T9" fmla="*/ 42 h 128"/>
                  <a:gd name="T10" fmla="*/ 9 w 70"/>
                  <a:gd name="T11" fmla="*/ 24 h 128"/>
                  <a:gd name="T12" fmla="*/ 31 w 70"/>
                  <a:gd name="T13" fmla="*/ 16 h 128"/>
                  <a:gd name="T14" fmla="*/ 31 w 70"/>
                  <a:gd name="T15" fmla="*/ 0 h 128"/>
                  <a:gd name="T16" fmla="*/ 40 w 70"/>
                  <a:gd name="T17" fmla="*/ 0 h 128"/>
                  <a:gd name="T18" fmla="*/ 40 w 70"/>
                  <a:gd name="T19" fmla="*/ 16 h 128"/>
                  <a:gd name="T20" fmla="*/ 56 w 70"/>
                  <a:gd name="T21" fmla="*/ 19 h 128"/>
                  <a:gd name="T22" fmla="*/ 65 w 70"/>
                  <a:gd name="T23" fmla="*/ 23 h 128"/>
                  <a:gd name="T24" fmla="*/ 68 w 70"/>
                  <a:gd name="T25" fmla="*/ 25 h 128"/>
                  <a:gd name="T26" fmla="*/ 59 w 70"/>
                  <a:gd name="T27" fmla="*/ 38 h 128"/>
                  <a:gd name="T28" fmla="*/ 40 w 70"/>
                  <a:gd name="T29" fmla="*/ 30 h 128"/>
                  <a:gd name="T30" fmla="*/ 40 w 70"/>
                  <a:gd name="T31" fmla="*/ 56 h 128"/>
                  <a:gd name="T32" fmla="*/ 63 w 70"/>
                  <a:gd name="T33" fmla="*/ 68 h 128"/>
                  <a:gd name="T34" fmla="*/ 70 w 70"/>
                  <a:gd name="T35" fmla="*/ 85 h 128"/>
                  <a:gd name="T36" fmla="*/ 63 w 70"/>
                  <a:gd name="T37" fmla="*/ 104 h 128"/>
                  <a:gd name="T38" fmla="*/ 40 w 70"/>
                  <a:gd name="T39" fmla="*/ 113 h 128"/>
                  <a:gd name="T40" fmla="*/ 40 w 70"/>
                  <a:gd name="T41" fmla="*/ 128 h 128"/>
                  <a:gd name="T42" fmla="*/ 31 w 70"/>
                  <a:gd name="T43" fmla="*/ 128 h 128"/>
                  <a:gd name="T44" fmla="*/ 31 w 70"/>
                  <a:gd name="T45" fmla="*/ 113 h 128"/>
                  <a:gd name="T46" fmla="*/ 14 w 70"/>
                  <a:gd name="T47" fmla="*/ 110 h 128"/>
                  <a:gd name="T48" fmla="*/ 3 w 70"/>
                  <a:gd name="T49" fmla="*/ 104 h 128"/>
                  <a:gd name="T50" fmla="*/ 0 w 70"/>
                  <a:gd name="T51" fmla="*/ 102 h 128"/>
                  <a:gd name="T52" fmla="*/ 9 w 70"/>
                  <a:gd name="T53" fmla="*/ 90 h 128"/>
                  <a:gd name="T54" fmla="*/ 21 w 70"/>
                  <a:gd name="T55" fmla="*/ 48 h 128"/>
                  <a:gd name="T56" fmla="*/ 31 w 70"/>
                  <a:gd name="T57" fmla="*/ 53 h 128"/>
                  <a:gd name="T58" fmla="*/ 31 w 70"/>
                  <a:gd name="T59" fmla="*/ 30 h 128"/>
                  <a:gd name="T60" fmla="*/ 18 w 70"/>
                  <a:gd name="T61" fmla="*/ 42 h 128"/>
                  <a:gd name="T62" fmla="*/ 21 w 70"/>
                  <a:gd name="T63" fmla="*/ 48 h 128"/>
                  <a:gd name="T64" fmla="*/ 50 w 70"/>
                  <a:gd name="T65" fmla="*/ 79 h 128"/>
                  <a:gd name="T66" fmla="*/ 40 w 70"/>
                  <a:gd name="T67" fmla="*/ 73 h 128"/>
                  <a:gd name="T68" fmla="*/ 40 w 70"/>
                  <a:gd name="T69" fmla="*/ 99 h 128"/>
                  <a:gd name="T70" fmla="*/ 53 w 70"/>
                  <a:gd name="T71" fmla="*/ 86 h 128"/>
                  <a:gd name="T72" fmla="*/ 50 w 70"/>
                  <a:gd name="T73" fmla="*/ 79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0" h="128">
                    <a:moveTo>
                      <a:pt x="9" y="90"/>
                    </a:moveTo>
                    <a:cubicBezTo>
                      <a:pt x="15" y="95"/>
                      <a:pt x="22" y="98"/>
                      <a:pt x="31" y="99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20" y="67"/>
                      <a:pt x="13" y="63"/>
                      <a:pt x="8" y="59"/>
                    </a:cubicBezTo>
                    <a:cubicBezTo>
                      <a:pt x="3" y="55"/>
                      <a:pt x="1" y="49"/>
                      <a:pt x="1" y="42"/>
                    </a:cubicBezTo>
                    <a:cubicBezTo>
                      <a:pt x="1" y="35"/>
                      <a:pt x="4" y="29"/>
                      <a:pt x="9" y="24"/>
                    </a:cubicBezTo>
                    <a:cubicBezTo>
                      <a:pt x="14" y="19"/>
                      <a:pt x="21" y="17"/>
                      <a:pt x="31" y="16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6" y="16"/>
                      <a:pt x="51" y="17"/>
                      <a:pt x="56" y="19"/>
                    </a:cubicBezTo>
                    <a:cubicBezTo>
                      <a:pt x="60" y="20"/>
                      <a:pt x="64" y="22"/>
                      <a:pt x="65" y="23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5" y="34"/>
                      <a:pt x="48" y="31"/>
                      <a:pt x="40" y="30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51" y="59"/>
                      <a:pt x="59" y="63"/>
                      <a:pt x="63" y="68"/>
                    </a:cubicBezTo>
                    <a:cubicBezTo>
                      <a:pt x="68" y="72"/>
                      <a:pt x="70" y="78"/>
                      <a:pt x="70" y="85"/>
                    </a:cubicBezTo>
                    <a:cubicBezTo>
                      <a:pt x="70" y="93"/>
                      <a:pt x="68" y="99"/>
                      <a:pt x="63" y="104"/>
                    </a:cubicBezTo>
                    <a:cubicBezTo>
                      <a:pt x="57" y="110"/>
                      <a:pt x="50" y="113"/>
                      <a:pt x="40" y="113"/>
                    </a:cubicBezTo>
                    <a:cubicBezTo>
                      <a:pt x="40" y="128"/>
                      <a:pt x="40" y="128"/>
                      <a:pt x="40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13"/>
                      <a:pt x="31" y="113"/>
                      <a:pt x="31" y="113"/>
                    </a:cubicBezTo>
                    <a:cubicBezTo>
                      <a:pt x="25" y="113"/>
                      <a:pt x="19" y="112"/>
                      <a:pt x="14" y="110"/>
                    </a:cubicBezTo>
                    <a:cubicBezTo>
                      <a:pt x="9" y="108"/>
                      <a:pt x="5" y="106"/>
                      <a:pt x="3" y="104"/>
                    </a:cubicBezTo>
                    <a:cubicBezTo>
                      <a:pt x="0" y="102"/>
                      <a:pt x="0" y="102"/>
                      <a:pt x="0" y="102"/>
                    </a:cubicBezTo>
                    <a:lnTo>
                      <a:pt x="9" y="90"/>
                    </a:lnTo>
                    <a:close/>
                    <a:moveTo>
                      <a:pt x="21" y="48"/>
                    </a:moveTo>
                    <a:cubicBezTo>
                      <a:pt x="23" y="50"/>
                      <a:pt x="26" y="52"/>
                      <a:pt x="31" y="53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22" y="31"/>
                      <a:pt x="18" y="35"/>
                      <a:pt x="18" y="42"/>
                    </a:cubicBezTo>
                    <a:cubicBezTo>
                      <a:pt x="18" y="44"/>
                      <a:pt x="19" y="46"/>
                      <a:pt x="21" y="48"/>
                    </a:cubicBezTo>
                    <a:close/>
                    <a:moveTo>
                      <a:pt x="50" y="79"/>
                    </a:moveTo>
                    <a:cubicBezTo>
                      <a:pt x="48" y="77"/>
                      <a:pt x="45" y="75"/>
                      <a:pt x="40" y="73"/>
                    </a:cubicBezTo>
                    <a:cubicBezTo>
                      <a:pt x="40" y="99"/>
                      <a:pt x="40" y="99"/>
                      <a:pt x="40" y="99"/>
                    </a:cubicBezTo>
                    <a:cubicBezTo>
                      <a:pt x="49" y="97"/>
                      <a:pt x="53" y="93"/>
                      <a:pt x="53" y="86"/>
                    </a:cubicBezTo>
                    <a:cubicBezTo>
                      <a:pt x="53" y="83"/>
                      <a:pt x="52" y="81"/>
                      <a:pt x="50" y="79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î$1iḓe">
                <a:extLst>
                  <a:ext uri="{FF2B5EF4-FFF2-40B4-BE49-F238E27FC236}">
                    <a16:creationId xmlns:a16="http://schemas.microsoft.com/office/drawing/2014/main" xmlns="" id="{E34A0278-17B1-4D32-B6B6-7CE6D65659C7}"/>
                  </a:ext>
                </a:extLst>
              </p:cNvPr>
              <p:cNvSpPr/>
              <p:nvPr/>
            </p:nvSpPr>
            <p:spPr bwMode="auto">
              <a:xfrm>
                <a:off x="5935663" y="5049838"/>
                <a:ext cx="771525" cy="771525"/>
              </a:xfrm>
              <a:custGeom>
                <a:avLst/>
                <a:gdLst>
                  <a:gd name="T0" fmla="*/ 234 w 234"/>
                  <a:gd name="T1" fmla="*/ 117 h 234"/>
                  <a:gd name="T2" fmla="*/ 117 w 234"/>
                  <a:gd name="T3" fmla="*/ 234 h 234"/>
                  <a:gd name="T4" fmla="*/ 32 w 234"/>
                  <a:gd name="T5" fmla="*/ 197 h 234"/>
                  <a:gd name="T6" fmla="*/ 0 w 234"/>
                  <a:gd name="T7" fmla="*/ 117 h 234"/>
                  <a:gd name="T8" fmla="*/ 117 w 234"/>
                  <a:gd name="T9" fmla="*/ 0 h 234"/>
                  <a:gd name="T10" fmla="*/ 194 w 234"/>
                  <a:gd name="T11" fmla="*/ 29 h 234"/>
                  <a:gd name="T12" fmla="*/ 234 w 234"/>
                  <a:gd name="T13" fmla="*/ 117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234">
                    <a:moveTo>
                      <a:pt x="234" y="117"/>
                    </a:moveTo>
                    <a:cubicBezTo>
                      <a:pt x="234" y="182"/>
                      <a:pt x="181" y="234"/>
                      <a:pt x="117" y="234"/>
                    </a:cubicBezTo>
                    <a:cubicBezTo>
                      <a:pt x="83" y="234"/>
                      <a:pt x="53" y="220"/>
                      <a:pt x="32" y="197"/>
                    </a:cubicBezTo>
                    <a:cubicBezTo>
                      <a:pt x="12" y="176"/>
                      <a:pt x="0" y="148"/>
                      <a:pt x="0" y="117"/>
                    </a:cubicBezTo>
                    <a:cubicBezTo>
                      <a:pt x="0" y="52"/>
                      <a:pt x="52" y="0"/>
                      <a:pt x="117" y="0"/>
                    </a:cubicBezTo>
                    <a:cubicBezTo>
                      <a:pt x="146" y="0"/>
                      <a:pt x="173" y="11"/>
                      <a:pt x="194" y="29"/>
                    </a:cubicBezTo>
                    <a:cubicBezTo>
                      <a:pt x="218" y="51"/>
                      <a:pt x="234" y="82"/>
                      <a:pt x="234" y="117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2" name="iṩļîďe">
                <a:extLst>
                  <a:ext uri="{FF2B5EF4-FFF2-40B4-BE49-F238E27FC236}">
                    <a16:creationId xmlns:a16="http://schemas.microsoft.com/office/drawing/2014/main" xmlns="" id="{6C266C05-EDE5-4F94-9CD8-E05D3279F201}"/>
                  </a:ext>
                </a:extLst>
              </p:cNvPr>
              <p:cNvSpPr/>
              <p:nvPr/>
            </p:nvSpPr>
            <p:spPr bwMode="auto">
              <a:xfrm>
                <a:off x="6042026" y="5145088"/>
                <a:ext cx="665163" cy="676275"/>
              </a:xfrm>
              <a:custGeom>
                <a:avLst/>
                <a:gdLst>
                  <a:gd name="T0" fmla="*/ 202 w 202"/>
                  <a:gd name="T1" fmla="*/ 88 h 205"/>
                  <a:gd name="T2" fmla="*/ 85 w 202"/>
                  <a:gd name="T3" fmla="*/ 205 h 205"/>
                  <a:gd name="T4" fmla="*/ 0 w 202"/>
                  <a:gd name="T5" fmla="*/ 168 h 205"/>
                  <a:gd name="T6" fmla="*/ 14 w 202"/>
                  <a:gd name="T7" fmla="*/ 155 h 205"/>
                  <a:gd name="T8" fmla="*/ 162 w 202"/>
                  <a:gd name="T9" fmla="*/ 0 h 205"/>
                  <a:gd name="T10" fmla="*/ 202 w 202"/>
                  <a:gd name="T11" fmla="*/ 88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2" h="205">
                    <a:moveTo>
                      <a:pt x="202" y="88"/>
                    </a:moveTo>
                    <a:cubicBezTo>
                      <a:pt x="202" y="153"/>
                      <a:pt x="149" y="205"/>
                      <a:pt x="85" y="205"/>
                    </a:cubicBezTo>
                    <a:cubicBezTo>
                      <a:pt x="51" y="205"/>
                      <a:pt x="21" y="191"/>
                      <a:pt x="0" y="168"/>
                    </a:cubicBezTo>
                    <a:cubicBezTo>
                      <a:pt x="14" y="155"/>
                      <a:pt x="14" y="155"/>
                      <a:pt x="14" y="155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86" y="22"/>
                      <a:pt x="202" y="53"/>
                      <a:pt x="202" y="88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îSļiḍe">
                <a:extLst>
                  <a:ext uri="{FF2B5EF4-FFF2-40B4-BE49-F238E27FC236}">
                    <a16:creationId xmlns:a16="http://schemas.microsoft.com/office/drawing/2014/main" xmlns="" id="{F8D652D3-62CD-46A0-B11E-ADC70C554B2C}"/>
                  </a:ext>
                </a:extLst>
              </p:cNvPr>
              <p:cNvSpPr/>
              <p:nvPr/>
            </p:nvSpPr>
            <p:spPr bwMode="auto">
              <a:xfrm>
                <a:off x="5959476" y="5076825"/>
                <a:ext cx="722313" cy="717550"/>
              </a:xfrm>
              <a:prstGeom prst="ellipse">
                <a:avLst/>
              </a:prstGeom>
              <a:solidFill>
                <a:srgbClr val="FFC8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4" name="îSlíḑe">
                <a:extLst>
                  <a:ext uri="{FF2B5EF4-FFF2-40B4-BE49-F238E27FC236}">
                    <a16:creationId xmlns:a16="http://schemas.microsoft.com/office/drawing/2014/main" xmlns="" id="{15658C7B-B059-4708-8ECF-AB804248B6AD}"/>
                  </a:ext>
                </a:extLst>
              </p:cNvPr>
              <p:cNvSpPr/>
              <p:nvPr/>
            </p:nvSpPr>
            <p:spPr bwMode="auto">
              <a:xfrm>
                <a:off x="5999163" y="5111750"/>
                <a:ext cx="642938" cy="646112"/>
              </a:xfrm>
              <a:custGeom>
                <a:avLst/>
                <a:gdLst>
                  <a:gd name="T0" fmla="*/ 162 w 195"/>
                  <a:gd name="T1" fmla="*/ 24 h 196"/>
                  <a:gd name="T2" fmla="*/ 98 w 195"/>
                  <a:gd name="T3" fmla="*/ 0 h 196"/>
                  <a:gd name="T4" fmla="*/ 0 w 195"/>
                  <a:gd name="T5" fmla="*/ 93 h 196"/>
                  <a:gd name="T6" fmla="*/ 0 w 195"/>
                  <a:gd name="T7" fmla="*/ 97 h 196"/>
                  <a:gd name="T8" fmla="*/ 0 w 195"/>
                  <a:gd name="T9" fmla="*/ 98 h 196"/>
                  <a:gd name="T10" fmla="*/ 27 w 195"/>
                  <a:gd name="T11" fmla="*/ 165 h 196"/>
                  <a:gd name="T12" fmla="*/ 27 w 195"/>
                  <a:gd name="T13" fmla="*/ 165 h 196"/>
                  <a:gd name="T14" fmla="*/ 36 w 195"/>
                  <a:gd name="T15" fmla="*/ 174 h 196"/>
                  <a:gd name="T16" fmla="*/ 98 w 195"/>
                  <a:gd name="T17" fmla="*/ 196 h 196"/>
                  <a:gd name="T18" fmla="*/ 195 w 195"/>
                  <a:gd name="T19" fmla="*/ 98 h 196"/>
                  <a:gd name="T20" fmla="*/ 162 w 195"/>
                  <a:gd name="T21" fmla="*/ 24 h 196"/>
                  <a:gd name="T22" fmla="*/ 98 w 195"/>
                  <a:gd name="T23" fmla="*/ 188 h 196"/>
                  <a:gd name="T24" fmla="*/ 44 w 195"/>
                  <a:gd name="T25" fmla="*/ 169 h 196"/>
                  <a:gd name="T26" fmla="*/ 32 w 195"/>
                  <a:gd name="T27" fmla="*/ 159 h 196"/>
                  <a:gd name="T28" fmla="*/ 8 w 195"/>
                  <a:gd name="T29" fmla="*/ 98 h 196"/>
                  <a:gd name="T30" fmla="*/ 8 w 195"/>
                  <a:gd name="T31" fmla="*/ 97 h 196"/>
                  <a:gd name="T32" fmla="*/ 8 w 195"/>
                  <a:gd name="T33" fmla="*/ 93 h 196"/>
                  <a:gd name="T34" fmla="*/ 98 w 195"/>
                  <a:gd name="T35" fmla="*/ 8 h 196"/>
                  <a:gd name="T36" fmla="*/ 156 w 195"/>
                  <a:gd name="T37" fmla="*/ 30 h 196"/>
                  <a:gd name="T38" fmla="*/ 187 w 195"/>
                  <a:gd name="T39" fmla="*/ 98 h 196"/>
                  <a:gd name="T40" fmla="*/ 98 w 195"/>
                  <a:gd name="T41" fmla="*/ 188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5" h="196">
                    <a:moveTo>
                      <a:pt x="162" y="24"/>
                    </a:moveTo>
                    <a:cubicBezTo>
                      <a:pt x="145" y="9"/>
                      <a:pt x="122" y="0"/>
                      <a:pt x="98" y="0"/>
                    </a:cubicBezTo>
                    <a:cubicBezTo>
                      <a:pt x="45" y="0"/>
                      <a:pt x="3" y="42"/>
                      <a:pt x="0" y="93"/>
                    </a:cubicBezTo>
                    <a:cubicBezTo>
                      <a:pt x="0" y="95"/>
                      <a:pt x="0" y="96"/>
                      <a:pt x="0" y="97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4"/>
                      <a:pt x="10" y="147"/>
                      <a:pt x="27" y="165"/>
                    </a:cubicBezTo>
                    <a:cubicBezTo>
                      <a:pt x="27" y="165"/>
                      <a:pt x="27" y="165"/>
                      <a:pt x="27" y="165"/>
                    </a:cubicBezTo>
                    <a:cubicBezTo>
                      <a:pt x="30" y="168"/>
                      <a:pt x="33" y="171"/>
                      <a:pt x="36" y="174"/>
                    </a:cubicBezTo>
                    <a:cubicBezTo>
                      <a:pt x="53" y="187"/>
                      <a:pt x="75" y="196"/>
                      <a:pt x="98" y="196"/>
                    </a:cubicBezTo>
                    <a:cubicBezTo>
                      <a:pt x="152" y="196"/>
                      <a:pt x="195" y="152"/>
                      <a:pt x="195" y="98"/>
                    </a:cubicBezTo>
                    <a:cubicBezTo>
                      <a:pt x="195" y="69"/>
                      <a:pt x="182" y="42"/>
                      <a:pt x="162" y="24"/>
                    </a:cubicBezTo>
                    <a:close/>
                    <a:moveTo>
                      <a:pt x="98" y="188"/>
                    </a:moveTo>
                    <a:cubicBezTo>
                      <a:pt x="77" y="188"/>
                      <a:pt x="59" y="181"/>
                      <a:pt x="44" y="169"/>
                    </a:cubicBezTo>
                    <a:cubicBezTo>
                      <a:pt x="39" y="166"/>
                      <a:pt x="36" y="163"/>
                      <a:pt x="32" y="159"/>
                    </a:cubicBezTo>
                    <a:cubicBezTo>
                      <a:pt x="17" y="143"/>
                      <a:pt x="8" y="121"/>
                      <a:pt x="8" y="98"/>
                    </a:cubicBezTo>
                    <a:cubicBezTo>
                      <a:pt x="8" y="97"/>
                      <a:pt x="8" y="97"/>
                      <a:pt x="8" y="97"/>
                    </a:cubicBezTo>
                    <a:cubicBezTo>
                      <a:pt x="8" y="96"/>
                      <a:pt x="8" y="95"/>
                      <a:pt x="8" y="93"/>
                    </a:cubicBezTo>
                    <a:cubicBezTo>
                      <a:pt x="11" y="46"/>
                      <a:pt x="50" y="8"/>
                      <a:pt x="98" y="8"/>
                    </a:cubicBezTo>
                    <a:cubicBezTo>
                      <a:pt x="120" y="8"/>
                      <a:pt x="140" y="17"/>
                      <a:pt x="156" y="30"/>
                    </a:cubicBezTo>
                    <a:cubicBezTo>
                      <a:pt x="175" y="46"/>
                      <a:pt x="187" y="71"/>
                      <a:pt x="187" y="98"/>
                    </a:cubicBezTo>
                    <a:cubicBezTo>
                      <a:pt x="187" y="147"/>
                      <a:pt x="147" y="188"/>
                      <a:pt x="98" y="188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5" name="íṥľidè">
                <a:extLst>
                  <a:ext uri="{FF2B5EF4-FFF2-40B4-BE49-F238E27FC236}">
                    <a16:creationId xmlns:a16="http://schemas.microsoft.com/office/drawing/2014/main" xmlns="" id="{DCEC4820-4CE9-4054-BA46-3CF54D42DA59}"/>
                  </a:ext>
                </a:extLst>
              </p:cNvPr>
              <p:cNvSpPr/>
              <p:nvPr/>
            </p:nvSpPr>
            <p:spPr bwMode="auto">
              <a:xfrm>
                <a:off x="6088063" y="5191125"/>
                <a:ext cx="554038" cy="566737"/>
              </a:xfrm>
              <a:custGeom>
                <a:avLst/>
                <a:gdLst>
                  <a:gd name="T0" fmla="*/ 168 w 168"/>
                  <a:gd name="T1" fmla="*/ 74 h 172"/>
                  <a:gd name="T2" fmla="*/ 71 w 168"/>
                  <a:gd name="T3" fmla="*/ 172 h 172"/>
                  <a:gd name="T4" fmla="*/ 0 w 168"/>
                  <a:gd name="T5" fmla="*/ 141 h 172"/>
                  <a:gd name="T6" fmla="*/ 5 w 168"/>
                  <a:gd name="T7" fmla="*/ 135 h 172"/>
                  <a:gd name="T8" fmla="*/ 71 w 168"/>
                  <a:gd name="T9" fmla="*/ 164 h 172"/>
                  <a:gd name="T10" fmla="*/ 160 w 168"/>
                  <a:gd name="T11" fmla="*/ 74 h 172"/>
                  <a:gd name="T12" fmla="*/ 129 w 168"/>
                  <a:gd name="T13" fmla="*/ 6 h 172"/>
                  <a:gd name="T14" fmla="*/ 135 w 168"/>
                  <a:gd name="T15" fmla="*/ 0 h 172"/>
                  <a:gd name="T16" fmla="*/ 168 w 168"/>
                  <a:gd name="T17" fmla="*/ 74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" h="172">
                    <a:moveTo>
                      <a:pt x="168" y="74"/>
                    </a:moveTo>
                    <a:cubicBezTo>
                      <a:pt x="168" y="128"/>
                      <a:pt x="125" y="172"/>
                      <a:pt x="71" y="172"/>
                    </a:cubicBezTo>
                    <a:cubicBezTo>
                      <a:pt x="43" y="172"/>
                      <a:pt x="17" y="160"/>
                      <a:pt x="0" y="141"/>
                    </a:cubicBezTo>
                    <a:cubicBezTo>
                      <a:pt x="5" y="135"/>
                      <a:pt x="5" y="135"/>
                      <a:pt x="5" y="135"/>
                    </a:cubicBezTo>
                    <a:cubicBezTo>
                      <a:pt x="21" y="153"/>
                      <a:pt x="45" y="164"/>
                      <a:pt x="71" y="164"/>
                    </a:cubicBezTo>
                    <a:cubicBezTo>
                      <a:pt x="120" y="164"/>
                      <a:pt x="160" y="123"/>
                      <a:pt x="160" y="74"/>
                    </a:cubicBezTo>
                    <a:cubicBezTo>
                      <a:pt x="160" y="47"/>
                      <a:pt x="148" y="22"/>
                      <a:pt x="129" y="6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55" y="18"/>
                      <a:pt x="168" y="45"/>
                      <a:pt x="168" y="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6" name="iśḷïḍe">
                <a:extLst>
                  <a:ext uri="{FF2B5EF4-FFF2-40B4-BE49-F238E27FC236}">
                    <a16:creationId xmlns:a16="http://schemas.microsoft.com/office/drawing/2014/main" xmlns="" id="{B3F4422B-B1E0-4242-B6A3-C7D07FFB4C3D}"/>
                  </a:ext>
                </a:extLst>
              </p:cNvPr>
              <p:cNvSpPr/>
              <p:nvPr/>
            </p:nvSpPr>
            <p:spPr bwMode="auto">
              <a:xfrm>
                <a:off x="5999163" y="5418138"/>
                <a:ext cx="104775" cy="238125"/>
              </a:xfrm>
              <a:custGeom>
                <a:avLst/>
                <a:gdLst>
                  <a:gd name="T0" fmla="*/ 32 w 32"/>
                  <a:gd name="T1" fmla="*/ 66 h 72"/>
                  <a:gd name="T2" fmla="*/ 27 w 32"/>
                  <a:gd name="T3" fmla="*/ 72 h 72"/>
                  <a:gd name="T4" fmla="*/ 27 w 32"/>
                  <a:gd name="T5" fmla="*/ 72 h 72"/>
                  <a:gd name="T6" fmla="*/ 0 w 32"/>
                  <a:gd name="T7" fmla="*/ 5 h 72"/>
                  <a:gd name="T8" fmla="*/ 0 w 32"/>
                  <a:gd name="T9" fmla="*/ 4 h 72"/>
                  <a:gd name="T10" fmla="*/ 0 w 32"/>
                  <a:gd name="T11" fmla="*/ 0 h 72"/>
                  <a:gd name="T12" fmla="*/ 8 w 32"/>
                  <a:gd name="T13" fmla="*/ 0 h 72"/>
                  <a:gd name="T14" fmla="*/ 8 w 32"/>
                  <a:gd name="T15" fmla="*/ 4 h 72"/>
                  <a:gd name="T16" fmla="*/ 8 w 32"/>
                  <a:gd name="T17" fmla="*/ 5 h 72"/>
                  <a:gd name="T18" fmla="*/ 32 w 32"/>
                  <a:gd name="T19" fmla="*/ 6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72">
                    <a:moveTo>
                      <a:pt x="32" y="66"/>
                    </a:moveTo>
                    <a:cubicBezTo>
                      <a:pt x="27" y="72"/>
                      <a:pt x="27" y="72"/>
                      <a:pt x="27" y="72"/>
                    </a:cubicBezTo>
                    <a:cubicBezTo>
                      <a:pt x="27" y="72"/>
                      <a:pt x="27" y="72"/>
                      <a:pt x="27" y="72"/>
                    </a:cubicBezTo>
                    <a:cubicBezTo>
                      <a:pt x="10" y="54"/>
                      <a:pt x="0" y="31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2"/>
                      <a:pt x="8" y="3"/>
                      <a:pt x="8" y="4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28"/>
                      <a:pt x="17" y="50"/>
                      <a:pt x="32" y="66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7" name="îṡ1íḋé">
                <a:extLst>
                  <a:ext uri="{FF2B5EF4-FFF2-40B4-BE49-F238E27FC236}">
                    <a16:creationId xmlns:a16="http://schemas.microsoft.com/office/drawing/2014/main" xmlns="" id="{9C16EF8F-1199-4629-BEB8-4BA3C3B5E2AC}"/>
                  </a:ext>
                </a:extLst>
              </p:cNvPr>
              <p:cNvSpPr/>
              <p:nvPr/>
            </p:nvSpPr>
            <p:spPr bwMode="auto">
              <a:xfrm>
                <a:off x="6207126" y="5224463"/>
                <a:ext cx="230188" cy="422275"/>
              </a:xfrm>
              <a:custGeom>
                <a:avLst/>
                <a:gdLst>
                  <a:gd name="T0" fmla="*/ 8 w 70"/>
                  <a:gd name="T1" fmla="*/ 90 h 128"/>
                  <a:gd name="T2" fmla="*/ 30 w 70"/>
                  <a:gd name="T3" fmla="*/ 99 h 128"/>
                  <a:gd name="T4" fmla="*/ 30 w 70"/>
                  <a:gd name="T5" fmla="*/ 70 h 128"/>
                  <a:gd name="T6" fmla="*/ 7 w 70"/>
                  <a:gd name="T7" fmla="*/ 59 h 128"/>
                  <a:gd name="T8" fmla="*/ 0 w 70"/>
                  <a:gd name="T9" fmla="*/ 43 h 128"/>
                  <a:gd name="T10" fmla="*/ 8 w 70"/>
                  <a:gd name="T11" fmla="*/ 24 h 128"/>
                  <a:gd name="T12" fmla="*/ 30 w 70"/>
                  <a:gd name="T13" fmla="*/ 16 h 128"/>
                  <a:gd name="T14" fmla="*/ 30 w 70"/>
                  <a:gd name="T15" fmla="*/ 0 h 128"/>
                  <a:gd name="T16" fmla="*/ 39 w 70"/>
                  <a:gd name="T17" fmla="*/ 0 h 128"/>
                  <a:gd name="T18" fmla="*/ 39 w 70"/>
                  <a:gd name="T19" fmla="*/ 16 h 128"/>
                  <a:gd name="T20" fmla="*/ 55 w 70"/>
                  <a:gd name="T21" fmla="*/ 19 h 128"/>
                  <a:gd name="T22" fmla="*/ 65 w 70"/>
                  <a:gd name="T23" fmla="*/ 23 h 128"/>
                  <a:gd name="T24" fmla="*/ 67 w 70"/>
                  <a:gd name="T25" fmla="*/ 25 h 128"/>
                  <a:gd name="T26" fmla="*/ 59 w 70"/>
                  <a:gd name="T27" fmla="*/ 38 h 128"/>
                  <a:gd name="T28" fmla="*/ 39 w 70"/>
                  <a:gd name="T29" fmla="*/ 31 h 128"/>
                  <a:gd name="T30" fmla="*/ 39 w 70"/>
                  <a:gd name="T31" fmla="*/ 57 h 128"/>
                  <a:gd name="T32" fmla="*/ 63 w 70"/>
                  <a:gd name="T33" fmla="*/ 68 h 128"/>
                  <a:gd name="T34" fmla="*/ 70 w 70"/>
                  <a:gd name="T35" fmla="*/ 85 h 128"/>
                  <a:gd name="T36" fmla="*/ 62 w 70"/>
                  <a:gd name="T37" fmla="*/ 105 h 128"/>
                  <a:gd name="T38" fmla="*/ 39 w 70"/>
                  <a:gd name="T39" fmla="*/ 113 h 128"/>
                  <a:gd name="T40" fmla="*/ 39 w 70"/>
                  <a:gd name="T41" fmla="*/ 128 h 128"/>
                  <a:gd name="T42" fmla="*/ 30 w 70"/>
                  <a:gd name="T43" fmla="*/ 128 h 128"/>
                  <a:gd name="T44" fmla="*/ 30 w 70"/>
                  <a:gd name="T45" fmla="*/ 113 h 128"/>
                  <a:gd name="T46" fmla="*/ 13 w 70"/>
                  <a:gd name="T47" fmla="*/ 110 h 128"/>
                  <a:gd name="T48" fmla="*/ 3 w 70"/>
                  <a:gd name="T49" fmla="*/ 105 h 128"/>
                  <a:gd name="T50" fmla="*/ 0 w 70"/>
                  <a:gd name="T51" fmla="*/ 102 h 128"/>
                  <a:gd name="T52" fmla="*/ 8 w 70"/>
                  <a:gd name="T53" fmla="*/ 90 h 128"/>
                  <a:gd name="T54" fmla="*/ 20 w 70"/>
                  <a:gd name="T55" fmla="*/ 48 h 128"/>
                  <a:gd name="T56" fmla="*/ 30 w 70"/>
                  <a:gd name="T57" fmla="*/ 54 h 128"/>
                  <a:gd name="T58" fmla="*/ 30 w 70"/>
                  <a:gd name="T59" fmla="*/ 31 h 128"/>
                  <a:gd name="T60" fmla="*/ 17 w 70"/>
                  <a:gd name="T61" fmla="*/ 42 h 128"/>
                  <a:gd name="T62" fmla="*/ 20 w 70"/>
                  <a:gd name="T63" fmla="*/ 48 h 128"/>
                  <a:gd name="T64" fmla="*/ 50 w 70"/>
                  <a:gd name="T65" fmla="*/ 79 h 128"/>
                  <a:gd name="T66" fmla="*/ 39 w 70"/>
                  <a:gd name="T67" fmla="*/ 73 h 128"/>
                  <a:gd name="T68" fmla="*/ 39 w 70"/>
                  <a:gd name="T69" fmla="*/ 99 h 128"/>
                  <a:gd name="T70" fmla="*/ 53 w 70"/>
                  <a:gd name="T71" fmla="*/ 86 h 128"/>
                  <a:gd name="T72" fmla="*/ 50 w 70"/>
                  <a:gd name="T73" fmla="*/ 79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0" h="128">
                    <a:moveTo>
                      <a:pt x="8" y="90"/>
                    </a:moveTo>
                    <a:cubicBezTo>
                      <a:pt x="14" y="95"/>
                      <a:pt x="21" y="98"/>
                      <a:pt x="30" y="99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20" y="67"/>
                      <a:pt x="12" y="63"/>
                      <a:pt x="7" y="59"/>
                    </a:cubicBezTo>
                    <a:cubicBezTo>
                      <a:pt x="3" y="55"/>
                      <a:pt x="0" y="50"/>
                      <a:pt x="0" y="43"/>
                    </a:cubicBezTo>
                    <a:cubicBezTo>
                      <a:pt x="0" y="35"/>
                      <a:pt x="3" y="29"/>
                      <a:pt x="8" y="24"/>
                    </a:cubicBezTo>
                    <a:cubicBezTo>
                      <a:pt x="13" y="19"/>
                      <a:pt x="21" y="17"/>
                      <a:pt x="30" y="16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45" y="16"/>
                      <a:pt x="50" y="17"/>
                      <a:pt x="55" y="19"/>
                    </a:cubicBezTo>
                    <a:cubicBezTo>
                      <a:pt x="60" y="21"/>
                      <a:pt x="63" y="22"/>
                      <a:pt x="65" y="23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4" y="34"/>
                      <a:pt x="48" y="31"/>
                      <a:pt x="39" y="31"/>
                    </a:cubicBezTo>
                    <a:cubicBezTo>
                      <a:pt x="39" y="57"/>
                      <a:pt x="39" y="57"/>
                      <a:pt x="39" y="57"/>
                    </a:cubicBezTo>
                    <a:cubicBezTo>
                      <a:pt x="50" y="60"/>
                      <a:pt x="58" y="63"/>
                      <a:pt x="63" y="68"/>
                    </a:cubicBezTo>
                    <a:cubicBezTo>
                      <a:pt x="67" y="72"/>
                      <a:pt x="70" y="78"/>
                      <a:pt x="70" y="85"/>
                    </a:cubicBezTo>
                    <a:cubicBezTo>
                      <a:pt x="70" y="93"/>
                      <a:pt x="67" y="100"/>
                      <a:pt x="62" y="105"/>
                    </a:cubicBezTo>
                    <a:cubicBezTo>
                      <a:pt x="57" y="110"/>
                      <a:pt x="49" y="113"/>
                      <a:pt x="39" y="113"/>
                    </a:cubicBezTo>
                    <a:cubicBezTo>
                      <a:pt x="39" y="128"/>
                      <a:pt x="39" y="128"/>
                      <a:pt x="39" y="128"/>
                    </a:cubicBezTo>
                    <a:cubicBezTo>
                      <a:pt x="30" y="128"/>
                      <a:pt x="30" y="128"/>
                      <a:pt x="30" y="128"/>
                    </a:cubicBezTo>
                    <a:cubicBezTo>
                      <a:pt x="30" y="113"/>
                      <a:pt x="30" y="113"/>
                      <a:pt x="30" y="113"/>
                    </a:cubicBezTo>
                    <a:cubicBezTo>
                      <a:pt x="24" y="113"/>
                      <a:pt x="18" y="112"/>
                      <a:pt x="13" y="110"/>
                    </a:cubicBezTo>
                    <a:cubicBezTo>
                      <a:pt x="8" y="108"/>
                      <a:pt x="5" y="106"/>
                      <a:pt x="3" y="105"/>
                    </a:cubicBezTo>
                    <a:cubicBezTo>
                      <a:pt x="0" y="102"/>
                      <a:pt x="0" y="102"/>
                      <a:pt x="0" y="102"/>
                    </a:cubicBezTo>
                    <a:lnTo>
                      <a:pt x="8" y="90"/>
                    </a:lnTo>
                    <a:close/>
                    <a:moveTo>
                      <a:pt x="20" y="48"/>
                    </a:moveTo>
                    <a:cubicBezTo>
                      <a:pt x="22" y="50"/>
                      <a:pt x="26" y="52"/>
                      <a:pt x="30" y="54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22" y="32"/>
                      <a:pt x="17" y="35"/>
                      <a:pt x="17" y="42"/>
                    </a:cubicBezTo>
                    <a:cubicBezTo>
                      <a:pt x="17" y="45"/>
                      <a:pt x="18" y="47"/>
                      <a:pt x="20" y="48"/>
                    </a:cubicBezTo>
                    <a:close/>
                    <a:moveTo>
                      <a:pt x="50" y="79"/>
                    </a:moveTo>
                    <a:cubicBezTo>
                      <a:pt x="48" y="77"/>
                      <a:pt x="44" y="75"/>
                      <a:pt x="39" y="73"/>
                    </a:cubicBezTo>
                    <a:cubicBezTo>
                      <a:pt x="39" y="99"/>
                      <a:pt x="39" y="99"/>
                      <a:pt x="39" y="99"/>
                    </a:cubicBezTo>
                    <a:cubicBezTo>
                      <a:pt x="48" y="98"/>
                      <a:pt x="53" y="94"/>
                      <a:pt x="53" y="86"/>
                    </a:cubicBezTo>
                    <a:cubicBezTo>
                      <a:pt x="53" y="83"/>
                      <a:pt x="52" y="81"/>
                      <a:pt x="50" y="79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8" name="î$ḻïde">
                <a:extLst>
                  <a:ext uri="{FF2B5EF4-FFF2-40B4-BE49-F238E27FC236}">
                    <a16:creationId xmlns:a16="http://schemas.microsoft.com/office/drawing/2014/main" xmlns="" id="{3F13E143-3C1F-4E88-BAF5-133CF2FB0DE8}"/>
                  </a:ext>
                </a:extLst>
              </p:cNvPr>
              <p:cNvSpPr/>
              <p:nvPr/>
            </p:nvSpPr>
            <p:spPr bwMode="auto">
              <a:xfrm>
                <a:off x="7269163" y="2486025"/>
                <a:ext cx="587375" cy="587375"/>
              </a:xfrm>
              <a:custGeom>
                <a:avLst/>
                <a:gdLst>
                  <a:gd name="T0" fmla="*/ 178 w 178"/>
                  <a:gd name="T1" fmla="*/ 89 h 178"/>
                  <a:gd name="T2" fmla="*/ 89 w 178"/>
                  <a:gd name="T3" fmla="*/ 178 h 178"/>
                  <a:gd name="T4" fmla="*/ 25 w 178"/>
                  <a:gd name="T5" fmla="*/ 150 h 178"/>
                  <a:gd name="T6" fmla="*/ 0 w 178"/>
                  <a:gd name="T7" fmla="*/ 89 h 178"/>
                  <a:gd name="T8" fmla="*/ 89 w 178"/>
                  <a:gd name="T9" fmla="*/ 0 h 178"/>
                  <a:gd name="T10" fmla="*/ 148 w 178"/>
                  <a:gd name="T11" fmla="*/ 22 h 178"/>
                  <a:gd name="T12" fmla="*/ 178 w 178"/>
                  <a:gd name="T13" fmla="*/ 89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178">
                    <a:moveTo>
                      <a:pt x="178" y="89"/>
                    </a:moveTo>
                    <a:cubicBezTo>
                      <a:pt x="178" y="138"/>
                      <a:pt x="138" y="178"/>
                      <a:pt x="89" y="178"/>
                    </a:cubicBezTo>
                    <a:cubicBezTo>
                      <a:pt x="64" y="178"/>
                      <a:pt x="41" y="167"/>
                      <a:pt x="25" y="150"/>
                    </a:cubicBezTo>
                    <a:cubicBezTo>
                      <a:pt x="10" y="134"/>
                      <a:pt x="0" y="113"/>
                      <a:pt x="0" y="89"/>
                    </a:cubicBezTo>
                    <a:cubicBezTo>
                      <a:pt x="0" y="40"/>
                      <a:pt x="40" y="0"/>
                      <a:pt x="89" y="0"/>
                    </a:cubicBezTo>
                    <a:cubicBezTo>
                      <a:pt x="112" y="0"/>
                      <a:pt x="132" y="9"/>
                      <a:pt x="148" y="22"/>
                    </a:cubicBezTo>
                    <a:cubicBezTo>
                      <a:pt x="166" y="39"/>
                      <a:pt x="178" y="63"/>
                      <a:pt x="178" y="89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9" name="iŝ1ïḋê">
                <a:extLst>
                  <a:ext uri="{FF2B5EF4-FFF2-40B4-BE49-F238E27FC236}">
                    <a16:creationId xmlns:a16="http://schemas.microsoft.com/office/drawing/2014/main" xmlns="" id="{1826D24C-74D9-4A5F-9FF3-D30844DE026B}"/>
                  </a:ext>
                </a:extLst>
              </p:cNvPr>
              <p:cNvSpPr/>
              <p:nvPr/>
            </p:nvSpPr>
            <p:spPr bwMode="auto">
              <a:xfrm>
                <a:off x="7351713" y="2559050"/>
                <a:ext cx="504825" cy="514350"/>
              </a:xfrm>
              <a:custGeom>
                <a:avLst/>
                <a:gdLst>
                  <a:gd name="T0" fmla="*/ 153 w 153"/>
                  <a:gd name="T1" fmla="*/ 67 h 156"/>
                  <a:gd name="T2" fmla="*/ 64 w 153"/>
                  <a:gd name="T3" fmla="*/ 156 h 156"/>
                  <a:gd name="T4" fmla="*/ 0 w 153"/>
                  <a:gd name="T5" fmla="*/ 128 h 156"/>
                  <a:gd name="T6" fmla="*/ 10 w 153"/>
                  <a:gd name="T7" fmla="*/ 118 h 156"/>
                  <a:gd name="T8" fmla="*/ 123 w 153"/>
                  <a:gd name="T9" fmla="*/ 0 h 156"/>
                  <a:gd name="T10" fmla="*/ 153 w 153"/>
                  <a:gd name="T11" fmla="*/ 6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3" h="156">
                    <a:moveTo>
                      <a:pt x="153" y="67"/>
                    </a:moveTo>
                    <a:cubicBezTo>
                      <a:pt x="153" y="116"/>
                      <a:pt x="113" y="156"/>
                      <a:pt x="64" y="156"/>
                    </a:cubicBezTo>
                    <a:cubicBezTo>
                      <a:pt x="39" y="156"/>
                      <a:pt x="16" y="145"/>
                      <a:pt x="0" y="128"/>
                    </a:cubicBezTo>
                    <a:cubicBezTo>
                      <a:pt x="10" y="118"/>
                      <a:pt x="10" y="118"/>
                      <a:pt x="10" y="118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141" y="17"/>
                      <a:pt x="153" y="41"/>
                      <a:pt x="153" y="67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0" name="îśḷïḓe">
                <a:extLst>
                  <a:ext uri="{FF2B5EF4-FFF2-40B4-BE49-F238E27FC236}">
                    <a16:creationId xmlns:a16="http://schemas.microsoft.com/office/drawing/2014/main" xmlns="" id="{2FA5911C-5FBF-48AE-8FAF-6AEC076F8832}"/>
                  </a:ext>
                </a:extLst>
              </p:cNvPr>
              <p:cNvSpPr/>
              <p:nvPr/>
            </p:nvSpPr>
            <p:spPr bwMode="auto">
              <a:xfrm>
                <a:off x="7288213" y="2506663"/>
                <a:ext cx="547688" cy="546100"/>
              </a:xfrm>
              <a:prstGeom prst="ellipse">
                <a:avLst/>
              </a:prstGeom>
              <a:solidFill>
                <a:srgbClr val="FFC8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1" name="ïSľiḍé">
                <a:extLst>
                  <a:ext uri="{FF2B5EF4-FFF2-40B4-BE49-F238E27FC236}">
                    <a16:creationId xmlns:a16="http://schemas.microsoft.com/office/drawing/2014/main" xmlns="" id="{74B451C2-0281-4125-9681-45A2F02D9C71}"/>
                  </a:ext>
                </a:extLst>
              </p:cNvPr>
              <p:cNvSpPr/>
              <p:nvPr/>
            </p:nvSpPr>
            <p:spPr bwMode="auto">
              <a:xfrm>
                <a:off x="7318376" y="2535238"/>
                <a:ext cx="490538" cy="487362"/>
              </a:xfrm>
              <a:custGeom>
                <a:avLst/>
                <a:gdLst>
                  <a:gd name="T0" fmla="*/ 123 w 149"/>
                  <a:gd name="T1" fmla="*/ 18 h 148"/>
                  <a:gd name="T2" fmla="*/ 74 w 149"/>
                  <a:gd name="T3" fmla="*/ 0 h 148"/>
                  <a:gd name="T4" fmla="*/ 0 w 149"/>
                  <a:gd name="T5" fmla="*/ 71 h 148"/>
                  <a:gd name="T6" fmla="*/ 0 w 149"/>
                  <a:gd name="T7" fmla="*/ 74 h 148"/>
                  <a:gd name="T8" fmla="*/ 0 w 149"/>
                  <a:gd name="T9" fmla="*/ 74 h 148"/>
                  <a:gd name="T10" fmla="*/ 20 w 149"/>
                  <a:gd name="T11" fmla="*/ 125 h 148"/>
                  <a:gd name="T12" fmla="*/ 20 w 149"/>
                  <a:gd name="T13" fmla="*/ 125 h 148"/>
                  <a:gd name="T14" fmla="*/ 28 w 149"/>
                  <a:gd name="T15" fmla="*/ 132 h 148"/>
                  <a:gd name="T16" fmla="*/ 74 w 149"/>
                  <a:gd name="T17" fmla="*/ 148 h 148"/>
                  <a:gd name="T18" fmla="*/ 149 w 149"/>
                  <a:gd name="T19" fmla="*/ 74 h 148"/>
                  <a:gd name="T20" fmla="*/ 123 w 149"/>
                  <a:gd name="T21" fmla="*/ 18 h 148"/>
                  <a:gd name="T22" fmla="*/ 74 w 149"/>
                  <a:gd name="T23" fmla="*/ 142 h 148"/>
                  <a:gd name="T24" fmla="*/ 33 w 149"/>
                  <a:gd name="T25" fmla="*/ 128 h 148"/>
                  <a:gd name="T26" fmla="*/ 24 w 149"/>
                  <a:gd name="T27" fmla="*/ 121 h 148"/>
                  <a:gd name="T28" fmla="*/ 6 w 149"/>
                  <a:gd name="T29" fmla="*/ 74 h 148"/>
                  <a:gd name="T30" fmla="*/ 6 w 149"/>
                  <a:gd name="T31" fmla="*/ 74 h 148"/>
                  <a:gd name="T32" fmla="*/ 6 w 149"/>
                  <a:gd name="T33" fmla="*/ 71 h 148"/>
                  <a:gd name="T34" fmla="*/ 74 w 149"/>
                  <a:gd name="T35" fmla="*/ 6 h 148"/>
                  <a:gd name="T36" fmla="*/ 119 w 149"/>
                  <a:gd name="T37" fmla="*/ 23 h 148"/>
                  <a:gd name="T38" fmla="*/ 142 w 149"/>
                  <a:gd name="T39" fmla="*/ 74 h 148"/>
                  <a:gd name="T40" fmla="*/ 74 w 149"/>
                  <a:gd name="T41" fmla="*/ 142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9" h="148">
                    <a:moveTo>
                      <a:pt x="123" y="18"/>
                    </a:moveTo>
                    <a:cubicBezTo>
                      <a:pt x="110" y="7"/>
                      <a:pt x="93" y="0"/>
                      <a:pt x="74" y="0"/>
                    </a:cubicBezTo>
                    <a:cubicBezTo>
                      <a:pt x="35" y="0"/>
                      <a:pt x="2" y="31"/>
                      <a:pt x="0" y="71"/>
                    </a:cubicBezTo>
                    <a:cubicBezTo>
                      <a:pt x="0" y="72"/>
                      <a:pt x="0" y="73"/>
                      <a:pt x="0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94"/>
                      <a:pt x="8" y="112"/>
                      <a:pt x="20" y="125"/>
                    </a:cubicBezTo>
                    <a:cubicBezTo>
                      <a:pt x="20" y="125"/>
                      <a:pt x="20" y="125"/>
                      <a:pt x="20" y="125"/>
                    </a:cubicBezTo>
                    <a:cubicBezTo>
                      <a:pt x="23" y="127"/>
                      <a:pt x="25" y="130"/>
                      <a:pt x="28" y="132"/>
                    </a:cubicBezTo>
                    <a:cubicBezTo>
                      <a:pt x="40" y="142"/>
                      <a:pt x="57" y="148"/>
                      <a:pt x="74" y="148"/>
                    </a:cubicBezTo>
                    <a:cubicBezTo>
                      <a:pt x="115" y="148"/>
                      <a:pt x="149" y="115"/>
                      <a:pt x="149" y="74"/>
                    </a:cubicBezTo>
                    <a:cubicBezTo>
                      <a:pt x="149" y="52"/>
                      <a:pt x="139" y="32"/>
                      <a:pt x="123" y="18"/>
                    </a:cubicBezTo>
                    <a:close/>
                    <a:moveTo>
                      <a:pt x="74" y="142"/>
                    </a:moveTo>
                    <a:cubicBezTo>
                      <a:pt x="59" y="142"/>
                      <a:pt x="45" y="137"/>
                      <a:pt x="33" y="128"/>
                    </a:cubicBezTo>
                    <a:cubicBezTo>
                      <a:pt x="30" y="126"/>
                      <a:pt x="27" y="123"/>
                      <a:pt x="24" y="121"/>
                    </a:cubicBezTo>
                    <a:cubicBezTo>
                      <a:pt x="13" y="108"/>
                      <a:pt x="6" y="92"/>
                      <a:pt x="6" y="74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6" y="73"/>
                      <a:pt x="6" y="72"/>
                      <a:pt x="6" y="71"/>
                    </a:cubicBezTo>
                    <a:cubicBezTo>
                      <a:pt x="8" y="35"/>
                      <a:pt x="38" y="6"/>
                      <a:pt x="74" y="6"/>
                    </a:cubicBezTo>
                    <a:cubicBezTo>
                      <a:pt x="91" y="6"/>
                      <a:pt x="107" y="12"/>
                      <a:pt x="119" y="23"/>
                    </a:cubicBezTo>
                    <a:cubicBezTo>
                      <a:pt x="133" y="35"/>
                      <a:pt x="142" y="53"/>
                      <a:pt x="142" y="74"/>
                    </a:cubicBezTo>
                    <a:cubicBezTo>
                      <a:pt x="142" y="112"/>
                      <a:pt x="112" y="142"/>
                      <a:pt x="74" y="142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2" name="íšḷîḑe">
                <a:extLst>
                  <a:ext uri="{FF2B5EF4-FFF2-40B4-BE49-F238E27FC236}">
                    <a16:creationId xmlns:a16="http://schemas.microsoft.com/office/drawing/2014/main" xmlns="" id="{E643F8A1-E349-4CD8-95EB-5F34575A6921}"/>
                  </a:ext>
                </a:extLst>
              </p:cNvPr>
              <p:cNvSpPr/>
              <p:nvPr/>
            </p:nvSpPr>
            <p:spPr bwMode="auto">
              <a:xfrm>
                <a:off x="7383463" y="2595563"/>
                <a:ext cx="425450" cy="427037"/>
              </a:xfrm>
              <a:custGeom>
                <a:avLst/>
                <a:gdLst>
                  <a:gd name="T0" fmla="*/ 129 w 129"/>
                  <a:gd name="T1" fmla="*/ 56 h 130"/>
                  <a:gd name="T2" fmla="*/ 54 w 129"/>
                  <a:gd name="T3" fmla="*/ 130 h 130"/>
                  <a:gd name="T4" fmla="*/ 0 w 129"/>
                  <a:gd name="T5" fmla="*/ 107 h 130"/>
                  <a:gd name="T6" fmla="*/ 4 w 129"/>
                  <a:gd name="T7" fmla="*/ 103 h 130"/>
                  <a:gd name="T8" fmla="*/ 54 w 129"/>
                  <a:gd name="T9" fmla="*/ 124 h 130"/>
                  <a:gd name="T10" fmla="*/ 122 w 129"/>
                  <a:gd name="T11" fmla="*/ 56 h 130"/>
                  <a:gd name="T12" fmla="*/ 99 w 129"/>
                  <a:gd name="T13" fmla="*/ 5 h 130"/>
                  <a:gd name="T14" fmla="*/ 103 w 129"/>
                  <a:gd name="T15" fmla="*/ 0 h 130"/>
                  <a:gd name="T16" fmla="*/ 129 w 129"/>
                  <a:gd name="T17" fmla="*/ 5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9" h="130">
                    <a:moveTo>
                      <a:pt x="129" y="56"/>
                    </a:moveTo>
                    <a:cubicBezTo>
                      <a:pt x="129" y="97"/>
                      <a:pt x="95" y="130"/>
                      <a:pt x="54" y="130"/>
                    </a:cubicBezTo>
                    <a:cubicBezTo>
                      <a:pt x="33" y="130"/>
                      <a:pt x="14" y="121"/>
                      <a:pt x="0" y="107"/>
                    </a:cubicBezTo>
                    <a:cubicBezTo>
                      <a:pt x="4" y="103"/>
                      <a:pt x="4" y="103"/>
                      <a:pt x="4" y="103"/>
                    </a:cubicBezTo>
                    <a:cubicBezTo>
                      <a:pt x="17" y="116"/>
                      <a:pt x="35" y="124"/>
                      <a:pt x="54" y="124"/>
                    </a:cubicBezTo>
                    <a:cubicBezTo>
                      <a:pt x="92" y="124"/>
                      <a:pt x="122" y="94"/>
                      <a:pt x="122" y="56"/>
                    </a:cubicBezTo>
                    <a:cubicBezTo>
                      <a:pt x="122" y="35"/>
                      <a:pt x="113" y="17"/>
                      <a:pt x="99" y="5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19" y="14"/>
                      <a:pt x="129" y="34"/>
                      <a:pt x="129" y="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3" name="i$ḻîḓè">
                <a:extLst>
                  <a:ext uri="{FF2B5EF4-FFF2-40B4-BE49-F238E27FC236}">
                    <a16:creationId xmlns:a16="http://schemas.microsoft.com/office/drawing/2014/main" xmlns="" id="{5B20AABF-49E9-4C3C-9117-FD5962FD3CC6}"/>
                  </a:ext>
                </a:extLst>
              </p:cNvPr>
              <p:cNvSpPr/>
              <p:nvPr/>
            </p:nvSpPr>
            <p:spPr bwMode="auto">
              <a:xfrm>
                <a:off x="7318376" y="2770188"/>
                <a:ext cx="79375" cy="177800"/>
              </a:xfrm>
              <a:custGeom>
                <a:avLst/>
                <a:gdLst>
                  <a:gd name="T0" fmla="*/ 24 w 24"/>
                  <a:gd name="T1" fmla="*/ 50 h 54"/>
                  <a:gd name="T2" fmla="*/ 20 w 24"/>
                  <a:gd name="T3" fmla="*/ 54 h 54"/>
                  <a:gd name="T4" fmla="*/ 20 w 24"/>
                  <a:gd name="T5" fmla="*/ 54 h 54"/>
                  <a:gd name="T6" fmla="*/ 0 w 24"/>
                  <a:gd name="T7" fmla="*/ 3 h 54"/>
                  <a:gd name="T8" fmla="*/ 0 w 24"/>
                  <a:gd name="T9" fmla="*/ 3 h 54"/>
                  <a:gd name="T10" fmla="*/ 0 w 24"/>
                  <a:gd name="T11" fmla="*/ 0 h 54"/>
                  <a:gd name="T12" fmla="*/ 6 w 24"/>
                  <a:gd name="T13" fmla="*/ 0 h 54"/>
                  <a:gd name="T14" fmla="*/ 6 w 24"/>
                  <a:gd name="T15" fmla="*/ 3 h 54"/>
                  <a:gd name="T16" fmla="*/ 6 w 24"/>
                  <a:gd name="T17" fmla="*/ 3 h 54"/>
                  <a:gd name="T18" fmla="*/ 24 w 24"/>
                  <a:gd name="T19" fmla="*/ 5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54">
                    <a:moveTo>
                      <a:pt x="24" y="50"/>
                    </a:move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8" y="41"/>
                      <a:pt x="0" y="2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1"/>
                      <a:pt x="13" y="37"/>
                      <a:pt x="24" y="50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4" name="iṥľiďè">
                <a:extLst>
                  <a:ext uri="{FF2B5EF4-FFF2-40B4-BE49-F238E27FC236}">
                    <a16:creationId xmlns:a16="http://schemas.microsoft.com/office/drawing/2014/main" xmlns="" id="{3D36C283-C09F-4065-A699-BEDA888A58DB}"/>
                  </a:ext>
                </a:extLst>
              </p:cNvPr>
              <p:cNvSpPr/>
              <p:nvPr/>
            </p:nvSpPr>
            <p:spPr bwMode="auto">
              <a:xfrm>
                <a:off x="7477126" y="2617788"/>
                <a:ext cx="174625" cy="323850"/>
              </a:xfrm>
              <a:custGeom>
                <a:avLst/>
                <a:gdLst>
                  <a:gd name="T0" fmla="*/ 6 w 53"/>
                  <a:gd name="T1" fmla="*/ 69 h 98"/>
                  <a:gd name="T2" fmla="*/ 23 w 53"/>
                  <a:gd name="T3" fmla="*/ 76 h 98"/>
                  <a:gd name="T4" fmla="*/ 23 w 53"/>
                  <a:gd name="T5" fmla="*/ 54 h 98"/>
                  <a:gd name="T6" fmla="*/ 6 w 53"/>
                  <a:gd name="T7" fmla="*/ 45 h 98"/>
                  <a:gd name="T8" fmla="*/ 0 w 53"/>
                  <a:gd name="T9" fmla="*/ 33 h 98"/>
                  <a:gd name="T10" fmla="*/ 6 w 53"/>
                  <a:gd name="T11" fmla="*/ 19 h 98"/>
                  <a:gd name="T12" fmla="*/ 23 w 53"/>
                  <a:gd name="T13" fmla="*/ 13 h 98"/>
                  <a:gd name="T14" fmla="*/ 23 w 53"/>
                  <a:gd name="T15" fmla="*/ 0 h 98"/>
                  <a:gd name="T16" fmla="*/ 30 w 53"/>
                  <a:gd name="T17" fmla="*/ 0 h 98"/>
                  <a:gd name="T18" fmla="*/ 30 w 53"/>
                  <a:gd name="T19" fmla="*/ 13 h 98"/>
                  <a:gd name="T20" fmla="*/ 42 w 53"/>
                  <a:gd name="T21" fmla="*/ 15 h 98"/>
                  <a:gd name="T22" fmla="*/ 49 w 53"/>
                  <a:gd name="T23" fmla="*/ 18 h 98"/>
                  <a:gd name="T24" fmla="*/ 51 w 53"/>
                  <a:gd name="T25" fmla="*/ 20 h 98"/>
                  <a:gd name="T26" fmla="*/ 45 w 53"/>
                  <a:gd name="T27" fmla="*/ 29 h 98"/>
                  <a:gd name="T28" fmla="*/ 30 w 53"/>
                  <a:gd name="T29" fmla="*/ 24 h 98"/>
                  <a:gd name="T30" fmla="*/ 30 w 53"/>
                  <a:gd name="T31" fmla="*/ 44 h 98"/>
                  <a:gd name="T32" fmla="*/ 48 w 53"/>
                  <a:gd name="T33" fmla="*/ 52 h 98"/>
                  <a:gd name="T34" fmla="*/ 53 w 53"/>
                  <a:gd name="T35" fmla="*/ 65 h 98"/>
                  <a:gd name="T36" fmla="*/ 47 w 53"/>
                  <a:gd name="T37" fmla="*/ 80 h 98"/>
                  <a:gd name="T38" fmla="*/ 30 w 53"/>
                  <a:gd name="T39" fmla="*/ 87 h 98"/>
                  <a:gd name="T40" fmla="*/ 30 w 53"/>
                  <a:gd name="T41" fmla="*/ 98 h 98"/>
                  <a:gd name="T42" fmla="*/ 23 w 53"/>
                  <a:gd name="T43" fmla="*/ 98 h 98"/>
                  <a:gd name="T44" fmla="*/ 23 w 53"/>
                  <a:gd name="T45" fmla="*/ 87 h 98"/>
                  <a:gd name="T46" fmla="*/ 10 w 53"/>
                  <a:gd name="T47" fmla="*/ 84 h 98"/>
                  <a:gd name="T48" fmla="*/ 2 w 53"/>
                  <a:gd name="T49" fmla="*/ 80 h 98"/>
                  <a:gd name="T50" fmla="*/ 0 w 53"/>
                  <a:gd name="T51" fmla="*/ 78 h 98"/>
                  <a:gd name="T52" fmla="*/ 6 w 53"/>
                  <a:gd name="T53" fmla="*/ 69 h 98"/>
                  <a:gd name="T54" fmla="*/ 15 w 53"/>
                  <a:gd name="T55" fmla="*/ 37 h 98"/>
                  <a:gd name="T56" fmla="*/ 23 w 53"/>
                  <a:gd name="T57" fmla="*/ 41 h 98"/>
                  <a:gd name="T58" fmla="*/ 23 w 53"/>
                  <a:gd name="T59" fmla="*/ 24 h 98"/>
                  <a:gd name="T60" fmla="*/ 13 w 53"/>
                  <a:gd name="T61" fmla="*/ 32 h 98"/>
                  <a:gd name="T62" fmla="*/ 15 w 53"/>
                  <a:gd name="T63" fmla="*/ 37 h 98"/>
                  <a:gd name="T64" fmla="*/ 38 w 53"/>
                  <a:gd name="T65" fmla="*/ 60 h 98"/>
                  <a:gd name="T66" fmla="*/ 30 w 53"/>
                  <a:gd name="T67" fmla="*/ 56 h 98"/>
                  <a:gd name="T68" fmla="*/ 30 w 53"/>
                  <a:gd name="T69" fmla="*/ 76 h 98"/>
                  <a:gd name="T70" fmla="*/ 40 w 53"/>
                  <a:gd name="T71" fmla="*/ 66 h 98"/>
                  <a:gd name="T72" fmla="*/ 38 w 53"/>
                  <a:gd name="T73" fmla="*/ 6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3" h="98">
                    <a:moveTo>
                      <a:pt x="6" y="69"/>
                    </a:moveTo>
                    <a:cubicBezTo>
                      <a:pt x="11" y="73"/>
                      <a:pt x="16" y="75"/>
                      <a:pt x="23" y="76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15" y="51"/>
                      <a:pt x="9" y="49"/>
                      <a:pt x="6" y="45"/>
                    </a:cubicBezTo>
                    <a:cubicBezTo>
                      <a:pt x="2" y="42"/>
                      <a:pt x="0" y="38"/>
                      <a:pt x="0" y="33"/>
                    </a:cubicBezTo>
                    <a:cubicBezTo>
                      <a:pt x="0" y="27"/>
                      <a:pt x="2" y="22"/>
                      <a:pt x="6" y="19"/>
                    </a:cubicBezTo>
                    <a:cubicBezTo>
                      <a:pt x="10" y="15"/>
                      <a:pt x="16" y="13"/>
                      <a:pt x="23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4" y="13"/>
                      <a:pt x="38" y="14"/>
                      <a:pt x="42" y="15"/>
                    </a:cubicBezTo>
                    <a:cubicBezTo>
                      <a:pt x="45" y="16"/>
                      <a:pt x="48" y="17"/>
                      <a:pt x="49" y="18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1" y="26"/>
                      <a:pt x="36" y="24"/>
                      <a:pt x="30" y="2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8" y="46"/>
                      <a:pt x="44" y="49"/>
                      <a:pt x="48" y="52"/>
                    </a:cubicBezTo>
                    <a:cubicBezTo>
                      <a:pt x="51" y="56"/>
                      <a:pt x="53" y="60"/>
                      <a:pt x="53" y="65"/>
                    </a:cubicBezTo>
                    <a:cubicBezTo>
                      <a:pt x="53" y="71"/>
                      <a:pt x="51" y="76"/>
                      <a:pt x="47" y="80"/>
                    </a:cubicBezTo>
                    <a:cubicBezTo>
                      <a:pt x="43" y="84"/>
                      <a:pt x="37" y="86"/>
                      <a:pt x="30" y="87"/>
                    </a:cubicBezTo>
                    <a:cubicBezTo>
                      <a:pt x="30" y="98"/>
                      <a:pt x="30" y="98"/>
                      <a:pt x="30" y="98"/>
                    </a:cubicBezTo>
                    <a:cubicBezTo>
                      <a:pt x="23" y="98"/>
                      <a:pt x="23" y="98"/>
                      <a:pt x="23" y="98"/>
                    </a:cubicBezTo>
                    <a:cubicBezTo>
                      <a:pt x="23" y="87"/>
                      <a:pt x="23" y="87"/>
                      <a:pt x="23" y="87"/>
                    </a:cubicBezTo>
                    <a:cubicBezTo>
                      <a:pt x="18" y="86"/>
                      <a:pt x="14" y="86"/>
                      <a:pt x="10" y="84"/>
                    </a:cubicBezTo>
                    <a:cubicBezTo>
                      <a:pt x="6" y="83"/>
                      <a:pt x="4" y="81"/>
                      <a:pt x="2" y="80"/>
                    </a:cubicBezTo>
                    <a:cubicBezTo>
                      <a:pt x="0" y="78"/>
                      <a:pt x="0" y="78"/>
                      <a:pt x="0" y="78"/>
                    </a:cubicBezTo>
                    <a:lnTo>
                      <a:pt x="6" y="69"/>
                    </a:lnTo>
                    <a:close/>
                    <a:moveTo>
                      <a:pt x="15" y="37"/>
                    </a:moveTo>
                    <a:cubicBezTo>
                      <a:pt x="17" y="39"/>
                      <a:pt x="19" y="40"/>
                      <a:pt x="23" y="41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16" y="25"/>
                      <a:pt x="13" y="27"/>
                      <a:pt x="13" y="32"/>
                    </a:cubicBezTo>
                    <a:cubicBezTo>
                      <a:pt x="13" y="34"/>
                      <a:pt x="14" y="36"/>
                      <a:pt x="15" y="37"/>
                    </a:cubicBezTo>
                    <a:close/>
                    <a:moveTo>
                      <a:pt x="38" y="60"/>
                    </a:moveTo>
                    <a:cubicBezTo>
                      <a:pt x="36" y="59"/>
                      <a:pt x="34" y="58"/>
                      <a:pt x="30" y="56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37" y="75"/>
                      <a:pt x="40" y="72"/>
                      <a:pt x="40" y="66"/>
                    </a:cubicBezTo>
                    <a:cubicBezTo>
                      <a:pt x="40" y="64"/>
                      <a:pt x="39" y="62"/>
                      <a:pt x="38" y="60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5" name="íś1ïḋe">
                <a:extLst>
                  <a:ext uri="{FF2B5EF4-FFF2-40B4-BE49-F238E27FC236}">
                    <a16:creationId xmlns:a16="http://schemas.microsoft.com/office/drawing/2014/main" xmlns="" id="{F05969AA-6730-4463-AD6D-BF2AB7E7CEA3}"/>
                  </a:ext>
                </a:extLst>
              </p:cNvPr>
              <p:cNvSpPr/>
              <p:nvPr/>
            </p:nvSpPr>
            <p:spPr bwMode="auto">
              <a:xfrm>
                <a:off x="7040563" y="5132388"/>
                <a:ext cx="966788" cy="484187"/>
              </a:xfrm>
              <a:custGeom>
                <a:avLst/>
                <a:gdLst>
                  <a:gd name="T0" fmla="*/ 293 w 293"/>
                  <a:gd name="T1" fmla="*/ 147 h 147"/>
                  <a:gd name="T2" fmla="*/ 0 w 293"/>
                  <a:gd name="T3" fmla="*/ 147 h 147"/>
                  <a:gd name="T4" fmla="*/ 147 w 293"/>
                  <a:gd name="T5" fmla="*/ 0 h 147"/>
                  <a:gd name="T6" fmla="*/ 262 w 293"/>
                  <a:gd name="T7" fmla="*/ 57 h 147"/>
                  <a:gd name="T8" fmla="*/ 293 w 293"/>
                  <a:gd name="T9" fmla="*/ 14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" h="147">
                    <a:moveTo>
                      <a:pt x="293" y="147"/>
                    </a:moveTo>
                    <a:cubicBezTo>
                      <a:pt x="0" y="147"/>
                      <a:pt x="0" y="147"/>
                      <a:pt x="0" y="147"/>
                    </a:cubicBezTo>
                    <a:cubicBezTo>
                      <a:pt x="0" y="66"/>
                      <a:pt x="66" y="0"/>
                      <a:pt x="147" y="0"/>
                    </a:cubicBezTo>
                    <a:cubicBezTo>
                      <a:pt x="194" y="0"/>
                      <a:pt x="236" y="23"/>
                      <a:pt x="262" y="57"/>
                    </a:cubicBezTo>
                    <a:cubicBezTo>
                      <a:pt x="282" y="82"/>
                      <a:pt x="293" y="113"/>
                      <a:pt x="293" y="1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6" name="íṥļïḑe">
                <a:extLst>
                  <a:ext uri="{FF2B5EF4-FFF2-40B4-BE49-F238E27FC236}">
                    <a16:creationId xmlns:a16="http://schemas.microsoft.com/office/drawing/2014/main" xmlns="" id="{9C417E24-C029-449E-B6A5-AC9A8F52A2FD}"/>
                  </a:ext>
                </a:extLst>
              </p:cNvPr>
              <p:cNvSpPr/>
              <p:nvPr/>
            </p:nvSpPr>
            <p:spPr bwMode="auto">
              <a:xfrm>
                <a:off x="7737476" y="5273675"/>
                <a:ext cx="682625" cy="342900"/>
              </a:xfrm>
              <a:custGeom>
                <a:avLst/>
                <a:gdLst>
                  <a:gd name="T0" fmla="*/ 207 w 207"/>
                  <a:gd name="T1" fmla="*/ 104 h 104"/>
                  <a:gd name="T2" fmla="*/ 0 w 207"/>
                  <a:gd name="T3" fmla="*/ 104 h 104"/>
                  <a:gd name="T4" fmla="*/ 51 w 207"/>
                  <a:gd name="T5" fmla="*/ 14 h 104"/>
                  <a:gd name="T6" fmla="*/ 103 w 207"/>
                  <a:gd name="T7" fmla="*/ 0 h 104"/>
                  <a:gd name="T8" fmla="*/ 207 w 207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104">
                    <a:moveTo>
                      <a:pt x="207" y="104"/>
                    </a:moveTo>
                    <a:cubicBezTo>
                      <a:pt x="0" y="104"/>
                      <a:pt x="0" y="104"/>
                      <a:pt x="0" y="104"/>
                    </a:cubicBezTo>
                    <a:cubicBezTo>
                      <a:pt x="0" y="65"/>
                      <a:pt x="20" y="32"/>
                      <a:pt x="51" y="14"/>
                    </a:cubicBezTo>
                    <a:cubicBezTo>
                      <a:pt x="67" y="5"/>
                      <a:pt x="84" y="0"/>
                      <a:pt x="103" y="0"/>
                    </a:cubicBezTo>
                    <a:cubicBezTo>
                      <a:pt x="161" y="0"/>
                      <a:pt x="207" y="46"/>
                      <a:pt x="207" y="10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7" name="íṩḷíḑe">
                <a:extLst>
                  <a:ext uri="{FF2B5EF4-FFF2-40B4-BE49-F238E27FC236}">
                    <a16:creationId xmlns:a16="http://schemas.microsoft.com/office/drawing/2014/main" xmlns="" id="{A82C0EC4-943A-473D-A270-908B627261B1}"/>
                  </a:ext>
                </a:extLst>
              </p:cNvPr>
              <p:cNvSpPr/>
              <p:nvPr/>
            </p:nvSpPr>
            <p:spPr bwMode="auto">
              <a:xfrm>
                <a:off x="6305551" y="2782888"/>
                <a:ext cx="412750" cy="411162"/>
              </a:xfrm>
              <a:custGeom>
                <a:avLst/>
                <a:gdLst>
                  <a:gd name="T0" fmla="*/ 62 w 125"/>
                  <a:gd name="T1" fmla="*/ 0 h 125"/>
                  <a:gd name="T2" fmla="*/ 0 w 125"/>
                  <a:gd name="T3" fmla="*/ 62 h 125"/>
                  <a:gd name="T4" fmla="*/ 62 w 125"/>
                  <a:gd name="T5" fmla="*/ 125 h 125"/>
                  <a:gd name="T6" fmla="*/ 125 w 125"/>
                  <a:gd name="T7" fmla="*/ 62 h 125"/>
                  <a:gd name="T8" fmla="*/ 62 w 125"/>
                  <a:gd name="T9" fmla="*/ 0 h 125"/>
                  <a:gd name="T10" fmla="*/ 62 w 125"/>
                  <a:gd name="T11" fmla="*/ 106 h 125"/>
                  <a:gd name="T12" fmla="*/ 19 w 125"/>
                  <a:gd name="T13" fmla="*/ 62 h 125"/>
                  <a:gd name="T14" fmla="*/ 62 w 125"/>
                  <a:gd name="T15" fmla="*/ 19 h 125"/>
                  <a:gd name="T16" fmla="*/ 105 w 125"/>
                  <a:gd name="T17" fmla="*/ 62 h 125"/>
                  <a:gd name="T18" fmla="*/ 62 w 125"/>
                  <a:gd name="T19" fmla="*/ 106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5" h="125">
                    <a:moveTo>
                      <a:pt x="62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7"/>
                      <a:pt x="28" y="125"/>
                      <a:pt x="62" y="125"/>
                    </a:cubicBezTo>
                    <a:cubicBezTo>
                      <a:pt x="97" y="125"/>
                      <a:pt x="125" y="97"/>
                      <a:pt x="125" y="62"/>
                    </a:cubicBezTo>
                    <a:cubicBezTo>
                      <a:pt x="125" y="28"/>
                      <a:pt x="97" y="0"/>
                      <a:pt x="62" y="0"/>
                    </a:cubicBezTo>
                    <a:close/>
                    <a:moveTo>
                      <a:pt x="62" y="106"/>
                    </a:moveTo>
                    <a:cubicBezTo>
                      <a:pt x="38" y="106"/>
                      <a:pt x="19" y="86"/>
                      <a:pt x="19" y="62"/>
                    </a:cubicBezTo>
                    <a:cubicBezTo>
                      <a:pt x="19" y="39"/>
                      <a:pt x="38" y="19"/>
                      <a:pt x="62" y="19"/>
                    </a:cubicBezTo>
                    <a:cubicBezTo>
                      <a:pt x="86" y="19"/>
                      <a:pt x="105" y="39"/>
                      <a:pt x="105" y="62"/>
                    </a:cubicBezTo>
                    <a:cubicBezTo>
                      <a:pt x="105" y="86"/>
                      <a:pt x="86" y="106"/>
                      <a:pt x="62" y="106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8" name="íṣ1iḓê">
                <a:extLst>
                  <a:ext uri="{FF2B5EF4-FFF2-40B4-BE49-F238E27FC236}">
                    <a16:creationId xmlns:a16="http://schemas.microsoft.com/office/drawing/2014/main" xmlns="" id="{4D376DEE-C6D2-4981-8B39-A5279AA6EA90}"/>
                  </a:ext>
                </a:extLst>
              </p:cNvPr>
              <p:cNvSpPr/>
              <p:nvPr/>
            </p:nvSpPr>
            <p:spPr bwMode="auto">
              <a:xfrm>
                <a:off x="3863976" y="3089275"/>
                <a:ext cx="1560513" cy="1574800"/>
              </a:xfrm>
              <a:custGeom>
                <a:avLst/>
                <a:gdLst>
                  <a:gd name="T0" fmla="*/ 473 w 473"/>
                  <a:gd name="T1" fmla="*/ 105 h 478"/>
                  <a:gd name="T2" fmla="*/ 468 w 473"/>
                  <a:gd name="T3" fmla="*/ 110 h 478"/>
                  <a:gd name="T4" fmla="*/ 442 w 473"/>
                  <a:gd name="T5" fmla="*/ 133 h 478"/>
                  <a:gd name="T6" fmla="*/ 313 w 473"/>
                  <a:gd name="T7" fmla="*/ 246 h 478"/>
                  <a:gd name="T8" fmla="*/ 59 w 473"/>
                  <a:gd name="T9" fmla="*/ 467 h 478"/>
                  <a:gd name="T10" fmla="*/ 46 w 473"/>
                  <a:gd name="T11" fmla="*/ 478 h 478"/>
                  <a:gd name="T12" fmla="*/ 0 w 473"/>
                  <a:gd name="T13" fmla="*/ 435 h 478"/>
                  <a:gd name="T14" fmla="*/ 277 w 473"/>
                  <a:gd name="T15" fmla="*/ 98 h 478"/>
                  <a:gd name="T16" fmla="*/ 290 w 473"/>
                  <a:gd name="T17" fmla="*/ 80 h 478"/>
                  <a:gd name="T18" fmla="*/ 293 w 473"/>
                  <a:gd name="T19" fmla="*/ 77 h 478"/>
                  <a:gd name="T20" fmla="*/ 329 w 473"/>
                  <a:gd name="T21" fmla="*/ 30 h 478"/>
                  <a:gd name="T22" fmla="*/ 330 w 473"/>
                  <a:gd name="T23" fmla="*/ 29 h 478"/>
                  <a:gd name="T24" fmla="*/ 343 w 473"/>
                  <a:gd name="T25" fmla="*/ 0 h 478"/>
                  <a:gd name="T26" fmla="*/ 349 w 473"/>
                  <a:gd name="T27" fmla="*/ 5 h 478"/>
                  <a:gd name="T28" fmla="*/ 372 w 473"/>
                  <a:gd name="T29" fmla="*/ 24 h 478"/>
                  <a:gd name="T30" fmla="*/ 383 w 473"/>
                  <a:gd name="T31" fmla="*/ 33 h 478"/>
                  <a:gd name="T32" fmla="*/ 435 w 473"/>
                  <a:gd name="T33" fmla="*/ 75 h 478"/>
                  <a:gd name="T34" fmla="*/ 446 w 473"/>
                  <a:gd name="T35" fmla="*/ 84 h 478"/>
                  <a:gd name="T36" fmla="*/ 473 w 473"/>
                  <a:gd name="T37" fmla="*/ 105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73" h="478">
                    <a:moveTo>
                      <a:pt x="473" y="105"/>
                    </a:moveTo>
                    <a:cubicBezTo>
                      <a:pt x="468" y="110"/>
                      <a:pt x="468" y="110"/>
                      <a:pt x="468" y="110"/>
                    </a:cubicBezTo>
                    <a:cubicBezTo>
                      <a:pt x="461" y="116"/>
                      <a:pt x="452" y="124"/>
                      <a:pt x="442" y="133"/>
                    </a:cubicBezTo>
                    <a:cubicBezTo>
                      <a:pt x="407" y="164"/>
                      <a:pt x="355" y="210"/>
                      <a:pt x="313" y="246"/>
                    </a:cubicBezTo>
                    <a:cubicBezTo>
                      <a:pt x="263" y="289"/>
                      <a:pt x="106" y="426"/>
                      <a:pt x="59" y="467"/>
                    </a:cubicBezTo>
                    <a:cubicBezTo>
                      <a:pt x="51" y="474"/>
                      <a:pt x="46" y="478"/>
                      <a:pt x="46" y="478"/>
                    </a:cubicBezTo>
                    <a:cubicBezTo>
                      <a:pt x="0" y="435"/>
                      <a:pt x="0" y="435"/>
                      <a:pt x="0" y="435"/>
                    </a:cubicBezTo>
                    <a:cubicBezTo>
                      <a:pt x="96" y="325"/>
                      <a:pt x="188" y="213"/>
                      <a:pt x="277" y="98"/>
                    </a:cubicBezTo>
                    <a:cubicBezTo>
                      <a:pt x="281" y="92"/>
                      <a:pt x="286" y="86"/>
                      <a:pt x="290" y="80"/>
                    </a:cubicBezTo>
                    <a:cubicBezTo>
                      <a:pt x="291" y="79"/>
                      <a:pt x="292" y="78"/>
                      <a:pt x="293" y="77"/>
                    </a:cubicBezTo>
                    <a:cubicBezTo>
                      <a:pt x="305" y="62"/>
                      <a:pt x="317" y="46"/>
                      <a:pt x="329" y="30"/>
                    </a:cubicBezTo>
                    <a:cubicBezTo>
                      <a:pt x="329" y="30"/>
                      <a:pt x="330" y="29"/>
                      <a:pt x="330" y="29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349" y="5"/>
                      <a:pt x="349" y="5"/>
                      <a:pt x="349" y="5"/>
                    </a:cubicBezTo>
                    <a:cubicBezTo>
                      <a:pt x="372" y="24"/>
                      <a:pt x="372" y="24"/>
                      <a:pt x="372" y="24"/>
                    </a:cubicBezTo>
                    <a:cubicBezTo>
                      <a:pt x="383" y="33"/>
                      <a:pt x="383" y="33"/>
                      <a:pt x="383" y="33"/>
                    </a:cubicBezTo>
                    <a:cubicBezTo>
                      <a:pt x="435" y="75"/>
                      <a:pt x="435" y="75"/>
                      <a:pt x="435" y="75"/>
                    </a:cubicBezTo>
                    <a:cubicBezTo>
                      <a:pt x="446" y="84"/>
                      <a:pt x="446" y="84"/>
                      <a:pt x="446" y="84"/>
                    </a:cubicBezTo>
                    <a:cubicBezTo>
                      <a:pt x="473" y="105"/>
                      <a:pt x="473" y="105"/>
                      <a:pt x="473" y="105"/>
                    </a:cubicBezTo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9" name="işľíḓe">
                <a:extLst>
                  <a:ext uri="{FF2B5EF4-FFF2-40B4-BE49-F238E27FC236}">
                    <a16:creationId xmlns:a16="http://schemas.microsoft.com/office/drawing/2014/main" xmlns="" id="{E7A71915-C4A5-4359-BBDA-31DE21602232}"/>
                  </a:ext>
                </a:extLst>
              </p:cNvPr>
              <p:cNvSpPr/>
              <p:nvPr/>
            </p:nvSpPr>
            <p:spPr bwMode="auto">
              <a:xfrm>
                <a:off x="4044951" y="3162300"/>
                <a:ext cx="1379538" cy="1514475"/>
              </a:xfrm>
              <a:custGeom>
                <a:avLst/>
                <a:gdLst>
                  <a:gd name="T0" fmla="*/ 869 w 869"/>
                  <a:gd name="T1" fmla="*/ 172 h 954"/>
                  <a:gd name="T2" fmla="*/ 859 w 869"/>
                  <a:gd name="T3" fmla="*/ 182 h 954"/>
                  <a:gd name="T4" fmla="*/ 807 w 869"/>
                  <a:gd name="T5" fmla="*/ 230 h 954"/>
                  <a:gd name="T6" fmla="*/ 40 w 869"/>
                  <a:gd name="T7" fmla="*/ 954 h 954"/>
                  <a:gd name="T8" fmla="*/ 9 w 869"/>
                  <a:gd name="T9" fmla="*/ 923 h 954"/>
                  <a:gd name="T10" fmla="*/ 0 w 869"/>
                  <a:gd name="T11" fmla="*/ 913 h 954"/>
                  <a:gd name="T12" fmla="*/ 547 w 869"/>
                  <a:gd name="T13" fmla="*/ 157 h 954"/>
                  <a:gd name="T14" fmla="*/ 568 w 869"/>
                  <a:gd name="T15" fmla="*/ 128 h 954"/>
                  <a:gd name="T16" fmla="*/ 647 w 869"/>
                  <a:gd name="T17" fmla="*/ 20 h 954"/>
                  <a:gd name="T18" fmla="*/ 659 w 869"/>
                  <a:gd name="T19" fmla="*/ 4 h 954"/>
                  <a:gd name="T20" fmla="*/ 661 w 869"/>
                  <a:gd name="T21" fmla="*/ 0 h 954"/>
                  <a:gd name="T22" fmla="*/ 688 w 869"/>
                  <a:gd name="T23" fmla="*/ 22 h 954"/>
                  <a:gd name="T24" fmla="*/ 792 w 869"/>
                  <a:gd name="T25" fmla="*/ 110 h 954"/>
                  <a:gd name="T26" fmla="*/ 869 w 869"/>
                  <a:gd name="T27" fmla="*/ 172 h 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69" h="954">
                    <a:moveTo>
                      <a:pt x="869" y="172"/>
                    </a:moveTo>
                    <a:lnTo>
                      <a:pt x="859" y="182"/>
                    </a:lnTo>
                    <a:lnTo>
                      <a:pt x="807" y="230"/>
                    </a:lnTo>
                    <a:lnTo>
                      <a:pt x="40" y="954"/>
                    </a:lnTo>
                    <a:lnTo>
                      <a:pt x="9" y="923"/>
                    </a:lnTo>
                    <a:lnTo>
                      <a:pt x="0" y="913"/>
                    </a:lnTo>
                    <a:lnTo>
                      <a:pt x="547" y="157"/>
                    </a:lnTo>
                    <a:lnTo>
                      <a:pt x="568" y="128"/>
                    </a:lnTo>
                    <a:lnTo>
                      <a:pt x="647" y="20"/>
                    </a:lnTo>
                    <a:lnTo>
                      <a:pt x="659" y="4"/>
                    </a:lnTo>
                    <a:lnTo>
                      <a:pt x="661" y="0"/>
                    </a:lnTo>
                    <a:lnTo>
                      <a:pt x="688" y="22"/>
                    </a:lnTo>
                    <a:lnTo>
                      <a:pt x="792" y="110"/>
                    </a:lnTo>
                    <a:lnTo>
                      <a:pt x="869" y="172"/>
                    </a:lnTo>
                    <a:close/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0" name="îṣ1iḓe">
                <a:extLst>
                  <a:ext uri="{FF2B5EF4-FFF2-40B4-BE49-F238E27FC236}">
                    <a16:creationId xmlns:a16="http://schemas.microsoft.com/office/drawing/2014/main" xmlns="" id="{E37F83BB-CD7D-4861-AE8B-EF7E3CF99813}"/>
                  </a:ext>
                </a:extLst>
              </p:cNvPr>
              <p:cNvSpPr/>
              <p:nvPr/>
            </p:nvSpPr>
            <p:spPr bwMode="auto">
              <a:xfrm>
                <a:off x="4044951" y="3162300"/>
                <a:ext cx="1379538" cy="1514475"/>
              </a:xfrm>
              <a:custGeom>
                <a:avLst/>
                <a:gdLst>
                  <a:gd name="T0" fmla="*/ 869 w 869"/>
                  <a:gd name="T1" fmla="*/ 172 h 954"/>
                  <a:gd name="T2" fmla="*/ 859 w 869"/>
                  <a:gd name="T3" fmla="*/ 182 h 954"/>
                  <a:gd name="T4" fmla="*/ 807 w 869"/>
                  <a:gd name="T5" fmla="*/ 230 h 954"/>
                  <a:gd name="T6" fmla="*/ 40 w 869"/>
                  <a:gd name="T7" fmla="*/ 954 h 954"/>
                  <a:gd name="T8" fmla="*/ 9 w 869"/>
                  <a:gd name="T9" fmla="*/ 923 h 954"/>
                  <a:gd name="T10" fmla="*/ 0 w 869"/>
                  <a:gd name="T11" fmla="*/ 913 h 954"/>
                  <a:gd name="T12" fmla="*/ 547 w 869"/>
                  <a:gd name="T13" fmla="*/ 157 h 954"/>
                  <a:gd name="T14" fmla="*/ 568 w 869"/>
                  <a:gd name="T15" fmla="*/ 128 h 954"/>
                  <a:gd name="T16" fmla="*/ 647 w 869"/>
                  <a:gd name="T17" fmla="*/ 20 h 954"/>
                  <a:gd name="T18" fmla="*/ 659 w 869"/>
                  <a:gd name="T19" fmla="*/ 4 h 954"/>
                  <a:gd name="T20" fmla="*/ 661 w 869"/>
                  <a:gd name="T21" fmla="*/ 0 h 954"/>
                  <a:gd name="T22" fmla="*/ 688 w 869"/>
                  <a:gd name="T23" fmla="*/ 22 h 954"/>
                  <a:gd name="T24" fmla="*/ 792 w 869"/>
                  <a:gd name="T25" fmla="*/ 110 h 954"/>
                  <a:gd name="T26" fmla="*/ 869 w 869"/>
                  <a:gd name="T27" fmla="*/ 172 h 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69" h="954">
                    <a:moveTo>
                      <a:pt x="869" y="172"/>
                    </a:moveTo>
                    <a:lnTo>
                      <a:pt x="859" y="182"/>
                    </a:lnTo>
                    <a:lnTo>
                      <a:pt x="807" y="230"/>
                    </a:lnTo>
                    <a:lnTo>
                      <a:pt x="40" y="954"/>
                    </a:lnTo>
                    <a:lnTo>
                      <a:pt x="9" y="923"/>
                    </a:lnTo>
                    <a:lnTo>
                      <a:pt x="0" y="913"/>
                    </a:lnTo>
                    <a:lnTo>
                      <a:pt x="547" y="157"/>
                    </a:lnTo>
                    <a:lnTo>
                      <a:pt x="568" y="128"/>
                    </a:lnTo>
                    <a:lnTo>
                      <a:pt x="647" y="20"/>
                    </a:lnTo>
                    <a:lnTo>
                      <a:pt x="659" y="4"/>
                    </a:lnTo>
                    <a:lnTo>
                      <a:pt x="661" y="0"/>
                    </a:lnTo>
                    <a:lnTo>
                      <a:pt x="688" y="22"/>
                    </a:lnTo>
                    <a:lnTo>
                      <a:pt x="792" y="110"/>
                    </a:lnTo>
                    <a:lnTo>
                      <a:pt x="869" y="17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1" name="îṩḷîde">
                <a:extLst>
                  <a:ext uri="{FF2B5EF4-FFF2-40B4-BE49-F238E27FC236}">
                    <a16:creationId xmlns:a16="http://schemas.microsoft.com/office/drawing/2014/main" xmlns="" id="{B6043138-8D40-4657-9B00-DFFE9F3509BE}"/>
                  </a:ext>
                </a:extLst>
              </p:cNvPr>
              <p:cNvSpPr/>
              <p:nvPr/>
            </p:nvSpPr>
            <p:spPr bwMode="auto">
              <a:xfrm>
                <a:off x="4956176" y="3425825"/>
                <a:ext cx="441325" cy="101600"/>
              </a:xfrm>
              <a:prstGeom prst="rect">
                <a:avLst/>
              </a:prstGeom>
              <a:solidFill>
                <a:srgbClr val="1711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2" name="îsḷîḍè">
                <a:extLst>
                  <a:ext uri="{FF2B5EF4-FFF2-40B4-BE49-F238E27FC236}">
                    <a16:creationId xmlns:a16="http://schemas.microsoft.com/office/drawing/2014/main" xmlns="" id="{67E17248-1A81-402F-8727-297C1962613E}"/>
                  </a:ext>
                </a:extLst>
              </p:cNvPr>
              <p:cNvSpPr/>
              <p:nvPr/>
            </p:nvSpPr>
            <p:spPr bwMode="auto">
              <a:xfrm>
                <a:off x="4729163" y="2463800"/>
                <a:ext cx="1454150" cy="998537"/>
              </a:xfrm>
              <a:custGeom>
                <a:avLst/>
                <a:gdLst>
                  <a:gd name="T0" fmla="*/ 441 w 441"/>
                  <a:gd name="T1" fmla="*/ 0 h 303"/>
                  <a:gd name="T2" fmla="*/ 207 w 441"/>
                  <a:gd name="T3" fmla="*/ 129 h 303"/>
                  <a:gd name="T4" fmla="*/ 87 w 441"/>
                  <a:gd name="T5" fmla="*/ 195 h 303"/>
                  <a:gd name="T6" fmla="*/ 82 w 441"/>
                  <a:gd name="T7" fmla="*/ 198 h 303"/>
                  <a:gd name="T8" fmla="*/ 88 w 441"/>
                  <a:gd name="T9" fmla="*/ 204 h 303"/>
                  <a:gd name="T10" fmla="*/ 45 w 441"/>
                  <a:gd name="T11" fmla="*/ 218 h 303"/>
                  <a:gd name="T12" fmla="*/ 0 w 441"/>
                  <a:gd name="T13" fmla="*/ 246 h 303"/>
                  <a:gd name="T14" fmla="*/ 1 w 441"/>
                  <a:gd name="T15" fmla="*/ 247 h 303"/>
                  <a:gd name="T16" fmla="*/ 30 w 441"/>
                  <a:gd name="T17" fmla="*/ 263 h 303"/>
                  <a:gd name="T18" fmla="*/ 31 w 441"/>
                  <a:gd name="T19" fmla="*/ 263 h 303"/>
                  <a:gd name="T20" fmla="*/ 33 w 441"/>
                  <a:gd name="T21" fmla="*/ 264 h 303"/>
                  <a:gd name="T22" fmla="*/ 194 w 441"/>
                  <a:gd name="T23" fmla="*/ 302 h 303"/>
                  <a:gd name="T24" fmla="*/ 235 w 441"/>
                  <a:gd name="T25" fmla="*/ 291 h 303"/>
                  <a:gd name="T26" fmla="*/ 265 w 441"/>
                  <a:gd name="T27" fmla="*/ 269 h 303"/>
                  <a:gd name="T28" fmla="*/ 276 w 441"/>
                  <a:gd name="T29" fmla="*/ 257 h 303"/>
                  <a:gd name="T30" fmla="*/ 276 w 441"/>
                  <a:gd name="T31" fmla="*/ 247 h 303"/>
                  <a:gd name="T32" fmla="*/ 277 w 441"/>
                  <a:gd name="T33" fmla="*/ 237 h 303"/>
                  <a:gd name="T34" fmla="*/ 441 w 441"/>
                  <a:gd name="T35" fmla="*/ 0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41" h="303">
                    <a:moveTo>
                      <a:pt x="441" y="0"/>
                    </a:moveTo>
                    <a:cubicBezTo>
                      <a:pt x="207" y="129"/>
                      <a:pt x="207" y="129"/>
                      <a:pt x="207" y="129"/>
                    </a:cubicBezTo>
                    <a:cubicBezTo>
                      <a:pt x="87" y="195"/>
                      <a:pt x="87" y="195"/>
                      <a:pt x="87" y="195"/>
                    </a:cubicBezTo>
                    <a:cubicBezTo>
                      <a:pt x="82" y="198"/>
                      <a:pt x="82" y="198"/>
                      <a:pt x="82" y="198"/>
                    </a:cubicBezTo>
                    <a:cubicBezTo>
                      <a:pt x="88" y="204"/>
                      <a:pt x="88" y="204"/>
                      <a:pt x="88" y="204"/>
                    </a:cubicBezTo>
                    <a:cubicBezTo>
                      <a:pt x="73" y="206"/>
                      <a:pt x="58" y="212"/>
                      <a:pt x="45" y="218"/>
                    </a:cubicBezTo>
                    <a:cubicBezTo>
                      <a:pt x="18" y="230"/>
                      <a:pt x="0" y="246"/>
                      <a:pt x="0" y="246"/>
                    </a:cubicBezTo>
                    <a:cubicBezTo>
                      <a:pt x="1" y="247"/>
                      <a:pt x="1" y="247"/>
                      <a:pt x="1" y="247"/>
                    </a:cubicBezTo>
                    <a:cubicBezTo>
                      <a:pt x="4" y="249"/>
                      <a:pt x="15" y="255"/>
                      <a:pt x="30" y="263"/>
                    </a:cubicBezTo>
                    <a:cubicBezTo>
                      <a:pt x="31" y="263"/>
                      <a:pt x="31" y="263"/>
                      <a:pt x="31" y="263"/>
                    </a:cubicBezTo>
                    <a:cubicBezTo>
                      <a:pt x="32" y="264"/>
                      <a:pt x="32" y="264"/>
                      <a:pt x="33" y="264"/>
                    </a:cubicBezTo>
                    <a:cubicBezTo>
                      <a:pt x="106" y="294"/>
                      <a:pt x="163" y="301"/>
                      <a:pt x="194" y="302"/>
                    </a:cubicBezTo>
                    <a:cubicBezTo>
                      <a:pt x="208" y="303"/>
                      <a:pt x="223" y="299"/>
                      <a:pt x="235" y="291"/>
                    </a:cubicBezTo>
                    <a:cubicBezTo>
                      <a:pt x="245" y="283"/>
                      <a:pt x="255" y="276"/>
                      <a:pt x="265" y="269"/>
                    </a:cubicBezTo>
                    <a:cubicBezTo>
                      <a:pt x="270" y="266"/>
                      <a:pt x="275" y="262"/>
                      <a:pt x="276" y="257"/>
                    </a:cubicBezTo>
                    <a:cubicBezTo>
                      <a:pt x="277" y="253"/>
                      <a:pt x="276" y="250"/>
                      <a:pt x="276" y="247"/>
                    </a:cubicBezTo>
                    <a:cubicBezTo>
                      <a:pt x="275" y="243"/>
                      <a:pt x="274" y="239"/>
                      <a:pt x="277" y="237"/>
                    </a:cubicBezTo>
                    <a:cubicBezTo>
                      <a:pt x="441" y="0"/>
                      <a:pt x="441" y="0"/>
                      <a:pt x="441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3" name="îšḻíḓè">
                <a:extLst>
                  <a:ext uri="{FF2B5EF4-FFF2-40B4-BE49-F238E27FC236}">
                    <a16:creationId xmlns:a16="http://schemas.microsoft.com/office/drawing/2014/main" xmlns="" id="{14F9FA7B-9BB2-4531-8794-30D5386ABC4A}"/>
                  </a:ext>
                </a:extLst>
              </p:cNvPr>
              <p:cNvSpPr/>
              <p:nvPr/>
            </p:nvSpPr>
            <p:spPr bwMode="auto">
              <a:xfrm>
                <a:off x="4778376" y="3328988"/>
                <a:ext cx="58738" cy="82550"/>
              </a:xfrm>
              <a:custGeom>
                <a:avLst/>
                <a:gdLst>
                  <a:gd name="T0" fmla="*/ 16 w 18"/>
                  <a:gd name="T1" fmla="*/ 0 h 25"/>
                  <a:gd name="T2" fmla="*/ 18 w 18"/>
                  <a:gd name="T3" fmla="*/ 1 h 25"/>
                  <a:gd name="T4" fmla="*/ 16 w 18"/>
                  <a:gd name="T5" fmla="*/ 4 h 25"/>
                  <a:gd name="T6" fmla="*/ 0 w 18"/>
                  <a:gd name="T7" fmla="*/ 25 h 25"/>
                  <a:gd name="T8" fmla="*/ 0 w 18"/>
                  <a:gd name="T9" fmla="*/ 25 h 25"/>
                  <a:gd name="T10" fmla="*/ 13 w 18"/>
                  <a:gd name="T11" fmla="*/ 7 h 25"/>
                  <a:gd name="T12" fmla="*/ 13 w 18"/>
                  <a:gd name="T13" fmla="*/ 7 h 25"/>
                  <a:gd name="T14" fmla="*/ 13 w 18"/>
                  <a:gd name="T15" fmla="*/ 7 h 25"/>
                  <a:gd name="T16" fmla="*/ 16 w 18"/>
                  <a:gd name="T17" fmla="*/ 4 h 25"/>
                  <a:gd name="T18" fmla="*/ 18 w 18"/>
                  <a:gd name="T19" fmla="*/ 1 h 25"/>
                  <a:gd name="T20" fmla="*/ 16 w 18"/>
                  <a:gd name="T2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25">
                    <a:moveTo>
                      <a:pt x="16" y="0"/>
                    </a:moveTo>
                    <a:cubicBezTo>
                      <a:pt x="18" y="1"/>
                      <a:pt x="18" y="1"/>
                      <a:pt x="18" y="1"/>
                    </a:cubicBezTo>
                    <a:cubicBezTo>
                      <a:pt x="17" y="2"/>
                      <a:pt x="16" y="3"/>
                      <a:pt x="16" y="4"/>
                    </a:cubicBezTo>
                    <a:cubicBezTo>
                      <a:pt x="10" y="11"/>
                      <a:pt x="5" y="18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" y="19"/>
                      <a:pt x="9" y="13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4" y="6"/>
                      <a:pt x="15" y="5"/>
                      <a:pt x="16" y="4"/>
                    </a:cubicBezTo>
                    <a:cubicBezTo>
                      <a:pt x="16" y="3"/>
                      <a:pt x="17" y="2"/>
                      <a:pt x="18" y="1"/>
                    </a:cubicBezTo>
                    <a:cubicBezTo>
                      <a:pt x="17" y="1"/>
                      <a:pt x="17" y="1"/>
                      <a:pt x="16" y="0"/>
                    </a:cubicBezTo>
                  </a:path>
                </a:pathLst>
              </a:custGeom>
              <a:solidFill>
                <a:srgbClr val="9994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4" name="íśľiḓè">
                <a:extLst>
                  <a:ext uri="{FF2B5EF4-FFF2-40B4-BE49-F238E27FC236}">
                    <a16:creationId xmlns:a16="http://schemas.microsoft.com/office/drawing/2014/main" xmlns="" id="{5F24ABDB-D922-4EC7-9F09-7D5198AF7330}"/>
                  </a:ext>
                </a:extLst>
              </p:cNvPr>
              <p:cNvSpPr/>
              <p:nvPr/>
            </p:nvSpPr>
            <p:spPr bwMode="auto">
              <a:xfrm>
                <a:off x="4778376" y="3352800"/>
                <a:ext cx="134938" cy="79375"/>
              </a:xfrm>
              <a:custGeom>
                <a:avLst/>
                <a:gdLst>
                  <a:gd name="T0" fmla="*/ 13 w 41"/>
                  <a:gd name="T1" fmla="*/ 0 h 24"/>
                  <a:gd name="T2" fmla="*/ 13 w 41"/>
                  <a:gd name="T3" fmla="*/ 0 h 24"/>
                  <a:gd name="T4" fmla="*/ 0 w 41"/>
                  <a:gd name="T5" fmla="*/ 18 h 24"/>
                  <a:gd name="T6" fmla="*/ 37 w 41"/>
                  <a:gd name="T7" fmla="*/ 24 h 24"/>
                  <a:gd name="T8" fmla="*/ 37 w 41"/>
                  <a:gd name="T9" fmla="*/ 24 h 24"/>
                  <a:gd name="T10" fmla="*/ 41 w 41"/>
                  <a:gd name="T11" fmla="*/ 18 h 24"/>
                  <a:gd name="T12" fmla="*/ 41 w 41"/>
                  <a:gd name="T13" fmla="*/ 18 h 24"/>
                  <a:gd name="T14" fmla="*/ 13 w 41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24"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9" y="6"/>
                      <a:pt x="4" y="12"/>
                      <a:pt x="0" y="18"/>
                    </a:cubicBezTo>
                    <a:cubicBezTo>
                      <a:pt x="12" y="21"/>
                      <a:pt x="24" y="23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32" y="13"/>
                      <a:pt x="22" y="7"/>
                      <a:pt x="13" y="0"/>
                    </a:cubicBezTo>
                  </a:path>
                </a:pathLst>
              </a:custGeom>
              <a:solidFill>
                <a:srgbClr val="1711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5" name="îSḷíḋê">
                <a:extLst>
                  <a:ext uri="{FF2B5EF4-FFF2-40B4-BE49-F238E27FC236}">
                    <a16:creationId xmlns:a16="http://schemas.microsoft.com/office/drawing/2014/main" xmlns="" id="{07D2822F-E231-4617-BE6C-ADAD09E16C7C}"/>
                  </a:ext>
                </a:extLst>
              </p:cNvPr>
              <p:cNvSpPr/>
              <p:nvPr/>
            </p:nvSpPr>
            <p:spPr bwMode="auto">
              <a:xfrm>
                <a:off x="4900613" y="3411538"/>
                <a:ext cx="55563" cy="23812"/>
              </a:xfrm>
              <a:custGeom>
                <a:avLst/>
                <a:gdLst>
                  <a:gd name="T0" fmla="*/ 4 w 17"/>
                  <a:gd name="T1" fmla="*/ 0 h 7"/>
                  <a:gd name="T2" fmla="*/ 4 w 17"/>
                  <a:gd name="T3" fmla="*/ 0 h 7"/>
                  <a:gd name="T4" fmla="*/ 0 w 17"/>
                  <a:gd name="T5" fmla="*/ 6 h 7"/>
                  <a:gd name="T6" fmla="*/ 17 w 17"/>
                  <a:gd name="T7" fmla="*/ 7 h 7"/>
                  <a:gd name="T8" fmla="*/ 4 w 1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7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5" y="6"/>
                      <a:pt x="11" y="7"/>
                      <a:pt x="17" y="7"/>
                    </a:cubicBezTo>
                    <a:cubicBezTo>
                      <a:pt x="12" y="5"/>
                      <a:pt x="8" y="3"/>
                      <a:pt x="4" y="0"/>
                    </a:cubicBezTo>
                  </a:path>
                </a:pathLst>
              </a:custGeom>
              <a:solidFill>
                <a:srgbClr val="1711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6" name="i$ḷîḓe">
                <a:extLst>
                  <a:ext uri="{FF2B5EF4-FFF2-40B4-BE49-F238E27FC236}">
                    <a16:creationId xmlns:a16="http://schemas.microsoft.com/office/drawing/2014/main" xmlns="" id="{2FE467EB-57C9-4268-8D61-89B4EAC508BA}"/>
                  </a:ext>
                </a:extLst>
              </p:cNvPr>
              <p:cNvSpPr/>
              <p:nvPr/>
            </p:nvSpPr>
            <p:spPr bwMode="auto">
              <a:xfrm>
                <a:off x="4821238" y="3333750"/>
                <a:ext cx="122238" cy="77787"/>
              </a:xfrm>
              <a:custGeom>
                <a:avLst/>
                <a:gdLst>
                  <a:gd name="T0" fmla="*/ 5 w 37"/>
                  <a:gd name="T1" fmla="*/ 0 h 24"/>
                  <a:gd name="T2" fmla="*/ 3 w 37"/>
                  <a:gd name="T3" fmla="*/ 3 h 24"/>
                  <a:gd name="T4" fmla="*/ 0 w 37"/>
                  <a:gd name="T5" fmla="*/ 6 h 24"/>
                  <a:gd name="T6" fmla="*/ 28 w 37"/>
                  <a:gd name="T7" fmla="*/ 24 h 24"/>
                  <a:gd name="T8" fmla="*/ 28 w 37"/>
                  <a:gd name="T9" fmla="*/ 24 h 24"/>
                  <a:gd name="T10" fmla="*/ 37 w 37"/>
                  <a:gd name="T11" fmla="*/ 12 h 24"/>
                  <a:gd name="T12" fmla="*/ 5 w 37"/>
                  <a:gd name="T13" fmla="*/ 0 h 24"/>
                  <a:gd name="T14" fmla="*/ 5 w 37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24">
                    <a:moveTo>
                      <a:pt x="5" y="0"/>
                    </a:moveTo>
                    <a:cubicBezTo>
                      <a:pt x="4" y="1"/>
                      <a:pt x="3" y="2"/>
                      <a:pt x="3" y="3"/>
                    </a:cubicBezTo>
                    <a:cubicBezTo>
                      <a:pt x="2" y="4"/>
                      <a:pt x="1" y="5"/>
                      <a:pt x="0" y="6"/>
                    </a:cubicBezTo>
                    <a:cubicBezTo>
                      <a:pt x="9" y="13"/>
                      <a:pt x="19" y="19"/>
                      <a:pt x="28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26" y="9"/>
                      <a:pt x="16" y="5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0E0A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7" name="îšļïḑé">
                <a:extLst>
                  <a:ext uri="{FF2B5EF4-FFF2-40B4-BE49-F238E27FC236}">
                    <a16:creationId xmlns:a16="http://schemas.microsoft.com/office/drawing/2014/main" xmlns="" id="{A6C8DE50-E1FB-4972-9E3E-B3F210712FEA}"/>
                  </a:ext>
                </a:extLst>
              </p:cNvPr>
              <p:cNvSpPr/>
              <p:nvPr/>
            </p:nvSpPr>
            <p:spPr bwMode="auto">
              <a:xfrm>
                <a:off x="4913313" y="3371850"/>
                <a:ext cx="214313" cy="63500"/>
              </a:xfrm>
              <a:custGeom>
                <a:avLst/>
                <a:gdLst>
                  <a:gd name="T0" fmla="*/ 9 w 65"/>
                  <a:gd name="T1" fmla="*/ 0 h 19"/>
                  <a:gd name="T2" fmla="*/ 0 w 65"/>
                  <a:gd name="T3" fmla="*/ 12 h 19"/>
                  <a:gd name="T4" fmla="*/ 13 w 65"/>
                  <a:gd name="T5" fmla="*/ 19 h 19"/>
                  <a:gd name="T6" fmla="*/ 23 w 65"/>
                  <a:gd name="T7" fmla="*/ 19 h 19"/>
                  <a:gd name="T8" fmla="*/ 65 w 65"/>
                  <a:gd name="T9" fmla="*/ 16 h 19"/>
                  <a:gd name="T10" fmla="*/ 9 w 65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19">
                    <a:moveTo>
                      <a:pt x="9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4" y="15"/>
                      <a:pt x="8" y="17"/>
                      <a:pt x="13" y="19"/>
                    </a:cubicBezTo>
                    <a:cubicBezTo>
                      <a:pt x="16" y="19"/>
                      <a:pt x="19" y="19"/>
                      <a:pt x="23" y="19"/>
                    </a:cubicBezTo>
                    <a:cubicBezTo>
                      <a:pt x="37" y="19"/>
                      <a:pt x="51" y="18"/>
                      <a:pt x="65" y="16"/>
                    </a:cubicBezTo>
                    <a:cubicBezTo>
                      <a:pt x="48" y="12"/>
                      <a:pt x="29" y="7"/>
                      <a:pt x="9" y="0"/>
                    </a:cubicBezTo>
                  </a:path>
                </a:pathLst>
              </a:custGeom>
              <a:solidFill>
                <a:srgbClr val="0E0A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8" name="íṡļiḓê">
                <a:extLst>
                  <a:ext uri="{FF2B5EF4-FFF2-40B4-BE49-F238E27FC236}">
                    <a16:creationId xmlns:a16="http://schemas.microsoft.com/office/drawing/2014/main" xmlns="" id="{84D19387-50B9-4226-8E82-21C88784AB26}"/>
                  </a:ext>
                </a:extLst>
              </p:cNvPr>
              <p:cNvSpPr/>
              <p:nvPr/>
            </p:nvSpPr>
            <p:spPr bwMode="auto">
              <a:xfrm>
                <a:off x="4729163" y="3175000"/>
                <a:ext cx="893763" cy="250825"/>
              </a:xfrm>
              <a:custGeom>
                <a:avLst/>
                <a:gdLst>
                  <a:gd name="T0" fmla="*/ 271 w 271"/>
                  <a:gd name="T1" fmla="*/ 0 h 76"/>
                  <a:gd name="T2" fmla="*/ 254 w 271"/>
                  <a:gd name="T3" fmla="*/ 10 h 76"/>
                  <a:gd name="T4" fmla="*/ 124 w 271"/>
                  <a:gd name="T5" fmla="*/ 40 h 76"/>
                  <a:gd name="T6" fmla="*/ 15 w 271"/>
                  <a:gd name="T7" fmla="*/ 19 h 76"/>
                  <a:gd name="T8" fmla="*/ 0 w 271"/>
                  <a:gd name="T9" fmla="*/ 30 h 76"/>
                  <a:gd name="T10" fmla="*/ 1 w 271"/>
                  <a:gd name="T11" fmla="*/ 31 h 76"/>
                  <a:gd name="T12" fmla="*/ 30 w 271"/>
                  <a:gd name="T13" fmla="*/ 47 h 76"/>
                  <a:gd name="T14" fmla="*/ 31 w 271"/>
                  <a:gd name="T15" fmla="*/ 47 h 76"/>
                  <a:gd name="T16" fmla="*/ 33 w 271"/>
                  <a:gd name="T17" fmla="*/ 48 h 76"/>
                  <a:gd name="T18" fmla="*/ 33 w 271"/>
                  <a:gd name="T19" fmla="*/ 48 h 76"/>
                  <a:gd name="T20" fmla="*/ 33 w 271"/>
                  <a:gd name="T21" fmla="*/ 48 h 76"/>
                  <a:gd name="T22" fmla="*/ 65 w 271"/>
                  <a:gd name="T23" fmla="*/ 60 h 76"/>
                  <a:gd name="T24" fmla="*/ 121 w 271"/>
                  <a:gd name="T25" fmla="*/ 76 h 76"/>
                  <a:gd name="T26" fmla="*/ 156 w 271"/>
                  <a:gd name="T27" fmla="*/ 68 h 76"/>
                  <a:gd name="T28" fmla="*/ 168 w 271"/>
                  <a:gd name="T29" fmla="*/ 64 h 76"/>
                  <a:gd name="T30" fmla="*/ 184 w 271"/>
                  <a:gd name="T31" fmla="*/ 58 h 76"/>
                  <a:gd name="T32" fmla="*/ 185 w 271"/>
                  <a:gd name="T33" fmla="*/ 58 h 76"/>
                  <a:gd name="T34" fmla="*/ 271 w 271"/>
                  <a:gd name="T35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71" h="76">
                    <a:moveTo>
                      <a:pt x="271" y="0"/>
                    </a:moveTo>
                    <a:cubicBezTo>
                      <a:pt x="265" y="4"/>
                      <a:pt x="260" y="7"/>
                      <a:pt x="254" y="10"/>
                    </a:cubicBezTo>
                    <a:cubicBezTo>
                      <a:pt x="206" y="32"/>
                      <a:pt x="162" y="40"/>
                      <a:pt x="124" y="40"/>
                    </a:cubicBezTo>
                    <a:cubicBezTo>
                      <a:pt x="81" y="40"/>
                      <a:pt x="44" y="31"/>
                      <a:pt x="15" y="19"/>
                    </a:cubicBezTo>
                    <a:cubicBezTo>
                      <a:pt x="5" y="25"/>
                      <a:pt x="0" y="30"/>
                      <a:pt x="0" y="30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2" y="48"/>
                      <a:pt x="32" y="48"/>
                      <a:pt x="3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44" y="53"/>
                      <a:pt x="54" y="57"/>
                      <a:pt x="65" y="60"/>
                    </a:cubicBezTo>
                    <a:cubicBezTo>
                      <a:pt x="85" y="67"/>
                      <a:pt x="104" y="72"/>
                      <a:pt x="121" y="76"/>
                    </a:cubicBezTo>
                    <a:cubicBezTo>
                      <a:pt x="132" y="74"/>
                      <a:pt x="144" y="71"/>
                      <a:pt x="156" y="68"/>
                    </a:cubicBezTo>
                    <a:cubicBezTo>
                      <a:pt x="160" y="67"/>
                      <a:pt x="164" y="66"/>
                      <a:pt x="168" y="64"/>
                    </a:cubicBezTo>
                    <a:cubicBezTo>
                      <a:pt x="173" y="62"/>
                      <a:pt x="179" y="60"/>
                      <a:pt x="184" y="58"/>
                    </a:cubicBezTo>
                    <a:cubicBezTo>
                      <a:pt x="185" y="58"/>
                      <a:pt x="185" y="58"/>
                      <a:pt x="185" y="58"/>
                    </a:cubicBezTo>
                    <a:cubicBezTo>
                      <a:pt x="217" y="44"/>
                      <a:pt x="246" y="24"/>
                      <a:pt x="271" y="0"/>
                    </a:cubicBezTo>
                  </a:path>
                </a:pathLst>
              </a:custGeom>
              <a:solidFill>
                <a:srgbClr val="9994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9" name="íṡḻïḓè">
                <a:extLst>
                  <a:ext uri="{FF2B5EF4-FFF2-40B4-BE49-F238E27FC236}">
                    <a16:creationId xmlns:a16="http://schemas.microsoft.com/office/drawing/2014/main" xmlns="" id="{41C84799-619C-4FAD-813D-1E44F1358C76}"/>
                  </a:ext>
                </a:extLst>
              </p:cNvPr>
              <p:cNvSpPr/>
              <p:nvPr/>
            </p:nvSpPr>
            <p:spPr bwMode="auto">
              <a:xfrm>
                <a:off x="6256338" y="2647950"/>
                <a:ext cx="358775" cy="269875"/>
              </a:xfrm>
              <a:custGeom>
                <a:avLst/>
                <a:gdLst>
                  <a:gd name="T0" fmla="*/ 0 w 109"/>
                  <a:gd name="T1" fmla="*/ 22 h 82"/>
                  <a:gd name="T2" fmla="*/ 72 w 109"/>
                  <a:gd name="T3" fmla="*/ 6 h 82"/>
                  <a:gd name="T4" fmla="*/ 87 w 109"/>
                  <a:gd name="T5" fmla="*/ 9 h 82"/>
                  <a:gd name="T6" fmla="*/ 106 w 109"/>
                  <a:gd name="T7" fmla="*/ 46 h 82"/>
                  <a:gd name="T8" fmla="*/ 104 w 109"/>
                  <a:gd name="T9" fmla="*/ 62 h 82"/>
                  <a:gd name="T10" fmla="*/ 79 w 109"/>
                  <a:gd name="T11" fmla="*/ 82 h 82"/>
                  <a:gd name="T12" fmla="*/ 58 w 109"/>
                  <a:gd name="T13" fmla="*/ 68 h 82"/>
                  <a:gd name="T14" fmla="*/ 76 w 109"/>
                  <a:gd name="T15" fmla="*/ 67 h 82"/>
                  <a:gd name="T16" fmla="*/ 64 w 109"/>
                  <a:gd name="T17" fmla="*/ 59 h 82"/>
                  <a:gd name="T18" fmla="*/ 6 w 109"/>
                  <a:gd name="T19" fmla="*/ 66 h 82"/>
                  <a:gd name="T20" fmla="*/ 0 w 109"/>
                  <a:gd name="T21" fmla="*/ 2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9" h="82">
                    <a:moveTo>
                      <a:pt x="0" y="22"/>
                    </a:moveTo>
                    <a:cubicBezTo>
                      <a:pt x="72" y="6"/>
                      <a:pt x="72" y="6"/>
                      <a:pt x="72" y="6"/>
                    </a:cubicBezTo>
                    <a:cubicBezTo>
                      <a:pt x="72" y="6"/>
                      <a:pt x="81" y="0"/>
                      <a:pt x="87" y="9"/>
                    </a:cubicBezTo>
                    <a:cubicBezTo>
                      <a:pt x="92" y="18"/>
                      <a:pt x="106" y="46"/>
                      <a:pt x="106" y="46"/>
                    </a:cubicBezTo>
                    <a:cubicBezTo>
                      <a:pt x="106" y="46"/>
                      <a:pt x="109" y="58"/>
                      <a:pt x="104" y="62"/>
                    </a:cubicBezTo>
                    <a:cubicBezTo>
                      <a:pt x="98" y="66"/>
                      <a:pt x="79" y="82"/>
                      <a:pt x="79" y="82"/>
                    </a:cubicBezTo>
                    <a:cubicBezTo>
                      <a:pt x="58" y="68"/>
                      <a:pt x="58" y="68"/>
                      <a:pt x="58" y="68"/>
                    </a:cubicBezTo>
                    <a:cubicBezTo>
                      <a:pt x="58" y="68"/>
                      <a:pt x="63" y="56"/>
                      <a:pt x="76" y="67"/>
                    </a:cubicBezTo>
                    <a:cubicBezTo>
                      <a:pt x="64" y="59"/>
                      <a:pt x="64" y="59"/>
                      <a:pt x="64" y="59"/>
                    </a:cubicBezTo>
                    <a:cubicBezTo>
                      <a:pt x="64" y="59"/>
                      <a:pt x="27" y="71"/>
                      <a:pt x="6" y="66"/>
                    </a:cubicBez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FDE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0" name="îśḷíde">
                <a:extLst>
                  <a:ext uri="{FF2B5EF4-FFF2-40B4-BE49-F238E27FC236}">
                    <a16:creationId xmlns:a16="http://schemas.microsoft.com/office/drawing/2014/main" xmlns="" id="{21E318B0-5FF0-4377-8452-954256C12432}"/>
                  </a:ext>
                </a:extLst>
              </p:cNvPr>
              <p:cNvSpPr/>
              <p:nvPr/>
            </p:nvSpPr>
            <p:spPr bwMode="auto">
              <a:xfrm>
                <a:off x="6213476" y="2690813"/>
                <a:ext cx="92075" cy="217487"/>
              </a:xfrm>
              <a:custGeom>
                <a:avLst/>
                <a:gdLst>
                  <a:gd name="T0" fmla="*/ 0 w 58"/>
                  <a:gd name="T1" fmla="*/ 10 h 137"/>
                  <a:gd name="T2" fmla="*/ 37 w 58"/>
                  <a:gd name="T3" fmla="*/ 0 h 137"/>
                  <a:gd name="T4" fmla="*/ 58 w 58"/>
                  <a:gd name="T5" fmla="*/ 129 h 137"/>
                  <a:gd name="T6" fmla="*/ 12 w 58"/>
                  <a:gd name="T7" fmla="*/ 137 h 137"/>
                  <a:gd name="T8" fmla="*/ 0 w 58"/>
                  <a:gd name="T9" fmla="*/ 1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37">
                    <a:moveTo>
                      <a:pt x="0" y="10"/>
                    </a:moveTo>
                    <a:lnTo>
                      <a:pt x="37" y="0"/>
                    </a:lnTo>
                    <a:lnTo>
                      <a:pt x="58" y="129"/>
                    </a:lnTo>
                    <a:lnTo>
                      <a:pt x="12" y="137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1" name="ísḻïḓe">
                <a:extLst>
                  <a:ext uri="{FF2B5EF4-FFF2-40B4-BE49-F238E27FC236}">
                    <a16:creationId xmlns:a16="http://schemas.microsoft.com/office/drawing/2014/main" xmlns="" id="{430D5ECB-E277-4F89-BF6F-D2569CB7A171}"/>
                  </a:ext>
                </a:extLst>
              </p:cNvPr>
              <p:cNvSpPr/>
              <p:nvPr/>
            </p:nvSpPr>
            <p:spPr bwMode="auto">
              <a:xfrm>
                <a:off x="7239001" y="1547813"/>
                <a:ext cx="327025" cy="273050"/>
              </a:xfrm>
              <a:custGeom>
                <a:avLst/>
                <a:gdLst>
                  <a:gd name="T0" fmla="*/ 0 w 99"/>
                  <a:gd name="T1" fmla="*/ 37 h 83"/>
                  <a:gd name="T2" fmla="*/ 53 w 99"/>
                  <a:gd name="T3" fmla="*/ 3 h 83"/>
                  <a:gd name="T4" fmla="*/ 61 w 99"/>
                  <a:gd name="T5" fmla="*/ 3 h 83"/>
                  <a:gd name="T6" fmla="*/ 94 w 99"/>
                  <a:gd name="T7" fmla="*/ 35 h 83"/>
                  <a:gd name="T8" fmla="*/ 97 w 99"/>
                  <a:gd name="T9" fmla="*/ 45 h 83"/>
                  <a:gd name="T10" fmla="*/ 68 w 99"/>
                  <a:gd name="T11" fmla="*/ 80 h 83"/>
                  <a:gd name="T12" fmla="*/ 20 w 99"/>
                  <a:gd name="T13" fmla="*/ 83 h 83"/>
                  <a:gd name="T14" fmla="*/ 0 w 99"/>
                  <a:gd name="T15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9" h="83">
                    <a:moveTo>
                      <a:pt x="0" y="37"/>
                    </a:moveTo>
                    <a:cubicBezTo>
                      <a:pt x="0" y="37"/>
                      <a:pt x="52" y="4"/>
                      <a:pt x="53" y="3"/>
                    </a:cubicBezTo>
                    <a:cubicBezTo>
                      <a:pt x="53" y="3"/>
                      <a:pt x="57" y="0"/>
                      <a:pt x="61" y="3"/>
                    </a:cubicBezTo>
                    <a:cubicBezTo>
                      <a:pt x="66" y="6"/>
                      <a:pt x="94" y="35"/>
                      <a:pt x="94" y="35"/>
                    </a:cubicBezTo>
                    <a:cubicBezTo>
                      <a:pt x="94" y="35"/>
                      <a:pt x="99" y="40"/>
                      <a:pt x="97" y="45"/>
                    </a:cubicBezTo>
                    <a:cubicBezTo>
                      <a:pt x="95" y="50"/>
                      <a:pt x="68" y="80"/>
                      <a:pt x="68" y="80"/>
                    </a:cubicBezTo>
                    <a:cubicBezTo>
                      <a:pt x="20" y="83"/>
                      <a:pt x="20" y="83"/>
                      <a:pt x="20" y="83"/>
                    </a:cubicBez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FFDE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2" name="îS1îḓê">
                <a:extLst>
                  <a:ext uri="{FF2B5EF4-FFF2-40B4-BE49-F238E27FC236}">
                    <a16:creationId xmlns:a16="http://schemas.microsoft.com/office/drawing/2014/main" xmlns="" id="{801E8A15-9440-45F7-AF0C-3FF6C5EC724F}"/>
                  </a:ext>
                </a:extLst>
              </p:cNvPr>
              <p:cNvSpPr/>
              <p:nvPr/>
            </p:nvSpPr>
            <p:spPr bwMode="auto">
              <a:xfrm>
                <a:off x="7288213" y="1655763"/>
                <a:ext cx="314325" cy="211137"/>
              </a:xfrm>
              <a:custGeom>
                <a:avLst/>
                <a:gdLst>
                  <a:gd name="T0" fmla="*/ 0 w 95"/>
                  <a:gd name="T1" fmla="*/ 23 h 64"/>
                  <a:gd name="T2" fmla="*/ 48 w 95"/>
                  <a:gd name="T3" fmla="*/ 13 h 64"/>
                  <a:gd name="T4" fmla="*/ 83 w 95"/>
                  <a:gd name="T5" fmla="*/ 1 h 64"/>
                  <a:gd name="T6" fmla="*/ 91 w 95"/>
                  <a:gd name="T7" fmla="*/ 12 h 64"/>
                  <a:gd name="T8" fmla="*/ 76 w 95"/>
                  <a:gd name="T9" fmla="*/ 31 h 64"/>
                  <a:gd name="T10" fmla="*/ 57 w 95"/>
                  <a:gd name="T11" fmla="*/ 56 h 64"/>
                  <a:gd name="T12" fmla="*/ 9 w 95"/>
                  <a:gd name="T13" fmla="*/ 55 h 64"/>
                  <a:gd name="T14" fmla="*/ 0 w 95"/>
                  <a:gd name="T15" fmla="*/ 2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5" h="64">
                    <a:moveTo>
                      <a:pt x="0" y="23"/>
                    </a:moveTo>
                    <a:cubicBezTo>
                      <a:pt x="0" y="23"/>
                      <a:pt x="46" y="13"/>
                      <a:pt x="48" y="13"/>
                    </a:cubicBezTo>
                    <a:cubicBezTo>
                      <a:pt x="50" y="12"/>
                      <a:pt x="79" y="2"/>
                      <a:pt x="83" y="1"/>
                    </a:cubicBezTo>
                    <a:cubicBezTo>
                      <a:pt x="86" y="0"/>
                      <a:pt x="95" y="1"/>
                      <a:pt x="91" y="12"/>
                    </a:cubicBezTo>
                    <a:cubicBezTo>
                      <a:pt x="87" y="23"/>
                      <a:pt x="76" y="31"/>
                      <a:pt x="76" y="31"/>
                    </a:cubicBezTo>
                    <a:cubicBezTo>
                      <a:pt x="75" y="32"/>
                      <a:pt x="70" y="49"/>
                      <a:pt x="57" y="56"/>
                    </a:cubicBezTo>
                    <a:cubicBezTo>
                      <a:pt x="43" y="64"/>
                      <a:pt x="9" y="55"/>
                      <a:pt x="9" y="55"/>
                    </a:cubicBez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FDE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3" name="ïṡḷïďè">
                <a:extLst>
                  <a:ext uri="{FF2B5EF4-FFF2-40B4-BE49-F238E27FC236}">
                    <a16:creationId xmlns:a16="http://schemas.microsoft.com/office/drawing/2014/main" xmlns="" id="{FE5FFCD1-68A6-40AB-A41F-45041B70367A}"/>
                  </a:ext>
                </a:extLst>
              </p:cNvPr>
              <p:cNvSpPr/>
              <p:nvPr/>
            </p:nvSpPr>
            <p:spPr bwMode="auto">
              <a:xfrm>
                <a:off x="7183438" y="1652588"/>
                <a:ext cx="144463" cy="214312"/>
              </a:xfrm>
              <a:custGeom>
                <a:avLst/>
                <a:gdLst>
                  <a:gd name="T0" fmla="*/ 0 w 91"/>
                  <a:gd name="T1" fmla="*/ 21 h 135"/>
                  <a:gd name="T2" fmla="*/ 45 w 91"/>
                  <a:gd name="T3" fmla="*/ 0 h 135"/>
                  <a:gd name="T4" fmla="*/ 91 w 91"/>
                  <a:gd name="T5" fmla="*/ 114 h 135"/>
                  <a:gd name="T6" fmla="*/ 39 w 91"/>
                  <a:gd name="T7" fmla="*/ 135 h 135"/>
                  <a:gd name="T8" fmla="*/ 0 w 91"/>
                  <a:gd name="T9" fmla="*/ 2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135">
                    <a:moveTo>
                      <a:pt x="0" y="21"/>
                    </a:moveTo>
                    <a:lnTo>
                      <a:pt x="45" y="0"/>
                    </a:lnTo>
                    <a:lnTo>
                      <a:pt x="91" y="114"/>
                    </a:lnTo>
                    <a:lnTo>
                      <a:pt x="39" y="13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4" name="îṡlïdê">
                <a:extLst>
                  <a:ext uri="{FF2B5EF4-FFF2-40B4-BE49-F238E27FC236}">
                    <a16:creationId xmlns:a16="http://schemas.microsoft.com/office/drawing/2014/main" xmlns="" id="{163C9A4E-2946-4A31-AA86-F456A42F8960}"/>
                  </a:ext>
                </a:extLst>
              </p:cNvPr>
              <p:cNvSpPr/>
              <p:nvPr/>
            </p:nvSpPr>
            <p:spPr bwMode="auto">
              <a:xfrm>
                <a:off x="6088063" y="1665288"/>
                <a:ext cx="1184275" cy="863600"/>
              </a:xfrm>
              <a:custGeom>
                <a:avLst/>
                <a:gdLst>
                  <a:gd name="T0" fmla="*/ 335 w 359"/>
                  <a:gd name="T1" fmla="*/ 0 h 262"/>
                  <a:gd name="T2" fmla="*/ 37 w 359"/>
                  <a:gd name="T3" fmla="*/ 144 h 262"/>
                  <a:gd name="T4" fmla="*/ 0 w 359"/>
                  <a:gd name="T5" fmla="*/ 262 h 262"/>
                  <a:gd name="T6" fmla="*/ 245 w 359"/>
                  <a:gd name="T7" fmla="*/ 132 h 262"/>
                  <a:gd name="T8" fmla="*/ 359 w 359"/>
                  <a:gd name="T9" fmla="*/ 72 h 262"/>
                  <a:gd name="T10" fmla="*/ 335 w 359"/>
                  <a:gd name="T11" fmla="*/ 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9" h="262">
                    <a:moveTo>
                      <a:pt x="335" y="0"/>
                    </a:moveTo>
                    <a:cubicBezTo>
                      <a:pt x="37" y="144"/>
                      <a:pt x="37" y="144"/>
                      <a:pt x="37" y="144"/>
                    </a:cubicBezTo>
                    <a:cubicBezTo>
                      <a:pt x="0" y="262"/>
                      <a:pt x="0" y="262"/>
                      <a:pt x="0" y="262"/>
                    </a:cubicBezTo>
                    <a:cubicBezTo>
                      <a:pt x="0" y="262"/>
                      <a:pt x="196" y="156"/>
                      <a:pt x="245" y="132"/>
                    </a:cubicBezTo>
                    <a:cubicBezTo>
                      <a:pt x="293" y="108"/>
                      <a:pt x="359" y="72"/>
                      <a:pt x="359" y="72"/>
                    </a:cubicBezTo>
                    <a:cubicBezTo>
                      <a:pt x="335" y="0"/>
                      <a:pt x="335" y="0"/>
                      <a:pt x="335" y="0"/>
                    </a:cubicBezTo>
                  </a:path>
                </a:pathLst>
              </a:custGeom>
              <a:solidFill>
                <a:srgbClr val="3C32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5" name="i$ľíďè">
                <a:extLst>
                  <a:ext uri="{FF2B5EF4-FFF2-40B4-BE49-F238E27FC236}">
                    <a16:creationId xmlns:a16="http://schemas.microsoft.com/office/drawing/2014/main" xmlns="" id="{866BE9D5-366C-4E53-B35E-017D73DE9CF1}"/>
                  </a:ext>
                </a:extLst>
              </p:cNvPr>
              <p:cNvSpPr/>
              <p:nvPr/>
            </p:nvSpPr>
            <p:spPr bwMode="auto">
              <a:xfrm>
                <a:off x="4506913" y="2409825"/>
                <a:ext cx="1055688" cy="498475"/>
              </a:xfrm>
              <a:custGeom>
                <a:avLst/>
                <a:gdLst>
                  <a:gd name="T0" fmla="*/ 291 w 320"/>
                  <a:gd name="T1" fmla="*/ 35 h 151"/>
                  <a:gd name="T2" fmla="*/ 55 w 320"/>
                  <a:gd name="T3" fmla="*/ 151 h 151"/>
                  <a:gd name="T4" fmla="*/ 0 w 320"/>
                  <a:gd name="T5" fmla="*/ 116 h 151"/>
                  <a:gd name="T6" fmla="*/ 303 w 320"/>
                  <a:gd name="T7" fmla="*/ 1 h 151"/>
                  <a:gd name="T8" fmla="*/ 320 w 320"/>
                  <a:gd name="T9" fmla="*/ 8 h 151"/>
                  <a:gd name="T10" fmla="*/ 314 w 320"/>
                  <a:gd name="T11" fmla="*/ 18 h 151"/>
                  <a:gd name="T12" fmla="*/ 291 w 320"/>
                  <a:gd name="T13" fmla="*/ 3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0" h="151">
                    <a:moveTo>
                      <a:pt x="291" y="35"/>
                    </a:moveTo>
                    <a:cubicBezTo>
                      <a:pt x="218" y="83"/>
                      <a:pt x="137" y="120"/>
                      <a:pt x="55" y="151"/>
                    </a:cubicBezTo>
                    <a:cubicBezTo>
                      <a:pt x="42" y="133"/>
                      <a:pt x="22" y="120"/>
                      <a:pt x="0" y="116"/>
                    </a:cubicBezTo>
                    <a:cubicBezTo>
                      <a:pt x="94" y="62"/>
                      <a:pt x="196" y="21"/>
                      <a:pt x="303" y="1"/>
                    </a:cubicBezTo>
                    <a:cubicBezTo>
                      <a:pt x="309" y="0"/>
                      <a:pt x="319" y="1"/>
                      <a:pt x="320" y="8"/>
                    </a:cubicBezTo>
                    <a:cubicBezTo>
                      <a:pt x="320" y="12"/>
                      <a:pt x="317" y="15"/>
                      <a:pt x="314" y="18"/>
                    </a:cubicBezTo>
                    <a:cubicBezTo>
                      <a:pt x="306" y="25"/>
                      <a:pt x="300" y="29"/>
                      <a:pt x="291" y="35"/>
                    </a:cubicBezTo>
                  </a:path>
                </a:pathLst>
              </a:custGeom>
              <a:solidFill>
                <a:srgbClr val="BF1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6" name="í$ḻíḑè">
                <a:extLst>
                  <a:ext uri="{FF2B5EF4-FFF2-40B4-BE49-F238E27FC236}">
                    <a16:creationId xmlns:a16="http://schemas.microsoft.com/office/drawing/2014/main" xmlns="" id="{C31EF15A-8F75-4352-9B4F-AE0B8ED973F6}"/>
                  </a:ext>
                </a:extLst>
              </p:cNvPr>
              <p:cNvSpPr/>
              <p:nvPr/>
            </p:nvSpPr>
            <p:spPr bwMode="auto">
              <a:xfrm>
                <a:off x="5962651" y="1425575"/>
                <a:ext cx="735013" cy="830262"/>
              </a:xfrm>
              <a:custGeom>
                <a:avLst/>
                <a:gdLst>
                  <a:gd name="T0" fmla="*/ 143 w 223"/>
                  <a:gd name="T1" fmla="*/ 12 h 252"/>
                  <a:gd name="T2" fmla="*/ 179 w 223"/>
                  <a:gd name="T3" fmla="*/ 49 h 252"/>
                  <a:gd name="T4" fmla="*/ 190 w 223"/>
                  <a:gd name="T5" fmla="*/ 97 h 252"/>
                  <a:gd name="T6" fmla="*/ 197 w 223"/>
                  <a:gd name="T7" fmla="*/ 113 h 252"/>
                  <a:gd name="T8" fmla="*/ 219 w 223"/>
                  <a:gd name="T9" fmla="*/ 115 h 252"/>
                  <a:gd name="T10" fmla="*/ 221 w 223"/>
                  <a:gd name="T11" fmla="*/ 119 h 252"/>
                  <a:gd name="T12" fmla="*/ 181 w 223"/>
                  <a:gd name="T13" fmla="*/ 193 h 252"/>
                  <a:gd name="T14" fmla="*/ 175 w 223"/>
                  <a:gd name="T15" fmla="*/ 198 h 252"/>
                  <a:gd name="T16" fmla="*/ 121 w 223"/>
                  <a:gd name="T17" fmla="*/ 209 h 252"/>
                  <a:gd name="T18" fmla="*/ 75 w 223"/>
                  <a:gd name="T19" fmla="*/ 252 h 252"/>
                  <a:gd name="T20" fmla="*/ 33 w 223"/>
                  <a:gd name="T21" fmla="*/ 197 h 252"/>
                  <a:gd name="T22" fmla="*/ 54 w 223"/>
                  <a:gd name="T23" fmla="*/ 174 h 252"/>
                  <a:gd name="T24" fmla="*/ 6 w 223"/>
                  <a:gd name="T25" fmla="*/ 91 h 252"/>
                  <a:gd name="T26" fmla="*/ 68 w 223"/>
                  <a:gd name="T27" fmla="*/ 11 h 252"/>
                  <a:gd name="T28" fmla="*/ 143 w 223"/>
                  <a:gd name="T29" fmla="*/ 1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3" h="252">
                    <a:moveTo>
                      <a:pt x="143" y="12"/>
                    </a:moveTo>
                    <a:cubicBezTo>
                      <a:pt x="157" y="19"/>
                      <a:pt x="173" y="34"/>
                      <a:pt x="179" y="49"/>
                    </a:cubicBezTo>
                    <a:cubicBezTo>
                      <a:pt x="184" y="65"/>
                      <a:pt x="187" y="81"/>
                      <a:pt x="190" y="97"/>
                    </a:cubicBezTo>
                    <a:cubicBezTo>
                      <a:pt x="191" y="102"/>
                      <a:pt x="192" y="109"/>
                      <a:pt x="197" y="113"/>
                    </a:cubicBezTo>
                    <a:cubicBezTo>
                      <a:pt x="202" y="118"/>
                      <a:pt x="211" y="116"/>
                      <a:pt x="219" y="115"/>
                    </a:cubicBezTo>
                    <a:cubicBezTo>
                      <a:pt x="219" y="115"/>
                      <a:pt x="223" y="114"/>
                      <a:pt x="221" y="119"/>
                    </a:cubicBezTo>
                    <a:cubicBezTo>
                      <a:pt x="221" y="125"/>
                      <a:pt x="181" y="193"/>
                      <a:pt x="181" y="193"/>
                    </a:cubicBezTo>
                    <a:cubicBezTo>
                      <a:pt x="181" y="193"/>
                      <a:pt x="180" y="197"/>
                      <a:pt x="175" y="198"/>
                    </a:cubicBezTo>
                    <a:cubicBezTo>
                      <a:pt x="169" y="199"/>
                      <a:pt x="121" y="209"/>
                      <a:pt x="121" y="209"/>
                    </a:cubicBezTo>
                    <a:cubicBezTo>
                      <a:pt x="75" y="252"/>
                      <a:pt x="75" y="252"/>
                      <a:pt x="75" y="252"/>
                    </a:cubicBezTo>
                    <a:cubicBezTo>
                      <a:pt x="33" y="197"/>
                      <a:pt x="33" y="197"/>
                      <a:pt x="33" y="197"/>
                    </a:cubicBezTo>
                    <a:cubicBezTo>
                      <a:pt x="54" y="174"/>
                      <a:pt x="54" y="174"/>
                      <a:pt x="54" y="174"/>
                    </a:cubicBezTo>
                    <a:cubicBezTo>
                      <a:pt x="54" y="174"/>
                      <a:pt x="0" y="143"/>
                      <a:pt x="6" y="91"/>
                    </a:cubicBezTo>
                    <a:cubicBezTo>
                      <a:pt x="11" y="42"/>
                      <a:pt x="33" y="23"/>
                      <a:pt x="68" y="11"/>
                    </a:cubicBezTo>
                    <a:cubicBezTo>
                      <a:pt x="97" y="0"/>
                      <a:pt x="119" y="0"/>
                      <a:pt x="143" y="12"/>
                    </a:cubicBezTo>
                  </a:path>
                </a:pathLst>
              </a:custGeom>
              <a:solidFill>
                <a:srgbClr val="FFDE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7" name="ïṩḷíḓé">
                <a:extLst>
                  <a:ext uri="{FF2B5EF4-FFF2-40B4-BE49-F238E27FC236}">
                    <a16:creationId xmlns:a16="http://schemas.microsoft.com/office/drawing/2014/main" xmlns="" id="{6F49588E-AB2C-4A81-B902-3A2055B615B3}"/>
                  </a:ext>
                </a:extLst>
              </p:cNvPr>
              <p:cNvSpPr/>
              <p:nvPr/>
            </p:nvSpPr>
            <p:spPr bwMode="auto">
              <a:xfrm>
                <a:off x="4616451" y="2170113"/>
                <a:ext cx="1597025" cy="1249362"/>
              </a:xfrm>
              <a:custGeom>
                <a:avLst/>
                <a:gdLst>
                  <a:gd name="T0" fmla="*/ 480 w 484"/>
                  <a:gd name="T1" fmla="*/ 74 h 379"/>
                  <a:gd name="T2" fmla="*/ 474 w 484"/>
                  <a:gd name="T3" fmla="*/ 96 h 379"/>
                  <a:gd name="T4" fmla="*/ 365 w 484"/>
                  <a:gd name="T5" fmla="*/ 231 h 379"/>
                  <a:gd name="T6" fmla="*/ 288 w 484"/>
                  <a:gd name="T7" fmla="*/ 315 h 379"/>
                  <a:gd name="T8" fmla="*/ 0 w 484"/>
                  <a:gd name="T9" fmla="*/ 298 h 379"/>
                  <a:gd name="T10" fmla="*/ 144 w 484"/>
                  <a:gd name="T11" fmla="*/ 220 h 379"/>
                  <a:gd name="T12" fmla="*/ 235 w 484"/>
                  <a:gd name="T13" fmla="*/ 111 h 379"/>
                  <a:gd name="T14" fmla="*/ 306 w 484"/>
                  <a:gd name="T15" fmla="*/ 34 h 379"/>
                  <a:gd name="T16" fmla="*/ 308 w 484"/>
                  <a:gd name="T17" fmla="*/ 32 h 379"/>
                  <a:gd name="T18" fmla="*/ 320 w 484"/>
                  <a:gd name="T19" fmla="*/ 27 h 379"/>
                  <a:gd name="T20" fmla="*/ 403 w 484"/>
                  <a:gd name="T21" fmla="*/ 4 h 379"/>
                  <a:gd name="T22" fmla="*/ 453 w 484"/>
                  <a:gd name="T23" fmla="*/ 4 h 379"/>
                  <a:gd name="T24" fmla="*/ 481 w 484"/>
                  <a:gd name="T25" fmla="*/ 17 h 379"/>
                  <a:gd name="T26" fmla="*/ 480 w 484"/>
                  <a:gd name="T27" fmla="*/ 74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4" h="379">
                    <a:moveTo>
                      <a:pt x="480" y="74"/>
                    </a:moveTo>
                    <a:cubicBezTo>
                      <a:pt x="478" y="84"/>
                      <a:pt x="476" y="93"/>
                      <a:pt x="474" y="96"/>
                    </a:cubicBezTo>
                    <a:cubicBezTo>
                      <a:pt x="466" y="112"/>
                      <a:pt x="365" y="231"/>
                      <a:pt x="365" y="231"/>
                    </a:cubicBezTo>
                    <a:cubicBezTo>
                      <a:pt x="340" y="260"/>
                      <a:pt x="323" y="299"/>
                      <a:pt x="288" y="315"/>
                    </a:cubicBezTo>
                    <a:cubicBezTo>
                      <a:pt x="151" y="379"/>
                      <a:pt x="45" y="327"/>
                      <a:pt x="0" y="298"/>
                    </a:cubicBezTo>
                    <a:cubicBezTo>
                      <a:pt x="30" y="251"/>
                      <a:pt x="87" y="221"/>
                      <a:pt x="144" y="220"/>
                    </a:cubicBezTo>
                    <a:cubicBezTo>
                      <a:pt x="144" y="220"/>
                      <a:pt x="188" y="166"/>
                      <a:pt x="235" y="111"/>
                    </a:cubicBezTo>
                    <a:cubicBezTo>
                      <a:pt x="260" y="83"/>
                      <a:pt x="285" y="55"/>
                      <a:pt x="306" y="34"/>
                    </a:cubicBezTo>
                    <a:cubicBezTo>
                      <a:pt x="307" y="33"/>
                      <a:pt x="307" y="33"/>
                      <a:pt x="308" y="32"/>
                    </a:cubicBezTo>
                    <a:cubicBezTo>
                      <a:pt x="312" y="30"/>
                      <a:pt x="316" y="29"/>
                      <a:pt x="320" y="27"/>
                    </a:cubicBezTo>
                    <a:cubicBezTo>
                      <a:pt x="347" y="17"/>
                      <a:pt x="374" y="9"/>
                      <a:pt x="403" y="4"/>
                    </a:cubicBezTo>
                    <a:cubicBezTo>
                      <a:pt x="419" y="2"/>
                      <a:pt x="436" y="0"/>
                      <a:pt x="453" y="4"/>
                    </a:cubicBezTo>
                    <a:cubicBezTo>
                      <a:pt x="463" y="6"/>
                      <a:pt x="473" y="10"/>
                      <a:pt x="481" y="17"/>
                    </a:cubicBezTo>
                    <a:cubicBezTo>
                      <a:pt x="484" y="36"/>
                      <a:pt x="483" y="58"/>
                      <a:pt x="480" y="74"/>
                    </a:cubicBezTo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8" name="ïṣļiďè">
                <a:extLst>
                  <a:ext uri="{FF2B5EF4-FFF2-40B4-BE49-F238E27FC236}">
                    <a16:creationId xmlns:a16="http://schemas.microsoft.com/office/drawing/2014/main" xmlns="" id="{0A2394EA-6982-4584-A2AC-4CB2A863AEF7}"/>
                  </a:ext>
                </a:extLst>
              </p:cNvPr>
              <p:cNvSpPr/>
              <p:nvPr/>
            </p:nvSpPr>
            <p:spPr bwMode="auto">
              <a:xfrm>
                <a:off x="3478213" y="4522788"/>
                <a:ext cx="538163" cy="582612"/>
              </a:xfrm>
              <a:custGeom>
                <a:avLst/>
                <a:gdLst>
                  <a:gd name="T0" fmla="*/ 121 w 163"/>
                  <a:gd name="T1" fmla="*/ 1 h 177"/>
                  <a:gd name="T2" fmla="*/ 79 w 163"/>
                  <a:gd name="T3" fmla="*/ 0 h 177"/>
                  <a:gd name="T4" fmla="*/ 49 w 163"/>
                  <a:gd name="T5" fmla="*/ 58 h 177"/>
                  <a:gd name="T6" fmla="*/ 0 w 163"/>
                  <a:gd name="T7" fmla="*/ 168 h 177"/>
                  <a:gd name="T8" fmla="*/ 21 w 163"/>
                  <a:gd name="T9" fmla="*/ 173 h 177"/>
                  <a:gd name="T10" fmla="*/ 124 w 163"/>
                  <a:gd name="T11" fmla="*/ 75 h 177"/>
                  <a:gd name="T12" fmla="*/ 163 w 163"/>
                  <a:gd name="T13" fmla="*/ 43 h 177"/>
                  <a:gd name="T14" fmla="*/ 145 w 163"/>
                  <a:gd name="T15" fmla="*/ 5 h 177"/>
                  <a:gd name="T16" fmla="*/ 121 w 163"/>
                  <a:gd name="T17" fmla="*/ 1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3" h="177">
                    <a:moveTo>
                      <a:pt x="121" y="1"/>
                    </a:moveTo>
                    <a:cubicBezTo>
                      <a:pt x="121" y="1"/>
                      <a:pt x="93" y="2"/>
                      <a:pt x="79" y="0"/>
                    </a:cubicBezTo>
                    <a:cubicBezTo>
                      <a:pt x="66" y="9"/>
                      <a:pt x="55" y="46"/>
                      <a:pt x="49" y="58"/>
                    </a:cubicBezTo>
                    <a:cubicBezTo>
                      <a:pt x="43" y="70"/>
                      <a:pt x="0" y="160"/>
                      <a:pt x="0" y="168"/>
                    </a:cubicBezTo>
                    <a:cubicBezTo>
                      <a:pt x="0" y="176"/>
                      <a:pt x="15" y="177"/>
                      <a:pt x="21" y="173"/>
                    </a:cubicBezTo>
                    <a:cubicBezTo>
                      <a:pt x="27" y="169"/>
                      <a:pt x="102" y="92"/>
                      <a:pt x="124" y="75"/>
                    </a:cubicBezTo>
                    <a:cubicBezTo>
                      <a:pt x="146" y="58"/>
                      <a:pt x="163" y="43"/>
                      <a:pt x="163" y="43"/>
                    </a:cubicBezTo>
                    <a:cubicBezTo>
                      <a:pt x="145" y="5"/>
                      <a:pt x="145" y="5"/>
                      <a:pt x="145" y="5"/>
                    </a:cubicBezTo>
                    <a:lnTo>
                      <a:pt x="121" y="1"/>
                    </a:lnTo>
                    <a:close/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9" name="îšľíḑé">
                <a:extLst>
                  <a:ext uri="{FF2B5EF4-FFF2-40B4-BE49-F238E27FC236}">
                    <a16:creationId xmlns:a16="http://schemas.microsoft.com/office/drawing/2014/main" xmlns="" id="{48CA448C-A746-48C1-8396-BA38120918B3}"/>
                  </a:ext>
                </a:extLst>
              </p:cNvPr>
              <p:cNvSpPr/>
              <p:nvPr/>
            </p:nvSpPr>
            <p:spPr bwMode="auto">
              <a:xfrm>
                <a:off x="5437188" y="2262188"/>
                <a:ext cx="819150" cy="760412"/>
              </a:xfrm>
              <a:custGeom>
                <a:avLst/>
                <a:gdLst>
                  <a:gd name="T0" fmla="*/ 180 w 248"/>
                  <a:gd name="T1" fmla="*/ 4 h 231"/>
                  <a:gd name="T2" fmla="*/ 165 w 248"/>
                  <a:gd name="T3" fmla="*/ 77 h 231"/>
                  <a:gd name="T4" fmla="*/ 116 w 248"/>
                  <a:gd name="T5" fmla="*/ 136 h 231"/>
                  <a:gd name="T6" fmla="*/ 110 w 248"/>
                  <a:gd name="T7" fmla="*/ 151 h 231"/>
                  <a:gd name="T8" fmla="*/ 238 w 248"/>
                  <a:gd name="T9" fmla="*/ 126 h 231"/>
                  <a:gd name="T10" fmla="*/ 248 w 248"/>
                  <a:gd name="T11" fmla="*/ 202 h 231"/>
                  <a:gd name="T12" fmla="*/ 130 w 248"/>
                  <a:gd name="T13" fmla="*/ 224 h 231"/>
                  <a:gd name="T14" fmla="*/ 18 w 248"/>
                  <a:gd name="T15" fmla="*/ 231 h 231"/>
                  <a:gd name="T16" fmla="*/ 2 w 248"/>
                  <a:gd name="T17" fmla="*/ 210 h 231"/>
                  <a:gd name="T18" fmla="*/ 104 w 248"/>
                  <a:gd name="T19" fmla="*/ 1 h 231"/>
                  <a:gd name="T20" fmla="*/ 180 w 248"/>
                  <a:gd name="T21" fmla="*/ 4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31">
                    <a:moveTo>
                      <a:pt x="180" y="4"/>
                    </a:moveTo>
                    <a:cubicBezTo>
                      <a:pt x="203" y="12"/>
                      <a:pt x="175" y="54"/>
                      <a:pt x="165" y="77"/>
                    </a:cubicBezTo>
                    <a:cubicBezTo>
                      <a:pt x="116" y="136"/>
                      <a:pt x="116" y="136"/>
                      <a:pt x="116" y="136"/>
                    </a:cubicBezTo>
                    <a:cubicBezTo>
                      <a:pt x="116" y="144"/>
                      <a:pt x="115" y="146"/>
                      <a:pt x="110" y="151"/>
                    </a:cubicBezTo>
                    <a:cubicBezTo>
                      <a:pt x="154" y="143"/>
                      <a:pt x="195" y="139"/>
                      <a:pt x="238" y="126"/>
                    </a:cubicBezTo>
                    <a:cubicBezTo>
                      <a:pt x="240" y="150"/>
                      <a:pt x="245" y="178"/>
                      <a:pt x="248" y="202"/>
                    </a:cubicBezTo>
                    <a:cubicBezTo>
                      <a:pt x="248" y="202"/>
                      <a:pt x="186" y="217"/>
                      <a:pt x="130" y="224"/>
                    </a:cubicBezTo>
                    <a:cubicBezTo>
                      <a:pt x="77" y="231"/>
                      <a:pt x="18" y="231"/>
                      <a:pt x="18" y="231"/>
                    </a:cubicBezTo>
                    <a:cubicBezTo>
                      <a:pt x="9" y="227"/>
                      <a:pt x="0" y="219"/>
                      <a:pt x="2" y="210"/>
                    </a:cubicBezTo>
                    <a:cubicBezTo>
                      <a:pt x="24" y="135"/>
                      <a:pt x="58" y="64"/>
                      <a:pt x="104" y="1"/>
                    </a:cubicBezTo>
                    <a:cubicBezTo>
                      <a:pt x="104" y="1"/>
                      <a:pt x="168" y="0"/>
                      <a:pt x="180" y="4"/>
                    </a:cubicBezTo>
                  </a:path>
                </a:pathLst>
              </a:custGeom>
              <a:solidFill>
                <a:srgbClr val="3C32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0" name="ïṥ1iḓè">
                <a:extLst>
                  <a:ext uri="{FF2B5EF4-FFF2-40B4-BE49-F238E27FC236}">
                    <a16:creationId xmlns:a16="http://schemas.microsoft.com/office/drawing/2014/main" xmlns="" id="{05B0F495-C45F-47A6-B5C8-ECABAD4CA568}"/>
                  </a:ext>
                </a:extLst>
              </p:cNvPr>
              <p:cNvSpPr/>
              <p:nvPr/>
            </p:nvSpPr>
            <p:spPr bwMode="auto">
              <a:xfrm>
                <a:off x="5391151" y="2176463"/>
                <a:ext cx="819150" cy="358775"/>
              </a:xfrm>
              <a:custGeom>
                <a:avLst/>
                <a:gdLst>
                  <a:gd name="T0" fmla="*/ 197 w 248"/>
                  <a:gd name="T1" fmla="*/ 0 h 109"/>
                  <a:gd name="T2" fmla="*/ 168 w 248"/>
                  <a:gd name="T3" fmla="*/ 2 h 109"/>
                  <a:gd name="T4" fmla="*/ 85 w 248"/>
                  <a:gd name="T5" fmla="*/ 25 h 109"/>
                  <a:gd name="T6" fmla="*/ 73 w 248"/>
                  <a:gd name="T7" fmla="*/ 30 h 109"/>
                  <a:gd name="T8" fmla="*/ 71 w 248"/>
                  <a:gd name="T9" fmla="*/ 32 h 109"/>
                  <a:gd name="T10" fmla="*/ 0 w 248"/>
                  <a:gd name="T11" fmla="*/ 109 h 109"/>
                  <a:gd name="T12" fmla="*/ 83 w 248"/>
                  <a:gd name="T13" fmla="*/ 81 h 109"/>
                  <a:gd name="T14" fmla="*/ 118 w 248"/>
                  <a:gd name="T15" fmla="*/ 27 h 109"/>
                  <a:gd name="T16" fmla="*/ 133 w 248"/>
                  <a:gd name="T17" fmla="*/ 27 h 109"/>
                  <a:gd name="T18" fmla="*/ 194 w 248"/>
                  <a:gd name="T19" fmla="*/ 30 h 109"/>
                  <a:gd name="T20" fmla="*/ 197 w 248"/>
                  <a:gd name="T21" fmla="*/ 67 h 109"/>
                  <a:gd name="T22" fmla="*/ 244 w 248"/>
                  <a:gd name="T23" fmla="*/ 71 h 109"/>
                  <a:gd name="T24" fmla="*/ 245 w 248"/>
                  <a:gd name="T25" fmla="*/ 72 h 109"/>
                  <a:gd name="T26" fmla="*/ 248 w 248"/>
                  <a:gd name="T27" fmla="*/ 38 h 109"/>
                  <a:gd name="T28" fmla="*/ 247 w 248"/>
                  <a:gd name="T29" fmla="*/ 22 h 109"/>
                  <a:gd name="T30" fmla="*/ 246 w 248"/>
                  <a:gd name="T31" fmla="*/ 15 h 109"/>
                  <a:gd name="T32" fmla="*/ 237 w 248"/>
                  <a:gd name="T33" fmla="*/ 9 h 109"/>
                  <a:gd name="T34" fmla="*/ 218 w 248"/>
                  <a:gd name="T35" fmla="*/ 2 h 109"/>
                  <a:gd name="T36" fmla="*/ 197 w 248"/>
                  <a:gd name="T37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8" h="109">
                    <a:moveTo>
                      <a:pt x="197" y="0"/>
                    </a:moveTo>
                    <a:cubicBezTo>
                      <a:pt x="187" y="0"/>
                      <a:pt x="177" y="1"/>
                      <a:pt x="168" y="2"/>
                    </a:cubicBezTo>
                    <a:cubicBezTo>
                      <a:pt x="139" y="7"/>
                      <a:pt x="112" y="15"/>
                      <a:pt x="85" y="25"/>
                    </a:cubicBezTo>
                    <a:cubicBezTo>
                      <a:pt x="81" y="27"/>
                      <a:pt x="77" y="28"/>
                      <a:pt x="73" y="30"/>
                    </a:cubicBezTo>
                    <a:cubicBezTo>
                      <a:pt x="72" y="31"/>
                      <a:pt x="72" y="31"/>
                      <a:pt x="71" y="32"/>
                    </a:cubicBezTo>
                    <a:cubicBezTo>
                      <a:pt x="50" y="53"/>
                      <a:pt x="25" y="81"/>
                      <a:pt x="0" y="109"/>
                    </a:cubicBezTo>
                    <a:cubicBezTo>
                      <a:pt x="27" y="98"/>
                      <a:pt x="55" y="88"/>
                      <a:pt x="83" y="81"/>
                    </a:cubicBezTo>
                    <a:cubicBezTo>
                      <a:pt x="94" y="63"/>
                      <a:pt x="105" y="45"/>
                      <a:pt x="118" y="27"/>
                    </a:cubicBezTo>
                    <a:cubicBezTo>
                      <a:pt x="118" y="27"/>
                      <a:pt x="124" y="27"/>
                      <a:pt x="133" y="27"/>
                    </a:cubicBezTo>
                    <a:cubicBezTo>
                      <a:pt x="153" y="27"/>
                      <a:pt x="185" y="28"/>
                      <a:pt x="194" y="30"/>
                    </a:cubicBezTo>
                    <a:cubicBezTo>
                      <a:pt x="207" y="35"/>
                      <a:pt x="204" y="50"/>
                      <a:pt x="197" y="67"/>
                    </a:cubicBezTo>
                    <a:cubicBezTo>
                      <a:pt x="213" y="67"/>
                      <a:pt x="228" y="67"/>
                      <a:pt x="244" y="71"/>
                    </a:cubicBezTo>
                    <a:cubicBezTo>
                      <a:pt x="244" y="71"/>
                      <a:pt x="244" y="72"/>
                      <a:pt x="245" y="72"/>
                    </a:cubicBezTo>
                    <a:cubicBezTo>
                      <a:pt x="246" y="62"/>
                      <a:pt x="248" y="50"/>
                      <a:pt x="248" y="38"/>
                    </a:cubicBezTo>
                    <a:cubicBezTo>
                      <a:pt x="248" y="33"/>
                      <a:pt x="247" y="27"/>
                      <a:pt x="247" y="22"/>
                    </a:cubicBezTo>
                    <a:cubicBezTo>
                      <a:pt x="247" y="19"/>
                      <a:pt x="246" y="17"/>
                      <a:pt x="246" y="15"/>
                    </a:cubicBezTo>
                    <a:cubicBezTo>
                      <a:pt x="243" y="13"/>
                      <a:pt x="240" y="11"/>
                      <a:pt x="237" y="9"/>
                    </a:cubicBezTo>
                    <a:cubicBezTo>
                      <a:pt x="231" y="6"/>
                      <a:pt x="225" y="3"/>
                      <a:pt x="218" y="2"/>
                    </a:cubicBezTo>
                    <a:cubicBezTo>
                      <a:pt x="211" y="0"/>
                      <a:pt x="204" y="0"/>
                      <a:pt x="197" y="0"/>
                    </a:cubicBezTo>
                  </a:path>
                </a:pathLst>
              </a:custGeom>
              <a:solidFill>
                <a:srgbClr val="1711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1" name="ï$lîḋé">
                <a:extLst>
                  <a:ext uri="{FF2B5EF4-FFF2-40B4-BE49-F238E27FC236}">
                    <a16:creationId xmlns:a16="http://schemas.microsoft.com/office/drawing/2014/main" xmlns="" id="{984861FA-CF9B-4504-8803-86D3FF7712BC}"/>
                  </a:ext>
                </a:extLst>
              </p:cNvPr>
              <p:cNvSpPr/>
              <p:nvPr/>
            </p:nvSpPr>
            <p:spPr bwMode="auto">
              <a:xfrm>
                <a:off x="5665788" y="2265363"/>
                <a:ext cx="407988" cy="177800"/>
              </a:xfrm>
              <a:custGeom>
                <a:avLst/>
                <a:gdLst>
                  <a:gd name="T0" fmla="*/ 50 w 124"/>
                  <a:gd name="T1" fmla="*/ 0 h 54"/>
                  <a:gd name="T2" fmla="*/ 35 w 124"/>
                  <a:gd name="T3" fmla="*/ 0 h 54"/>
                  <a:gd name="T4" fmla="*/ 0 w 124"/>
                  <a:gd name="T5" fmla="*/ 54 h 54"/>
                  <a:gd name="T6" fmla="*/ 22 w 124"/>
                  <a:gd name="T7" fmla="*/ 49 h 54"/>
                  <a:gd name="T8" fmla="*/ 98 w 124"/>
                  <a:gd name="T9" fmla="*/ 39 h 54"/>
                  <a:gd name="T10" fmla="*/ 112 w 124"/>
                  <a:gd name="T11" fmla="*/ 39 h 54"/>
                  <a:gd name="T12" fmla="*/ 114 w 124"/>
                  <a:gd name="T13" fmla="*/ 40 h 54"/>
                  <a:gd name="T14" fmla="*/ 111 w 124"/>
                  <a:gd name="T15" fmla="*/ 3 h 54"/>
                  <a:gd name="T16" fmla="*/ 50 w 124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4" h="54">
                    <a:moveTo>
                      <a:pt x="50" y="0"/>
                    </a:moveTo>
                    <a:cubicBezTo>
                      <a:pt x="41" y="0"/>
                      <a:pt x="35" y="0"/>
                      <a:pt x="35" y="0"/>
                    </a:cubicBezTo>
                    <a:cubicBezTo>
                      <a:pt x="22" y="18"/>
                      <a:pt x="11" y="36"/>
                      <a:pt x="0" y="54"/>
                    </a:cubicBezTo>
                    <a:cubicBezTo>
                      <a:pt x="7" y="52"/>
                      <a:pt x="15" y="50"/>
                      <a:pt x="22" y="49"/>
                    </a:cubicBezTo>
                    <a:cubicBezTo>
                      <a:pt x="48" y="43"/>
                      <a:pt x="72" y="39"/>
                      <a:pt x="98" y="39"/>
                    </a:cubicBezTo>
                    <a:cubicBezTo>
                      <a:pt x="103" y="39"/>
                      <a:pt x="107" y="39"/>
                      <a:pt x="112" y="39"/>
                    </a:cubicBezTo>
                    <a:cubicBezTo>
                      <a:pt x="113" y="39"/>
                      <a:pt x="113" y="39"/>
                      <a:pt x="114" y="40"/>
                    </a:cubicBezTo>
                    <a:cubicBezTo>
                      <a:pt x="121" y="23"/>
                      <a:pt x="124" y="8"/>
                      <a:pt x="111" y="3"/>
                    </a:cubicBezTo>
                    <a:cubicBezTo>
                      <a:pt x="102" y="1"/>
                      <a:pt x="70" y="0"/>
                      <a:pt x="50" y="0"/>
                    </a:cubicBezTo>
                  </a:path>
                </a:pathLst>
              </a:custGeom>
              <a:solidFill>
                <a:srgbClr val="24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2" name="iṡḻíďè">
                <a:extLst>
                  <a:ext uri="{FF2B5EF4-FFF2-40B4-BE49-F238E27FC236}">
                    <a16:creationId xmlns:a16="http://schemas.microsoft.com/office/drawing/2014/main" xmlns="" id="{D6EABE79-F39B-4E34-BEA4-A201F19F0BCD}"/>
                  </a:ext>
                </a:extLst>
              </p:cNvPr>
              <p:cNvSpPr/>
              <p:nvPr/>
            </p:nvSpPr>
            <p:spPr bwMode="auto">
              <a:xfrm>
                <a:off x="5926138" y="1365250"/>
                <a:ext cx="609600" cy="649287"/>
              </a:xfrm>
              <a:custGeom>
                <a:avLst/>
                <a:gdLst>
                  <a:gd name="T0" fmla="*/ 184 w 185"/>
                  <a:gd name="T1" fmla="*/ 60 h 197"/>
                  <a:gd name="T2" fmla="*/ 184 w 185"/>
                  <a:gd name="T3" fmla="*/ 50 h 197"/>
                  <a:gd name="T4" fmla="*/ 177 w 185"/>
                  <a:gd name="T5" fmla="*/ 43 h 197"/>
                  <a:gd name="T6" fmla="*/ 177 w 185"/>
                  <a:gd name="T7" fmla="*/ 25 h 197"/>
                  <a:gd name="T8" fmla="*/ 166 w 185"/>
                  <a:gd name="T9" fmla="*/ 11 h 197"/>
                  <a:gd name="T10" fmla="*/ 142 w 185"/>
                  <a:gd name="T11" fmla="*/ 14 h 197"/>
                  <a:gd name="T12" fmla="*/ 23 w 185"/>
                  <a:gd name="T13" fmla="*/ 70 h 197"/>
                  <a:gd name="T14" fmla="*/ 7 w 185"/>
                  <a:gd name="T15" fmla="*/ 138 h 197"/>
                  <a:gd name="T16" fmla="*/ 61 w 185"/>
                  <a:gd name="T17" fmla="*/ 197 h 197"/>
                  <a:gd name="T18" fmla="*/ 111 w 185"/>
                  <a:gd name="T19" fmla="*/ 164 h 197"/>
                  <a:gd name="T20" fmla="*/ 79 w 185"/>
                  <a:gd name="T21" fmla="*/ 136 h 197"/>
                  <a:gd name="T22" fmla="*/ 112 w 185"/>
                  <a:gd name="T23" fmla="*/ 105 h 197"/>
                  <a:gd name="T24" fmla="*/ 118 w 185"/>
                  <a:gd name="T25" fmla="*/ 138 h 197"/>
                  <a:gd name="T26" fmla="*/ 129 w 185"/>
                  <a:gd name="T27" fmla="*/ 136 h 197"/>
                  <a:gd name="T28" fmla="*/ 128 w 185"/>
                  <a:gd name="T29" fmla="*/ 97 h 197"/>
                  <a:gd name="T30" fmla="*/ 145 w 185"/>
                  <a:gd name="T31" fmla="*/ 64 h 197"/>
                  <a:gd name="T32" fmla="*/ 153 w 185"/>
                  <a:gd name="T33" fmla="*/ 72 h 197"/>
                  <a:gd name="T34" fmla="*/ 162 w 185"/>
                  <a:gd name="T35" fmla="*/ 70 h 197"/>
                  <a:gd name="T36" fmla="*/ 184 w 185"/>
                  <a:gd name="T37" fmla="*/ 6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5" h="197">
                    <a:moveTo>
                      <a:pt x="184" y="60"/>
                    </a:moveTo>
                    <a:cubicBezTo>
                      <a:pt x="185" y="57"/>
                      <a:pt x="185" y="53"/>
                      <a:pt x="184" y="50"/>
                    </a:cubicBezTo>
                    <a:cubicBezTo>
                      <a:pt x="183" y="47"/>
                      <a:pt x="180" y="44"/>
                      <a:pt x="177" y="43"/>
                    </a:cubicBezTo>
                    <a:cubicBezTo>
                      <a:pt x="177" y="37"/>
                      <a:pt x="178" y="31"/>
                      <a:pt x="177" y="25"/>
                    </a:cubicBezTo>
                    <a:cubicBezTo>
                      <a:pt x="176" y="19"/>
                      <a:pt x="172" y="13"/>
                      <a:pt x="166" y="11"/>
                    </a:cubicBezTo>
                    <a:cubicBezTo>
                      <a:pt x="158" y="9"/>
                      <a:pt x="150" y="15"/>
                      <a:pt x="142" y="14"/>
                    </a:cubicBezTo>
                    <a:cubicBezTo>
                      <a:pt x="26" y="0"/>
                      <a:pt x="23" y="70"/>
                      <a:pt x="23" y="70"/>
                    </a:cubicBezTo>
                    <a:cubicBezTo>
                      <a:pt x="11" y="81"/>
                      <a:pt x="0" y="104"/>
                      <a:pt x="7" y="138"/>
                    </a:cubicBezTo>
                    <a:cubicBezTo>
                      <a:pt x="13" y="172"/>
                      <a:pt x="61" y="197"/>
                      <a:pt x="61" y="197"/>
                    </a:cubicBezTo>
                    <a:cubicBezTo>
                      <a:pt x="111" y="164"/>
                      <a:pt x="111" y="164"/>
                      <a:pt x="111" y="164"/>
                    </a:cubicBezTo>
                    <a:cubicBezTo>
                      <a:pt x="111" y="164"/>
                      <a:pt x="81" y="161"/>
                      <a:pt x="79" y="136"/>
                    </a:cubicBezTo>
                    <a:cubicBezTo>
                      <a:pt x="76" y="110"/>
                      <a:pt x="112" y="105"/>
                      <a:pt x="112" y="105"/>
                    </a:cubicBezTo>
                    <a:cubicBezTo>
                      <a:pt x="113" y="117"/>
                      <a:pt x="115" y="126"/>
                      <a:pt x="118" y="138"/>
                    </a:cubicBezTo>
                    <a:cubicBezTo>
                      <a:pt x="118" y="138"/>
                      <a:pt x="127" y="136"/>
                      <a:pt x="129" y="136"/>
                    </a:cubicBezTo>
                    <a:cubicBezTo>
                      <a:pt x="127" y="123"/>
                      <a:pt x="126" y="110"/>
                      <a:pt x="128" y="97"/>
                    </a:cubicBezTo>
                    <a:cubicBezTo>
                      <a:pt x="129" y="84"/>
                      <a:pt x="135" y="71"/>
                      <a:pt x="145" y="64"/>
                    </a:cubicBezTo>
                    <a:cubicBezTo>
                      <a:pt x="147" y="67"/>
                      <a:pt x="149" y="71"/>
                      <a:pt x="153" y="72"/>
                    </a:cubicBezTo>
                    <a:cubicBezTo>
                      <a:pt x="156" y="73"/>
                      <a:pt x="159" y="71"/>
                      <a:pt x="162" y="70"/>
                    </a:cubicBezTo>
                    <a:cubicBezTo>
                      <a:pt x="169" y="67"/>
                      <a:pt x="177" y="63"/>
                      <a:pt x="184" y="60"/>
                    </a:cubicBezTo>
                    <a:close/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3" name="îṡḷîdè">
                <a:extLst>
                  <a:ext uri="{FF2B5EF4-FFF2-40B4-BE49-F238E27FC236}">
                    <a16:creationId xmlns:a16="http://schemas.microsoft.com/office/drawing/2014/main" xmlns="" id="{73ECF449-4B9A-4188-AC48-DBB08EDB1D8B}"/>
                  </a:ext>
                </a:extLst>
              </p:cNvPr>
              <p:cNvSpPr/>
              <p:nvPr/>
            </p:nvSpPr>
            <p:spPr bwMode="auto">
              <a:xfrm>
                <a:off x="6519863" y="1474788"/>
                <a:ext cx="230188" cy="125412"/>
              </a:xfrm>
              <a:custGeom>
                <a:avLst/>
                <a:gdLst>
                  <a:gd name="T0" fmla="*/ 70 w 70"/>
                  <a:gd name="T1" fmla="*/ 5 h 38"/>
                  <a:gd name="T2" fmla="*/ 47 w 70"/>
                  <a:gd name="T3" fmla="*/ 21 h 38"/>
                  <a:gd name="T4" fmla="*/ 45 w 70"/>
                  <a:gd name="T5" fmla="*/ 21 h 38"/>
                  <a:gd name="T6" fmla="*/ 42 w 70"/>
                  <a:gd name="T7" fmla="*/ 19 h 38"/>
                  <a:gd name="T8" fmla="*/ 40 w 70"/>
                  <a:gd name="T9" fmla="*/ 8 h 38"/>
                  <a:gd name="T10" fmla="*/ 34 w 70"/>
                  <a:gd name="T11" fmla="*/ 1 h 38"/>
                  <a:gd name="T12" fmla="*/ 25 w 70"/>
                  <a:gd name="T13" fmla="*/ 4 h 38"/>
                  <a:gd name="T14" fmla="*/ 0 w 70"/>
                  <a:gd name="T15" fmla="*/ 22 h 38"/>
                  <a:gd name="T16" fmla="*/ 1 w 70"/>
                  <a:gd name="T17" fmla="*/ 27 h 38"/>
                  <a:gd name="T18" fmla="*/ 26 w 70"/>
                  <a:gd name="T19" fmla="*/ 15 h 38"/>
                  <a:gd name="T20" fmla="*/ 31 w 70"/>
                  <a:gd name="T21" fmla="*/ 16 h 38"/>
                  <a:gd name="T22" fmla="*/ 33 w 70"/>
                  <a:gd name="T23" fmla="*/ 24 h 38"/>
                  <a:gd name="T24" fmla="*/ 33 w 70"/>
                  <a:gd name="T25" fmla="*/ 32 h 38"/>
                  <a:gd name="T26" fmla="*/ 39 w 70"/>
                  <a:gd name="T27" fmla="*/ 38 h 38"/>
                  <a:gd name="T28" fmla="*/ 47 w 70"/>
                  <a:gd name="T29" fmla="*/ 33 h 38"/>
                  <a:gd name="T30" fmla="*/ 70 w 70"/>
                  <a:gd name="T31" fmla="*/ 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0" h="38">
                    <a:moveTo>
                      <a:pt x="70" y="5"/>
                    </a:moveTo>
                    <a:cubicBezTo>
                      <a:pt x="63" y="10"/>
                      <a:pt x="55" y="15"/>
                      <a:pt x="47" y="21"/>
                    </a:cubicBezTo>
                    <a:cubicBezTo>
                      <a:pt x="47" y="21"/>
                      <a:pt x="46" y="22"/>
                      <a:pt x="45" y="21"/>
                    </a:cubicBezTo>
                    <a:cubicBezTo>
                      <a:pt x="43" y="21"/>
                      <a:pt x="43" y="20"/>
                      <a:pt x="42" y="19"/>
                    </a:cubicBezTo>
                    <a:cubicBezTo>
                      <a:pt x="41" y="15"/>
                      <a:pt x="41" y="12"/>
                      <a:pt x="40" y="8"/>
                    </a:cubicBezTo>
                    <a:cubicBezTo>
                      <a:pt x="39" y="5"/>
                      <a:pt x="37" y="1"/>
                      <a:pt x="34" y="1"/>
                    </a:cubicBezTo>
                    <a:cubicBezTo>
                      <a:pt x="31" y="0"/>
                      <a:pt x="28" y="2"/>
                      <a:pt x="25" y="4"/>
                    </a:cubicBezTo>
                    <a:cubicBezTo>
                      <a:pt x="17" y="10"/>
                      <a:pt x="8" y="16"/>
                      <a:pt x="0" y="22"/>
                    </a:cubicBezTo>
                    <a:cubicBezTo>
                      <a:pt x="1" y="24"/>
                      <a:pt x="1" y="25"/>
                      <a:pt x="1" y="27"/>
                    </a:cubicBezTo>
                    <a:cubicBezTo>
                      <a:pt x="10" y="22"/>
                      <a:pt x="17" y="19"/>
                      <a:pt x="26" y="15"/>
                    </a:cubicBezTo>
                    <a:cubicBezTo>
                      <a:pt x="28" y="14"/>
                      <a:pt x="29" y="14"/>
                      <a:pt x="31" y="16"/>
                    </a:cubicBezTo>
                    <a:cubicBezTo>
                      <a:pt x="33" y="18"/>
                      <a:pt x="33" y="21"/>
                      <a:pt x="33" y="24"/>
                    </a:cubicBezTo>
                    <a:cubicBezTo>
                      <a:pt x="33" y="27"/>
                      <a:pt x="33" y="30"/>
                      <a:pt x="33" y="32"/>
                    </a:cubicBezTo>
                    <a:cubicBezTo>
                      <a:pt x="34" y="35"/>
                      <a:pt x="36" y="37"/>
                      <a:pt x="39" y="38"/>
                    </a:cubicBezTo>
                    <a:cubicBezTo>
                      <a:pt x="42" y="38"/>
                      <a:pt x="45" y="35"/>
                      <a:pt x="47" y="33"/>
                    </a:cubicBezTo>
                    <a:cubicBezTo>
                      <a:pt x="55" y="23"/>
                      <a:pt x="63" y="15"/>
                      <a:pt x="70" y="5"/>
                    </a:cubicBezTo>
                    <a:close/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4" name="iSlïḑê">
                <a:extLst>
                  <a:ext uri="{FF2B5EF4-FFF2-40B4-BE49-F238E27FC236}">
                    <a16:creationId xmlns:a16="http://schemas.microsoft.com/office/drawing/2014/main" xmlns="" id="{B32E34D5-6D8A-4A55-B223-9B72AADBEEDB}"/>
                  </a:ext>
                </a:extLst>
              </p:cNvPr>
              <p:cNvSpPr/>
              <p:nvPr/>
            </p:nvSpPr>
            <p:spPr bwMode="auto">
              <a:xfrm>
                <a:off x="3573463" y="2025650"/>
                <a:ext cx="2860675" cy="1036637"/>
              </a:xfrm>
              <a:custGeom>
                <a:avLst/>
                <a:gdLst>
                  <a:gd name="T0" fmla="*/ 806 w 867"/>
                  <a:gd name="T1" fmla="*/ 63 h 315"/>
                  <a:gd name="T2" fmla="*/ 765 w 867"/>
                  <a:gd name="T3" fmla="*/ 5 h 315"/>
                  <a:gd name="T4" fmla="*/ 540 w 867"/>
                  <a:gd name="T5" fmla="*/ 47 h 315"/>
                  <a:gd name="T6" fmla="*/ 145 w 867"/>
                  <a:gd name="T7" fmla="*/ 142 h 315"/>
                  <a:gd name="T8" fmla="*/ 0 w 867"/>
                  <a:gd name="T9" fmla="*/ 315 h 315"/>
                  <a:gd name="T10" fmla="*/ 38 w 867"/>
                  <a:gd name="T11" fmla="*/ 283 h 315"/>
                  <a:gd name="T12" fmla="*/ 88 w 867"/>
                  <a:gd name="T13" fmla="*/ 284 h 315"/>
                  <a:gd name="T14" fmla="*/ 108 w 867"/>
                  <a:gd name="T15" fmla="*/ 299 h 315"/>
                  <a:gd name="T16" fmla="*/ 133 w 867"/>
                  <a:gd name="T17" fmla="*/ 296 h 315"/>
                  <a:gd name="T18" fmla="*/ 380 w 867"/>
                  <a:gd name="T19" fmla="*/ 208 h 315"/>
                  <a:gd name="T20" fmla="*/ 584 w 867"/>
                  <a:gd name="T21" fmla="*/ 121 h 315"/>
                  <a:gd name="T22" fmla="*/ 802 w 867"/>
                  <a:gd name="T23" fmla="*/ 89 h 315"/>
                  <a:gd name="T24" fmla="*/ 748 w 867"/>
                  <a:gd name="T25" fmla="*/ 125 h 315"/>
                  <a:gd name="T26" fmla="*/ 809 w 867"/>
                  <a:gd name="T27" fmla="*/ 100 h 315"/>
                  <a:gd name="T28" fmla="*/ 867 w 867"/>
                  <a:gd name="T29" fmla="*/ 128 h 315"/>
                  <a:gd name="T30" fmla="*/ 823 w 867"/>
                  <a:gd name="T31" fmla="*/ 88 h 315"/>
                  <a:gd name="T32" fmla="*/ 846 w 867"/>
                  <a:gd name="T33" fmla="*/ 58 h 315"/>
                  <a:gd name="T34" fmla="*/ 839 w 867"/>
                  <a:gd name="T35" fmla="*/ 22 h 315"/>
                  <a:gd name="T36" fmla="*/ 806 w 867"/>
                  <a:gd name="T37" fmla="*/ 63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67" h="315">
                    <a:moveTo>
                      <a:pt x="806" y="63"/>
                    </a:moveTo>
                    <a:cubicBezTo>
                      <a:pt x="808" y="41"/>
                      <a:pt x="782" y="19"/>
                      <a:pt x="765" y="5"/>
                    </a:cubicBezTo>
                    <a:cubicBezTo>
                      <a:pt x="684" y="0"/>
                      <a:pt x="619" y="29"/>
                      <a:pt x="540" y="47"/>
                    </a:cubicBezTo>
                    <a:cubicBezTo>
                      <a:pt x="408" y="77"/>
                      <a:pt x="262" y="73"/>
                      <a:pt x="145" y="142"/>
                    </a:cubicBezTo>
                    <a:cubicBezTo>
                      <a:pt x="78" y="181"/>
                      <a:pt x="26" y="243"/>
                      <a:pt x="0" y="315"/>
                    </a:cubicBezTo>
                    <a:cubicBezTo>
                      <a:pt x="11" y="302"/>
                      <a:pt x="23" y="291"/>
                      <a:pt x="38" y="283"/>
                    </a:cubicBezTo>
                    <a:cubicBezTo>
                      <a:pt x="54" y="275"/>
                      <a:pt x="74" y="273"/>
                      <a:pt x="88" y="284"/>
                    </a:cubicBezTo>
                    <a:cubicBezTo>
                      <a:pt x="95" y="289"/>
                      <a:pt x="100" y="297"/>
                      <a:pt x="108" y="299"/>
                    </a:cubicBezTo>
                    <a:cubicBezTo>
                      <a:pt x="116" y="302"/>
                      <a:pt x="125" y="299"/>
                      <a:pt x="133" y="296"/>
                    </a:cubicBezTo>
                    <a:cubicBezTo>
                      <a:pt x="215" y="267"/>
                      <a:pt x="298" y="237"/>
                      <a:pt x="380" y="208"/>
                    </a:cubicBezTo>
                    <a:cubicBezTo>
                      <a:pt x="450" y="183"/>
                      <a:pt x="515" y="148"/>
                      <a:pt x="584" y="121"/>
                    </a:cubicBezTo>
                    <a:cubicBezTo>
                      <a:pt x="653" y="94"/>
                      <a:pt x="729" y="76"/>
                      <a:pt x="802" y="89"/>
                    </a:cubicBezTo>
                    <a:cubicBezTo>
                      <a:pt x="780" y="90"/>
                      <a:pt x="757" y="105"/>
                      <a:pt x="748" y="125"/>
                    </a:cubicBezTo>
                    <a:cubicBezTo>
                      <a:pt x="771" y="128"/>
                      <a:pt x="795" y="119"/>
                      <a:pt x="809" y="100"/>
                    </a:cubicBezTo>
                    <a:cubicBezTo>
                      <a:pt x="820" y="120"/>
                      <a:pt x="845" y="130"/>
                      <a:pt x="867" y="128"/>
                    </a:cubicBezTo>
                    <a:cubicBezTo>
                      <a:pt x="859" y="109"/>
                      <a:pt x="842" y="94"/>
                      <a:pt x="823" y="88"/>
                    </a:cubicBezTo>
                    <a:cubicBezTo>
                      <a:pt x="834" y="82"/>
                      <a:pt x="844" y="71"/>
                      <a:pt x="846" y="58"/>
                    </a:cubicBezTo>
                    <a:cubicBezTo>
                      <a:pt x="849" y="46"/>
                      <a:pt x="846" y="32"/>
                      <a:pt x="839" y="22"/>
                    </a:cubicBezTo>
                    <a:cubicBezTo>
                      <a:pt x="825" y="38"/>
                      <a:pt x="813" y="44"/>
                      <a:pt x="806" y="63"/>
                    </a:cubicBezTo>
                    <a:close/>
                  </a:path>
                </a:pathLst>
              </a:custGeom>
              <a:solidFill>
                <a:srgbClr val="EA36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5" name="işļiḑê">
                <a:extLst>
                  <a:ext uri="{FF2B5EF4-FFF2-40B4-BE49-F238E27FC236}">
                    <a16:creationId xmlns:a16="http://schemas.microsoft.com/office/drawing/2014/main" xmlns="" id="{7CA55CB0-2108-4B44-A7EB-FF0380DD169D}"/>
                  </a:ext>
                </a:extLst>
              </p:cNvPr>
              <p:cNvSpPr/>
              <p:nvPr/>
            </p:nvSpPr>
            <p:spPr bwMode="auto">
              <a:xfrm>
                <a:off x="6027738" y="2979738"/>
                <a:ext cx="966788" cy="620712"/>
              </a:xfrm>
              <a:prstGeom prst="rect">
                <a:avLst/>
              </a:pr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6" name="íŝḷiḑè">
                <a:extLst>
                  <a:ext uri="{FF2B5EF4-FFF2-40B4-BE49-F238E27FC236}">
                    <a16:creationId xmlns:a16="http://schemas.microsoft.com/office/drawing/2014/main" xmlns="" id="{F7BBA707-8D6A-4A49-B991-F44B6B5FD18A}"/>
                  </a:ext>
                </a:extLst>
              </p:cNvPr>
              <p:cNvSpPr/>
              <p:nvPr/>
            </p:nvSpPr>
            <p:spPr bwMode="auto">
              <a:xfrm>
                <a:off x="6027738" y="2976563"/>
                <a:ext cx="963613" cy="388937"/>
              </a:xfrm>
              <a:custGeom>
                <a:avLst/>
                <a:gdLst>
                  <a:gd name="T0" fmla="*/ 146 w 292"/>
                  <a:gd name="T1" fmla="*/ 1 h 118"/>
                  <a:gd name="T2" fmla="*/ 0 w 292"/>
                  <a:gd name="T3" fmla="*/ 1 h 118"/>
                  <a:gd name="T4" fmla="*/ 0 w 292"/>
                  <a:gd name="T5" fmla="*/ 65 h 118"/>
                  <a:gd name="T6" fmla="*/ 146 w 292"/>
                  <a:gd name="T7" fmla="*/ 118 h 118"/>
                  <a:gd name="T8" fmla="*/ 292 w 292"/>
                  <a:gd name="T9" fmla="*/ 65 h 118"/>
                  <a:gd name="T10" fmla="*/ 292 w 292"/>
                  <a:gd name="T11" fmla="*/ 1 h 118"/>
                  <a:gd name="T12" fmla="*/ 146 w 292"/>
                  <a:gd name="T13" fmla="*/ 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2" h="118">
                    <a:moveTo>
                      <a:pt x="146" y="1"/>
                    </a:moveTo>
                    <a:cubicBezTo>
                      <a:pt x="146" y="0"/>
                      <a:pt x="0" y="1"/>
                      <a:pt x="0" y="1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146" y="118"/>
                      <a:pt x="146" y="118"/>
                      <a:pt x="146" y="118"/>
                    </a:cubicBezTo>
                    <a:cubicBezTo>
                      <a:pt x="292" y="65"/>
                      <a:pt x="292" y="65"/>
                      <a:pt x="292" y="65"/>
                    </a:cubicBezTo>
                    <a:cubicBezTo>
                      <a:pt x="292" y="1"/>
                      <a:pt x="292" y="1"/>
                      <a:pt x="292" y="1"/>
                    </a:cubicBezTo>
                    <a:cubicBezTo>
                      <a:pt x="292" y="1"/>
                      <a:pt x="147" y="0"/>
                      <a:pt x="146" y="1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7" name="îslidé">
                <a:extLst>
                  <a:ext uri="{FF2B5EF4-FFF2-40B4-BE49-F238E27FC236}">
                    <a16:creationId xmlns:a16="http://schemas.microsoft.com/office/drawing/2014/main" xmlns="" id="{68ECD895-292F-4A1D-8FD4-7E37DE89D1AD}"/>
                  </a:ext>
                </a:extLst>
              </p:cNvPr>
              <p:cNvSpPr/>
              <p:nvPr/>
            </p:nvSpPr>
            <p:spPr bwMode="auto">
              <a:xfrm>
                <a:off x="6513513" y="1708150"/>
                <a:ext cx="39688" cy="100012"/>
              </a:xfrm>
              <a:custGeom>
                <a:avLst/>
                <a:gdLst>
                  <a:gd name="T0" fmla="*/ 11 w 12"/>
                  <a:gd name="T1" fmla="*/ 27 h 30"/>
                  <a:gd name="T2" fmla="*/ 5 w 12"/>
                  <a:gd name="T3" fmla="*/ 3 h 30"/>
                  <a:gd name="T4" fmla="*/ 1 w 12"/>
                  <a:gd name="T5" fmla="*/ 4 h 30"/>
                  <a:gd name="T6" fmla="*/ 8 w 12"/>
                  <a:gd name="T7" fmla="*/ 28 h 30"/>
                  <a:gd name="T8" fmla="*/ 11 w 12"/>
                  <a:gd name="T9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0">
                    <a:moveTo>
                      <a:pt x="11" y="27"/>
                    </a:moveTo>
                    <a:cubicBezTo>
                      <a:pt x="9" y="19"/>
                      <a:pt x="7" y="11"/>
                      <a:pt x="5" y="3"/>
                    </a:cubicBezTo>
                    <a:cubicBezTo>
                      <a:pt x="4" y="0"/>
                      <a:pt x="0" y="2"/>
                      <a:pt x="1" y="4"/>
                    </a:cubicBezTo>
                    <a:cubicBezTo>
                      <a:pt x="3" y="12"/>
                      <a:pt x="5" y="20"/>
                      <a:pt x="8" y="28"/>
                    </a:cubicBezTo>
                    <a:cubicBezTo>
                      <a:pt x="8" y="30"/>
                      <a:pt x="12" y="29"/>
                      <a:pt x="11" y="27"/>
                    </a:cubicBezTo>
                    <a:close/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8" name="îśḻïďè">
                <a:extLst>
                  <a:ext uri="{FF2B5EF4-FFF2-40B4-BE49-F238E27FC236}">
                    <a16:creationId xmlns:a16="http://schemas.microsoft.com/office/drawing/2014/main" xmlns="" id="{9B953988-BA86-4AED-B673-ADF3DF4966B4}"/>
                  </a:ext>
                </a:extLst>
              </p:cNvPr>
              <p:cNvSpPr/>
              <p:nvPr/>
            </p:nvSpPr>
            <p:spPr bwMode="auto">
              <a:xfrm>
                <a:off x="6453188" y="1952625"/>
                <a:ext cx="125413" cy="42862"/>
              </a:xfrm>
              <a:custGeom>
                <a:avLst/>
                <a:gdLst>
                  <a:gd name="T0" fmla="*/ 34 w 38"/>
                  <a:gd name="T1" fmla="*/ 1 h 13"/>
                  <a:gd name="T2" fmla="*/ 5 w 38"/>
                  <a:gd name="T3" fmla="*/ 2 h 13"/>
                  <a:gd name="T4" fmla="*/ 2 w 38"/>
                  <a:gd name="T5" fmla="*/ 5 h 13"/>
                  <a:gd name="T6" fmla="*/ 35 w 38"/>
                  <a:gd name="T7" fmla="*/ 4 h 13"/>
                  <a:gd name="T8" fmla="*/ 34 w 38"/>
                  <a:gd name="T9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34" y="1"/>
                    </a:moveTo>
                    <a:cubicBezTo>
                      <a:pt x="25" y="6"/>
                      <a:pt x="14" y="10"/>
                      <a:pt x="5" y="2"/>
                    </a:cubicBezTo>
                    <a:cubicBezTo>
                      <a:pt x="3" y="1"/>
                      <a:pt x="0" y="4"/>
                      <a:pt x="2" y="5"/>
                    </a:cubicBezTo>
                    <a:cubicBezTo>
                      <a:pt x="12" y="13"/>
                      <a:pt x="25" y="10"/>
                      <a:pt x="35" y="4"/>
                    </a:cubicBezTo>
                    <a:cubicBezTo>
                      <a:pt x="38" y="3"/>
                      <a:pt x="36" y="0"/>
                      <a:pt x="34" y="1"/>
                    </a:cubicBezTo>
                    <a:close/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9" name="ïśľîďé">
                <a:extLst>
                  <a:ext uri="{FF2B5EF4-FFF2-40B4-BE49-F238E27FC236}">
                    <a16:creationId xmlns:a16="http://schemas.microsoft.com/office/drawing/2014/main" xmlns="" id="{ED7A7E86-03DD-41C1-9145-021151AD6F81}"/>
                  </a:ext>
                </a:extLst>
              </p:cNvPr>
              <p:cNvSpPr/>
              <p:nvPr/>
            </p:nvSpPr>
            <p:spPr bwMode="auto">
              <a:xfrm>
                <a:off x="3805238" y="3557588"/>
                <a:ext cx="28575" cy="23653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0" name="iṧļiḑè">
                <a:extLst>
                  <a:ext uri="{FF2B5EF4-FFF2-40B4-BE49-F238E27FC236}">
                    <a16:creationId xmlns:a16="http://schemas.microsoft.com/office/drawing/2014/main" xmlns="" id="{EAB8C01E-E06C-48CA-9465-B6AA03EE827F}"/>
                  </a:ext>
                </a:extLst>
              </p:cNvPr>
              <p:cNvSpPr/>
              <p:nvPr/>
            </p:nvSpPr>
            <p:spPr bwMode="auto">
              <a:xfrm>
                <a:off x="3702051" y="3662363"/>
                <a:ext cx="238125" cy="301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1" name="iṧḻïde">
                <a:extLst>
                  <a:ext uri="{FF2B5EF4-FFF2-40B4-BE49-F238E27FC236}">
                    <a16:creationId xmlns:a16="http://schemas.microsoft.com/office/drawing/2014/main" xmlns="" id="{05729E07-38DD-4252-B9F5-2522B6C3FBC3}"/>
                  </a:ext>
                </a:extLst>
              </p:cNvPr>
              <p:cNvSpPr/>
              <p:nvPr/>
            </p:nvSpPr>
            <p:spPr bwMode="auto">
              <a:xfrm>
                <a:off x="7908926" y="1995488"/>
                <a:ext cx="28575" cy="23653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2" name="îṡḷidê">
                <a:extLst>
                  <a:ext uri="{FF2B5EF4-FFF2-40B4-BE49-F238E27FC236}">
                    <a16:creationId xmlns:a16="http://schemas.microsoft.com/office/drawing/2014/main" xmlns="" id="{896C9F09-82B9-4565-B38E-A137A095169C}"/>
                  </a:ext>
                </a:extLst>
              </p:cNvPr>
              <p:cNvSpPr/>
              <p:nvPr/>
            </p:nvSpPr>
            <p:spPr bwMode="auto">
              <a:xfrm>
                <a:off x="7805738" y="2100263"/>
                <a:ext cx="238125" cy="301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3" name="iS1îḍè">
                <a:extLst>
                  <a:ext uri="{FF2B5EF4-FFF2-40B4-BE49-F238E27FC236}">
                    <a16:creationId xmlns:a16="http://schemas.microsoft.com/office/drawing/2014/main" xmlns="" id="{918F0333-6C37-453C-80E7-F88B5CCDA68E}"/>
                  </a:ext>
                </a:extLst>
              </p:cNvPr>
              <p:cNvSpPr/>
              <p:nvPr/>
            </p:nvSpPr>
            <p:spPr bwMode="auto">
              <a:xfrm>
                <a:off x="4995863" y="2822575"/>
                <a:ext cx="280988" cy="254000"/>
              </a:xfrm>
              <a:custGeom>
                <a:avLst/>
                <a:gdLst>
                  <a:gd name="T0" fmla="*/ 56 w 85"/>
                  <a:gd name="T1" fmla="*/ 0 h 77"/>
                  <a:gd name="T2" fmla="*/ 42 w 85"/>
                  <a:gd name="T3" fmla="*/ 31 h 77"/>
                  <a:gd name="T4" fmla="*/ 0 w 85"/>
                  <a:gd name="T5" fmla="*/ 34 h 77"/>
                  <a:gd name="T6" fmla="*/ 80 w 85"/>
                  <a:gd name="T7" fmla="*/ 77 h 77"/>
                  <a:gd name="T8" fmla="*/ 85 w 85"/>
                  <a:gd name="T9" fmla="*/ 76 h 77"/>
                  <a:gd name="T10" fmla="*/ 56 w 85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" h="77">
                    <a:moveTo>
                      <a:pt x="56" y="0"/>
                    </a:moveTo>
                    <a:cubicBezTo>
                      <a:pt x="42" y="31"/>
                      <a:pt x="42" y="31"/>
                      <a:pt x="42" y="31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26" y="77"/>
                      <a:pt x="80" y="77"/>
                    </a:cubicBezTo>
                    <a:cubicBezTo>
                      <a:pt x="82" y="77"/>
                      <a:pt x="83" y="77"/>
                      <a:pt x="85" y="76"/>
                    </a:cubicBezTo>
                    <a:cubicBezTo>
                      <a:pt x="56" y="0"/>
                      <a:pt x="56" y="0"/>
                      <a:pt x="56" y="0"/>
                    </a:cubicBezTo>
                  </a:path>
                </a:pathLst>
              </a:custGeom>
              <a:solidFill>
                <a:srgbClr val="1711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8" name="ïš1ïḍè">
              <a:extLst>
                <a:ext uri="{FF2B5EF4-FFF2-40B4-BE49-F238E27FC236}">
                  <a16:creationId xmlns:a16="http://schemas.microsoft.com/office/drawing/2014/main" xmlns="" id="{A1931A18-0550-49ED-AA57-CECC3B0B77C2}"/>
                </a:ext>
              </a:extLst>
            </p:cNvPr>
            <p:cNvGrpSpPr/>
            <p:nvPr/>
          </p:nvGrpSpPr>
          <p:grpSpPr>
            <a:xfrm>
              <a:off x="10115920" y="2903352"/>
              <a:ext cx="1404568" cy="1196664"/>
              <a:chOff x="2531432" y="3054086"/>
              <a:chExt cx="1404568" cy="1196664"/>
            </a:xfrm>
          </p:grpSpPr>
          <p:sp>
            <p:nvSpPr>
              <p:cNvPr id="17" name="is1íḋe">
                <a:extLst>
                  <a:ext uri="{FF2B5EF4-FFF2-40B4-BE49-F238E27FC236}">
                    <a16:creationId xmlns:a16="http://schemas.microsoft.com/office/drawing/2014/main" xmlns="" id="{F0391166-A1BC-4442-BD08-DF8B2D285846}"/>
                  </a:ext>
                </a:extLst>
              </p:cNvPr>
              <p:cNvSpPr/>
              <p:nvPr/>
            </p:nvSpPr>
            <p:spPr>
              <a:xfrm>
                <a:off x="2531432" y="3054086"/>
                <a:ext cx="1404568" cy="1196664"/>
              </a:xfrm>
              <a:prstGeom prst="hexagon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" name="íṣḷiďê">
                <a:extLst>
                  <a:ext uri="{FF2B5EF4-FFF2-40B4-BE49-F238E27FC236}">
                    <a16:creationId xmlns:a16="http://schemas.microsoft.com/office/drawing/2014/main" xmlns="" id="{4E5FFD4C-C074-475F-8729-3FE0A606D2A2}"/>
                  </a:ext>
                </a:extLst>
              </p:cNvPr>
              <p:cNvSpPr/>
              <p:nvPr/>
            </p:nvSpPr>
            <p:spPr bwMode="auto">
              <a:xfrm>
                <a:off x="2928874" y="3383844"/>
                <a:ext cx="609684" cy="537148"/>
              </a:xfrm>
              <a:custGeom>
                <a:avLst/>
                <a:gdLst>
                  <a:gd name="T0" fmla="*/ 0 w 6165"/>
                  <a:gd name="T1" fmla="*/ 90 h 5440"/>
                  <a:gd name="T2" fmla="*/ 363 w 6165"/>
                  <a:gd name="T3" fmla="*/ 4624 h 5440"/>
                  <a:gd name="T4" fmla="*/ 907 w 6165"/>
                  <a:gd name="T5" fmla="*/ 4624 h 5440"/>
                  <a:gd name="T6" fmla="*/ 2901 w 6165"/>
                  <a:gd name="T7" fmla="*/ 90 h 5440"/>
                  <a:gd name="T8" fmla="*/ 861 w 6165"/>
                  <a:gd name="T9" fmla="*/ 4080 h 5440"/>
                  <a:gd name="T10" fmla="*/ 363 w 6165"/>
                  <a:gd name="T11" fmla="*/ 3581 h 5440"/>
                  <a:gd name="T12" fmla="*/ 907 w 6165"/>
                  <a:gd name="T13" fmla="*/ 3581 h 5440"/>
                  <a:gd name="T14" fmla="*/ 861 w 6165"/>
                  <a:gd name="T15" fmla="*/ 3082 h 5440"/>
                  <a:gd name="T16" fmla="*/ 363 w 6165"/>
                  <a:gd name="T17" fmla="*/ 2584 h 5440"/>
                  <a:gd name="T18" fmla="*/ 907 w 6165"/>
                  <a:gd name="T19" fmla="*/ 2584 h 5440"/>
                  <a:gd name="T20" fmla="*/ 861 w 6165"/>
                  <a:gd name="T21" fmla="*/ 2085 h 5440"/>
                  <a:gd name="T22" fmla="*/ 363 w 6165"/>
                  <a:gd name="T23" fmla="*/ 1586 h 5440"/>
                  <a:gd name="T24" fmla="*/ 907 w 6165"/>
                  <a:gd name="T25" fmla="*/ 1586 h 5440"/>
                  <a:gd name="T26" fmla="*/ 861 w 6165"/>
                  <a:gd name="T27" fmla="*/ 1088 h 5440"/>
                  <a:gd name="T28" fmla="*/ 363 w 6165"/>
                  <a:gd name="T29" fmla="*/ 589 h 5440"/>
                  <a:gd name="T30" fmla="*/ 907 w 6165"/>
                  <a:gd name="T31" fmla="*/ 589 h 5440"/>
                  <a:gd name="T32" fmla="*/ 1677 w 6165"/>
                  <a:gd name="T33" fmla="*/ 4080 h 5440"/>
                  <a:gd name="T34" fmla="*/ 1179 w 6165"/>
                  <a:gd name="T35" fmla="*/ 3581 h 5440"/>
                  <a:gd name="T36" fmla="*/ 1723 w 6165"/>
                  <a:gd name="T37" fmla="*/ 3581 h 5440"/>
                  <a:gd name="T38" fmla="*/ 1677 w 6165"/>
                  <a:gd name="T39" fmla="*/ 3082 h 5440"/>
                  <a:gd name="T40" fmla="*/ 1179 w 6165"/>
                  <a:gd name="T41" fmla="*/ 2584 h 5440"/>
                  <a:gd name="T42" fmla="*/ 1723 w 6165"/>
                  <a:gd name="T43" fmla="*/ 2584 h 5440"/>
                  <a:gd name="T44" fmla="*/ 1677 w 6165"/>
                  <a:gd name="T45" fmla="*/ 2085 h 5440"/>
                  <a:gd name="T46" fmla="*/ 1179 w 6165"/>
                  <a:gd name="T47" fmla="*/ 1586 h 5440"/>
                  <a:gd name="T48" fmla="*/ 1723 w 6165"/>
                  <a:gd name="T49" fmla="*/ 1586 h 5440"/>
                  <a:gd name="T50" fmla="*/ 1677 w 6165"/>
                  <a:gd name="T51" fmla="*/ 1088 h 5440"/>
                  <a:gd name="T52" fmla="*/ 1179 w 6165"/>
                  <a:gd name="T53" fmla="*/ 589 h 5440"/>
                  <a:gd name="T54" fmla="*/ 1723 w 6165"/>
                  <a:gd name="T55" fmla="*/ 589 h 5440"/>
                  <a:gd name="T56" fmla="*/ 2493 w 6165"/>
                  <a:gd name="T57" fmla="*/ 4080 h 5440"/>
                  <a:gd name="T58" fmla="*/ 1995 w 6165"/>
                  <a:gd name="T59" fmla="*/ 3581 h 5440"/>
                  <a:gd name="T60" fmla="*/ 2539 w 6165"/>
                  <a:gd name="T61" fmla="*/ 3581 h 5440"/>
                  <a:gd name="T62" fmla="*/ 2493 w 6165"/>
                  <a:gd name="T63" fmla="*/ 3082 h 5440"/>
                  <a:gd name="T64" fmla="*/ 1995 w 6165"/>
                  <a:gd name="T65" fmla="*/ 2584 h 5440"/>
                  <a:gd name="T66" fmla="*/ 2539 w 6165"/>
                  <a:gd name="T67" fmla="*/ 2584 h 5440"/>
                  <a:gd name="T68" fmla="*/ 2493 w 6165"/>
                  <a:gd name="T69" fmla="*/ 2085 h 5440"/>
                  <a:gd name="T70" fmla="*/ 1995 w 6165"/>
                  <a:gd name="T71" fmla="*/ 1586 h 5440"/>
                  <a:gd name="T72" fmla="*/ 2539 w 6165"/>
                  <a:gd name="T73" fmla="*/ 1586 h 5440"/>
                  <a:gd name="T74" fmla="*/ 2493 w 6165"/>
                  <a:gd name="T75" fmla="*/ 1088 h 5440"/>
                  <a:gd name="T76" fmla="*/ 1995 w 6165"/>
                  <a:gd name="T77" fmla="*/ 589 h 5440"/>
                  <a:gd name="T78" fmla="*/ 2539 w 6165"/>
                  <a:gd name="T79" fmla="*/ 589 h 5440"/>
                  <a:gd name="T80" fmla="*/ 3379 w 6165"/>
                  <a:gd name="T81" fmla="*/ 1845 h 5440"/>
                  <a:gd name="T82" fmla="*/ 3627 w 6165"/>
                  <a:gd name="T83" fmla="*/ 5440 h 5440"/>
                  <a:gd name="T84" fmla="*/ 4080 w 6165"/>
                  <a:gd name="T85" fmla="*/ 4624 h 5440"/>
                  <a:gd name="T86" fmla="*/ 6165 w 6165"/>
                  <a:gd name="T87" fmla="*/ 5440 h 5440"/>
                  <a:gd name="T88" fmla="*/ 4171 w 6165"/>
                  <a:gd name="T89" fmla="*/ 4216 h 5440"/>
                  <a:gd name="T90" fmla="*/ 3627 w 6165"/>
                  <a:gd name="T91" fmla="*/ 4216 h 5440"/>
                  <a:gd name="T92" fmla="*/ 4125 w 6165"/>
                  <a:gd name="T93" fmla="*/ 3717 h 5440"/>
                  <a:gd name="T94" fmla="*/ 4171 w 6165"/>
                  <a:gd name="T95" fmla="*/ 3218 h 5440"/>
                  <a:gd name="T96" fmla="*/ 3627 w 6165"/>
                  <a:gd name="T97" fmla="*/ 3218 h 5440"/>
                  <a:gd name="T98" fmla="*/ 4125 w 6165"/>
                  <a:gd name="T99" fmla="*/ 2720 h 5440"/>
                  <a:gd name="T100" fmla="*/ 4987 w 6165"/>
                  <a:gd name="T101" fmla="*/ 4216 h 5440"/>
                  <a:gd name="T102" fmla="*/ 4443 w 6165"/>
                  <a:gd name="T103" fmla="*/ 4216 h 5440"/>
                  <a:gd name="T104" fmla="*/ 4941 w 6165"/>
                  <a:gd name="T105" fmla="*/ 3717 h 5440"/>
                  <a:gd name="T106" fmla="*/ 4987 w 6165"/>
                  <a:gd name="T107" fmla="*/ 3218 h 5440"/>
                  <a:gd name="T108" fmla="*/ 4443 w 6165"/>
                  <a:gd name="T109" fmla="*/ 3218 h 5440"/>
                  <a:gd name="T110" fmla="*/ 4941 w 6165"/>
                  <a:gd name="T111" fmla="*/ 2720 h 5440"/>
                  <a:gd name="T112" fmla="*/ 5803 w 6165"/>
                  <a:gd name="T113" fmla="*/ 4216 h 5440"/>
                  <a:gd name="T114" fmla="*/ 5259 w 6165"/>
                  <a:gd name="T115" fmla="*/ 4216 h 5440"/>
                  <a:gd name="T116" fmla="*/ 5757 w 6165"/>
                  <a:gd name="T117" fmla="*/ 3717 h 5440"/>
                  <a:gd name="T118" fmla="*/ 5803 w 6165"/>
                  <a:gd name="T119" fmla="*/ 3218 h 5440"/>
                  <a:gd name="T120" fmla="*/ 5259 w 6165"/>
                  <a:gd name="T121" fmla="*/ 3218 h 5440"/>
                  <a:gd name="T122" fmla="*/ 5757 w 6165"/>
                  <a:gd name="T123" fmla="*/ 2720 h 5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165" h="5440">
                    <a:moveTo>
                      <a:pt x="2811" y="0"/>
                    </a:moveTo>
                    <a:lnTo>
                      <a:pt x="91" y="0"/>
                    </a:lnTo>
                    <a:cubicBezTo>
                      <a:pt x="41" y="0"/>
                      <a:pt x="0" y="40"/>
                      <a:pt x="0" y="90"/>
                    </a:cubicBezTo>
                    <a:lnTo>
                      <a:pt x="0" y="5440"/>
                    </a:lnTo>
                    <a:lnTo>
                      <a:pt x="363" y="5440"/>
                    </a:lnTo>
                    <a:lnTo>
                      <a:pt x="363" y="4624"/>
                    </a:lnTo>
                    <a:cubicBezTo>
                      <a:pt x="363" y="4574"/>
                      <a:pt x="403" y="4533"/>
                      <a:pt x="453" y="4533"/>
                    </a:cubicBezTo>
                    <a:lnTo>
                      <a:pt x="816" y="4533"/>
                    </a:lnTo>
                    <a:cubicBezTo>
                      <a:pt x="866" y="4533"/>
                      <a:pt x="907" y="4574"/>
                      <a:pt x="907" y="4624"/>
                    </a:cubicBezTo>
                    <a:lnTo>
                      <a:pt x="907" y="5440"/>
                    </a:lnTo>
                    <a:lnTo>
                      <a:pt x="2901" y="5440"/>
                    </a:lnTo>
                    <a:lnTo>
                      <a:pt x="2901" y="90"/>
                    </a:lnTo>
                    <a:cubicBezTo>
                      <a:pt x="2901" y="40"/>
                      <a:pt x="2861" y="0"/>
                      <a:pt x="2811" y="0"/>
                    </a:cubicBezTo>
                    <a:close/>
                    <a:moveTo>
                      <a:pt x="907" y="4034"/>
                    </a:moveTo>
                    <a:cubicBezTo>
                      <a:pt x="907" y="4059"/>
                      <a:pt x="886" y="4080"/>
                      <a:pt x="861" y="4080"/>
                    </a:cubicBezTo>
                    <a:lnTo>
                      <a:pt x="408" y="4080"/>
                    </a:lnTo>
                    <a:cubicBezTo>
                      <a:pt x="383" y="4080"/>
                      <a:pt x="363" y="4059"/>
                      <a:pt x="363" y="4034"/>
                    </a:cubicBezTo>
                    <a:lnTo>
                      <a:pt x="363" y="3581"/>
                    </a:lnTo>
                    <a:cubicBezTo>
                      <a:pt x="363" y="3556"/>
                      <a:pt x="383" y="3536"/>
                      <a:pt x="408" y="3536"/>
                    </a:cubicBezTo>
                    <a:lnTo>
                      <a:pt x="861" y="3536"/>
                    </a:lnTo>
                    <a:cubicBezTo>
                      <a:pt x="886" y="3536"/>
                      <a:pt x="907" y="3556"/>
                      <a:pt x="907" y="3581"/>
                    </a:cubicBezTo>
                    <a:lnTo>
                      <a:pt x="907" y="4034"/>
                    </a:lnTo>
                    <a:close/>
                    <a:moveTo>
                      <a:pt x="907" y="3037"/>
                    </a:moveTo>
                    <a:cubicBezTo>
                      <a:pt x="907" y="3062"/>
                      <a:pt x="886" y="3082"/>
                      <a:pt x="861" y="3082"/>
                    </a:cubicBezTo>
                    <a:lnTo>
                      <a:pt x="408" y="3082"/>
                    </a:lnTo>
                    <a:cubicBezTo>
                      <a:pt x="383" y="3082"/>
                      <a:pt x="363" y="3062"/>
                      <a:pt x="363" y="3037"/>
                    </a:cubicBezTo>
                    <a:lnTo>
                      <a:pt x="363" y="2584"/>
                    </a:lnTo>
                    <a:cubicBezTo>
                      <a:pt x="363" y="2559"/>
                      <a:pt x="383" y="2538"/>
                      <a:pt x="408" y="2538"/>
                    </a:cubicBezTo>
                    <a:lnTo>
                      <a:pt x="861" y="2538"/>
                    </a:lnTo>
                    <a:cubicBezTo>
                      <a:pt x="886" y="2538"/>
                      <a:pt x="907" y="2559"/>
                      <a:pt x="907" y="2584"/>
                    </a:cubicBezTo>
                    <a:lnTo>
                      <a:pt x="907" y="3037"/>
                    </a:lnTo>
                    <a:close/>
                    <a:moveTo>
                      <a:pt x="907" y="2040"/>
                    </a:moveTo>
                    <a:cubicBezTo>
                      <a:pt x="907" y="2065"/>
                      <a:pt x="886" y="2085"/>
                      <a:pt x="861" y="2085"/>
                    </a:cubicBezTo>
                    <a:lnTo>
                      <a:pt x="408" y="2085"/>
                    </a:lnTo>
                    <a:cubicBezTo>
                      <a:pt x="383" y="2085"/>
                      <a:pt x="363" y="2065"/>
                      <a:pt x="363" y="2040"/>
                    </a:cubicBezTo>
                    <a:lnTo>
                      <a:pt x="363" y="1586"/>
                    </a:lnTo>
                    <a:cubicBezTo>
                      <a:pt x="363" y="1561"/>
                      <a:pt x="383" y="1541"/>
                      <a:pt x="408" y="1541"/>
                    </a:cubicBezTo>
                    <a:lnTo>
                      <a:pt x="861" y="1541"/>
                    </a:lnTo>
                    <a:cubicBezTo>
                      <a:pt x="886" y="1541"/>
                      <a:pt x="907" y="1561"/>
                      <a:pt x="907" y="1586"/>
                    </a:cubicBezTo>
                    <a:lnTo>
                      <a:pt x="907" y="2040"/>
                    </a:lnTo>
                    <a:close/>
                    <a:moveTo>
                      <a:pt x="907" y="1042"/>
                    </a:moveTo>
                    <a:cubicBezTo>
                      <a:pt x="907" y="1067"/>
                      <a:pt x="886" y="1088"/>
                      <a:pt x="861" y="1088"/>
                    </a:cubicBezTo>
                    <a:lnTo>
                      <a:pt x="408" y="1088"/>
                    </a:lnTo>
                    <a:cubicBezTo>
                      <a:pt x="383" y="1088"/>
                      <a:pt x="363" y="1067"/>
                      <a:pt x="363" y="1042"/>
                    </a:cubicBezTo>
                    <a:lnTo>
                      <a:pt x="363" y="589"/>
                    </a:lnTo>
                    <a:cubicBezTo>
                      <a:pt x="363" y="564"/>
                      <a:pt x="383" y="544"/>
                      <a:pt x="408" y="544"/>
                    </a:cubicBezTo>
                    <a:lnTo>
                      <a:pt x="861" y="544"/>
                    </a:lnTo>
                    <a:cubicBezTo>
                      <a:pt x="886" y="544"/>
                      <a:pt x="907" y="564"/>
                      <a:pt x="907" y="589"/>
                    </a:cubicBezTo>
                    <a:lnTo>
                      <a:pt x="907" y="1042"/>
                    </a:lnTo>
                    <a:close/>
                    <a:moveTo>
                      <a:pt x="1723" y="4034"/>
                    </a:moveTo>
                    <a:cubicBezTo>
                      <a:pt x="1723" y="4059"/>
                      <a:pt x="1702" y="4080"/>
                      <a:pt x="1677" y="4080"/>
                    </a:cubicBezTo>
                    <a:lnTo>
                      <a:pt x="1224" y="4080"/>
                    </a:lnTo>
                    <a:cubicBezTo>
                      <a:pt x="1199" y="4080"/>
                      <a:pt x="1179" y="4059"/>
                      <a:pt x="1179" y="4034"/>
                    </a:cubicBezTo>
                    <a:lnTo>
                      <a:pt x="1179" y="3581"/>
                    </a:lnTo>
                    <a:cubicBezTo>
                      <a:pt x="1179" y="3556"/>
                      <a:pt x="1199" y="3536"/>
                      <a:pt x="1224" y="3536"/>
                    </a:cubicBezTo>
                    <a:lnTo>
                      <a:pt x="1677" y="3536"/>
                    </a:lnTo>
                    <a:cubicBezTo>
                      <a:pt x="1702" y="3536"/>
                      <a:pt x="1723" y="3556"/>
                      <a:pt x="1723" y="3581"/>
                    </a:cubicBezTo>
                    <a:lnTo>
                      <a:pt x="1723" y="4034"/>
                    </a:lnTo>
                    <a:close/>
                    <a:moveTo>
                      <a:pt x="1723" y="3037"/>
                    </a:moveTo>
                    <a:cubicBezTo>
                      <a:pt x="1723" y="3062"/>
                      <a:pt x="1702" y="3082"/>
                      <a:pt x="1677" y="3082"/>
                    </a:cubicBezTo>
                    <a:lnTo>
                      <a:pt x="1224" y="3082"/>
                    </a:lnTo>
                    <a:cubicBezTo>
                      <a:pt x="1199" y="3082"/>
                      <a:pt x="1179" y="3062"/>
                      <a:pt x="1179" y="3037"/>
                    </a:cubicBezTo>
                    <a:lnTo>
                      <a:pt x="1179" y="2584"/>
                    </a:lnTo>
                    <a:cubicBezTo>
                      <a:pt x="1179" y="2559"/>
                      <a:pt x="1199" y="2538"/>
                      <a:pt x="1224" y="2538"/>
                    </a:cubicBezTo>
                    <a:lnTo>
                      <a:pt x="1677" y="2538"/>
                    </a:lnTo>
                    <a:cubicBezTo>
                      <a:pt x="1702" y="2538"/>
                      <a:pt x="1723" y="2559"/>
                      <a:pt x="1723" y="2584"/>
                    </a:cubicBezTo>
                    <a:lnTo>
                      <a:pt x="1723" y="3037"/>
                    </a:lnTo>
                    <a:close/>
                    <a:moveTo>
                      <a:pt x="1723" y="2040"/>
                    </a:moveTo>
                    <a:cubicBezTo>
                      <a:pt x="1723" y="2065"/>
                      <a:pt x="1702" y="2085"/>
                      <a:pt x="1677" y="2085"/>
                    </a:cubicBezTo>
                    <a:lnTo>
                      <a:pt x="1224" y="2085"/>
                    </a:lnTo>
                    <a:cubicBezTo>
                      <a:pt x="1199" y="2085"/>
                      <a:pt x="1179" y="2065"/>
                      <a:pt x="1179" y="2040"/>
                    </a:cubicBezTo>
                    <a:lnTo>
                      <a:pt x="1179" y="1586"/>
                    </a:lnTo>
                    <a:cubicBezTo>
                      <a:pt x="1179" y="1561"/>
                      <a:pt x="1199" y="1541"/>
                      <a:pt x="1224" y="1541"/>
                    </a:cubicBezTo>
                    <a:lnTo>
                      <a:pt x="1677" y="1541"/>
                    </a:lnTo>
                    <a:cubicBezTo>
                      <a:pt x="1702" y="1541"/>
                      <a:pt x="1723" y="1561"/>
                      <a:pt x="1723" y="1586"/>
                    </a:cubicBezTo>
                    <a:lnTo>
                      <a:pt x="1723" y="2040"/>
                    </a:lnTo>
                    <a:close/>
                    <a:moveTo>
                      <a:pt x="1723" y="1042"/>
                    </a:moveTo>
                    <a:cubicBezTo>
                      <a:pt x="1723" y="1067"/>
                      <a:pt x="1702" y="1088"/>
                      <a:pt x="1677" y="1088"/>
                    </a:cubicBezTo>
                    <a:lnTo>
                      <a:pt x="1224" y="1088"/>
                    </a:lnTo>
                    <a:cubicBezTo>
                      <a:pt x="1199" y="1088"/>
                      <a:pt x="1179" y="1067"/>
                      <a:pt x="1179" y="1042"/>
                    </a:cubicBezTo>
                    <a:lnTo>
                      <a:pt x="1179" y="589"/>
                    </a:lnTo>
                    <a:cubicBezTo>
                      <a:pt x="1179" y="564"/>
                      <a:pt x="1199" y="544"/>
                      <a:pt x="1224" y="544"/>
                    </a:cubicBezTo>
                    <a:lnTo>
                      <a:pt x="1677" y="544"/>
                    </a:lnTo>
                    <a:cubicBezTo>
                      <a:pt x="1702" y="544"/>
                      <a:pt x="1723" y="564"/>
                      <a:pt x="1723" y="589"/>
                    </a:cubicBezTo>
                    <a:lnTo>
                      <a:pt x="1723" y="1042"/>
                    </a:lnTo>
                    <a:close/>
                    <a:moveTo>
                      <a:pt x="2539" y="4034"/>
                    </a:moveTo>
                    <a:cubicBezTo>
                      <a:pt x="2539" y="4059"/>
                      <a:pt x="2518" y="4080"/>
                      <a:pt x="2493" y="4080"/>
                    </a:cubicBezTo>
                    <a:lnTo>
                      <a:pt x="2040" y="4080"/>
                    </a:lnTo>
                    <a:cubicBezTo>
                      <a:pt x="2015" y="4080"/>
                      <a:pt x="1995" y="4059"/>
                      <a:pt x="1995" y="4034"/>
                    </a:cubicBezTo>
                    <a:lnTo>
                      <a:pt x="1995" y="3581"/>
                    </a:lnTo>
                    <a:cubicBezTo>
                      <a:pt x="1995" y="3556"/>
                      <a:pt x="2015" y="3536"/>
                      <a:pt x="2040" y="3536"/>
                    </a:cubicBezTo>
                    <a:lnTo>
                      <a:pt x="2493" y="3536"/>
                    </a:lnTo>
                    <a:cubicBezTo>
                      <a:pt x="2518" y="3536"/>
                      <a:pt x="2539" y="3556"/>
                      <a:pt x="2539" y="3581"/>
                    </a:cubicBezTo>
                    <a:lnTo>
                      <a:pt x="2539" y="4034"/>
                    </a:lnTo>
                    <a:close/>
                    <a:moveTo>
                      <a:pt x="2539" y="3037"/>
                    </a:moveTo>
                    <a:cubicBezTo>
                      <a:pt x="2539" y="3062"/>
                      <a:pt x="2518" y="3082"/>
                      <a:pt x="2493" y="3082"/>
                    </a:cubicBezTo>
                    <a:lnTo>
                      <a:pt x="2040" y="3082"/>
                    </a:lnTo>
                    <a:cubicBezTo>
                      <a:pt x="2015" y="3082"/>
                      <a:pt x="1995" y="3062"/>
                      <a:pt x="1995" y="3037"/>
                    </a:cubicBezTo>
                    <a:lnTo>
                      <a:pt x="1995" y="2584"/>
                    </a:lnTo>
                    <a:cubicBezTo>
                      <a:pt x="1995" y="2559"/>
                      <a:pt x="2015" y="2538"/>
                      <a:pt x="2040" y="2538"/>
                    </a:cubicBezTo>
                    <a:lnTo>
                      <a:pt x="2493" y="2538"/>
                    </a:lnTo>
                    <a:cubicBezTo>
                      <a:pt x="2518" y="2538"/>
                      <a:pt x="2539" y="2559"/>
                      <a:pt x="2539" y="2584"/>
                    </a:cubicBezTo>
                    <a:lnTo>
                      <a:pt x="2539" y="3037"/>
                    </a:lnTo>
                    <a:close/>
                    <a:moveTo>
                      <a:pt x="2539" y="2040"/>
                    </a:moveTo>
                    <a:cubicBezTo>
                      <a:pt x="2539" y="2065"/>
                      <a:pt x="2518" y="2085"/>
                      <a:pt x="2493" y="2085"/>
                    </a:cubicBezTo>
                    <a:lnTo>
                      <a:pt x="2040" y="2085"/>
                    </a:lnTo>
                    <a:cubicBezTo>
                      <a:pt x="2015" y="2085"/>
                      <a:pt x="1995" y="2065"/>
                      <a:pt x="1995" y="2040"/>
                    </a:cubicBezTo>
                    <a:lnTo>
                      <a:pt x="1995" y="1586"/>
                    </a:lnTo>
                    <a:cubicBezTo>
                      <a:pt x="1995" y="1561"/>
                      <a:pt x="2015" y="1541"/>
                      <a:pt x="2040" y="1541"/>
                    </a:cubicBezTo>
                    <a:lnTo>
                      <a:pt x="2493" y="1541"/>
                    </a:lnTo>
                    <a:cubicBezTo>
                      <a:pt x="2518" y="1541"/>
                      <a:pt x="2539" y="1561"/>
                      <a:pt x="2539" y="1586"/>
                    </a:cubicBezTo>
                    <a:lnTo>
                      <a:pt x="2539" y="2040"/>
                    </a:lnTo>
                    <a:close/>
                    <a:moveTo>
                      <a:pt x="2539" y="1042"/>
                    </a:moveTo>
                    <a:cubicBezTo>
                      <a:pt x="2539" y="1067"/>
                      <a:pt x="2518" y="1088"/>
                      <a:pt x="2493" y="1088"/>
                    </a:cubicBezTo>
                    <a:lnTo>
                      <a:pt x="2040" y="1088"/>
                    </a:lnTo>
                    <a:cubicBezTo>
                      <a:pt x="2015" y="1088"/>
                      <a:pt x="1995" y="1067"/>
                      <a:pt x="1995" y="1042"/>
                    </a:cubicBezTo>
                    <a:lnTo>
                      <a:pt x="1995" y="589"/>
                    </a:lnTo>
                    <a:cubicBezTo>
                      <a:pt x="1995" y="564"/>
                      <a:pt x="2015" y="544"/>
                      <a:pt x="2040" y="544"/>
                    </a:cubicBezTo>
                    <a:lnTo>
                      <a:pt x="2493" y="544"/>
                    </a:lnTo>
                    <a:cubicBezTo>
                      <a:pt x="2518" y="544"/>
                      <a:pt x="2539" y="564"/>
                      <a:pt x="2539" y="589"/>
                    </a:cubicBezTo>
                    <a:lnTo>
                      <a:pt x="2539" y="1042"/>
                    </a:lnTo>
                    <a:close/>
                    <a:moveTo>
                      <a:pt x="6099" y="2610"/>
                    </a:moveTo>
                    <a:lnTo>
                      <a:pt x="3379" y="1845"/>
                    </a:lnTo>
                    <a:cubicBezTo>
                      <a:pt x="3321" y="1829"/>
                      <a:pt x="3264" y="1873"/>
                      <a:pt x="3264" y="1933"/>
                    </a:cubicBezTo>
                    <a:lnTo>
                      <a:pt x="3264" y="5440"/>
                    </a:lnTo>
                    <a:lnTo>
                      <a:pt x="3627" y="5440"/>
                    </a:lnTo>
                    <a:lnTo>
                      <a:pt x="3627" y="4714"/>
                    </a:lnTo>
                    <a:cubicBezTo>
                      <a:pt x="3627" y="4664"/>
                      <a:pt x="3667" y="4624"/>
                      <a:pt x="3717" y="4624"/>
                    </a:cubicBezTo>
                    <a:lnTo>
                      <a:pt x="4080" y="4624"/>
                    </a:lnTo>
                    <a:cubicBezTo>
                      <a:pt x="4130" y="4624"/>
                      <a:pt x="4171" y="4664"/>
                      <a:pt x="4171" y="4714"/>
                    </a:cubicBezTo>
                    <a:lnTo>
                      <a:pt x="4171" y="5440"/>
                    </a:lnTo>
                    <a:lnTo>
                      <a:pt x="6165" y="5440"/>
                    </a:lnTo>
                    <a:lnTo>
                      <a:pt x="6165" y="2698"/>
                    </a:lnTo>
                    <a:cubicBezTo>
                      <a:pt x="6165" y="2657"/>
                      <a:pt x="6138" y="2621"/>
                      <a:pt x="6099" y="2610"/>
                    </a:cubicBezTo>
                    <a:close/>
                    <a:moveTo>
                      <a:pt x="4171" y="4216"/>
                    </a:moveTo>
                    <a:cubicBezTo>
                      <a:pt x="4171" y="4241"/>
                      <a:pt x="4150" y="4261"/>
                      <a:pt x="4125" y="4261"/>
                    </a:cubicBezTo>
                    <a:lnTo>
                      <a:pt x="3672" y="4261"/>
                    </a:lnTo>
                    <a:cubicBezTo>
                      <a:pt x="3647" y="4261"/>
                      <a:pt x="3627" y="4241"/>
                      <a:pt x="3627" y="4216"/>
                    </a:cubicBezTo>
                    <a:lnTo>
                      <a:pt x="3627" y="3762"/>
                    </a:lnTo>
                    <a:cubicBezTo>
                      <a:pt x="3627" y="3737"/>
                      <a:pt x="3647" y="3717"/>
                      <a:pt x="3672" y="3717"/>
                    </a:cubicBezTo>
                    <a:lnTo>
                      <a:pt x="4125" y="3717"/>
                    </a:lnTo>
                    <a:cubicBezTo>
                      <a:pt x="4150" y="3717"/>
                      <a:pt x="4171" y="3737"/>
                      <a:pt x="4171" y="3762"/>
                    </a:cubicBezTo>
                    <a:lnTo>
                      <a:pt x="4171" y="4216"/>
                    </a:lnTo>
                    <a:close/>
                    <a:moveTo>
                      <a:pt x="4171" y="3218"/>
                    </a:moveTo>
                    <a:cubicBezTo>
                      <a:pt x="4171" y="3243"/>
                      <a:pt x="4150" y="3264"/>
                      <a:pt x="4125" y="3264"/>
                    </a:cubicBezTo>
                    <a:lnTo>
                      <a:pt x="3672" y="3264"/>
                    </a:lnTo>
                    <a:cubicBezTo>
                      <a:pt x="3647" y="3264"/>
                      <a:pt x="3627" y="3243"/>
                      <a:pt x="3627" y="3218"/>
                    </a:cubicBezTo>
                    <a:lnTo>
                      <a:pt x="3627" y="2765"/>
                    </a:lnTo>
                    <a:cubicBezTo>
                      <a:pt x="3627" y="2740"/>
                      <a:pt x="3647" y="2720"/>
                      <a:pt x="3672" y="2720"/>
                    </a:cubicBezTo>
                    <a:lnTo>
                      <a:pt x="4125" y="2720"/>
                    </a:lnTo>
                    <a:cubicBezTo>
                      <a:pt x="4150" y="2720"/>
                      <a:pt x="4171" y="2740"/>
                      <a:pt x="4171" y="2765"/>
                    </a:cubicBezTo>
                    <a:lnTo>
                      <a:pt x="4171" y="3218"/>
                    </a:lnTo>
                    <a:close/>
                    <a:moveTo>
                      <a:pt x="4987" y="4216"/>
                    </a:moveTo>
                    <a:cubicBezTo>
                      <a:pt x="4987" y="4241"/>
                      <a:pt x="4966" y="4261"/>
                      <a:pt x="4941" y="4261"/>
                    </a:cubicBezTo>
                    <a:lnTo>
                      <a:pt x="4488" y="4261"/>
                    </a:lnTo>
                    <a:cubicBezTo>
                      <a:pt x="4463" y="4261"/>
                      <a:pt x="4443" y="4241"/>
                      <a:pt x="4443" y="4216"/>
                    </a:cubicBezTo>
                    <a:lnTo>
                      <a:pt x="4443" y="3762"/>
                    </a:lnTo>
                    <a:cubicBezTo>
                      <a:pt x="4443" y="3737"/>
                      <a:pt x="4463" y="3717"/>
                      <a:pt x="4488" y="3717"/>
                    </a:cubicBezTo>
                    <a:lnTo>
                      <a:pt x="4941" y="3717"/>
                    </a:lnTo>
                    <a:cubicBezTo>
                      <a:pt x="4966" y="3717"/>
                      <a:pt x="4987" y="3737"/>
                      <a:pt x="4987" y="3762"/>
                    </a:cubicBezTo>
                    <a:lnTo>
                      <a:pt x="4987" y="4216"/>
                    </a:lnTo>
                    <a:close/>
                    <a:moveTo>
                      <a:pt x="4987" y="3218"/>
                    </a:moveTo>
                    <a:cubicBezTo>
                      <a:pt x="4987" y="3243"/>
                      <a:pt x="4966" y="3264"/>
                      <a:pt x="4941" y="3264"/>
                    </a:cubicBezTo>
                    <a:lnTo>
                      <a:pt x="4488" y="3264"/>
                    </a:lnTo>
                    <a:cubicBezTo>
                      <a:pt x="4463" y="3264"/>
                      <a:pt x="4443" y="3243"/>
                      <a:pt x="4443" y="3218"/>
                    </a:cubicBezTo>
                    <a:lnTo>
                      <a:pt x="4443" y="2765"/>
                    </a:lnTo>
                    <a:cubicBezTo>
                      <a:pt x="4443" y="2740"/>
                      <a:pt x="4463" y="2720"/>
                      <a:pt x="4488" y="2720"/>
                    </a:cubicBezTo>
                    <a:lnTo>
                      <a:pt x="4941" y="2720"/>
                    </a:lnTo>
                    <a:cubicBezTo>
                      <a:pt x="4966" y="2720"/>
                      <a:pt x="4987" y="2740"/>
                      <a:pt x="4987" y="2765"/>
                    </a:cubicBezTo>
                    <a:lnTo>
                      <a:pt x="4987" y="3218"/>
                    </a:lnTo>
                    <a:close/>
                    <a:moveTo>
                      <a:pt x="5803" y="4216"/>
                    </a:moveTo>
                    <a:cubicBezTo>
                      <a:pt x="5803" y="4241"/>
                      <a:pt x="5782" y="4261"/>
                      <a:pt x="5757" y="4261"/>
                    </a:cubicBezTo>
                    <a:lnTo>
                      <a:pt x="5304" y="4261"/>
                    </a:lnTo>
                    <a:cubicBezTo>
                      <a:pt x="5279" y="4261"/>
                      <a:pt x="5259" y="4241"/>
                      <a:pt x="5259" y="4216"/>
                    </a:cubicBezTo>
                    <a:lnTo>
                      <a:pt x="5259" y="3762"/>
                    </a:lnTo>
                    <a:cubicBezTo>
                      <a:pt x="5259" y="3737"/>
                      <a:pt x="5279" y="3717"/>
                      <a:pt x="5304" y="3717"/>
                    </a:cubicBezTo>
                    <a:lnTo>
                      <a:pt x="5757" y="3717"/>
                    </a:lnTo>
                    <a:cubicBezTo>
                      <a:pt x="5782" y="3717"/>
                      <a:pt x="5803" y="3737"/>
                      <a:pt x="5803" y="3762"/>
                    </a:cubicBezTo>
                    <a:lnTo>
                      <a:pt x="5803" y="4216"/>
                    </a:lnTo>
                    <a:close/>
                    <a:moveTo>
                      <a:pt x="5803" y="3218"/>
                    </a:moveTo>
                    <a:cubicBezTo>
                      <a:pt x="5803" y="3243"/>
                      <a:pt x="5782" y="3264"/>
                      <a:pt x="5757" y="3264"/>
                    </a:cubicBezTo>
                    <a:lnTo>
                      <a:pt x="5304" y="3264"/>
                    </a:lnTo>
                    <a:cubicBezTo>
                      <a:pt x="5279" y="3264"/>
                      <a:pt x="5259" y="3243"/>
                      <a:pt x="5259" y="3218"/>
                    </a:cubicBezTo>
                    <a:lnTo>
                      <a:pt x="5259" y="2765"/>
                    </a:lnTo>
                    <a:cubicBezTo>
                      <a:pt x="5259" y="2740"/>
                      <a:pt x="5279" y="2720"/>
                      <a:pt x="5304" y="2720"/>
                    </a:cubicBezTo>
                    <a:lnTo>
                      <a:pt x="5757" y="2720"/>
                    </a:lnTo>
                    <a:cubicBezTo>
                      <a:pt x="5782" y="2720"/>
                      <a:pt x="5803" y="2740"/>
                      <a:pt x="5803" y="2765"/>
                    </a:cubicBezTo>
                    <a:lnTo>
                      <a:pt x="5803" y="321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9" name="直接箭头连接符 8">
              <a:extLst>
                <a:ext uri="{FF2B5EF4-FFF2-40B4-BE49-F238E27FC236}">
                  <a16:creationId xmlns:a16="http://schemas.microsoft.com/office/drawing/2014/main" xmlns="" id="{615991B6-7288-4425-8D76-6BA0ECFF2F1C}"/>
                </a:ext>
              </a:extLst>
            </p:cNvPr>
            <p:cNvCxnSpPr>
              <a:stCxn id="94" idx="0"/>
            </p:cNvCxnSpPr>
            <p:nvPr/>
          </p:nvCxnSpPr>
          <p:spPr>
            <a:xfrm>
              <a:off x="2076080" y="3501684"/>
              <a:ext cx="2669920" cy="0"/>
            </a:xfrm>
            <a:prstGeom prst="straightConnector1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箭头连接符 9">
              <a:extLst>
                <a:ext uri="{FF2B5EF4-FFF2-40B4-BE49-F238E27FC236}">
                  <a16:creationId xmlns:a16="http://schemas.microsoft.com/office/drawing/2014/main" xmlns="" id="{2B7D5453-3642-40A1-8F4C-8D511CE281E5}"/>
                </a:ext>
              </a:extLst>
            </p:cNvPr>
            <p:cNvCxnSpPr>
              <a:stCxn id="17" idx="3"/>
            </p:cNvCxnSpPr>
            <p:nvPr/>
          </p:nvCxnSpPr>
          <p:spPr>
            <a:xfrm flipH="1">
              <a:off x="7356000" y="3501684"/>
              <a:ext cx="2759920" cy="25930"/>
            </a:xfrm>
            <a:prstGeom prst="straightConnector1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ïśļide">
              <a:extLst>
                <a:ext uri="{FF2B5EF4-FFF2-40B4-BE49-F238E27FC236}">
                  <a16:creationId xmlns:a16="http://schemas.microsoft.com/office/drawing/2014/main" xmlns="" id="{0A5026CD-F441-436B-8EA7-0AA97FB6FF3F}"/>
                </a:ext>
              </a:extLst>
            </p:cNvPr>
            <p:cNvSpPr/>
            <p:nvPr/>
          </p:nvSpPr>
          <p:spPr bwMode="auto">
            <a:xfrm>
              <a:off x="2054710" y="3502668"/>
              <a:ext cx="2611276" cy="639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îṣlîḋè">
              <a:extLst>
                <a:ext uri="{FF2B5EF4-FFF2-40B4-BE49-F238E27FC236}">
                  <a16:creationId xmlns:a16="http://schemas.microsoft.com/office/drawing/2014/main" xmlns="" id="{C6A8C18D-49E7-491C-9652-30CF806EE55E}"/>
                </a:ext>
              </a:extLst>
            </p:cNvPr>
            <p:cNvSpPr txBox="1"/>
            <p:nvPr/>
          </p:nvSpPr>
          <p:spPr bwMode="auto">
            <a:xfrm>
              <a:off x="2054710" y="2945270"/>
              <a:ext cx="2611276" cy="557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/>
                <a:t>Text here</a:t>
              </a:r>
            </a:p>
          </p:txBody>
        </p:sp>
        <p:sp>
          <p:nvSpPr>
            <p:cNvPr id="13" name="îŝlîḑê">
              <a:extLst>
                <a:ext uri="{FF2B5EF4-FFF2-40B4-BE49-F238E27FC236}">
                  <a16:creationId xmlns:a16="http://schemas.microsoft.com/office/drawing/2014/main" xmlns="" id="{08CD08E5-33BA-4D66-B8B6-CC907C5AC988}"/>
                </a:ext>
              </a:extLst>
            </p:cNvPr>
            <p:cNvSpPr/>
            <p:nvPr/>
          </p:nvSpPr>
          <p:spPr bwMode="auto">
            <a:xfrm>
              <a:off x="7504644" y="3502668"/>
              <a:ext cx="2611276" cy="639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4" name="îṣľiḋè">
              <a:extLst>
                <a:ext uri="{FF2B5EF4-FFF2-40B4-BE49-F238E27FC236}">
                  <a16:creationId xmlns:a16="http://schemas.microsoft.com/office/drawing/2014/main" xmlns="" id="{B77ED76D-BDD1-4CA7-A027-C4F654F61552}"/>
                </a:ext>
              </a:extLst>
            </p:cNvPr>
            <p:cNvSpPr txBox="1"/>
            <p:nvPr/>
          </p:nvSpPr>
          <p:spPr bwMode="auto">
            <a:xfrm>
              <a:off x="7504644" y="2945270"/>
              <a:ext cx="2611276" cy="557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/>
                <a:t>Text here</a:t>
              </a:r>
            </a:p>
          </p:txBody>
        </p:sp>
        <p:sp>
          <p:nvSpPr>
            <p:cNvPr id="15" name="iŝļîḍé">
              <a:extLst>
                <a:ext uri="{FF2B5EF4-FFF2-40B4-BE49-F238E27FC236}">
                  <a16:creationId xmlns:a16="http://schemas.microsoft.com/office/drawing/2014/main" xmlns="" id="{038D6F78-32B5-4BB0-B1C4-2A09648995BB}"/>
                </a:ext>
              </a:extLst>
            </p:cNvPr>
            <p:cNvSpPr/>
            <p:nvPr/>
          </p:nvSpPr>
          <p:spPr bwMode="auto">
            <a:xfrm>
              <a:off x="4594692" y="4780981"/>
              <a:ext cx="300261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6" name="íṥľïḋê">
              <a:extLst>
                <a:ext uri="{FF2B5EF4-FFF2-40B4-BE49-F238E27FC236}">
                  <a16:creationId xmlns:a16="http://schemas.microsoft.com/office/drawing/2014/main" xmlns="" id="{694FBC78-65D0-43E8-B503-FC7002F5C8B0}"/>
                </a:ext>
              </a:extLst>
            </p:cNvPr>
            <p:cNvSpPr txBox="1"/>
            <p:nvPr/>
          </p:nvSpPr>
          <p:spPr bwMode="auto">
            <a:xfrm>
              <a:off x="4594692" y="4237455"/>
              <a:ext cx="3002616" cy="543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32874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7E04B15-CEFD-46A7-9561-98714C610B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E3CEEB2-D4A5-4C0A-8E56-CC2B36F50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771DFE4-2A89-40BD-AFF3-AFA0142BB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145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C78BD15-1960-4084-8C0B-C92B8995810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25538"/>
            <a:ext cx="10845800" cy="5018087"/>
            <a:chOff x="673100" y="1125538"/>
            <a:chExt cx="10845800" cy="5018087"/>
          </a:xfrm>
        </p:grpSpPr>
        <p:grpSp>
          <p:nvGrpSpPr>
            <p:cNvPr id="6" name="iś1idé">
              <a:extLst>
                <a:ext uri="{FF2B5EF4-FFF2-40B4-BE49-F238E27FC236}">
                  <a16:creationId xmlns:a16="http://schemas.microsoft.com/office/drawing/2014/main" xmlns="" id="{896A5F82-D5E0-4D99-B0FF-1FFE01F09800}"/>
                </a:ext>
              </a:extLst>
            </p:cNvPr>
            <p:cNvGrpSpPr/>
            <p:nvPr/>
          </p:nvGrpSpPr>
          <p:grpSpPr>
            <a:xfrm>
              <a:off x="673100" y="1868189"/>
              <a:ext cx="2366074" cy="3540722"/>
              <a:chOff x="675101" y="1823278"/>
              <a:chExt cx="2366074" cy="3540722"/>
            </a:xfrm>
          </p:grpSpPr>
          <p:grpSp>
            <p:nvGrpSpPr>
              <p:cNvPr id="46" name="ï$ḻíḑé">
                <a:extLst>
                  <a:ext uri="{FF2B5EF4-FFF2-40B4-BE49-F238E27FC236}">
                    <a16:creationId xmlns:a16="http://schemas.microsoft.com/office/drawing/2014/main" xmlns="" id="{EFEFFFE3-DDFB-40A2-81C2-00679874ACE6}"/>
                  </a:ext>
                </a:extLst>
              </p:cNvPr>
              <p:cNvGrpSpPr/>
              <p:nvPr/>
            </p:nvGrpSpPr>
            <p:grpSpPr>
              <a:xfrm>
                <a:off x="827699" y="1823278"/>
                <a:ext cx="2060878" cy="2121801"/>
                <a:chOff x="864965" y="1823278"/>
                <a:chExt cx="2060878" cy="2121801"/>
              </a:xfrm>
            </p:grpSpPr>
            <p:sp>
              <p:nvSpPr>
                <p:cNvPr id="50" name="íŝ1iďè">
                  <a:extLst>
                    <a:ext uri="{FF2B5EF4-FFF2-40B4-BE49-F238E27FC236}">
                      <a16:creationId xmlns:a16="http://schemas.microsoft.com/office/drawing/2014/main" xmlns="" id="{37194DCA-5049-427D-9BFA-B733FA203C53}"/>
                    </a:ext>
                  </a:extLst>
                </p:cNvPr>
                <p:cNvSpPr/>
                <p:nvPr/>
              </p:nvSpPr>
              <p:spPr bwMode="auto">
                <a:xfrm>
                  <a:off x="864965" y="1885940"/>
                  <a:ext cx="2060878" cy="2059139"/>
                </a:xfrm>
                <a:prstGeom prst="ellipse">
                  <a:avLst/>
                </a:prstGeom>
                <a:solidFill>
                  <a:schemeClr val="bg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1" name="îs1îḋé">
                  <a:extLst>
                    <a:ext uri="{FF2B5EF4-FFF2-40B4-BE49-F238E27FC236}">
                      <a16:creationId xmlns:a16="http://schemas.microsoft.com/office/drawing/2014/main" xmlns="" id="{5AE9D3B9-739F-4081-8EBB-5C1E293FC16F}"/>
                    </a:ext>
                  </a:extLst>
                </p:cNvPr>
                <p:cNvSpPr/>
                <p:nvPr/>
              </p:nvSpPr>
              <p:spPr bwMode="auto">
                <a:xfrm>
                  <a:off x="1462864" y="3449876"/>
                  <a:ext cx="1312417" cy="495203"/>
                </a:xfrm>
                <a:custGeom>
                  <a:avLst/>
                  <a:gdLst>
                    <a:gd name="T0" fmla="*/ 238 w 725"/>
                    <a:gd name="T1" fmla="*/ 274 h 274"/>
                    <a:gd name="T2" fmla="*/ 725 w 725"/>
                    <a:gd name="T3" fmla="*/ 0 h 274"/>
                    <a:gd name="T4" fmla="*/ 239 w 725"/>
                    <a:gd name="T5" fmla="*/ 140 h 274"/>
                    <a:gd name="T6" fmla="*/ 0 w 725"/>
                    <a:gd name="T7" fmla="*/ 221 h 274"/>
                    <a:gd name="T8" fmla="*/ 238 w 725"/>
                    <a:gd name="T9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5" h="274">
                      <a:moveTo>
                        <a:pt x="238" y="274"/>
                      </a:moveTo>
                      <a:cubicBezTo>
                        <a:pt x="444" y="274"/>
                        <a:pt x="625" y="164"/>
                        <a:pt x="725" y="0"/>
                      </a:cubicBezTo>
                      <a:cubicBezTo>
                        <a:pt x="715" y="7"/>
                        <a:pt x="560" y="163"/>
                        <a:pt x="239" y="140"/>
                      </a:cubicBezTo>
                      <a:cubicBezTo>
                        <a:pt x="76" y="128"/>
                        <a:pt x="18" y="174"/>
                        <a:pt x="0" y="221"/>
                      </a:cubicBezTo>
                      <a:cubicBezTo>
                        <a:pt x="72" y="255"/>
                        <a:pt x="153" y="274"/>
                        <a:pt x="238" y="274"/>
                      </a:cubicBez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2" name="iṣľíḋé">
                  <a:extLst>
                    <a:ext uri="{FF2B5EF4-FFF2-40B4-BE49-F238E27FC236}">
                      <a16:creationId xmlns:a16="http://schemas.microsoft.com/office/drawing/2014/main" xmlns="" id="{EC921716-A46A-4986-B2F4-5696D73CC0D3}"/>
                    </a:ext>
                  </a:extLst>
                </p:cNvPr>
                <p:cNvSpPr/>
                <p:nvPr/>
              </p:nvSpPr>
              <p:spPr bwMode="auto">
                <a:xfrm>
                  <a:off x="876279" y="3065202"/>
                  <a:ext cx="1910316" cy="838103"/>
                </a:xfrm>
                <a:custGeom>
                  <a:avLst/>
                  <a:gdLst>
                    <a:gd name="T0" fmla="*/ 1055 w 1055"/>
                    <a:gd name="T1" fmla="*/ 204 h 464"/>
                    <a:gd name="T2" fmla="*/ 585 w 1055"/>
                    <a:gd name="T3" fmla="*/ 352 h 464"/>
                    <a:gd name="T4" fmla="*/ 100 w 1055"/>
                    <a:gd name="T5" fmla="*/ 159 h 464"/>
                    <a:gd name="T6" fmla="*/ 0 w 1055"/>
                    <a:gd name="T7" fmla="*/ 0 h 464"/>
                    <a:gd name="T8" fmla="*/ 402 w 1055"/>
                    <a:gd name="T9" fmla="*/ 464 h 464"/>
                    <a:gd name="T10" fmla="*/ 585 w 1055"/>
                    <a:gd name="T11" fmla="*/ 355 h 464"/>
                    <a:gd name="T12" fmla="*/ 620 w 1055"/>
                    <a:gd name="T13" fmla="*/ 356 h 464"/>
                    <a:gd name="T14" fmla="*/ 1049 w 1055"/>
                    <a:gd name="T15" fmla="*/ 213 h 464"/>
                    <a:gd name="T16" fmla="*/ 1055 w 1055"/>
                    <a:gd name="T17" fmla="*/ 204 h 4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55" h="464">
                      <a:moveTo>
                        <a:pt x="1055" y="204"/>
                      </a:moveTo>
                      <a:cubicBezTo>
                        <a:pt x="939" y="309"/>
                        <a:pt x="781" y="359"/>
                        <a:pt x="585" y="352"/>
                      </a:cubicBezTo>
                      <a:cubicBezTo>
                        <a:pt x="325" y="343"/>
                        <a:pt x="178" y="242"/>
                        <a:pt x="100" y="159"/>
                      </a:cubicBezTo>
                      <a:cubicBezTo>
                        <a:pt x="43" y="98"/>
                        <a:pt x="13" y="35"/>
                        <a:pt x="0" y="0"/>
                      </a:cubicBezTo>
                      <a:cubicBezTo>
                        <a:pt x="32" y="222"/>
                        <a:pt x="192" y="402"/>
                        <a:pt x="402" y="464"/>
                      </a:cubicBezTo>
                      <a:cubicBezTo>
                        <a:pt x="457" y="418"/>
                        <a:pt x="516" y="353"/>
                        <a:pt x="585" y="355"/>
                      </a:cubicBezTo>
                      <a:cubicBezTo>
                        <a:pt x="597" y="356"/>
                        <a:pt x="608" y="356"/>
                        <a:pt x="620" y="356"/>
                      </a:cubicBezTo>
                      <a:cubicBezTo>
                        <a:pt x="796" y="356"/>
                        <a:pt x="941" y="308"/>
                        <a:pt x="1049" y="213"/>
                      </a:cubicBezTo>
                      <a:cubicBezTo>
                        <a:pt x="1051" y="210"/>
                        <a:pt x="1053" y="207"/>
                        <a:pt x="1055" y="204"/>
                      </a:cubicBezTo>
                      <a:close/>
                    </a:path>
                  </a:pathLst>
                </a:cu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3" name="ïšḷîdê">
                  <a:extLst>
                    <a:ext uri="{FF2B5EF4-FFF2-40B4-BE49-F238E27FC236}">
                      <a16:creationId xmlns:a16="http://schemas.microsoft.com/office/drawing/2014/main" xmlns="" id="{0BD9686A-78EE-4264-945E-45A3A72D5486}"/>
                    </a:ext>
                  </a:extLst>
                </p:cNvPr>
                <p:cNvSpPr/>
                <p:nvPr/>
              </p:nvSpPr>
              <p:spPr bwMode="auto">
                <a:xfrm>
                  <a:off x="883242" y="1823278"/>
                  <a:ext cx="916430" cy="2042603"/>
                </a:xfrm>
                <a:custGeom>
                  <a:avLst/>
                  <a:gdLst>
                    <a:gd name="T0" fmla="*/ 358 w 506"/>
                    <a:gd name="T1" fmla="*/ 75 h 1130"/>
                    <a:gd name="T2" fmla="*/ 358 w 506"/>
                    <a:gd name="T3" fmla="*/ 75 h 1130"/>
                    <a:gd name="T4" fmla="*/ 338 w 506"/>
                    <a:gd name="T5" fmla="*/ 52 h 1130"/>
                    <a:gd name="T6" fmla="*/ 358 w 506"/>
                    <a:gd name="T7" fmla="*/ 22 h 1130"/>
                    <a:gd name="T8" fmla="*/ 454 w 506"/>
                    <a:gd name="T9" fmla="*/ 45 h 1130"/>
                    <a:gd name="T10" fmla="*/ 470 w 506"/>
                    <a:gd name="T11" fmla="*/ 43 h 1130"/>
                    <a:gd name="T12" fmla="*/ 370 w 506"/>
                    <a:gd name="T13" fmla="*/ 5 h 1130"/>
                    <a:gd name="T14" fmla="*/ 311 w 506"/>
                    <a:gd name="T15" fmla="*/ 34 h 1130"/>
                    <a:gd name="T16" fmla="*/ 266 w 506"/>
                    <a:gd name="T17" fmla="*/ 52 h 1130"/>
                    <a:gd name="T18" fmla="*/ 266 w 506"/>
                    <a:gd name="T19" fmla="*/ 53 h 1130"/>
                    <a:gd name="T20" fmla="*/ 253 w 506"/>
                    <a:gd name="T21" fmla="*/ 52 h 1130"/>
                    <a:gd name="T22" fmla="*/ 0 w 506"/>
                    <a:gd name="T23" fmla="*/ 305 h 1130"/>
                    <a:gd name="T24" fmla="*/ 71 w 506"/>
                    <a:gd name="T25" fmla="*/ 481 h 1130"/>
                    <a:gd name="T26" fmla="*/ 71 w 506"/>
                    <a:gd name="T27" fmla="*/ 481 h 1130"/>
                    <a:gd name="T28" fmla="*/ 105 w 506"/>
                    <a:gd name="T29" fmla="*/ 561 h 1130"/>
                    <a:gd name="T30" fmla="*/ 105 w 506"/>
                    <a:gd name="T31" fmla="*/ 561 h 1130"/>
                    <a:gd name="T32" fmla="*/ 249 w 506"/>
                    <a:gd name="T33" fmla="*/ 1082 h 1130"/>
                    <a:gd name="T34" fmla="*/ 243 w 506"/>
                    <a:gd name="T35" fmla="*/ 1078 h 1130"/>
                    <a:gd name="T36" fmla="*/ 140 w 506"/>
                    <a:gd name="T37" fmla="*/ 601 h 1130"/>
                    <a:gd name="T38" fmla="*/ 204 w 506"/>
                    <a:gd name="T39" fmla="*/ 553 h 1130"/>
                    <a:gd name="T40" fmla="*/ 207 w 506"/>
                    <a:gd name="T41" fmla="*/ 554 h 1130"/>
                    <a:gd name="T42" fmla="*/ 211 w 506"/>
                    <a:gd name="T43" fmla="*/ 555 h 1130"/>
                    <a:gd name="T44" fmla="*/ 222 w 506"/>
                    <a:gd name="T45" fmla="*/ 556 h 1130"/>
                    <a:gd name="T46" fmla="*/ 253 w 506"/>
                    <a:gd name="T47" fmla="*/ 558 h 1130"/>
                    <a:gd name="T48" fmla="*/ 506 w 506"/>
                    <a:gd name="T49" fmla="*/ 305 h 1130"/>
                    <a:gd name="T50" fmla="*/ 358 w 506"/>
                    <a:gd name="T51" fmla="*/ 75 h 1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06" h="1130">
                      <a:moveTo>
                        <a:pt x="358" y="75"/>
                      </a:moveTo>
                      <a:cubicBezTo>
                        <a:pt x="358" y="75"/>
                        <a:pt x="358" y="75"/>
                        <a:pt x="358" y="75"/>
                      </a:cubicBezTo>
                      <a:cubicBezTo>
                        <a:pt x="344" y="69"/>
                        <a:pt x="339" y="60"/>
                        <a:pt x="338" y="52"/>
                      </a:cubicBezTo>
                      <a:cubicBezTo>
                        <a:pt x="337" y="41"/>
                        <a:pt x="347" y="26"/>
                        <a:pt x="358" y="22"/>
                      </a:cubicBezTo>
                      <a:cubicBezTo>
                        <a:pt x="417" y="1"/>
                        <a:pt x="454" y="45"/>
                        <a:pt x="454" y="45"/>
                      </a:cubicBezTo>
                      <a:cubicBezTo>
                        <a:pt x="470" y="43"/>
                        <a:pt x="470" y="43"/>
                        <a:pt x="470" y="43"/>
                      </a:cubicBezTo>
                      <a:cubicBezTo>
                        <a:pt x="439" y="6"/>
                        <a:pt x="401" y="0"/>
                        <a:pt x="370" y="5"/>
                      </a:cubicBezTo>
                      <a:cubicBezTo>
                        <a:pt x="348" y="8"/>
                        <a:pt x="328" y="19"/>
                        <a:pt x="311" y="34"/>
                      </a:cubicBezTo>
                      <a:cubicBezTo>
                        <a:pt x="286" y="56"/>
                        <a:pt x="266" y="52"/>
                        <a:pt x="266" y="52"/>
                      </a:cubicBezTo>
                      <a:cubicBezTo>
                        <a:pt x="266" y="53"/>
                        <a:pt x="266" y="53"/>
                        <a:pt x="266" y="53"/>
                      </a:cubicBezTo>
                      <a:cubicBezTo>
                        <a:pt x="261" y="52"/>
                        <a:pt x="257" y="52"/>
                        <a:pt x="253" y="52"/>
                      </a:cubicBezTo>
                      <a:cubicBezTo>
                        <a:pt x="113" y="52"/>
                        <a:pt x="0" y="165"/>
                        <a:pt x="0" y="305"/>
                      </a:cubicBezTo>
                      <a:cubicBezTo>
                        <a:pt x="0" y="374"/>
                        <a:pt x="27" y="436"/>
                        <a:pt x="71" y="481"/>
                      </a:cubicBezTo>
                      <a:cubicBezTo>
                        <a:pt x="71" y="481"/>
                        <a:pt x="71" y="481"/>
                        <a:pt x="71" y="481"/>
                      </a:cubicBezTo>
                      <a:cubicBezTo>
                        <a:pt x="111" y="521"/>
                        <a:pt x="105" y="561"/>
                        <a:pt x="105" y="561"/>
                      </a:cubicBezTo>
                      <a:cubicBezTo>
                        <a:pt x="105" y="561"/>
                        <a:pt x="105" y="561"/>
                        <a:pt x="105" y="561"/>
                      </a:cubicBezTo>
                      <a:cubicBezTo>
                        <a:pt x="76" y="769"/>
                        <a:pt x="52" y="1130"/>
                        <a:pt x="249" y="1082"/>
                      </a:cubicBezTo>
                      <a:cubicBezTo>
                        <a:pt x="243" y="1078"/>
                        <a:pt x="243" y="1078"/>
                        <a:pt x="243" y="1078"/>
                      </a:cubicBezTo>
                      <a:cubicBezTo>
                        <a:pt x="243" y="1078"/>
                        <a:pt x="65" y="1108"/>
                        <a:pt x="140" y="601"/>
                      </a:cubicBezTo>
                      <a:cubicBezTo>
                        <a:pt x="143" y="586"/>
                        <a:pt x="155" y="546"/>
                        <a:pt x="204" y="553"/>
                      </a:cubicBezTo>
                      <a:cubicBezTo>
                        <a:pt x="205" y="554"/>
                        <a:pt x="206" y="554"/>
                        <a:pt x="207" y="554"/>
                      </a:cubicBezTo>
                      <a:cubicBezTo>
                        <a:pt x="209" y="554"/>
                        <a:pt x="210" y="554"/>
                        <a:pt x="211" y="555"/>
                      </a:cubicBezTo>
                      <a:cubicBezTo>
                        <a:pt x="215" y="556"/>
                        <a:pt x="219" y="556"/>
                        <a:pt x="222" y="556"/>
                      </a:cubicBezTo>
                      <a:cubicBezTo>
                        <a:pt x="232" y="557"/>
                        <a:pt x="242" y="558"/>
                        <a:pt x="253" y="558"/>
                      </a:cubicBezTo>
                      <a:cubicBezTo>
                        <a:pt x="392" y="558"/>
                        <a:pt x="506" y="445"/>
                        <a:pt x="506" y="305"/>
                      </a:cubicBezTo>
                      <a:cubicBezTo>
                        <a:pt x="506" y="203"/>
                        <a:pt x="445" y="115"/>
                        <a:pt x="358" y="75"/>
                      </a:cubicBez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54" name="îṥ1ïḓé">
                  <a:extLst>
                    <a:ext uri="{FF2B5EF4-FFF2-40B4-BE49-F238E27FC236}">
                      <a16:creationId xmlns:a16="http://schemas.microsoft.com/office/drawing/2014/main" xmlns="" id="{39BE0DB5-50D4-4285-BD61-D608F3291E1F}"/>
                    </a:ext>
                  </a:extLst>
                </p:cNvPr>
                <p:cNvSpPr/>
                <p:nvPr/>
              </p:nvSpPr>
              <p:spPr bwMode="auto">
                <a:xfrm>
                  <a:off x="986671" y="2005836"/>
                  <a:ext cx="695666" cy="695666"/>
                </a:xfrm>
                <a:prstGeom prst="ellipse">
                  <a:avLst/>
                </a:prstGeom>
                <a:noFill/>
                <a:ln w="1905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anchor="ctr" anchorCtr="1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/>
                  <a:r>
                    <a:rPr lang="en-US" altLang="zh-CN" sz="2000" dirty="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01</a:t>
                  </a:r>
                </a:p>
              </p:txBody>
            </p:sp>
            <p:sp>
              <p:nvSpPr>
                <p:cNvPr id="55" name="íṩ1iḍé">
                  <a:extLst>
                    <a:ext uri="{FF2B5EF4-FFF2-40B4-BE49-F238E27FC236}">
                      <a16:creationId xmlns:a16="http://schemas.microsoft.com/office/drawing/2014/main" xmlns="" id="{CC675370-7E1E-453E-A80A-58FA1D0E477F}"/>
                    </a:ext>
                  </a:extLst>
                </p:cNvPr>
                <p:cNvSpPr/>
                <p:nvPr/>
              </p:nvSpPr>
              <p:spPr>
                <a:xfrm>
                  <a:off x="2016499" y="2544287"/>
                  <a:ext cx="388385" cy="3276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427" y="0"/>
                      </a:moveTo>
                      <a:cubicBezTo>
                        <a:pt x="6595" y="0"/>
                        <a:pt x="5854" y="590"/>
                        <a:pt x="5543" y="1508"/>
                      </a:cubicBezTo>
                      <a:lnTo>
                        <a:pt x="4621" y="4258"/>
                      </a:lnTo>
                      <a:lnTo>
                        <a:pt x="1689" y="4833"/>
                      </a:lnTo>
                      <a:cubicBezTo>
                        <a:pt x="708" y="5026"/>
                        <a:pt x="0" y="6024"/>
                        <a:pt x="0" y="7204"/>
                      </a:cubicBezTo>
                      <a:lnTo>
                        <a:pt x="0" y="19206"/>
                      </a:lnTo>
                      <a:cubicBezTo>
                        <a:pt x="0" y="20530"/>
                        <a:pt x="912" y="21600"/>
                        <a:pt x="2029" y="21600"/>
                      </a:cubicBezTo>
                      <a:lnTo>
                        <a:pt x="19571" y="21600"/>
                      </a:lnTo>
                      <a:cubicBezTo>
                        <a:pt x="20687" y="21600"/>
                        <a:pt x="21600" y="20530"/>
                        <a:pt x="21600" y="19206"/>
                      </a:cubicBezTo>
                      <a:lnTo>
                        <a:pt x="21600" y="7204"/>
                      </a:lnTo>
                      <a:cubicBezTo>
                        <a:pt x="21600" y="6024"/>
                        <a:pt x="20892" y="5026"/>
                        <a:pt x="19911" y="4833"/>
                      </a:cubicBezTo>
                      <a:lnTo>
                        <a:pt x="16979" y="4258"/>
                      </a:lnTo>
                      <a:lnTo>
                        <a:pt x="16057" y="1508"/>
                      </a:lnTo>
                      <a:cubicBezTo>
                        <a:pt x="15747" y="591"/>
                        <a:pt x="15005" y="0"/>
                        <a:pt x="14173" y="0"/>
                      </a:cubicBezTo>
                      <a:lnTo>
                        <a:pt x="7427" y="0"/>
                      </a:lnTo>
                      <a:close/>
                      <a:moveTo>
                        <a:pt x="7320" y="1841"/>
                      </a:moveTo>
                      <a:lnTo>
                        <a:pt x="14067" y="1841"/>
                      </a:lnTo>
                      <a:cubicBezTo>
                        <a:pt x="14342" y="1841"/>
                        <a:pt x="14595" y="2044"/>
                        <a:pt x="14698" y="2348"/>
                      </a:cubicBezTo>
                      <a:lnTo>
                        <a:pt x="15901" y="5926"/>
                      </a:lnTo>
                      <a:lnTo>
                        <a:pt x="19581" y="6651"/>
                      </a:lnTo>
                      <a:cubicBezTo>
                        <a:pt x="19906" y="6715"/>
                        <a:pt x="20144" y="7054"/>
                        <a:pt x="20144" y="7445"/>
                      </a:cubicBezTo>
                      <a:cubicBezTo>
                        <a:pt x="20144" y="7445"/>
                        <a:pt x="20144" y="19448"/>
                        <a:pt x="20144" y="19448"/>
                      </a:cubicBezTo>
                      <a:cubicBezTo>
                        <a:pt x="20144" y="19890"/>
                        <a:pt x="19837" y="20242"/>
                        <a:pt x="19464" y="20242"/>
                      </a:cubicBezTo>
                      <a:lnTo>
                        <a:pt x="1922" y="20242"/>
                      </a:lnTo>
                      <a:cubicBezTo>
                        <a:pt x="1549" y="20242"/>
                        <a:pt x="1243" y="19890"/>
                        <a:pt x="1243" y="19448"/>
                      </a:cubicBezTo>
                      <a:lnTo>
                        <a:pt x="1243" y="7445"/>
                      </a:lnTo>
                      <a:cubicBezTo>
                        <a:pt x="1243" y="7054"/>
                        <a:pt x="1480" y="6715"/>
                        <a:pt x="1806" y="6651"/>
                      </a:cubicBezTo>
                      <a:lnTo>
                        <a:pt x="5485" y="5926"/>
                      </a:lnTo>
                      <a:lnTo>
                        <a:pt x="6689" y="2348"/>
                      </a:lnTo>
                      <a:cubicBezTo>
                        <a:pt x="6792" y="2044"/>
                        <a:pt x="7043" y="1841"/>
                        <a:pt x="7320" y="1841"/>
                      </a:cubicBezTo>
                      <a:close/>
                      <a:moveTo>
                        <a:pt x="10679" y="5892"/>
                      </a:moveTo>
                      <a:cubicBezTo>
                        <a:pt x="7695" y="5892"/>
                        <a:pt x="5281" y="8755"/>
                        <a:pt x="5281" y="12290"/>
                      </a:cubicBezTo>
                      <a:cubicBezTo>
                        <a:pt x="5281" y="15826"/>
                        <a:pt x="7695" y="18689"/>
                        <a:pt x="10679" y="18689"/>
                      </a:cubicBezTo>
                      <a:cubicBezTo>
                        <a:pt x="13661" y="18689"/>
                        <a:pt x="16076" y="15826"/>
                        <a:pt x="16076" y="12290"/>
                      </a:cubicBezTo>
                      <a:cubicBezTo>
                        <a:pt x="16076" y="8755"/>
                        <a:pt x="13661" y="5892"/>
                        <a:pt x="10679" y="5892"/>
                      </a:cubicBezTo>
                      <a:close/>
                      <a:moveTo>
                        <a:pt x="10261" y="7376"/>
                      </a:moveTo>
                      <a:cubicBezTo>
                        <a:pt x="11295" y="7282"/>
                        <a:pt x="12363" y="7653"/>
                        <a:pt x="13212" y="8516"/>
                      </a:cubicBezTo>
                      <a:cubicBezTo>
                        <a:pt x="14911" y="10240"/>
                        <a:pt x="15105" y="13280"/>
                        <a:pt x="13649" y="15294"/>
                      </a:cubicBezTo>
                      <a:cubicBezTo>
                        <a:pt x="12194" y="17308"/>
                        <a:pt x="9639" y="17537"/>
                        <a:pt x="7941" y="15812"/>
                      </a:cubicBezTo>
                      <a:cubicBezTo>
                        <a:pt x="6242" y="14086"/>
                        <a:pt x="6039" y="11058"/>
                        <a:pt x="7494" y="9045"/>
                      </a:cubicBezTo>
                      <a:cubicBezTo>
                        <a:pt x="8222" y="8038"/>
                        <a:pt x="9228" y="7470"/>
                        <a:pt x="10261" y="7376"/>
                      </a:cubicBezTo>
                      <a:close/>
                      <a:moveTo>
                        <a:pt x="10776" y="8838"/>
                      </a:moveTo>
                      <a:cubicBezTo>
                        <a:pt x="9285" y="8838"/>
                        <a:pt x="8077" y="10270"/>
                        <a:pt x="8077" y="12037"/>
                      </a:cubicBezTo>
                      <a:cubicBezTo>
                        <a:pt x="8077" y="12258"/>
                        <a:pt x="8229" y="12440"/>
                        <a:pt x="8417" y="12440"/>
                      </a:cubicBezTo>
                      <a:cubicBezTo>
                        <a:pt x="8603" y="12440"/>
                        <a:pt x="8756" y="12258"/>
                        <a:pt x="8756" y="12037"/>
                      </a:cubicBezTo>
                      <a:cubicBezTo>
                        <a:pt x="8756" y="10711"/>
                        <a:pt x="9657" y="9643"/>
                        <a:pt x="10776" y="9643"/>
                      </a:cubicBezTo>
                      <a:cubicBezTo>
                        <a:pt x="10962" y="9643"/>
                        <a:pt x="11116" y="9461"/>
                        <a:pt x="11116" y="9241"/>
                      </a:cubicBezTo>
                      <a:cubicBezTo>
                        <a:pt x="11116" y="9020"/>
                        <a:pt x="10962" y="8838"/>
                        <a:pt x="10776" y="883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92500"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6" name="î$1îdê">
                  <a:extLst>
                    <a:ext uri="{FF2B5EF4-FFF2-40B4-BE49-F238E27FC236}">
                      <a16:creationId xmlns:a16="http://schemas.microsoft.com/office/drawing/2014/main" xmlns="" id="{C1B8962E-2433-474A-9307-739DEB841DFC}"/>
                    </a:ext>
                  </a:extLst>
                </p:cNvPr>
                <p:cNvSpPr txBox="1"/>
                <p:nvPr/>
              </p:nvSpPr>
              <p:spPr>
                <a:xfrm>
                  <a:off x="1566641" y="3047732"/>
                  <a:ext cx="1288103" cy="36933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algn="ctr"/>
                  <a:r>
                    <a:rPr lang="en-US" altLang="zh-CN" b="1" dirty="0"/>
                    <a:t>Keyword</a:t>
                  </a:r>
                  <a:endParaRPr lang="zh-CN" altLang="en-US" b="1" dirty="0"/>
                </a:p>
              </p:txBody>
            </p:sp>
          </p:grpSp>
          <p:grpSp>
            <p:nvGrpSpPr>
              <p:cNvPr id="47" name="ïŝḷïḑê">
                <a:extLst>
                  <a:ext uri="{FF2B5EF4-FFF2-40B4-BE49-F238E27FC236}">
                    <a16:creationId xmlns:a16="http://schemas.microsoft.com/office/drawing/2014/main" xmlns="" id="{3A9FDD4C-B904-4E17-970D-05BDD772AAD3}"/>
                  </a:ext>
                </a:extLst>
              </p:cNvPr>
              <p:cNvGrpSpPr/>
              <p:nvPr/>
            </p:nvGrpSpPr>
            <p:grpSpPr>
              <a:xfrm>
                <a:off x="675101" y="4308570"/>
                <a:ext cx="2366074" cy="1055430"/>
                <a:chOff x="675101" y="4308570"/>
                <a:chExt cx="2366074" cy="1055430"/>
              </a:xfrm>
            </p:grpSpPr>
            <p:sp>
              <p:nvSpPr>
                <p:cNvPr id="48" name="îṩḻiḑe">
                  <a:extLst>
                    <a:ext uri="{FF2B5EF4-FFF2-40B4-BE49-F238E27FC236}">
                      <a16:creationId xmlns:a16="http://schemas.microsoft.com/office/drawing/2014/main" xmlns="" id="{39340196-E1AA-4B49-976A-BF366BB2B662}"/>
                    </a:ext>
                  </a:extLst>
                </p:cNvPr>
                <p:cNvSpPr/>
                <p:nvPr/>
              </p:nvSpPr>
              <p:spPr bwMode="auto">
                <a:xfrm>
                  <a:off x="675101" y="4703060"/>
                  <a:ext cx="2366074" cy="6609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49" name="iṩḷídé">
                  <a:extLst>
                    <a:ext uri="{FF2B5EF4-FFF2-40B4-BE49-F238E27FC236}">
                      <a16:creationId xmlns:a16="http://schemas.microsoft.com/office/drawing/2014/main" xmlns="" id="{4D5C24C6-4DD0-4193-AD42-019C1134797B}"/>
                    </a:ext>
                  </a:extLst>
                </p:cNvPr>
                <p:cNvSpPr txBox="1"/>
                <p:nvPr/>
              </p:nvSpPr>
              <p:spPr bwMode="auto">
                <a:xfrm>
                  <a:off x="675101" y="4308570"/>
                  <a:ext cx="2366074" cy="3944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grpSp>
          <p:nvGrpSpPr>
            <p:cNvPr id="7" name="íś1iḑè">
              <a:extLst>
                <a:ext uri="{FF2B5EF4-FFF2-40B4-BE49-F238E27FC236}">
                  <a16:creationId xmlns:a16="http://schemas.microsoft.com/office/drawing/2014/main" xmlns="" id="{72B83605-75C6-4A84-A81F-AEB98473DB89}"/>
                </a:ext>
              </a:extLst>
            </p:cNvPr>
            <p:cNvGrpSpPr/>
            <p:nvPr/>
          </p:nvGrpSpPr>
          <p:grpSpPr>
            <a:xfrm>
              <a:off x="3499675" y="1868189"/>
              <a:ext cx="2366074" cy="3540722"/>
              <a:chOff x="3502067" y="1823278"/>
              <a:chExt cx="2366074" cy="3540722"/>
            </a:xfrm>
          </p:grpSpPr>
          <p:grpSp>
            <p:nvGrpSpPr>
              <p:cNvPr id="35" name="íṥ1ïde">
                <a:extLst>
                  <a:ext uri="{FF2B5EF4-FFF2-40B4-BE49-F238E27FC236}">
                    <a16:creationId xmlns:a16="http://schemas.microsoft.com/office/drawing/2014/main" xmlns="" id="{F514C75E-9A21-4D3D-BE1B-91167446A9FB}"/>
                  </a:ext>
                </a:extLst>
              </p:cNvPr>
              <p:cNvGrpSpPr/>
              <p:nvPr/>
            </p:nvGrpSpPr>
            <p:grpSpPr>
              <a:xfrm>
                <a:off x="3654665" y="1823278"/>
                <a:ext cx="2060878" cy="2121801"/>
                <a:chOff x="3690159" y="1823278"/>
                <a:chExt cx="2060878" cy="2121801"/>
              </a:xfrm>
            </p:grpSpPr>
            <p:sp>
              <p:nvSpPr>
                <p:cNvPr id="39" name="îşļiḑè">
                  <a:extLst>
                    <a:ext uri="{FF2B5EF4-FFF2-40B4-BE49-F238E27FC236}">
                      <a16:creationId xmlns:a16="http://schemas.microsoft.com/office/drawing/2014/main" xmlns="" id="{1B527D72-D4C4-40B2-9DEA-D0277F72525F}"/>
                    </a:ext>
                  </a:extLst>
                </p:cNvPr>
                <p:cNvSpPr/>
                <p:nvPr/>
              </p:nvSpPr>
              <p:spPr bwMode="auto">
                <a:xfrm>
                  <a:off x="3690159" y="1885940"/>
                  <a:ext cx="2060878" cy="2059139"/>
                </a:xfrm>
                <a:prstGeom prst="ellipse">
                  <a:avLst/>
                </a:prstGeom>
                <a:solidFill>
                  <a:schemeClr val="bg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0" name="íṧľîḋê">
                  <a:extLst>
                    <a:ext uri="{FF2B5EF4-FFF2-40B4-BE49-F238E27FC236}">
                      <a16:creationId xmlns:a16="http://schemas.microsoft.com/office/drawing/2014/main" xmlns="" id="{197C1F79-3667-4337-8903-960BE61BD8EB}"/>
                    </a:ext>
                  </a:extLst>
                </p:cNvPr>
                <p:cNvSpPr/>
                <p:nvPr/>
              </p:nvSpPr>
              <p:spPr bwMode="auto">
                <a:xfrm>
                  <a:off x="4288058" y="3449876"/>
                  <a:ext cx="1312417" cy="495203"/>
                </a:xfrm>
                <a:custGeom>
                  <a:avLst/>
                  <a:gdLst>
                    <a:gd name="T0" fmla="*/ 238 w 725"/>
                    <a:gd name="T1" fmla="*/ 274 h 274"/>
                    <a:gd name="T2" fmla="*/ 725 w 725"/>
                    <a:gd name="T3" fmla="*/ 0 h 274"/>
                    <a:gd name="T4" fmla="*/ 239 w 725"/>
                    <a:gd name="T5" fmla="*/ 140 h 274"/>
                    <a:gd name="T6" fmla="*/ 0 w 725"/>
                    <a:gd name="T7" fmla="*/ 221 h 274"/>
                    <a:gd name="T8" fmla="*/ 238 w 725"/>
                    <a:gd name="T9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5" h="274">
                      <a:moveTo>
                        <a:pt x="238" y="274"/>
                      </a:moveTo>
                      <a:cubicBezTo>
                        <a:pt x="444" y="274"/>
                        <a:pt x="625" y="164"/>
                        <a:pt x="725" y="0"/>
                      </a:cubicBezTo>
                      <a:cubicBezTo>
                        <a:pt x="715" y="7"/>
                        <a:pt x="560" y="163"/>
                        <a:pt x="239" y="140"/>
                      </a:cubicBezTo>
                      <a:cubicBezTo>
                        <a:pt x="76" y="128"/>
                        <a:pt x="18" y="174"/>
                        <a:pt x="0" y="221"/>
                      </a:cubicBezTo>
                      <a:cubicBezTo>
                        <a:pt x="72" y="255"/>
                        <a:pt x="153" y="274"/>
                        <a:pt x="238" y="274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1" name="îş1ïḓê">
                  <a:extLst>
                    <a:ext uri="{FF2B5EF4-FFF2-40B4-BE49-F238E27FC236}">
                      <a16:creationId xmlns:a16="http://schemas.microsoft.com/office/drawing/2014/main" xmlns="" id="{256031BC-269E-49BA-8D90-C4D962CEB8E1}"/>
                    </a:ext>
                  </a:extLst>
                </p:cNvPr>
                <p:cNvSpPr/>
                <p:nvPr/>
              </p:nvSpPr>
              <p:spPr bwMode="auto">
                <a:xfrm>
                  <a:off x="3701473" y="3065202"/>
                  <a:ext cx="1910316" cy="838103"/>
                </a:xfrm>
                <a:custGeom>
                  <a:avLst/>
                  <a:gdLst>
                    <a:gd name="T0" fmla="*/ 1055 w 1055"/>
                    <a:gd name="T1" fmla="*/ 204 h 464"/>
                    <a:gd name="T2" fmla="*/ 585 w 1055"/>
                    <a:gd name="T3" fmla="*/ 352 h 464"/>
                    <a:gd name="T4" fmla="*/ 100 w 1055"/>
                    <a:gd name="T5" fmla="*/ 159 h 464"/>
                    <a:gd name="T6" fmla="*/ 0 w 1055"/>
                    <a:gd name="T7" fmla="*/ 0 h 464"/>
                    <a:gd name="T8" fmla="*/ 402 w 1055"/>
                    <a:gd name="T9" fmla="*/ 464 h 464"/>
                    <a:gd name="T10" fmla="*/ 585 w 1055"/>
                    <a:gd name="T11" fmla="*/ 355 h 464"/>
                    <a:gd name="T12" fmla="*/ 620 w 1055"/>
                    <a:gd name="T13" fmla="*/ 356 h 464"/>
                    <a:gd name="T14" fmla="*/ 1049 w 1055"/>
                    <a:gd name="T15" fmla="*/ 213 h 464"/>
                    <a:gd name="T16" fmla="*/ 1055 w 1055"/>
                    <a:gd name="T17" fmla="*/ 204 h 4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55" h="464">
                      <a:moveTo>
                        <a:pt x="1055" y="204"/>
                      </a:moveTo>
                      <a:cubicBezTo>
                        <a:pt x="939" y="309"/>
                        <a:pt x="781" y="359"/>
                        <a:pt x="585" y="352"/>
                      </a:cubicBezTo>
                      <a:cubicBezTo>
                        <a:pt x="325" y="343"/>
                        <a:pt x="178" y="242"/>
                        <a:pt x="100" y="159"/>
                      </a:cubicBezTo>
                      <a:cubicBezTo>
                        <a:pt x="43" y="98"/>
                        <a:pt x="13" y="35"/>
                        <a:pt x="0" y="0"/>
                      </a:cubicBezTo>
                      <a:cubicBezTo>
                        <a:pt x="32" y="222"/>
                        <a:pt x="192" y="402"/>
                        <a:pt x="402" y="464"/>
                      </a:cubicBezTo>
                      <a:cubicBezTo>
                        <a:pt x="457" y="418"/>
                        <a:pt x="516" y="353"/>
                        <a:pt x="585" y="355"/>
                      </a:cubicBezTo>
                      <a:cubicBezTo>
                        <a:pt x="597" y="356"/>
                        <a:pt x="608" y="356"/>
                        <a:pt x="620" y="356"/>
                      </a:cubicBezTo>
                      <a:cubicBezTo>
                        <a:pt x="796" y="356"/>
                        <a:pt x="941" y="308"/>
                        <a:pt x="1049" y="213"/>
                      </a:cubicBezTo>
                      <a:cubicBezTo>
                        <a:pt x="1051" y="210"/>
                        <a:pt x="1053" y="207"/>
                        <a:pt x="1055" y="204"/>
                      </a:cubicBezTo>
                      <a:close/>
                    </a:path>
                  </a:pathLst>
                </a:cu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2" name="í$ḷïḓé">
                  <a:extLst>
                    <a:ext uri="{FF2B5EF4-FFF2-40B4-BE49-F238E27FC236}">
                      <a16:creationId xmlns:a16="http://schemas.microsoft.com/office/drawing/2014/main" xmlns="" id="{260ABD37-2BAC-42DA-B1C0-BB081E0FF78C}"/>
                    </a:ext>
                  </a:extLst>
                </p:cNvPr>
                <p:cNvSpPr/>
                <p:nvPr/>
              </p:nvSpPr>
              <p:spPr bwMode="auto">
                <a:xfrm>
                  <a:off x="3708436" y="1823278"/>
                  <a:ext cx="916430" cy="2042603"/>
                </a:xfrm>
                <a:custGeom>
                  <a:avLst/>
                  <a:gdLst>
                    <a:gd name="T0" fmla="*/ 358 w 506"/>
                    <a:gd name="T1" fmla="*/ 75 h 1130"/>
                    <a:gd name="T2" fmla="*/ 358 w 506"/>
                    <a:gd name="T3" fmla="*/ 75 h 1130"/>
                    <a:gd name="T4" fmla="*/ 338 w 506"/>
                    <a:gd name="T5" fmla="*/ 52 h 1130"/>
                    <a:gd name="T6" fmla="*/ 358 w 506"/>
                    <a:gd name="T7" fmla="*/ 22 h 1130"/>
                    <a:gd name="T8" fmla="*/ 454 w 506"/>
                    <a:gd name="T9" fmla="*/ 45 h 1130"/>
                    <a:gd name="T10" fmla="*/ 470 w 506"/>
                    <a:gd name="T11" fmla="*/ 43 h 1130"/>
                    <a:gd name="T12" fmla="*/ 370 w 506"/>
                    <a:gd name="T13" fmla="*/ 5 h 1130"/>
                    <a:gd name="T14" fmla="*/ 311 w 506"/>
                    <a:gd name="T15" fmla="*/ 34 h 1130"/>
                    <a:gd name="T16" fmla="*/ 266 w 506"/>
                    <a:gd name="T17" fmla="*/ 52 h 1130"/>
                    <a:gd name="T18" fmla="*/ 266 w 506"/>
                    <a:gd name="T19" fmla="*/ 53 h 1130"/>
                    <a:gd name="T20" fmla="*/ 253 w 506"/>
                    <a:gd name="T21" fmla="*/ 52 h 1130"/>
                    <a:gd name="T22" fmla="*/ 0 w 506"/>
                    <a:gd name="T23" fmla="*/ 305 h 1130"/>
                    <a:gd name="T24" fmla="*/ 71 w 506"/>
                    <a:gd name="T25" fmla="*/ 481 h 1130"/>
                    <a:gd name="T26" fmla="*/ 71 w 506"/>
                    <a:gd name="T27" fmla="*/ 481 h 1130"/>
                    <a:gd name="T28" fmla="*/ 105 w 506"/>
                    <a:gd name="T29" fmla="*/ 561 h 1130"/>
                    <a:gd name="T30" fmla="*/ 105 w 506"/>
                    <a:gd name="T31" fmla="*/ 561 h 1130"/>
                    <a:gd name="T32" fmla="*/ 249 w 506"/>
                    <a:gd name="T33" fmla="*/ 1082 h 1130"/>
                    <a:gd name="T34" fmla="*/ 243 w 506"/>
                    <a:gd name="T35" fmla="*/ 1078 h 1130"/>
                    <a:gd name="T36" fmla="*/ 140 w 506"/>
                    <a:gd name="T37" fmla="*/ 601 h 1130"/>
                    <a:gd name="T38" fmla="*/ 204 w 506"/>
                    <a:gd name="T39" fmla="*/ 553 h 1130"/>
                    <a:gd name="T40" fmla="*/ 207 w 506"/>
                    <a:gd name="T41" fmla="*/ 554 h 1130"/>
                    <a:gd name="T42" fmla="*/ 211 w 506"/>
                    <a:gd name="T43" fmla="*/ 555 h 1130"/>
                    <a:gd name="T44" fmla="*/ 222 w 506"/>
                    <a:gd name="T45" fmla="*/ 556 h 1130"/>
                    <a:gd name="T46" fmla="*/ 253 w 506"/>
                    <a:gd name="T47" fmla="*/ 558 h 1130"/>
                    <a:gd name="T48" fmla="*/ 506 w 506"/>
                    <a:gd name="T49" fmla="*/ 305 h 1130"/>
                    <a:gd name="T50" fmla="*/ 358 w 506"/>
                    <a:gd name="T51" fmla="*/ 75 h 1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06" h="1130">
                      <a:moveTo>
                        <a:pt x="358" y="75"/>
                      </a:moveTo>
                      <a:cubicBezTo>
                        <a:pt x="358" y="75"/>
                        <a:pt x="358" y="75"/>
                        <a:pt x="358" y="75"/>
                      </a:cubicBezTo>
                      <a:cubicBezTo>
                        <a:pt x="344" y="69"/>
                        <a:pt x="339" y="60"/>
                        <a:pt x="338" y="52"/>
                      </a:cubicBezTo>
                      <a:cubicBezTo>
                        <a:pt x="337" y="41"/>
                        <a:pt x="347" y="26"/>
                        <a:pt x="358" y="22"/>
                      </a:cubicBezTo>
                      <a:cubicBezTo>
                        <a:pt x="417" y="1"/>
                        <a:pt x="454" y="45"/>
                        <a:pt x="454" y="45"/>
                      </a:cubicBezTo>
                      <a:cubicBezTo>
                        <a:pt x="470" y="43"/>
                        <a:pt x="470" y="43"/>
                        <a:pt x="470" y="43"/>
                      </a:cubicBezTo>
                      <a:cubicBezTo>
                        <a:pt x="439" y="6"/>
                        <a:pt x="401" y="0"/>
                        <a:pt x="370" y="5"/>
                      </a:cubicBezTo>
                      <a:cubicBezTo>
                        <a:pt x="348" y="8"/>
                        <a:pt x="328" y="19"/>
                        <a:pt x="311" y="34"/>
                      </a:cubicBezTo>
                      <a:cubicBezTo>
                        <a:pt x="286" y="56"/>
                        <a:pt x="266" y="52"/>
                        <a:pt x="266" y="52"/>
                      </a:cubicBezTo>
                      <a:cubicBezTo>
                        <a:pt x="266" y="53"/>
                        <a:pt x="266" y="53"/>
                        <a:pt x="266" y="53"/>
                      </a:cubicBezTo>
                      <a:cubicBezTo>
                        <a:pt x="261" y="52"/>
                        <a:pt x="257" y="52"/>
                        <a:pt x="253" y="52"/>
                      </a:cubicBezTo>
                      <a:cubicBezTo>
                        <a:pt x="113" y="52"/>
                        <a:pt x="0" y="165"/>
                        <a:pt x="0" y="305"/>
                      </a:cubicBezTo>
                      <a:cubicBezTo>
                        <a:pt x="0" y="374"/>
                        <a:pt x="27" y="436"/>
                        <a:pt x="71" y="481"/>
                      </a:cubicBezTo>
                      <a:cubicBezTo>
                        <a:pt x="71" y="481"/>
                        <a:pt x="71" y="481"/>
                        <a:pt x="71" y="481"/>
                      </a:cubicBezTo>
                      <a:cubicBezTo>
                        <a:pt x="111" y="521"/>
                        <a:pt x="105" y="561"/>
                        <a:pt x="105" y="561"/>
                      </a:cubicBezTo>
                      <a:cubicBezTo>
                        <a:pt x="105" y="561"/>
                        <a:pt x="105" y="561"/>
                        <a:pt x="105" y="561"/>
                      </a:cubicBezTo>
                      <a:cubicBezTo>
                        <a:pt x="76" y="769"/>
                        <a:pt x="52" y="1130"/>
                        <a:pt x="249" y="1082"/>
                      </a:cubicBezTo>
                      <a:cubicBezTo>
                        <a:pt x="243" y="1078"/>
                        <a:pt x="243" y="1078"/>
                        <a:pt x="243" y="1078"/>
                      </a:cubicBezTo>
                      <a:cubicBezTo>
                        <a:pt x="243" y="1078"/>
                        <a:pt x="65" y="1108"/>
                        <a:pt x="140" y="601"/>
                      </a:cubicBezTo>
                      <a:cubicBezTo>
                        <a:pt x="143" y="586"/>
                        <a:pt x="155" y="546"/>
                        <a:pt x="204" y="553"/>
                      </a:cubicBezTo>
                      <a:cubicBezTo>
                        <a:pt x="205" y="554"/>
                        <a:pt x="206" y="554"/>
                        <a:pt x="207" y="554"/>
                      </a:cubicBezTo>
                      <a:cubicBezTo>
                        <a:pt x="209" y="554"/>
                        <a:pt x="210" y="554"/>
                        <a:pt x="211" y="555"/>
                      </a:cubicBezTo>
                      <a:cubicBezTo>
                        <a:pt x="215" y="556"/>
                        <a:pt x="219" y="556"/>
                        <a:pt x="222" y="556"/>
                      </a:cubicBezTo>
                      <a:cubicBezTo>
                        <a:pt x="232" y="557"/>
                        <a:pt x="242" y="558"/>
                        <a:pt x="253" y="558"/>
                      </a:cubicBezTo>
                      <a:cubicBezTo>
                        <a:pt x="392" y="558"/>
                        <a:pt x="506" y="445"/>
                        <a:pt x="506" y="305"/>
                      </a:cubicBezTo>
                      <a:cubicBezTo>
                        <a:pt x="506" y="203"/>
                        <a:pt x="445" y="115"/>
                        <a:pt x="358" y="75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3" name="ïṡḻïḓe">
                  <a:extLst>
                    <a:ext uri="{FF2B5EF4-FFF2-40B4-BE49-F238E27FC236}">
                      <a16:creationId xmlns:a16="http://schemas.microsoft.com/office/drawing/2014/main" xmlns="" id="{3E685316-693E-40EC-AE3D-379233E46BE6}"/>
                    </a:ext>
                  </a:extLst>
                </p:cNvPr>
                <p:cNvSpPr/>
                <p:nvPr/>
              </p:nvSpPr>
              <p:spPr bwMode="auto">
                <a:xfrm>
                  <a:off x="3818817" y="2005836"/>
                  <a:ext cx="695666" cy="695666"/>
                </a:xfrm>
                <a:prstGeom prst="ellipse">
                  <a:avLst/>
                </a:prstGeom>
                <a:noFill/>
                <a:ln w="1905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anchor="ctr" anchorCtr="1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/>
                  <a:r>
                    <a:rPr lang="en-US" altLang="zh-CN" sz="200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02</a:t>
                  </a:r>
                </a:p>
              </p:txBody>
            </p:sp>
            <p:sp>
              <p:nvSpPr>
                <p:cNvPr id="44" name="ïSľîḍé">
                  <a:extLst>
                    <a:ext uri="{FF2B5EF4-FFF2-40B4-BE49-F238E27FC236}">
                      <a16:creationId xmlns:a16="http://schemas.microsoft.com/office/drawing/2014/main" xmlns="" id="{52DE9D7A-ACE3-4833-A05E-851BAC00B401}"/>
                    </a:ext>
                  </a:extLst>
                </p:cNvPr>
                <p:cNvSpPr/>
                <p:nvPr/>
              </p:nvSpPr>
              <p:spPr>
                <a:xfrm>
                  <a:off x="4852598" y="2524839"/>
                  <a:ext cx="366577" cy="36658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727" y="0"/>
                      </a:moveTo>
                      <a:cubicBezTo>
                        <a:pt x="3608" y="0"/>
                        <a:pt x="2704" y="903"/>
                        <a:pt x="2704" y="2023"/>
                      </a:cubicBezTo>
                      <a:lnTo>
                        <a:pt x="2704" y="3375"/>
                      </a:lnTo>
                      <a:lnTo>
                        <a:pt x="2023" y="3375"/>
                      </a:lnTo>
                      <a:cubicBezTo>
                        <a:pt x="904" y="3375"/>
                        <a:pt x="0" y="4278"/>
                        <a:pt x="0" y="5397"/>
                      </a:cubicBezTo>
                      <a:lnTo>
                        <a:pt x="0" y="18896"/>
                      </a:lnTo>
                      <a:cubicBezTo>
                        <a:pt x="0" y="20387"/>
                        <a:pt x="1213" y="21600"/>
                        <a:pt x="2704" y="21600"/>
                      </a:cubicBezTo>
                      <a:lnTo>
                        <a:pt x="18896" y="21600"/>
                      </a:lnTo>
                      <a:cubicBezTo>
                        <a:pt x="20387" y="21600"/>
                        <a:pt x="21600" y="20387"/>
                        <a:pt x="21600" y="18896"/>
                      </a:cubicBezTo>
                      <a:lnTo>
                        <a:pt x="21600" y="2023"/>
                      </a:lnTo>
                      <a:cubicBezTo>
                        <a:pt x="21600" y="903"/>
                        <a:pt x="20696" y="0"/>
                        <a:pt x="19577" y="0"/>
                      </a:cubicBezTo>
                      <a:lnTo>
                        <a:pt x="4727" y="0"/>
                      </a:lnTo>
                      <a:close/>
                      <a:moveTo>
                        <a:pt x="4696" y="1321"/>
                      </a:moveTo>
                      <a:lnTo>
                        <a:pt x="19546" y="1321"/>
                      </a:lnTo>
                      <a:cubicBezTo>
                        <a:pt x="19919" y="1321"/>
                        <a:pt x="20217" y="1619"/>
                        <a:pt x="20217" y="1992"/>
                      </a:cubicBezTo>
                      <a:cubicBezTo>
                        <a:pt x="20217" y="1992"/>
                        <a:pt x="20217" y="18865"/>
                        <a:pt x="20217" y="18865"/>
                      </a:cubicBezTo>
                      <a:cubicBezTo>
                        <a:pt x="20217" y="19608"/>
                        <a:pt x="19610" y="20217"/>
                        <a:pt x="18865" y="20217"/>
                      </a:cubicBezTo>
                      <a:lnTo>
                        <a:pt x="2673" y="20217"/>
                      </a:lnTo>
                      <a:cubicBezTo>
                        <a:pt x="1928" y="20217"/>
                        <a:pt x="1321" y="19608"/>
                        <a:pt x="1321" y="18865"/>
                      </a:cubicBezTo>
                      <a:lnTo>
                        <a:pt x="1321" y="5366"/>
                      </a:lnTo>
                      <a:cubicBezTo>
                        <a:pt x="1321" y="4994"/>
                        <a:pt x="1620" y="4696"/>
                        <a:pt x="1992" y="4696"/>
                      </a:cubicBezTo>
                      <a:lnTo>
                        <a:pt x="2673" y="4696"/>
                      </a:lnTo>
                      <a:lnTo>
                        <a:pt x="2673" y="18194"/>
                      </a:lnTo>
                      <a:cubicBezTo>
                        <a:pt x="2673" y="18567"/>
                        <a:pt x="2971" y="18865"/>
                        <a:pt x="3344" y="18865"/>
                      </a:cubicBezTo>
                      <a:cubicBezTo>
                        <a:pt x="3717" y="18865"/>
                        <a:pt x="4025" y="18567"/>
                        <a:pt x="4025" y="18194"/>
                      </a:cubicBezTo>
                      <a:lnTo>
                        <a:pt x="4025" y="1992"/>
                      </a:lnTo>
                      <a:cubicBezTo>
                        <a:pt x="4025" y="1619"/>
                        <a:pt x="4323" y="1321"/>
                        <a:pt x="4696" y="1321"/>
                      </a:cubicBezTo>
                      <a:close/>
                      <a:moveTo>
                        <a:pt x="5955" y="2642"/>
                      </a:moveTo>
                      <a:cubicBezTo>
                        <a:pt x="5582" y="2642"/>
                        <a:pt x="5284" y="2940"/>
                        <a:pt x="5284" y="3313"/>
                      </a:cubicBezTo>
                      <a:lnTo>
                        <a:pt x="5284" y="8039"/>
                      </a:lnTo>
                      <a:cubicBezTo>
                        <a:pt x="5284" y="8412"/>
                        <a:pt x="5582" y="8710"/>
                        <a:pt x="5955" y="8710"/>
                      </a:cubicBezTo>
                      <a:lnTo>
                        <a:pt x="10681" y="8710"/>
                      </a:lnTo>
                      <a:cubicBezTo>
                        <a:pt x="11054" y="8710"/>
                        <a:pt x="11362" y="8412"/>
                        <a:pt x="11362" y="8039"/>
                      </a:cubicBezTo>
                      <a:lnTo>
                        <a:pt x="11362" y="3313"/>
                      </a:lnTo>
                      <a:cubicBezTo>
                        <a:pt x="11362" y="2940"/>
                        <a:pt x="11054" y="2642"/>
                        <a:pt x="10681" y="2642"/>
                      </a:cubicBezTo>
                      <a:lnTo>
                        <a:pt x="5955" y="2642"/>
                      </a:lnTo>
                      <a:close/>
                      <a:moveTo>
                        <a:pt x="6605" y="3963"/>
                      </a:moveTo>
                      <a:lnTo>
                        <a:pt x="9980" y="3963"/>
                      </a:lnTo>
                      <a:lnTo>
                        <a:pt x="9980" y="7338"/>
                      </a:lnTo>
                      <a:lnTo>
                        <a:pt x="6605" y="7338"/>
                      </a:lnTo>
                      <a:cubicBezTo>
                        <a:pt x="6605" y="7338"/>
                        <a:pt x="6605" y="3963"/>
                        <a:pt x="6605" y="3963"/>
                      </a:cubicBezTo>
                      <a:close/>
                      <a:moveTo>
                        <a:pt x="13045" y="3963"/>
                      </a:moveTo>
                      <a:cubicBezTo>
                        <a:pt x="12858" y="3963"/>
                        <a:pt x="12704" y="4117"/>
                        <a:pt x="12704" y="4303"/>
                      </a:cubicBezTo>
                      <a:cubicBezTo>
                        <a:pt x="12704" y="4490"/>
                        <a:pt x="12858" y="4634"/>
                        <a:pt x="13045" y="4634"/>
                      </a:cubicBezTo>
                      <a:lnTo>
                        <a:pt x="18442" y="4634"/>
                      </a:lnTo>
                      <a:cubicBezTo>
                        <a:pt x="18629" y="4634"/>
                        <a:pt x="18783" y="4490"/>
                        <a:pt x="18783" y="4303"/>
                      </a:cubicBezTo>
                      <a:cubicBezTo>
                        <a:pt x="18783" y="4117"/>
                        <a:pt x="18629" y="3963"/>
                        <a:pt x="18442" y="3963"/>
                      </a:cubicBezTo>
                      <a:lnTo>
                        <a:pt x="13045" y="3963"/>
                      </a:lnTo>
                      <a:close/>
                      <a:moveTo>
                        <a:pt x="13045" y="5986"/>
                      </a:moveTo>
                      <a:cubicBezTo>
                        <a:pt x="12858" y="5986"/>
                        <a:pt x="12704" y="6140"/>
                        <a:pt x="12704" y="6326"/>
                      </a:cubicBezTo>
                      <a:cubicBezTo>
                        <a:pt x="12704" y="6512"/>
                        <a:pt x="12858" y="6667"/>
                        <a:pt x="13045" y="6667"/>
                      </a:cubicBezTo>
                      <a:lnTo>
                        <a:pt x="18442" y="6667"/>
                      </a:lnTo>
                      <a:cubicBezTo>
                        <a:pt x="18629" y="6667"/>
                        <a:pt x="18783" y="6512"/>
                        <a:pt x="18783" y="6326"/>
                      </a:cubicBezTo>
                      <a:cubicBezTo>
                        <a:pt x="18783" y="6140"/>
                        <a:pt x="18629" y="5986"/>
                        <a:pt x="18442" y="5986"/>
                      </a:cubicBezTo>
                      <a:lnTo>
                        <a:pt x="13045" y="5986"/>
                      </a:lnTo>
                      <a:close/>
                      <a:moveTo>
                        <a:pt x="13045" y="8008"/>
                      </a:moveTo>
                      <a:cubicBezTo>
                        <a:pt x="12858" y="8008"/>
                        <a:pt x="12704" y="8163"/>
                        <a:pt x="12704" y="8349"/>
                      </a:cubicBezTo>
                      <a:cubicBezTo>
                        <a:pt x="12704" y="8535"/>
                        <a:pt x="12858" y="8690"/>
                        <a:pt x="13045" y="8690"/>
                      </a:cubicBezTo>
                      <a:lnTo>
                        <a:pt x="18442" y="8690"/>
                      </a:lnTo>
                      <a:cubicBezTo>
                        <a:pt x="18629" y="8690"/>
                        <a:pt x="18783" y="8535"/>
                        <a:pt x="18783" y="8349"/>
                      </a:cubicBezTo>
                      <a:cubicBezTo>
                        <a:pt x="18783" y="8163"/>
                        <a:pt x="18629" y="8008"/>
                        <a:pt x="18442" y="8008"/>
                      </a:cubicBezTo>
                      <a:lnTo>
                        <a:pt x="13045" y="8008"/>
                      </a:lnTo>
                      <a:close/>
                      <a:moveTo>
                        <a:pt x="5624" y="10041"/>
                      </a:moveTo>
                      <a:cubicBezTo>
                        <a:pt x="5439" y="10041"/>
                        <a:pt x="5284" y="10186"/>
                        <a:pt x="5284" y="10372"/>
                      </a:cubicBezTo>
                      <a:cubicBezTo>
                        <a:pt x="5284" y="10558"/>
                        <a:pt x="5439" y="10712"/>
                        <a:pt x="5624" y="10712"/>
                      </a:cubicBezTo>
                      <a:lnTo>
                        <a:pt x="18442" y="10712"/>
                      </a:lnTo>
                      <a:cubicBezTo>
                        <a:pt x="18628" y="10712"/>
                        <a:pt x="18783" y="10558"/>
                        <a:pt x="18783" y="10372"/>
                      </a:cubicBezTo>
                      <a:cubicBezTo>
                        <a:pt x="18783" y="10186"/>
                        <a:pt x="18628" y="10041"/>
                        <a:pt x="18442" y="10041"/>
                      </a:cubicBezTo>
                      <a:lnTo>
                        <a:pt x="5624" y="10041"/>
                      </a:lnTo>
                      <a:close/>
                      <a:moveTo>
                        <a:pt x="5624" y="12064"/>
                      </a:moveTo>
                      <a:cubicBezTo>
                        <a:pt x="5439" y="12064"/>
                        <a:pt x="5284" y="12209"/>
                        <a:pt x="5284" y="12394"/>
                      </a:cubicBezTo>
                      <a:cubicBezTo>
                        <a:pt x="5284" y="12582"/>
                        <a:pt x="5439" y="12735"/>
                        <a:pt x="5624" y="12735"/>
                      </a:cubicBezTo>
                      <a:lnTo>
                        <a:pt x="18442" y="12735"/>
                      </a:lnTo>
                      <a:cubicBezTo>
                        <a:pt x="18628" y="12735"/>
                        <a:pt x="18783" y="12582"/>
                        <a:pt x="18783" y="12394"/>
                      </a:cubicBezTo>
                      <a:cubicBezTo>
                        <a:pt x="18783" y="12209"/>
                        <a:pt x="18628" y="12064"/>
                        <a:pt x="18442" y="12064"/>
                      </a:cubicBezTo>
                      <a:lnTo>
                        <a:pt x="5624" y="12064"/>
                      </a:lnTo>
                      <a:close/>
                      <a:moveTo>
                        <a:pt x="5624" y="14087"/>
                      </a:moveTo>
                      <a:cubicBezTo>
                        <a:pt x="5439" y="14087"/>
                        <a:pt x="5284" y="14241"/>
                        <a:pt x="5284" y="14428"/>
                      </a:cubicBezTo>
                      <a:cubicBezTo>
                        <a:pt x="5284" y="14615"/>
                        <a:pt x="5439" y="14758"/>
                        <a:pt x="5624" y="14758"/>
                      </a:cubicBezTo>
                      <a:lnTo>
                        <a:pt x="11022" y="14758"/>
                      </a:lnTo>
                      <a:cubicBezTo>
                        <a:pt x="11208" y="14758"/>
                        <a:pt x="11362" y="14615"/>
                        <a:pt x="11362" y="14428"/>
                      </a:cubicBezTo>
                      <a:cubicBezTo>
                        <a:pt x="11362" y="14241"/>
                        <a:pt x="11208" y="14087"/>
                        <a:pt x="11022" y="14087"/>
                      </a:cubicBezTo>
                      <a:lnTo>
                        <a:pt x="5624" y="14087"/>
                      </a:lnTo>
                      <a:close/>
                      <a:moveTo>
                        <a:pt x="13045" y="14087"/>
                      </a:moveTo>
                      <a:cubicBezTo>
                        <a:pt x="12859" y="14087"/>
                        <a:pt x="12704" y="14241"/>
                        <a:pt x="12704" y="14428"/>
                      </a:cubicBezTo>
                      <a:cubicBezTo>
                        <a:pt x="12704" y="14615"/>
                        <a:pt x="12859" y="14758"/>
                        <a:pt x="13045" y="14758"/>
                      </a:cubicBezTo>
                      <a:lnTo>
                        <a:pt x="18442" y="14758"/>
                      </a:lnTo>
                      <a:cubicBezTo>
                        <a:pt x="18628" y="14758"/>
                        <a:pt x="18783" y="14615"/>
                        <a:pt x="18783" y="14428"/>
                      </a:cubicBezTo>
                      <a:cubicBezTo>
                        <a:pt x="18783" y="14241"/>
                        <a:pt x="18628" y="14087"/>
                        <a:pt x="18442" y="14087"/>
                      </a:cubicBezTo>
                      <a:lnTo>
                        <a:pt x="13045" y="14087"/>
                      </a:lnTo>
                      <a:close/>
                      <a:moveTo>
                        <a:pt x="5624" y="16110"/>
                      </a:moveTo>
                      <a:cubicBezTo>
                        <a:pt x="5439" y="16110"/>
                        <a:pt x="5284" y="16264"/>
                        <a:pt x="5284" y="16450"/>
                      </a:cubicBezTo>
                      <a:cubicBezTo>
                        <a:pt x="5284" y="16637"/>
                        <a:pt x="5439" y="16791"/>
                        <a:pt x="5624" y="16791"/>
                      </a:cubicBezTo>
                      <a:lnTo>
                        <a:pt x="11022" y="16791"/>
                      </a:lnTo>
                      <a:cubicBezTo>
                        <a:pt x="11208" y="16791"/>
                        <a:pt x="11362" y="16637"/>
                        <a:pt x="11362" y="16450"/>
                      </a:cubicBezTo>
                      <a:cubicBezTo>
                        <a:pt x="11362" y="16264"/>
                        <a:pt x="11208" y="16110"/>
                        <a:pt x="11022" y="16110"/>
                      </a:cubicBezTo>
                      <a:lnTo>
                        <a:pt x="5624" y="16110"/>
                      </a:lnTo>
                      <a:close/>
                      <a:moveTo>
                        <a:pt x="13045" y="16110"/>
                      </a:moveTo>
                      <a:cubicBezTo>
                        <a:pt x="12859" y="16110"/>
                        <a:pt x="12704" y="16264"/>
                        <a:pt x="12704" y="16450"/>
                      </a:cubicBezTo>
                      <a:cubicBezTo>
                        <a:pt x="12704" y="16637"/>
                        <a:pt x="12859" y="16791"/>
                        <a:pt x="13045" y="16791"/>
                      </a:cubicBezTo>
                      <a:lnTo>
                        <a:pt x="18442" y="16791"/>
                      </a:lnTo>
                      <a:cubicBezTo>
                        <a:pt x="18628" y="16791"/>
                        <a:pt x="18783" y="16637"/>
                        <a:pt x="18783" y="16450"/>
                      </a:cubicBezTo>
                      <a:cubicBezTo>
                        <a:pt x="18783" y="16264"/>
                        <a:pt x="18628" y="16110"/>
                        <a:pt x="18442" y="16110"/>
                      </a:cubicBezTo>
                      <a:lnTo>
                        <a:pt x="13045" y="16110"/>
                      </a:lnTo>
                      <a:close/>
                      <a:moveTo>
                        <a:pt x="5624" y="18132"/>
                      </a:moveTo>
                      <a:cubicBezTo>
                        <a:pt x="5439" y="18132"/>
                        <a:pt x="5284" y="18287"/>
                        <a:pt x="5284" y="18473"/>
                      </a:cubicBezTo>
                      <a:cubicBezTo>
                        <a:pt x="5284" y="18660"/>
                        <a:pt x="5439" y="18814"/>
                        <a:pt x="5624" y="18814"/>
                      </a:cubicBezTo>
                      <a:lnTo>
                        <a:pt x="11022" y="18814"/>
                      </a:lnTo>
                      <a:cubicBezTo>
                        <a:pt x="11208" y="18814"/>
                        <a:pt x="11362" y="18660"/>
                        <a:pt x="11362" y="18473"/>
                      </a:cubicBezTo>
                      <a:cubicBezTo>
                        <a:pt x="11362" y="18287"/>
                        <a:pt x="11208" y="18132"/>
                        <a:pt x="11022" y="18132"/>
                      </a:cubicBezTo>
                      <a:lnTo>
                        <a:pt x="5624" y="18132"/>
                      </a:lnTo>
                      <a:close/>
                      <a:moveTo>
                        <a:pt x="13045" y="18132"/>
                      </a:moveTo>
                      <a:cubicBezTo>
                        <a:pt x="12859" y="18132"/>
                        <a:pt x="12704" y="18287"/>
                        <a:pt x="12704" y="18473"/>
                      </a:cubicBezTo>
                      <a:cubicBezTo>
                        <a:pt x="12704" y="18660"/>
                        <a:pt x="12859" y="18814"/>
                        <a:pt x="13045" y="18814"/>
                      </a:cubicBezTo>
                      <a:lnTo>
                        <a:pt x="18442" y="18814"/>
                      </a:lnTo>
                      <a:cubicBezTo>
                        <a:pt x="18628" y="18814"/>
                        <a:pt x="18783" y="18660"/>
                        <a:pt x="18783" y="18473"/>
                      </a:cubicBezTo>
                      <a:cubicBezTo>
                        <a:pt x="18783" y="18287"/>
                        <a:pt x="18628" y="18132"/>
                        <a:pt x="18442" y="18132"/>
                      </a:cubicBezTo>
                      <a:lnTo>
                        <a:pt x="13045" y="18132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5" name="iṣļîḍè">
                  <a:extLst>
                    <a:ext uri="{FF2B5EF4-FFF2-40B4-BE49-F238E27FC236}">
                      <a16:creationId xmlns:a16="http://schemas.microsoft.com/office/drawing/2014/main" xmlns="" id="{856FEB91-697A-4C34-B1EC-BCD872ACB68D}"/>
                    </a:ext>
                  </a:extLst>
                </p:cNvPr>
                <p:cNvSpPr txBox="1"/>
                <p:nvPr/>
              </p:nvSpPr>
              <p:spPr>
                <a:xfrm>
                  <a:off x="4395792" y="3047732"/>
                  <a:ext cx="1288103" cy="36933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algn="ctr"/>
                  <a:r>
                    <a:rPr lang="en-US" altLang="zh-CN" b="1" dirty="0"/>
                    <a:t>Keyword</a:t>
                  </a:r>
                  <a:endParaRPr lang="zh-CN" altLang="en-US" b="1" dirty="0"/>
                </a:p>
              </p:txBody>
            </p:sp>
          </p:grpSp>
          <p:grpSp>
            <p:nvGrpSpPr>
              <p:cNvPr id="36" name="ïšḻíḍe">
                <a:extLst>
                  <a:ext uri="{FF2B5EF4-FFF2-40B4-BE49-F238E27FC236}">
                    <a16:creationId xmlns:a16="http://schemas.microsoft.com/office/drawing/2014/main" xmlns="" id="{57D052FA-AFEC-4154-9AB9-FE4BFB18D564}"/>
                  </a:ext>
                </a:extLst>
              </p:cNvPr>
              <p:cNvGrpSpPr/>
              <p:nvPr/>
            </p:nvGrpSpPr>
            <p:grpSpPr>
              <a:xfrm>
                <a:off x="3502067" y="4308570"/>
                <a:ext cx="2366074" cy="1055430"/>
                <a:chOff x="3502067" y="4308570"/>
                <a:chExt cx="2366074" cy="1055430"/>
              </a:xfrm>
            </p:grpSpPr>
            <p:sp>
              <p:nvSpPr>
                <p:cNvPr id="37" name="ísliḑé">
                  <a:extLst>
                    <a:ext uri="{FF2B5EF4-FFF2-40B4-BE49-F238E27FC236}">
                      <a16:creationId xmlns:a16="http://schemas.microsoft.com/office/drawing/2014/main" xmlns="" id="{39340196-E1AA-4B49-976A-BF366BB2B662}"/>
                    </a:ext>
                  </a:extLst>
                </p:cNvPr>
                <p:cNvSpPr/>
                <p:nvPr/>
              </p:nvSpPr>
              <p:spPr bwMode="auto">
                <a:xfrm>
                  <a:off x="3502067" y="4703060"/>
                  <a:ext cx="2366074" cy="6609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38" name="iṡḷîdê">
                  <a:extLst>
                    <a:ext uri="{FF2B5EF4-FFF2-40B4-BE49-F238E27FC236}">
                      <a16:creationId xmlns:a16="http://schemas.microsoft.com/office/drawing/2014/main" xmlns="" id="{4D5C24C6-4DD0-4193-AD42-019C1134797B}"/>
                    </a:ext>
                  </a:extLst>
                </p:cNvPr>
                <p:cNvSpPr txBox="1"/>
                <p:nvPr/>
              </p:nvSpPr>
              <p:spPr bwMode="auto">
                <a:xfrm>
                  <a:off x="3502067" y="4308570"/>
                  <a:ext cx="2366074" cy="3944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grpSp>
          <p:nvGrpSpPr>
            <p:cNvPr id="8" name="ís1îḍé">
              <a:extLst>
                <a:ext uri="{FF2B5EF4-FFF2-40B4-BE49-F238E27FC236}">
                  <a16:creationId xmlns:a16="http://schemas.microsoft.com/office/drawing/2014/main" xmlns="" id="{A49F9BED-6C46-44C0-A375-B5221D473975}"/>
                </a:ext>
              </a:extLst>
            </p:cNvPr>
            <p:cNvGrpSpPr/>
            <p:nvPr/>
          </p:nvGrpSpPr>
          <p:grpSpPr>
            <a:xfrm>
              <a:off x="6326250" y="1868189"/>
              <a:ext cx="2366074" cy="3540722"/>
              <a:chOff x="6329033" y="1823278"/>
              <a:chExt cx="2366074" cy="3540722"/>
            </a:xfrm>
          </p:grpSpPr>
          <p:grpSp>
            <p:nvGrpSpPr>
              <p:cNvPr id="24" name="íSlide">
                <a:extLst>
                  <a:ext uri="{FF2B5EF4-FFF2-40B4-BE49-F238E27FC236}">
                    <a16:creationId xmlns:a16="http://schemas.microsoft.com/office/drawing/2014/main" xmlns="" id="{29802796-B483-494B-BE40-42BA2519A903}"/>
                  </a:ext>
                </a:extLst>
              </p:cNvPr>
              <p:cNvGrpSpPr/>
              <p:nvPr/>
            </p:nvGrpSpPr>
            <p:grpSpPr>
              <a:xfrm>
                <a:off x="6481631" y="1823278"/>
                <a:ext cx="2060878" cy="2121801"/>
                <a:chOff x="6515353" y="1823278"/>
                <a:chExt cx="2060878" cy="2121801"/>
              </a:xfrm>
            </p:grpSpPr>
            <p:sp>
              <p:nvSpPr>
                <p:cNvPr id="28" name="ïṧ1ide">
                  <a:extLst>
                    <a:ext uri="{FF2B5EF4-FFF2-40B4-BE49-F238E27FC236}">
                      <a16:creationId xmlns:a16="http://schemas.microsoft.com/office/drawing/2014/main" xmlns="" id="{1F09AF83-DBB4-4946-85C8-4399E32482E3}"/>
                    </a:ext>
                  </a:extLst>
                </p:cNvPr>
                <p:cNvSpPr/>
                <p:nvPr/>
              </p:nvSpPr>
              <p:spPr bwMode="auto">
                <a:xfrm>
                  <a:off x="6515353" y="1885940"/>
                  <a:ext cx="2060878" cy="2059139"/>
                </a:xfrm>
                <a:prstGeom prst="ellipse">
                  <a:avLst/>
                </a:prstGeom>
                <a:solidFill>
                  <a:schemeClr val="bg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9" name="íṩḻiḓe">
                  <a:extLst>
                    <a:ext uri="{FF2B5EF4-FFF2-40B4-BE49-F238E27FC236}">
                      <a16:creationId xmlns:a16="http://schemas.microsoft.com/office/drawing/2014/main" xmlns="" id="{FCE46169-22A2-4F75-BB78-F441E00AAC61}"/>
                    </a:ext>
                  </a:extLst>
                </p:cNvPr>
                <p:cNvSpPr/>
                <p:nvPr/>
              </p:nvSpPr>
              <p:spPr bwMode="auto">
                <a:xfrm>
                  <a:off x="7113252" y="3449876"/>
                  <a:ext cx="1312417" cy="495203"/>
                </a:xfrm>
                <a:custGeom>
                  <a:avLst/>
                  <a:gdLst>
                    <a:gd name="T0" fmla="*/ 238 w 725"/>
                    <a:gd name="T1" fmla="*/ 274 h 274"/>
                    <a:gd name="T2" fmla="*/ 725 w 725"/>
                    <a:gd name="T3" fmla="*/ 0 h 274"/>
                    <a:gd name="T4" fmla="*/ 239 w 725"/>
                    <a:gd name="T5" fmla="*/ 140 h 274"/>
                    <a:gd name="T6" fmla="*/ 0 w 725"/>
                    <a:gd name="T7" fmla="*/ 221 h 274"/>
                    <a:gd name="T8" fmla="*/ 238 w 725"/>
                    <a:gd name="T9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5" h="274">
                      <a:moveTo>
                        <a:pt x="238" y="274"/>
                      </a:moveTo>
                      <a:cubicBezTo>
                        <a:pt x="444" y="274"/>
                        <a:pt x="625" y="164"/>
                        <a:pt x="725" y="0"/>
                      </a:cubicBezTo>
                      <a:cubicBezTo>
                        <a:pt x="715" y="7"/>
                        <a:pt x="560" y="163"/>
                        <a:pt x="239" y="140"/>
                      </a:cubicBezTo>
                      <a:cubicBezTo>
                        <a:pt x="76" y="128"/>
                        <a:pt x="18" y="174"/>
                        <a:pt x="0" y="221"/>
                      </a:cubicBezTo>
                      <a:cubicBezTo>
                        <a:pt x="72" y="255"/>
                        <a:pt x="153" y="274"/>
                        <a:pt x="238" y="27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0" name="îSļîḓe">
                  <a:extLst>
                    <a:ext uri="{FF2B5EF4-FFF2-40B4-BE49-F238E27FC236}">
                      <a16:creationId xmlns:a16="http://schemas.microsoft.com/office/drawing/2014/main" xmlns="" id="{DF58AA85-4B15-4D76-A402-CB1B4D82561A}"/>
                    </a:ext>
                  </a:extLst>
                </p:cNvPr>
                <p:cNvSpPr/>
                <p:nvPr/>
              </p:nvSpPr>
              <p:spPr bwMode="auto">
                <a:xfrm>
                  <a:off x="6526667" y="3065202"/>
                  <a:ext cx="1910316" cy="838103"/>
                </a:xfrm>
                <a:custGeom>
                  <a:avLst/>
                  <a:gdLst>
                    <a:gd name="T0" fmla="*/ 1055 w 1055"/>
                    <a:gd name="T1" fmla="*/ 204 h 464"/>
                    <a:gd name="T2" fmla="*/ 585 w 1055"/>
                    <a:gd name="T3" fmla="*/ 352 h 464"/>
                    <a:gd name="T4" fmla="*/ 100 w 1055"/>
                    <a:gd name="T5" fmla="*/ 159 h 464"/>
                    <a:gd name="T6" fmla="*/ 0 w 1055"/>
                    <a:gd name="T7" fmla="*/ 0 h 464"/>
                    <a:gd name="T8" fmla="*/ 402 w 1055"/>
                    <a:gd name="T9" fmla="*/ 464 h 464"/>
                    <a:gd name="T10" fmla="*/ 585 w 1055"/>
                    <a:gd name="T11" fmla="*/ 355 h 464"/>
                    <a:gd name="T12" fmla="*/ 620 w 1055"/>
                    <a:gd name="T13" fmla="*/ 356 h 464"/>
                    <a:gd name="T14" fmla="*/ 1049 w 1055"/>
                    <a:gd name="T15" fmla="*/ 213 h 464"/>
                    <a:gd name="T16" fmla="*/ 1055 w 1055"/>
                    <a:gd name="T17" fmla="*/ 204 h 4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55" h="464">
                      <a:moveTo>
                        <a:pt x="1055" y="204"/>
                      </a:moveTo>
                      <a:cubicBezTo>
                        <a:pt x="939" y="309"/>
                        <a:pt x="781" y="359"/>
                        <a:pt x="585" y="352"/>
                      </a:cubicBezTo>
                      <a:cubicBezTo>
                        <a:pt x="325" y="343"/>
                        <a:pt x="178" y="242"/>
                        <a:pt x="100" y="159"/>
                      </a:cubicBezTo>
                      <a:cubicBezTo>
                        <a:pt x="43" y="98"/>
                        <a:pt x="13" y="35"/>
                        <a:pt x="0" y="0"/>
                      </a:cubicBezTo>
                      <a:cubicBezTo>
                        <a:pt x="32" y="222"/>
                        <a:pt x="192" y="402"/>
                        <a:pt x="402" y="464"/>
                      </a:cubicBezTo>
                      <a:cubicBezTo>
                        <a:pt x="457" y="418"/>
                        <a:pt x="516" y="353"/>
                        <a:pt x="585" y="355"/>
                      </a:cubicBezTo>
                      <a:cubicBezTo>
                        <a:pt x="597" y="356"/>
                        <a:pt x="608" y="356"/>
                        <a:pt x="620" y="356"/>
                      </a:cubicBezTo>
                      <a:cubicBezTo>
                        <a:pt x="796" y="356"/>
                        <a:pt x="941" y="308"/>
                        <a:pt x="1049" y="213"/>
                      </a:cubicBezTo>
                      <a:cubicBezTo>
                        <a:pt x="1051" y="210"/>
                        <a:pt x="1053" y="207"/>
                        <a:pt x="1055" y="204"/>
                      </a:cubicBezTo>
                      <a:close/>
                    </a:path>
                  </a:pathLst>
                </a:cu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1" name="íṣḷîḍé">
                  <a:extLst>
                    <a:ext uri="{FF2B5EF4-FFF2-40B4-BE49-F238E27FC236}">
                      <a16:creationId xmlns:a16="http://schemas.microsoft.com/office/drawing/2014/main" xmlns="" id="{BD61DF5A-2A81-4314-9748-F22BFC10F2F5}"/>
                    </a:ext>
                  </a:extLst>
                </p:cNvPr>
                <p:cNvSpPr/>
                <p:nvPr/>
              </p:nvSpPr>
              <p:spPr bwMode="auto">
                <a:xfrm>
                  <a:off x="6533630" y="1823278"/>
                  <a:ext cx="916430" cy="2042603"/>
                </a:xfrm>
                <a:custGeom>
                  <a:avLst/>
                  <a:gdLst>
                    <a:gd name="T0" fmla="*/ 358 w 506"/>
                    <a:gd name="T1" fmla="*/ 75 h 1130"/>
                    <a:gd name="T2" fmla="*/ 358 w 506"/>
                    <a:gd name="T3" fmla="*/ 75 h 1130"/>
                    <a:gd name="T4" fmla="*/ 338 w 506"/>
                    <a:gd name="T5" fmla="*/ 52 h 1130"/>
                    <a:gd name="T6" fmla="*/ 358 w 506"/>
                    <a:gd name="T7" fmla="*/ 22 h 1130"/>
                    <a:gd name="T8" fmla="*/ 454 w 506"/>
                    <a:gd name="T9" fmla="*/ 45 h 1130"/>
                    <a:gd name="T10" fmla="*/ 470 w 506"/>
                    <a:gd name="T11" fmla="*/ 43 h 1130"/>
                    <a:gd name="T12" fmla="*/ 370 w 506"/>
                    <a:gd name="T13" fmla="*/ 5 h 1130"/>
                    <a:gd name="T14" fmla="*/ 311 w 506"/>
                    <a:gd name="T15" fmla="*/ 34 h 1130"/>
                    <a:gd name="T16" fmla="*/ 266 w 506"/>
                    <a:gd name="T17" fmla="*/ 52 h 1130"/>
                    <a:gd name="T18" fmla="*/ 266 w 506"/>
                    <a:gd name="T19" fmla="*/ 53 h 1130"/>
                    <a:gd name="T20" fmla="*/ 253 w 506"/>
                    <a:gd name="T21" fmla="*/ 52 h 1130"/>
                    <a:gd name="T22" fmla="*/ 0 w 506"/>
                    <a:gd name="T23" fmla="*/ 305 h 1130"/>
                    <a:gd name="T24" fmla="*/ 71 w 506"/>
                    <a:gd name="T25" fmla="*/ 481 h 1130"/>
                    <a:gd name="T26" fmla="*/ 71 w 506"/>
                    <a:gd name="T27" fmla="*/ 481 h 1130"/>
                    <a:gd name="T28" fmla="*/ 105 w 506"/>
                    <a:gd name="T29" fmla="*/ 561 h 1130"/>
                    <a:gd name="T30" fmla="*/ 105 w 506"/>
                    <a:gd name="T31" fmla="*/ 561 h 1130"/>
                    <a:gd name="T32" fmla="*/ 249 w 506"/>
                    <a:gd name="T33" fmla="*/ 1082 h 1130"/>
                    <a:gd name="T34" fmla="*/ 243 w 506"/>
                    <a:gd name="T35" fmla="*/ 1078 h 1130"/>
                    <a:gd name="T36" fmla="*/ 140 w 506"/>
                    <a:gd name="T37" fmla="*/ 601 h 1130"/>
                    <a:gd name="T38" fmla="*/ 204 w 506"/>
                    <a:gd name="T39" fmla="*/ 553 h 1130"/>
                    <a:gd name="T40" fmla="*/ 207 w 506"/>
                    <a:gd name="T41" fmla="*/ 554 h 1130"/>
                    <a:gd name="T42" fmla="*/ 211 w 506"/>
                    <a:gd name="T43" fmla="*/ 555 h 1130"/>
                    <a:gd name="T44" fmla="*/ 222 w 506"/>
                    <a:gd name="T45" fmla="*/ 556 h 1130"/>
                    <a:gd name="T46" fmla="*/ 253 w 506"/>
                    <a:gd name="T47" fmla="*/ 558 h 1130"/>
                    <a:gd name="T48" fmla="*/ 506 w 506"/>
                    <a:gd name="T49" fmla="*/ 305 h 1130"/>
                    <a:gd name="T50" fmla="*/ 358 w 506"/>
                    <a:gd name="T51" fmla="*/ 75 h 1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06" h="1130">
                      <a:moveTo>
                        <a:pt x="358" y="75"/>
                      </a:moveTo>
                      <a:cubicBezTo>
                        <a:pt x="358" y="75"/>
                        <a:pt x="358" y="75"/>
                        <a:pt x="358" y="75"/>
                      </a:cubicBezTo>
                      <a:cubicBezTo>
                        <a:pt x="344" y="69"/>
                        <a:pt x="339" y="60"/>
                        <a:pt x="338" y="52"/>
                      </a:cubicBezTo>
                      <a:cubicBezTo>
                        <a:pt x="337" y="41"/>
                        <a:pt x="347" y="26"/>
                        <a:pt x="358" y="22"/>
                      </a:cubicBezTo>
                      <a:cubicBezTo>
                        <a:pt x="417" y="1"/>
                        <a:pt x="454" y="45"/>
                        <a:pt x="454" y="45"/>
                      </a:cubicBezTo>
                      <a:cubicBezTo>
                        <a:pt x="470" y="43"/>
                        <a:pt x="470" y="43"/>
                        <a:pt x="470" y="43"/>
                      </a:cubicBezTo>
                      <a:cubicBezTo>
                        <a:pt x="439" y="6"/>
                        <a:pt x="401" y="0"/>
                        <a:pt x="370" y="5"/>
                      </a:cubicBezTo>
                      <a:cubicBezTo>
                        <a:pt x="348" y="8"/>
                        <a:pt x="328" y="19"/>
                        <a:pt x="311" y="34"/>
                      </a:cubicBezTo>
                      <a:cubicBezTo>
                        <a:pt x="286" y="56"/>
                        <a:pt x="266" y="52"/>
                        <a:pt x="266" y="52"/>
                      </a:cubicBezTo>
                      <a:cubicBezTo>
                        <a:pt x="266" y="53"/>
                        <a:pt x="266" y="53"/>
                        <a:pt x="266" y="53"/>
                      </a:cubicBezTo>
                      <a:cubicBezTo>
                        <a:pt x="261" y="52"/>
                        <a:pt x="257" y="52"/>
                        <a:pt x="253" y="52"/>
                      </a:cubicBezTo>
                      <a:cubicBezTo>
                        <a:pt x="113" y="52"/>
                        <a:pt x="0" y="165"/>
                        <a:pt x="0" y="305"/>
                      </a:cubicBezTo>
                      <a:cubicBezTo>
                        <a:pt x="0" y="374"/>
                        <a:pt x="27" y="436"/>
                        <a:pt x="71" y="481"/>
                      </a:cubicBezTo>
                      <a:cubicBezTo>
                        <a:pt x="71" y="481"/>
                        <a:pt x="71" y="481"/>
                        <a:pt x="71" y="481"/>
                      </a:cubicBezTo>
                      <a:cubicBezTo>
                        <a:pt x="111" y="521"/>
                        <a:pt x="105" y="561"/>
                        <a:pt x="105" y="561"/>
                      </a:cubicBezTo>
                      <a:cubicBezTo>
                        <a:pt x="105" y="561"/>
                        <a:pt x="105" y="561"/>
                        <a:pt x="105" y="561"/>
                      </a:cubicBezTo>
                      <a:cubicBezTo>
                        <a:pt x="76" y="769"/>
                        <a:pt x="52" y="1130"/>
                        <a:pt x="249" y="1082"/>
                      </a:cubicBezTo>
                      <a:cubicBezTo>
                        <a:pt x="243" y="1078"/>
                        <a:pt x="243" y="1078"/>
                        <a:pt x="243" y="1078"/>
                      </a:cubicBezTo>
                      <a:cubicBezTo>
                        <a:pt x="243" y="1078"/>
                        <a:pt x="65" y="1108"/>
                        <a:pt x="140" y="601"/>
                      </a:cubicBezTo>
                      <a:cubicBezTo>
                        <a:pt x="143" y="586"/>
                        <a:pt x="155" y="546"/>
                        <a:pt x="204" y="553"/>
                      </a:cubicBezTo>
                      <a:cubicBezTo>
                        <a:pt x="205" y="554"/>
                        <a:pt x="206" y="554"/>
                        <a:pt x="207" y="554"/>
                      </a:cubicBezTo>
                      <a:cubicBezTo>
                        <a:pt x="209" y="554"/>
                        <a:pt x="210" y="554"/>
                        <a:pt x="211" y="555"/>
                      </a:cubicBezTo>
                      <a:cubicBezTo>
                        <a:pt x="215" y="556"/>
                        <a:pt x="219" y="556"/>
                        <a:pt x="222" y="556"/>
                      </a:cubicBezTo>
                      <a:cubicBezTo>
                        <a:pt x="232" y="557"/>
                        <a:pt x="242" y="558"/>
                        <a:pt x="253" y="558"/>
                      </a:cubicBezTo>
                      <a:cubicBezTo>
                        <a:pt x="392" y="558"/>
                        <a:pt x="506" y="445"/>
                        <a:pt x="506" y="305"/>
                      </a:cubicBezTo>
                      <a:cubicBezTo>
                        <a:pt x="506" y="203"/>
                        <a:pt x="445" y="115"/>
                        <a:pt x="358" y="7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2" name="íšḷíďè">
                  <a:extLst>
                    <a:ext uri="{FF2B5EF4-FFF2-40B4-BE49-F238E27FC236}">
                      <a16:creationId xmlns:a16="http://schemas.microsoft.com/office/drawing/2014/main" xmlns="" id="{7BA3A4CE-FCBB-439A-91E2-E074CAFD9CE6}"/>
                    </a:ext>
                  </a:extLst>
                </p:cNvPr>
                <p:cNvSpPr/>
                <p:nvPr/>
              </p:nvSpPr>
              <p:spPr bwMode="auto">
                <a:xfrm>
                  <a:off x="6644011" y="2005836"/>
                  <a:ext cx="695666" cy="695666"/>
                </a:xfrm>
                <a:prstGeom prst="ellipse">
                  <a:avLst/>
                </a:prstGeom>
                <a:noFill/>
                <a:ln w="1905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anchor="ctr" anchorCtr="1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/>
                  <a:r>
                    <a:rPr lang="en-US" altLang="zh-CN" sz="200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03</a:t>
                  </a:r>
                </a:p>
              </p:txBody>
            </p:sp>
            <p:sp>
              <p:nvSpPr>
                <p:cNvPr id="33" name="îsḻíḓé">
                  <a:extLst>
                    <a:ext uri="{FF2B5EF4-FFF2-40B4-BE49-F238E27FC236}">
                      <a16:creationId xmlns:a16="http://schemas.microsoft.com/office/drawing/2014/main" xmlns="" id="{8E807C48-3AD0-4B54-8913-74D8E60D91BF}"/>
                    </a:ext>
                  </a:extLst>
                </p:cNvPr>
                <p:cNvSpPr/>
                <p:nvPr/>
              </p:nvSpPr>
              <p:spPr>
                <a:xfrm>
                  <a:off x="7651759" y="2524839"/>
                  <a:ext cx="418643" cy="36658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782" y="0"/>
                      </a:moveTo>
                      <a:cubicBezTo>
                        <a:pt x="10633" y="0"/>
                        <a:pt x="10476" y="23"/>
                        <a:pt x="10320" y="63"/>
                      </a:cubicBezTo>
                      <a:lnTo>
                        <a:pt x="1569" y="2361"/>
                      </a:lnTo>
                      <a:cubicBezTo>
                        <a:pt x="647" y="2604"/>
                        <a:pt x="0" y="3536"/>
                        <a:pt x="0" y="4617"/>
                      </a:cubicBezTo>
                      <a:cubicBezTo>
                        <a:pt x="0" y="5699"/>
                        <a:pt x="647" y="6620"/>
                        <a:pt x="1569" y="6863"/>
                      </a:cubicBezTo>
                      <a:lnTo>
                        <a:pt x="3369" y="7337"/>
                      </a:lnTo>
                      <a:lnTo>
                        <a:pt x="3369" y="13841"/>
                      </a:lnTo>
                      <a:cubicBezTo>
                        <a:pt x="3369" y="15882"/>
                        <a:pt x="5418" y="17689"/>
                        <a:pt x="10782" y="17689"/>
                      </a:cubicBezTo>
                      <a:cubicBezTo>
                        <a:pt x="16144" y="17689"/>
                        <a:pt x="18185" y="15882"/>
                        <a:pt x="18185" y="13841"/>
                      </a:cubicBezTo>
                      <a:lnTo>
                        <a:pt x="18185" y="7337"/>
                      </a:lnTo>
                      <a:lnTo>
                        <a:pt x="19985" y="6863"/>
                      </a:lnTo>
                      <a:cubicBezTo>
                        <a:pt x="20907" y="6620"/>
                        <a:pt x="21554" y="5699"/>
                        <a:pt x="21554" y="4617"/>
                      </a:cubicBezTo>
                      <a:cubicBezTo>
                        <a:pt x="21554" y="3536"/>
                        <a:pt x="20906" y="2604"/>
                        <a:pt x="19985" y="2361"/>
                      </a:cubicBezTo>
                      <a:lnTo>
                        <a:pt x="11225" y="53"/>
                      </a:lnTo>
                      <a:cubicBezTo>
                        <a:pt x="11078" y="15"/>
                        <a:pt x="10930" y="0"/>
                        <a:pt x="10782" y="0"/>
                      </a:cubicBezTo>
                      <a:close/>
                      <a:moveTo>
                        <a:pt x="10615" y="1687"/>
                      </a:moveTo>
                      <a:cubicBezTo>
                        <a:pt x="10666" y="1687"/>
                        <a:pt x="10713" y="1695"/>
                        <a:pt x="10763" y="1708"/>
                      </a:cubicBezTo>
                      <a:lnTo>
                        <a:pt x="19523" y="4016"/>
                      </a:lnTo>
                      <a:cubicBezTo>
                        <a:pt x="19830" y="4097"/>
                        <a:pt x="20040" y="4407"/>
                        <a:pt x="20040" y="4765"/>
                      </a:cubicBezTo>
                      <a:cubicBezTo>
                        <a:pt x="20040" y="5123"/>
                        <a:pt x="19830" y="5433"/>
                        <a:pt x="19523" y="5513"/>
                      </a:cubicBezTo>
                      <a:lnTo>
                        <a:pt x="10763" y="7822"/>
                      </a:lnTo>
                      <a:cubicBezTo>
                        <a:pt x="10713" y="7835"/>
                        <a:pt x="10666" y="7843"/>
                        <a:pt x="10615" y="7843"/>
                      </a:cubicBezTo>
                      <a:cubicBezTo>
                        <a:pt x="10564" y="7843"/>
                        <a:pt x="10508" y="7835"/>
                        <a:pt x="10458" y="7822"/>
                      </a:cubicBezTo>
                      <a:lnTo>
                        <a:pt x="1708" y="5513"/>
                      </a:lnTo>
                      <a:cubicBezTo>
                        <a:pt x="1402" y="5433"/>
                        <a:pt x="1182" y="5123"/>
                        <a:pt x="1182" y="4765"/>
                      </a:cubicBezTo>
                      <a:cubicBezTo>
                        <a:pt x="1182" y="4407"/>
                        <a:pt x="1402" y="4097"/>
                        <a:pt x="1708" y="4016"/>
                      </a:cubicBezTo>
                      <a:lnTo>
                        <a:pt x="10458" y="1708"/>
                      </a:lnTo>
                      <a:cubicBezTo>
                        <a:pt x="10508" y="1695"/>
                        <a:pt x="10564" y="1687"/>
                        <a:pt x="10615" y="1687"/>
                      </a:cubicBezTo>
                      <a:close/>
                      <a:moveTo>
                        <a:pt x="4726" y="7759"/>
                      </a:moveTo>
                      <a:lnTo>
                        <a:pt x="10338" y="9235"/>
                      </a:lnTo>
                      <a:cubicBezTo>
                        <a:pt x="10486" y="9272"/>
                        <a:pt x="10642" y="9298"/>
                        <a:pt x="10791" y="9298"/>
                      </a:cubicBezTo>
                      <a:cubicBezTo>
                        <a:pt x="10939" y="9298"/>
                        <a:pt x="11086" y="9275"/>
                        <a:pt x="11243" y="9235"/>
                      </a:cubicBezTo>
                      <a:lnTo>
                        <a:pt x="16846" y="7759"/>
                      </a:lnTo>
                      <a:cubicBezTo>
                        <a:pt x="16846" y="7759"/>
                        <a:pt x="16846" y="13915"/>
                        <a:pt x="16846" y="13915"/>
                      </a:cubicBezTo>
                      <a:cubicBezTo>
                        <a:pt x="16846" y="14765"/>
                        <a:pt x="14832" y="16213"/>
                        <a:pt x="10791" y="16213"/>
                      </a:cubicBezTo>
                      <a:cubicBezTo>
                        <a:pt x="6749" y="16213"/>
                        <a:pt x="4726" y="14765"/>
                        <a:pt x="4726" y="13915"/>
                      </a:cubicBezTo>
                      <a:lnTo>
                        <a:pt x="4726" y="7759"/>
                      </a:lnTo>
                      <a:close/>
                      <a:moveTo>
                        <a:pt x="20252" y="7759"/>
                      </a:moveTo>
                      <a:cubicBezTo>
                        <a:pt x="19881" y="7759"/>
                        <a:pt x="19578" y="8103"/>
                        <a:pt x="19578" y="8528"/>
                      </a:cubicBezTo>
                      <a:lnTo>
                        <a:pt x="19578" y="15454"/>
                      </a:lnTo>
                      <a:cubicBezTo>
                        <a:pt x="19578" y="15880"/>
                        <a:pt x="19881" y="16224"/>
                        <a:pt x="20252" y="16224"/>
                      </a:cubicBezTo>
                      <a:cubicBezTo>
                        <a:pt x="20624" y="16224"/>
                        <a:pt x="20926" y="15880"/>
                        <a:pt x="20926" y="15454"/>
                      </a:cubicBezTo>
                      <a:lnTo>
                        <a:pt x="20926" y="8528"/>
                      </a:lnTo>
                      <a:cubicBezTo>
                        <a:pt x="20926" y="8103"/>
                        <a:pt x="20624" y="7759"/>
                        <a:pt x="20252" y="7759"/>
                      </a:cubicBezTo>
                      <a:close/>
                      <a:moveTo>
                        <a:pt x="20252" y="16993"/>
                      </a:moveTo>
                      <a:cubicBezTo>
                        <a:pt x="19509" y="16993"/>
                        <a:pt x="18905" y="19222"/>
                        <a:pt x="18905" y="20071"/>
                      </a:cubicBezTo>
                      <a:cubicBezTo>
                        <a:pt x="18905" y="20920"/>
                        <a:pt x="19509" y="21600"/>
                        <a:pt x="20252" y="21600"/>
                      </a:cubicBezTo>
                      <a:cubicBezTo>
                        <a:pt x="20995" y="21600"/>
                        <a:pt x="21600" y="20920"/>
                        <a:pt x="21600" y="20071"/>
                      </a:cubicBezTo>
                      <a:cubicBezTo>
                        <a:pt x="21600" y="19222"/>
                        <a:pt x="20995" y="16993"/>
                        <a:pt x="20252" y="1699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4" name="íSļíḋê">
                  <a:extLst>
                    <a:ext uri="{FF2B5EF4-FFF2-40B4-BE49-F238E27FC236}">
                      <a16:creationId xmlns:a16="http://schemas.microsoft.com/office/drawing/2014/main" xmlns="" id="{8145FDB1-7A5D-4D81-B879-8EEB36ED8D01}"/>
                    </a:ext>
                  </a:extLst>
                </p:cNvPr>
                <p:cNvSpPr txBox="1"/>
                <p:nvPr/>
              </p:nvSpPr>
              <p:spPr>
                <a:xfrm>
                  <a:off x="7224944" y="3047732"/>
                  <a:ext cx="1288103" cy="36933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algn="ctr"/>
                  <a:r>
                    <a:rPr lang="en-US" altLang="zh-CN" b="1" dirty="0"/>
                    <a:t>Keyword</a:t>
                  </a:r>
                  <a:endParaRPr lang="zh-CN" altLang="en-US" b="1" dirty="0"/>
                </a:p>
              </p:txBody>
            </p:sp>
          </p:grpSp>
          <p:grpSp>
            <p:nvGrpSpPr>
              <p:cNvPr id="25" name="îṩļîḑé">
                <a:extLst>
                  <a:ext uri="{FF2B5EF4-FFF2-40B4-BE49-F238E27FC236}">
                    <a16:creationId xmlns:a16="http://schemas.microsoft.com/office/drawing/2014/main" xmlns="" id="{29C33B67-83A3-4F7F-8088-51AD119EF8B6}"/>
                  </a:ext>
                </a:extLst>
              </p:cNvPr>
              <p:cNvGrpSpPr/>
              <p:nvPr/>
            </p:nvGrpSpPr>
            <p:grpSpPr>
              <a:xfrm>
                <a:off x="6329033" y="4308570"/>
                <a:ext cx="2366074" cy="1055430"/>
                <a:chOff x="6329033" y="4308570"/>
                <a:chExt cx="2366074" cy="1055430"/>
              </a:xfrm>
            </p:grpSpPr>
            <p:sp>
              <p:nvSpPr>
                <p:cNvPr id="26" name="íśľiḑé">
                  <a:extLst>
                    <a:ext uri="{FF2B5EF4-FFF2-40B4-BE49-F238E27FC236}">
                      <a16:creationId xmlns:a16="http://schemas.microsoft.com/office/drawing/2014/main" xmlns="" id="{39340196-E1AA-4B49-976A-BF366BB2B662}"/>
                    </a:ext>
                  </a:extLst>
                </p:cNvPr>
                <p:cNvSpPr/>
                <p:nvPr/>
              </p:nvSpPr>
              <p:spPr bwMode="auto">
                <a:xfrm>
                  <a:off x="6329033" y="4703060"/>
                  <a:ext cx="2366074" cy="6609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27" name="iṥļîḍè">
                  <a:extLst>
                    <a:ext uri="{FF2B5EF4-FFF2-40B4-BE49-F238E27FC236}">
                      <a16:creationId xmlns:a16="http://schemas.microsoft.com/office/drawing/2014/main" xmlns="" id="{4D5C24C6-4DD0-4193-AD42-019C1134797B}"/>
                    </a:ext>
                  </a:extLst>
                </p:cNvPr>
                <p:cNvSpPr txBox="1"/>
                <p:nvPr/>
              </p:nvSpPr>
              <p:spPr bwMode="auto">
                <a:xfrm>
                  <a:off x="6329033" y="4308570"/>
                  <a:ext cx="2366074" cy="3944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grpSp>
          <p:nvGrpSpPr>
            <p:cNvPr id="9" name="išḷîḓé">
              <a:extLst>
                <a:ext uri="{FF2B5EF4-FFF2-40B4-BE49-F238E27FC236}">
                  <a16:creationId xmlns:a16="http://schemas.microsoft.com/office/drawing/2014/main" xmlns="" id="{D926C438-D26E-4C88-BE69-5544B38D43ED}"/>
                </a:ext>
              </a:extLst>
            </p:cNvPr>
            <p:cNvGrpSpPr/>
            <p:nvPr/>
          </p:nvGrpSpPr>
          <p:grpSpPr>
            <a:xfrm>
              <a:off x="9152826" y="1868189"/>
              <a:ext cx="2366074" cy="3540722"/>
              <a:chOff x="9156000" y="1823278"/>
              <a:chExt cx="2366074" cy="3540722"/>
            </a:xfrm>
          </p:grpSpPr>
          <p:grpSp>
            <p:nvGrpSpPr>
              <p:cNvPr id="13" name="îšlîḍê">
                <a:extLst>
                  <a:ext uri="{FF2B5EF4-FFF2-40B4-BE49-F238E27FC236}">
                    <a16:creationId xmlns:a16="http://schemas.microsoft.com/office/drawing/2014/main" xmlns="" id="{D0388DFE-D5C8-4F71-BC19-CC0606246F6C}"/>
                  </a:ext>
                </a:extLst>
              </p:cNvPr>
              <p:cNvGrpSpPr/>
              <p:nvPr/>
            </p:nvGrpSpPr>
            <p:grpSpPr>
              <a:xfrm>
                <a:off x="9308598" y="1823278"/>
                <a:ext cx="2060878" cy="2121801"/>
                <a:chOff x="9340547" y="1823278"/>
                <a:chExt cx="2060878" cy="2121801"/>
              </a:xfrm>
            </p:grpSpPr>
            <p:sp>
              <p:nvSpPr>
                <p:cNvPr id="17" name="iślíḓe">
                  <a:extLst>
                    <a:ext uri="{FF2B5EF4-FFF2-40B4-BE49-F238E27FC236}">
                      <a16:creationId xmlns:a16="http://schemas.microsoft.com/office/drawing/2014/main" xmlns="" id="{890196A5-48D4-43F8-B1B7-30A5391D44BA}"/>
                    </a:ext>
                  </a:extLst>
                </p:cNvPr>
                <p:cNvSpPr/>
                <p:nvPr/>
              </p:nvSpPr>
              <p:spPr bwMode="auto">
                <a:xfrm>
                  <a:off x="9340547" y="1885940"/>
                  <a:ext cx="2060878" cy="2059139"/>
                </a:xfrm>
                <a:prstGeom prst="ellipse">
                  <a:avLst/>
                </a:prstGeom>
                <a:solidFill>
                  <a:schemeClr val="bg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8" name="ísļíḑé">
                  <a:extLst>
                    <a:ext uri="{FF2B5EF4-FFF2-40B4-BE49-F238E27FC236}">
                      <a16:creationId xmlns:a16="http://schemas.microsoft.com/office/drawing/2014/main" xmlns="" id="{FEABB76E-407C-42F4-B0CF-A5C37CC49D52}"/>
                    </a:ext>
                  </a:extLst>
                </p:cNvPr>
                <p:cNvSpPr/>
                <p:nvPr/>
              </p:nvSpPr>
              <p:spPr bwMode="auto">
                <a:xfrm>
                  <a:off x="9938446" y="3449876"/>
                  <a:ext cx="1312417" cy="495203"/>
                </a:xfrm>
                <a:custGeom>
                  <a:avLst/>
                  <a:gdLst>
                    <a:gd name="T0" fmla="*/ 238 w 725"/>
                    <a:gd name="T1" fmla="*/ 274 h 274"/>
                    <a:gd name="T2" fmla="*/ 725 w 725"/>
                    <a:gd name="T3" fmla="*/ 0 h 274"/>
                    <a:gd name="T4" fmla="*/ 239 w 725"/>
                    <a:gd name="T5" fmla="*/ 140 h 274"/>
                    <a:gd name="T6" fmla="*/ 0 w 725"/>
                    <a:gd name="T7" fmla="*/ 221 h 274"/>
                    <a:gd name="T8" fmla="*/ 238 w 725"/>
                    <a:gd name="T9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5" h="274">
                      <a:moveTo>
                        <a:pt x="238" y="274"/>
                      </a:moveTo>
                      <a:cubicBezTo>
                        <a:pt x="444" y="274"/>
                        <a:pt x="625" y="164"/>
                        <a:pt x="725" y="0"/>
                      </a:cubicBezTo>
                      <a:cubicBezTo>
                        <a:pt x="715" y="7"/>
                        <a:pt x="560" y="163"/>
                        <a:pt x="239" y="140"/>
                      </a:cubicBezTo>
                      <a:cubicBezTo>
                        <a:pt x="76" y="128"/>
                        <a:pt x="18" y="174"/>
                        <a:pt x="0" y="221"/>
                      </a:cubicBezTo>
                      <a:cubicBezTo>
                        <a:pt x="72" y="255"/>
                        <a:pt x="153" y="274"/>
                        <a:pt x="238" y="274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9" name="islïdé">
                  <a:extLst>
                    <a:ext uri="{FF2B5EF4-FFF2-40B4-BE49-F238E27FC236}">
                      <a16:creationId xmlns:a16="http://schemas.microsoft.com/office/drawing/2014/main" xmlns="" id="{54B90195-3546-45CC-80FE-D5A7F8E01717}"/>
                    </a:ext>
                  </a:extLst>
                </p:cNvPr>
                <p:cNvSpPr/>
                <p:nvPr/>
              </p:nvSpPr>
              <p:spPr bwMode="auto">
                <a:xfrm>
                  <a:off x="9351861" y="3065202"/>
                  <a:ext cx="1910316" cy="838103"/>
                </a:xfrm>
                <a:custGeom>
                  <a:avLst/>
                  <a:gdLst>
                    <a:gd name="T0" fmla="*/ 1055 w 1055"/>
                    <a:gd name="T1" fmla="*/ 204 h 464"/>
                    <a:gd name="T2" fmla="*/ 585 w 1055"/>
                    <a:gd name="T3" fmla="*/ 352 h 464"/>
                    <a:gd name="T4" fmla="*/ 100 w 1055"/>
                    <a:gd name="T5" fmla="*/ 159 h 464"/>
                    <a:gd name="T6" fmla="*/ 0 w 1055"/>
                    <a:gd name="T7" fmla="*/ 0 h 464"/>
                    <a:gd name="T8" fmla="*/ 402 w 1055"/>
                    <a:gd name="T9" fmla="*/ 464 h 464"/>
                    <a:gd name="T10" fmla="*/ 585 w 1055"/>
                    <a:gd name="T11" fmla="*/ 355 h 464"/>
                    <a:gd name="T12" fmla="*/ 620 w 1055"/>
                    <a:gd name="T13" fmla="*/ 356 h 464"/>
                    <a:gd name="T14" fmla="*/ 1049 w 1055"/>
                    <a:gd name="T15" fmla="*/ 213 h 464"/>
                    <a:gd name="T16" fmla="*/ 1055 w 1055"/>
                    <a:gd name="T17" fmla="*/ 204 h 4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55" h="464">
                      <a:moveTo>
                        <a:pt x="1055" y="204"/>
                      </a:moveTo>
                      <a:cubicBezTo>
                        <a:pt x="939" y="309"/>
                        <a:pt x="781" y="359"/>
                        <a:pt x="585" y="352"/>
                      </a:cubicBezTo>
                      <a:cubicBezTo>
                        <a:pt x="325" y="343"/>
                        <a:pt x="178" y="242"/>
                        <a:pt x="100" y="159"/>
                      </a:cubicBezTo>
                      <a:cubicBezTo>
                        <a:pt x="43" y="98"/>
                        <a:pt x="13" y="35"/>
                        <a:pt x="0" y="0"/>
                      </a:cubicBezTo>
                      <a:cubicBezTo>
                        <a:pt x="32" y="222"/>
                        <a:pt x="192" y="402"/>
                        <a:pt x="402" y="464"/>
                      </a:cubicBezTo>
                      <a:cubicBezTo>
                        <a:pt x="457" y="418"/>
                        <a:pt x="516" y="353"/>
                        <a:pt x="585" y="355"/>
                      </a:cubicBezTo>
                      <a:cubicBezTo>
                        <a:pt x="597" y="356"/>
                        <a:pt x="608" y="356"/>
                        <a:pt x="620" y="356"/>
                      </a:cubicBezTo>
                      <a:cubicBezTo>
                        <a:pt x="796" y="356"/>
                        <a:pt x="941" y="308"/>
                        <a:pt x="1049" y="213"/>
                      </a:cubicBezTo>
                      <a:cubicBezTo>
                        <a:pt x="1051" y="210"/>
                        <a:pt x="1053" y="207"/>
                        <a:pt x="1055" y="204"/>
                      </a:cubicBezTo>
                      <a:close/>
                    </a:path>
                  </a:pathLst>
                </a:cu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0" name="îSľïḋe">
                  <a:extLst>
                    <a:ext uri="{FF2B5EF4-FFF2-40B4-BE49-F238E27FC236}">
                      <a16:creationId xmlns:a16="http://schemas.microsoft.com/office/drawing/2014/main" xmlns="" id="{EFF33DAF-795D-4934-9E9D-B36EBF8C09D8}"/>
                    </a:ext>
                  </a:extLst>
                </p:cNvPr>
                <p:cNvSpPr/>
                <p:nvPr/>
              </p:nvSpPr>
              <p:spPr bwMode="auto">
                <a:xfrm>
                  <a:off x="9358824" y="1823278"/>
                  <a:ext cx="916430" cy="2042603"/>
                </a:xfrm>
                <a:custGeom>
                  <a:avLst/>
                  <a:gdLst>
                    <a:gd name="T0" fmla="*/ 358 w 506"/>
                    <a:gd name="T1" fmla="*/ 75 h 1130"/>
                    <a:gd name="T2" fmla="*/ 358 w 506"/>
                    <a:gd name="T3" fmla="*/ 75 h 1130"/>
                    <a:gd name="T4" fmla="*/ 338 w 506"/>
                    <a:gd name="T5" fmla="*/ 52 h 1130"/>
                    <a:gd name="T6" fmla="*/ 358 w 506"/>
                    <a:gd name="T7" fmla="*/ 22 h 1130"/>
                    <a:gd name="T8" fmla="*/ 454 w 506"/>
                    <a:gd name="T9" fmla="*/ 45 h 1130"/>
                    <a:gd name="T10" fmla="*/ 470 w 506"/>
                    <a:gd name="T11" fmla="*/ 43 h 1130"/>
                    <a:gd name="T12" fmla="*/ 370 w 506"/>
                    <a:gd name="T13" fmla="*/ 5 h 1130"/>
                    <a:gd name="T14" fmla="*/ 311 w 506"/>
                    <a:gd name="T15" fmla="*/ 34 h 1130"/>
                    <a:gd name="T16" fmla="*/ 266 w 506"/>
                    <a:gd name="T17" fmla="*/ 52 h 1130"/>
                    <a:gd name="T18" fmla="*/ 266 w 506"/>
                    <a:gd name="T19" fmla="*/ 53 h 1130"/>
                    <a:gd name="T20" fmla="*/ 253 w 506"/>
                    <a:gd name="T21" fmla="*/ 52 h 1130"/>
                    <a:gd name="T22" fmla="*/ 0 w 506"/>
                    <a:gd name="T23" fmla="*/ 305 h 1130"/>
                    <a:gd name="T24" fmla="*/ 71 w 506"/>
                    <a:gd name="T25" fmla="*/ 481 h 1130"/>
                    <a:gd name="T26" fmla="*/ 71 w 506"/>
                    <a:gd name="T27" fmla="*/ 481 h 1130"/>
                    <a:gd name="T28" fmla="*/ 105 w 506"/>
                    <a:gd name="T29" fmla="*/ 561 h 1130"/>
                    <a:gd name="T30" fmla="*/ 105 w 506"/>
                    <a:gd name="T31" fmla="*/ 561 h 1130"/>
                    <a:gd name="T32" fmla="*/ 249 w 506"/>
                    <a:gd name="T33" fmla="*/ 1082 h 1130"/>
                    <a:gd name="T34" fmla="*/ 243 w 506"/>
                    <a:gd name="T35" fmla="*/ 1078 h 1130"/>
                    <a:gd name="T36" fmla="*/ 140 w 506"/>
                    <a:gd name="T37" fmla="*/ 601 h 1130"/>
                    <a:gd name="T38" fmla="*/ 204 w 506"/>
                    <a:gd name="T39" fmla="*/ 553 h 1130"/>
                    <a:gd name="T40" fmla="*/ 207 w 506"/>
                    <a:gd name="T41" fmla="*/ 554 h 1130"/>
                    <a:gd name="T42" fmla="*/ 211 w 506"/>
                    <a:gd name="T43" fmla="*/ 555 h 1130"/>
                    <a:gd name="T44" fmla="*/ 222 w 506"/>
                    <a:gd name="T45" fmla="*/ 556 h 1130"/>
                    <a:gd name="T46" fmla="*/ 253 w 506"/>
                    <a:gd name="T47" fmla="*/ 558 h 1130"/>
                    <a:gd name="T48" fmla="*/ 506 w 506"/>
                    <a:gd name="T49" fmla="*/ 305 h 1130"/>
                    <a:gd name="T50" fmla="*/ 358 w 506"/>
                    <a:gd name="T51" fmla="*/ 75 h 1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06" h="1130">
                      <a:moveTo>
                        <a:pt x="358" y="75"/>
                      </a:moveTo>
                      <a:cubicBezTo>
                        <a:pt x="358" y="75"/>
                        <a:pt x="358" y="75"/>
                        <a:pt x="358" y="75"/>
                      </a:cubicBezTo>
                      <a:cubicBezTo>
                        <a:pt x="344" y="69"/>
                        <a:pt x="339" y="60"/>
                        <a:pt x="338" y="52"/>
                      </a:cubicBezTo>
                      <a:cubicBezTo>
                        <a:pt x="337" y="41"/>
                        <a:pt x="347" y="26"/>
                        <a:pt x="358" y="22"/>
                      </a:cubicBezTo>
                      <a:cubicBezTo>
                        <a:pt x="417" y="1"/>
                        <a:pt x="454" y="45"/>
                        <a:pt x="454" y="45"/>
                      </a:cubicBezTo>
                      <a:cubicBezTo>
                        <a:pt x="470" y="43"/>
                        <a:pt x="470" y="43"/>
                        <a:pt x="470" y="43"/>
                      </a:cubicBezTo>
                      <a:cubicBezTo>
                        <a:pt x="439" y="6"/>
                        <a:pt x="401" y="0"/>
                        <a:pt x="370" y="5"/>
                      </a:cubicBezTo>
                      <a:cubicBezTo>
                        <a:pt x="348" y="8"/>
                        <a:pt x="328" y="19"/>
                        <a:pt x="311" y="34"/>
                      </a:cubicBezTo>
                      <a:cubicBezTo>
                        <a:pt x="286" y="56"/>
                        <a:pt x="266" y="52"/>
                        <a:pt x="266" y="52"/>
                      </a:cubicBezTo>
                      <a:cubicBezTo>
                        <a:pt x="266" y="53"/>
                        <a:pt x="266" y="53"/>
                        <a:pt x="266" y="53"/>
                      </a:cubicBezTo>
                      <a:cubicBezTo>
                        <a:pt x="261" y="52"/>
                        <a:pt x="257" y="52"/>
                        <a:pt x="253" y="52"/>
                      </a:cubicBezTo>
                      <a:cubicBezTo>
                        <a:pt x="113" y="52"/>
                        <a:pt x="0" y="165"/>
                        <a:pt x="0" y="305"/>
                      </a:cubicBezTo>
                      <a:cubicBezTo>
                        <a:pt x="0" y="374"/>
                        <a:pt x="27" y="436"/>
                        <a:pt x="71" y="481"/>
                      </a:cubicBezTo>
                      <a:cubicBezTo>
                        <a:pt x="71" y="481"/>
                        <a:pt x="71" y="481"/>
                        <a:pt x="71" y="481"/>
                      </a:cubicBezTo>
                      <a:cubicBezTo>
                        <a:pt x="111" y="521"/>
                        <a:pt x="105" y="561"/>
                        <a:pt x="105" y="561"/>
                      </a:cubicBezTo>
                      <a:cubicBezTo>
                        <a:pt x="105" y="561"/>
                        <a:pt x="105" y="561"/>
                        <a:pt x="105" y="561"/>
                      </a:cubicBezTo>
                      <a:cubicBezTo>
                        <a:pt x="76" y="769"/>
                        <a:pt x="52" y="1130"/>
                        <a:pt x="249" y="1082"/>
                      </a:cubicBezTo>
                      <a:cubicBezTo>
                        <a:pt x="243" y="1078"/>
                        <a:pt x="243" y="1078"/>
                        <a:pt x="243" y="1078"/>
                      </a:cubicBezTo>
                      <a:cubicBezTo>
                        <a:pt x="243" y="1078"/>
                        <a:pt x="65" y="1108"/>
                        <a:pt x="140" y="601"/>
                      </a:cubicBezTo>
                      <a:cubicBezTo>
                        <a:pt x="143" y="586"/>
                        <a:pt x="155" y="546"/>
                        <a:pt x="204" y="553"/>
                      </a:cubicBezTo>
                      <a:cubicBezTo>
                        <a:pt x="205" y="554"/>
                        <a:pt x="206" y="554"/>
                        <a:pt x="207" y="554"/>
                      </a:cubicBezTo>
                      <a:cubicBezTo>
                        <a:pt x="209" y="554"/>
                        <a:pt x="210" y="554"/>
                        <a:pt x="211" y="555"/>
                      </a:cubicBezTo>
                      <a:cubicBezTo>
                        <a:pt x="215" y="556"/>
                        <a:pt x="219" y="556"/>
                        <a:pt x="222" y="556"/>
                      </a:cubicBezTo>
                      <a:cubicBezTo>
                        <a:pt x="232" y="557"/>
                        <a:pt x="242" y="558"/>
                        <a:pt x="253" y="558"/>
                      </a:cubicBezTo>
                      <a:cubicBezTo>
                        <a:pt x="392" y="558"/>
                        <a:pt x="506" y="445"/>
                        <a:pt x="506" y="305"/>
                      </a:cubicBezTo>
                      <a:cubicBezTo>
                        <a:pt x="506" y="203"/>
                        <a:pt x="445" y="115"/>
                        <a:pt x="358" y="75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1" name="ísľíḋè">
                  <a:extLst>
                    <a:ext uri="{FF2B5EF4-FFF2-40B4-BE49-F238E27FC236}">
                      <a16:creationId xmlns:a16="http://schemas.microsoft.com/office/drawing/2014/main" xmlns="" id="{E22E5A1E-EFB7-4B2E-BB32-CAD404A91FE3}"/>
                    </a:ext>
                  </a:extLst>
                </p:cNvPr>
                <p:cNvSpPr/>
                <p:nvPr/>
              </p:nvSpPr>
              <p:spPr bwMode="auto">
                <a:xfrm>
                  <a:off x="9469205" y="2005836"/>
                  <a:ext cx="695666" cy="695666"/>
                </a:xfrm>
                <a:prstGeom prst="ellipse">
                  <a:avLst/>
                </a:prstGeom>
                <a:noFill/>
                <a:ln w="1905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anchor="ctr" anchorCtr="1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/>
                  <a:r>
                    <a:rPr lang="en-US" altLang="zh-CN" sz="200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04</a:t>
                  </a:r>
                </a:p>
              </p:txBody>
            </p:sp>
            <p:sp>
              <p:nvSpPr>
                <p:cNvPr id="22" name="ïşḷíḋé">
                  <a:extLst>
                    <a:ext uri="{FF2B5EF4-FFF2-40B4-BE49-F238E27FC236}">
                      <a16:creationId xmlns:a16="http://schemas.microsoft.com/office/drawing/2014/main" xmlns="" id="{F228E0C7-F95D-4FDA-82F5-79B0818C9D38}"/>
                    </a:ext>
                  </a:extLst>
                </p:cNvPr>
                <p:cNvSpPr/>
                <p:nvPr/>
              </p:nvSpPr>
              <p:spPr>
                <a:xfrm>
                  <a:off x="10469353" y="2538599"/>
                  <a:ext cx="433843" cy="33906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96" h="21600" extrusionOk="0">
                      <a:moveTo>
                        <a:pt x="10547" y="0"/>
                      </a:moveTo>
                      <a:cubicBezTo>
                        <a:pt x="7670" y="0"/>
                        <a:pt x="4754" y="229"/>
                        <a:pt x="1879" y="686"/>
                      </a:cubicBezTo>
                      <a:cubicBezTo>
                        <a:pt x="1331" y="773"/>
                        <a:pt x="883" y="1299"/>
                        <a:pt x="755" y="2002"/>
                      </a:cubicBezTo>
                      <a:cubicBezTo>
                        <a:pt x="-252" y="7551"/>
                        <a:pt x="-252" y="13178"/>
                        <a:pt x="755" y="18728"/>
                      </a:cubicBezTo>
                      <a:cubicBezTo>
                        <a:pt x="883" y="19431"/>
                        <a:pt x="1331" y="19958"/>
                        <a:pt x="1879" y="20044"/>
                      </a:cubicBezTo>
                      <a:cubicBezTo>
                        <a:pt x="3264" y="20265"/>
                        <a:pt x="4658" y="20428"/>
                        <a:pt x="6053" y="20543"/>
                      </a:cubicBezTo>
                      <a:cubicBezTo>
                        <a:pt x="5978" y="20604"/>
                        <a:pt x="5931" y="20669"/>
                        <a:pt x="5931" y="20734"/>
                      </a:cubicBezTo>
                      <a:cubicBezTo>
                        <a:pt x="5931" y="21212"/>
                        <a:pt x="7997" y="21600"/>
                        <a:pt x="10547" y="21600"/>
                      </a:cubicBezTo>
                      <a:cubicBezTo>
                        <a:pt x="13097" y="21600"/>
                        <a:pt x="15163" y="21212"/>
                        <a:pt x="15163" y="20734"/>
                      </a:cubicBezTo>
                      <a:cubicBezTo>
                        <a:pt x="15163" y="20669"/>
                        <a:pt x="15114" y="20604"/>
                        <a:pt x="15038" y="20543"/>
                      </a:cubicBezTo>
                      <a:cubicBezTo>
                        <a:pt x="16433" y="20428"/>
                        <a:pt x="17830" y="20265"/>
                        <a:pt x="19215" y="20044"/>
                      </a:cubicBezTo>
                      <a:cubicBezTo>
                        <a:pt x="19762" y="19958"/>
                        <a:pt x="20212" y="19431"/>
                        <a:pt x="20339" y="18728"/>
                      </a:cubicBezTo>
                      <a:cubicBezTo>
                        <a:pt x="21348" y="13178"/>
                        <a:pt x="21348" y="7551"/>
                        <a:pt x="20339" y="2002"/>
                      </a:cubicBezTo>
                      <a:cubicBezTo>
                        <a:pt x="20212" y="1299"/>
                        <a:pt x="19762" y="773"/>
                        <a:pt x="19215" y="686"/>
                      </a:cubicBezTo>
                      <a:cubicBezTo>
                        <a:pt x="16339" y="229"/>
                        <a:pt x="13423" y="0"/>
                        <a:pt x="10547" y="0"/>
                      </a:cubicBezTo>
                      <a:close/>
                      <a:moveTo>
                        <a:pt x="10602" y="1795"/>
                      </a:moveTo>
                      <a:cubicBezTo>
                        <a:pt x="13438" y="1795"/>
                        <a:pt x="16273" y="2018"/>
                        <a:pt x="19109" y="2469"/>
                      </a:cubicBezTo>
                      <a:cubicBezTo>
                        <a:pt x="20074" y="7778"/>
                        <a:pt x="20074" y="13088"/>
                        <a:pt x="19109" y="18397"/>
                      </a:cubicBezTo>
                      <a:cubicBezTo>
                        <a:pt x="13437" y="19298"/>
                        <a:pt x="7764" y="19298"/>
                        <a:pt x="2092" y="18397"/>
                      </a:cubicBezTo>
                      <a:cubicBezTo>
                        <a:pt x="1127" y="13088"/>
                        <a:pt x="1127" y="7778"/>
                        <a:pt x="2092" y="2469"/>
                      </a:cubicBezTo>
                      <a:cubicBezTo>
                        <a:pt x="4928" y="2018"/>
                        <a:pt x="7766" y="1795"/>
                        <a:pt x="10602" y="1795"/>
                      </a:cubicBezTo>
                      <a:close/>
                      <a:moveTo>
                        <a:pt x="9332" y="3231"/>
                      </a:moveTo>
                      <a:cubicBezTo>
                        <a:pt x="7547" y="3231"/>
                        <a:pt x="5731" y="3472"/>
                        <a:pt x="3946" y="3953"/>
                      </a:cubicBezTo>
                      <a:cubicBezTo>
                        <a:pt x="3715" y="4016"/>
                        <a:pt x="3527" y="4238"/>
                        <a:pt x="3453" y="4531"/>
                      </a:cubicBezTo>
                      <a:cubicBezTo>
                        <a:pt x="2502" y="8317"/>
                        <a:pt x="2502" y="12151"/>
                        <a:pt x="3453" y="15936"/>
                      </a:cubicBezTo>
                      <a:cubicBezTo>
                        <a:pt x="3527" y="16230"/>
                        <a:pt x="3715" y="16452"/>
                        <a:pt x="3946" y="16514"/>
                      </a:cubicBezTo>
                      <a:cubicBezTo>
                        <a:pt x="5731" y="16996"/>
                        <a:pt x="7547" y="17240"/>
                        <a:pt x="9332" y="17240"/>
                      </a:cubicBezTo>
                      <a:cubicBezTo>
                        <a:pt x="11120" y="17240"/>
                        <a:pt x="12929" y="16996"/>
                        <a:pt x="14715" y="16514"/>
                      </a:cubicBezTo>
                      <a:cubicBezTo>
                        <a:pt x="14947" y="16452"/>
                        <a:pt x="15135" y="16230"/>
                        <a:pt x="15209" y="15936"/>
                      </a:cubicBezTo>
                      <a:cubicBezTo>
                        <a:pt x="16161" y="12151"/>
                        <a:pt x="16161" y="8317"/>
                        <a:pt x="15209" y="4531"/>
                      </a:cubicBezTo>
                      <a:cubicBezTo>
                        <a:pt x="15135" y="4238"/>
                        <a:pt x="14947" y="4016"/>
                        <a:pt x="14715" y="3953"/>
                      </a:cubicBezTo>
                      <a:cubicBezTo>
                        <a:pt x="12929" y="3472"/>
                        <a:pt x="11120" y="3231"/>
                        <a:pt x="9332" y="3231"/>
                      </a:cubicBezTo>
                      <a:close/>
                      <a:moveTo>
                        <a:pt x="9223" y="3949"/>
                      </a:moveTo>
                      <a:cubicBezTo>
                        <a:pt x="10973" y="3949"/>
                        <a:pt x="12724" y="4184"/>
                        <a:pt x="14475" y="4655"/>
                      </a:cubicBezTo>
                      <a:cubicBezTo>
                        <a:pt x="15385" y="8277"/>
                        <a:pt x="15385" y="11899"/>
                        <a:pt x="14475" y="15521"/>
                      </a:cubicBezTo>
                      <a:cubicBezTo>
                        <a:pt x="10973" y="16463"/>
                        <a:pt x="7472" y="16463"/>
                        <a:pt x="3971" y="15521"/>
                      </a:cubicBezTo>
                      <a:cubicBezTo>
                        <a:pt x="3060" y="11899"/>
                        <a:pt x="3060" y="8277"/>
                        <a:pt x="3971" y="4655"/>
                      </a:cubicBezTo>
                      <a:cubicBezTo>
                        <a:pt x="5721" y="4184"/>
                        <a:pt x="7472" y="3949"/>
                        <a:pt x="9223" y="3949"/>
                      </a:cubicBezTo>
                      <a:close/>
                      <a:moveTo>
                        <a:pt x="17434" y="4308"/>
                      </a:moveTo>
                      <a:cubicBezTo>
                        <a:pt x="16888" y="4308"/>
                        <a:pt x="16445" y="4888"/>
                        <a:pt x="16445" y="5604"/>
                      </a:cubicBezTo>
                      <a:cubicBezTo>
                        <a:pt x="16445" y="6320"/>
                        <a:pt x="16888" y="6901"/>
                        <a:pt x="17434" y="6901"/>
                      </a:cubicBezTo>
                      <a:cubicBezTo>
                        <a:pt x="17980" y="6901"/>
                        <a:pt x="18421" y="6320"/>
                        <a:pt x="18421" y="5604"/>
                      </a:cubicBezTo>
                      <a:cubicBezTo>
                        <a:pt x="18421" y="4888"/>
                        <a:pt x="17980" y="4308"/>
                        <a:pt x="17434" y="4308"/>
                      </a:cubicBezTo>
                      <a:close/>
                      <a:moveTo>
                        <a:pt x="17410" y="5170"/>
                      </a:moveTo>
                      <a:cubicBezTo>
                        <a:pt x="17591" y="5170"/>
                        <a:pt x="17739" y="5366"/>
                        <a:pt x="17739" y="5604"/>
                      </a:cubicBezTo>
                      <a:cubicBezTo>
                        <a:pt x="17739" y="5841"/>
                        <a:pt x="17591" y="6035"/>
                        <a:pt x="17410" y="6035"/>
                      </a:cubicBezTo>
                      <a:cubicBezTo>
                        <a:pt x="17229" y="6035"/>
                        <a:pt x="17081" y="5841"/>
                        <a:pt x="17081" y="5604"/>
                      </a:cubicBezTo>
                      <a:cubicBezTo>
                        <a:pt x="17081" y="5366"/>
                        <a:pt x="17229" y="5170"/>
                        <a:pt x="17410" y="5170"/>
                      </a:cubicBezTo>
                      <a:close/>
                      <a:moveTo>
                        <a:pt x="9089" y="6821"/>
                      </a:moveTo>
                      <a:lnTo>
                        <a:pt x="6065" y="7132"/>
                      </a:lnTo>
                      <a:cubicBezTo>
                        <a:pt x="5886" y="7160"/>
                        <a:pt x="5713" y="7373"/>
                        <a:pt x="5682" y="7607"/>
                      </a:cubicBezTo>
                      <a:lnTo>
                        <a:pt x="5481" y="10016"/>
                      </a:lnTo>
                      <a:cubicBezTo>
                        <a:pt x="5473" y="10254"/>
                        <a:pt x="5614" y="10447"/>
                        <a:pt x="5794" y="10447"/>
                      </a:cubicBezTo>
                      <a:cubicBezTo>
                        <a:pt x="5975" y="10447"/>
                        <a:pt x="6128" y="10251"/>
                        <a:pt x="6135" y="10012"/>
                      </a:cubicBezTo>
                      <a:lnTo>
                        <a:pt x="6245" y="8377"/>
                      </a:lnTo>
                      <a:cubicBezTo>
                        <a:pt x="6269" y="8141"/>
                        <a:pt x="6436" y="7930"/>
                        <a:pt x="6617" y="7906"/>
                      </a:cubicBezTo>
                      <a:lnTo>
                        <a:pt x="9089" y="7683"/>
                      </a:lnTo>
                      <a:cubicBezTo>
                        <a:pt x="9270" y="7674"/>
                        <a:pt x="9421" y="7474"/>
                        <a:pt x="9421" y="7236"/>
                      </a:cubicBezTo>
                      <a:cubicBezTo>
                        <a:pt x="9421" y="6998"/>
                        <a:pt x="9270" y="6812"/>
                        <a:pt x="9089" y="6821"/>
                      </a:cubicBezTo>
                      <a:close/>
                      <a:moveTo>
                        <a:pt x="17002" y="10447"/>
                      </a:moveTo>
                      <a:cubicBezTo>
                        <a:pt x="16820" y="10447"/>
                        <a:pt x="16673" y="10639"/>
                        <a:pt x="16673" y="10878"/>
                      </a:cubicBezTo>
                      <a:cubicBezTo>
                        <a:pt x="16673" y="11116"/>
                        <a:pt x="16820" y="11309"/>
                        <a:pt x="17002" y="11309"/>
                      </a:cubicBezTo>
                      <a:lnTo>
                        <a:pt x="18981" y="11309"/>
                      </a:lnTo>
                      <a:cubicBezTo>
                        <a:pt x="19163" y="11309"/>
                        <a:pt x="19310" y="11116"/>
                        <a:pt x="19310" y="10878"/>
                      </a:cubicBezTo>
                      <a:cubicBezTo>
                        <a:pt x="19310" y="10639"/>
                        <a:pt x="19163" y="10447"/>
                        <a:pt x="18981" y="10447"/>
                      </a:cubicBezTo>
                      <a:lnTo>
                        <a:pt x="17002" y="10447"/>
                      </a:lnTo>
                      <a:close/>
                      <a:moveTo>
                        <a:pt x="17002" y="13040"/>
                      </a:moveTo>
                      <a:cubicBezTo>
                        <a:pt x="16820" y="13040"/>
                        <a:pt x="16673" y="13232"/>
                        <a:pt x="16673" y="13471"/>
                      </a:cubicBezTo>
                      <a:cubicBezTo>
                        <a:pt x="16673" y="13708"/>
                        <a:pt x="16820" y="13901"/>
                        <a:pt x="17002" y="13901"/>
                      </a:cubicBezTo>
                      <a:lnTo>
                        <a:pt x="18981" y="13901"/>
                      </a:lnTo>
                      <a:cubicBezTo>
                        <a:pt x="19163" y="13901"/>
                        <a:pt x="19310" y="13708"/>
                        <a:pt x="19310" y="13471"/>
                      </a:cubicBezTo>
                      <a:cubicBezTo>
                        <a:pt x="19310" y="13232"/>
                        <a:pt x="19163" y="13040"/>
                        <a:pt x="18981" y="13040"/>
                      </a:cubicBezTo>
                      <a:lnTo>
                        <a:pt x="17002" y="13040"/>
                      </a:lnTo>
                      <a:close/>
                      <a:moveTo>
                        <a:pt x="16344" y="15629"/>
                      </a:moveTo>
                      <a:cubicBezTo>
                        <a:pt x="16162" y="15629"/>
                        <a:pt x="16015" y="15825"/>
                        <a:pt x="16015" y="16063"/>
                      </a:cubicBezTo>
                      <a:cubicBezTo>
                        <a:pt x="16015" y="16302"/>
                        <a:pt x="16162" y="16494"/>
                        <a:pt x="16344" y="16494"/>
                      </a:cubicBezTo>
                      <a:lnTo>
                        <a:pt x="18323" y="16494"/>
                      </a:lnTo>
                      <a:cubicBezTo>
                        <a:pt x="18505" y="16494"/>
                        <a:pt x="18652" y="16302"/>
                        <a:pt x="18652" y="16063"/>
                      </a:cubicBezTo>
                      <a:cubicBezTo>
                        <a:pt x="18652" y="15825"/>
                        <a:pt x="18505" y="15629"/>
                        <a:pt x="18323" y="15629"/>
                      </a:cubicBezTo>
                      <a:lnTo>
                        <a:pt x="16344" y="15629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3" name="íslíďe">
                  <a:extLst>
                    <a:ext uri="{FF2B5EF4-FFF2-40B4-BE49-F238E27FC236}">
                      <a16:creationId xmlns:a16="http://schemas.microsoft.com/office/drawing/2014/main" xmlns="" id="{9A632447-D6AE-464A-A3EF-794604F2EECD}"/>
                    </a:ext>
                  </a:extLst>
                </p:cNvPr>
                <p:cNvSpPr txBox="1"/>
                <p:nvPr/>
              </p:nvSpPr>
              <p:spPr>
                <a:xfrm>
                  <a:off x="10054095" y="3047732"/>
                  <a:ext cx="1288103" cy="36933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algn="ctr"/>
                  <a:r>
                    <a:rPr lang="en-US" altLang="zh-CN" b="1" dirty="0"/>
                    <a:t>Keyword</a:t>
                  </a:r>
                  <a:endParaRPr lang="zh-CN" altLang="en-US" b="1" dirty="0"/>
                </a:p>
              </p:txBody>
            </p:sp>
          </p:grpSp>
          <p:grpSp>
            <p:nvGrpSpPr>
              <p:cNvPr id="14" name="îślïḋè">
                <a:extLst>
                  <a:ext uri="{FF2B5EF4-FFF2-40B4-BE49-F238E27FC236}">
                    <a16:creationId xmlns:a16="http://schemas.microsoft.com/office/drawing/2014/main" xmlns="" id="{E4D55B82-B686-430A-9275-D3775F9423DD}"/>
                  </a:ext>
                </a:extLst>
              </p:cNvPr>
              <p:cNvGrpSpPr/>
              <p:nvPr/>
            </p:nvGrpSpPr>
            <p:grpSpPr>
              <a:xfrm>
                <a:off x="9156000" y="4308570"/>
                <a:ext cx="2366074" cy="1055430"/>
                <a:chOff x="9156000" y="4308570"/>
                <a:chExt cx="2366074" cy="1055430"/>
              </a:xfrm>
            </p:grpSpPr>
            <p:sp>
              <p:nvSpPr>
                <p:cNvPr id="15" name="íšḷïďè">
                  <a:extLst>
                    <a:ext uri="{FF2B5EF4-FFF2-40B4-BE49-F238E27FC236}">
                      <a16:creationId xmlns:a16="http://schemas.microsoft.com/office/drawing/2014/main" xmlns="" id="{39340196-E1AA-4B49-976A-BF366BB2B662}"/>
                    </a:ext>
                  </a:extLst>
                </p:cNvPr>
                <p:cNvSpPr/>
                <p:nvPr/>
              </p:nvSpPr>
              <p:spPr bwMode="auto">
                <a:xfrm>
                  <a:off x="9156000" y="4703060"/>
                  <a:ext cx="2366074" cy="6609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16" name="isľïdè">
                  <a:extLst>
                    <a:ext uri="{FF2B5EF4-FFF2-40B4-BE49-F238E27FC236}">
                      <a16:creationId xmlns:a16="http://schemas.microsoft.com/office/drawing/2014/main" xmlns="" id="{4D5C24C6-4DD0-4193-AD42-019C1134797B}"/>
                    </a:ext>
                  </a:extLst>
                </p:cNvPr>
                <p:cNvSpPr txBox="1"/>
                <p:nvPr/>
              </p:nvSpPr>
              <p:spPr bwMode="auto">
                <a:xfrm>
                  <a:off x="9156000" y="4308570"/>
                  <a:ext cx="2366074" cy="3944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5D08F8EA-66C5-4412-B4AF-A31AFCA06E90}"/>
                </a:ext>
              </a:extLst>
            </p:cNvPr>
            <p:cNvCxnSpPr/>
            <p:nvPr/>
          </p:nvCxnSpPr>
          <p:spPr>
            <a:xfrm>
              <a:off x="3242374" y="1125538"/>
              <a:ext cx="0" cy="5018087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C8115669-2194-4B70-AF0B-88BF432E6623}"/>
                </a:ext>
              </a:extLst>
            </p:cNvPr>
            <p:cNvCxnSpPr/>
            <p:nvPr/>
          </p:nvCxnSpPr>
          <p:spPr>
            <a:xfrm>
              <a:off x="6096000" y="1125538"/>
              <a:ext cx="0" cy="5018087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7DCA1FD5-D096-4B37-901B-41AF598DC490}"/>
                </a:ext>
              </a:extLst>
            </p:cNvPr>
            <p:cNvCxnSpPr/>
            <p:nvPr/>
          </p:nvCxnSpPr>
          <p:spPr>
            <a:xfrm>
              <a:off x="8949626" y="1125538"/>
              <a:ext cx="0" cy="5018087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7276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34E1FAD-033C-4221-BF94-444D4CC1DB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1A880B7-0626-4285-8776-E85C62888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1CE26A5-53F4-4769-A894-1C5441371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20429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C55A797-2A86-4B90-81C4-8C6B8D1C752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834194"/>
            <a:ext cx="10850563" cy="4233630"/>
            <a:chOff x="669925" y="1834194"/>
            <a:chExt cx="10850563" cy="4233630"/>
          </a:xfrm>
        </p:grpSpPr>
        <p:grpSp>
          <p:nvGrpSpPr>
            <p:cNvPr id="6" name="išľïḍé">
              <a:extLst>
                <a:ext uri="{FF2B5EF4-FFF2-40B4-BE49-F238E27FC236}">
                  <a16:creationId xmlns:a16="http://schemas.microsoft.com/office/drawing/2014/main" xmlns="" id="{C06B99FF-3F8B-404E-9444-035384136064}"/>
                </a:ext>
              </a:extLst>
            </p:cNvPr>
            <p:cNvGrpSpPr/>
            <p:nvPr/>
          </p:nvGrpSpPr>
          <p:grpSpPr>
            <a:xfrm>
              <a:off x="4390780" y="1834194"/>
              <a:ext cx="3410441" cy="3608712"/>
              <a:chOff x="4390780" y="1834194"/>
              <a:chExt cx="3410441" cy="3608712"/>
            </a:xfrm>
          </p:grpSpPr>
          <p:sp>
            <p:nvSpPr>
              <p:cNvPr id="19" name="iṩľîḋè">
                <a:extLst>
                  <a:ext uri="{FF2B5EF4-FFF2-40B4-BE49-F238E27FC236}">
                    <a16:creationId xmlns:a16="http://schemas.microsoft.com/office/drawing/2014/main" xmlns="" id="{4E264312-54F6-45E0-86FD-4489C5D9C266}"/>
                  </a:ext>
                </a:extLst>
              </p:cNvPr>
              <p:cNvSpPr/>
              <p:nvPr/>
            </p:nvSpPr>
            <p:spPr>
              <a:xfrm>
                <a:off x="5782952" y="2328931"/>
                <a:ext cx="1506804" cy="1506804"/>
              </a:xfrm>
              <a:prstGeom prst="round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 lang="en-US" dirty="0"/>
                  <a:t>Text</a:t>
                </a:r>
                <a:endParaRPr dirty="0"/>
              </a:p>
            </p:txBody>
          </p:sp>
          <p:sp>
            <p:nvSpPr>
              <p:cNvPr id="20" name="íṩḻîdé">
                <a:extLst>
                  <a:ext uri="{FF2B5EF4-FFF2-40B4-BE49-F238E27FC236}">
                    <a16:creationId xmlns:a16="http://schemas.microsoft.com/office/drawing/2014/main" xmlns="" id="{7642317B-66AE-44FC-808E-EECF5A4B4067}"/>
                  </a:ext>
                </a:extLst>
              </p:cNvPr>
              <p:cNvSpPr/>
              <p:nvPr/>
            </p:nvSpPr>
            <p:spPr>
              <a:xfrm>
                <a:off x="4899204" y="3091312"/>
                <a:ext cx="1265229" cy="1265229"/>
              </a:xfrm>
              <a:prstGeom prst="roundRect">
                <a:avLst/>
              </a:pr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 lang="en-US" altLang="zh-CN"/>
                  <a:t>Text</a:t>
                </a:r>
                <a:endParaRPr lang="en-US" altLang="zh-CN" dirty="0"/>
              </a:p>
            </p:txBody>
          </p:sp>
          <p:sp>
            <p:nvSpPr>
              <p:cNvPr id="21" name="íṥḷïdê">
                <a:extLst>
                  <a:ext uri="{FF2B5EF4-FFF2-40B4-BE49-F238E27FC236}">
                    <a16:creationId xmlns:a16="http://schemas.microsoft.com/office/drawing/2014/main" xmlns="" id="{32A30FA9-404F-4CBF-A861-2EF0A010FB1C}"/>
                  </a:ext>
                </a:extLst>
              </p:cNvPr>
              <p:cNvSpPr/>
              <p:nvPr/>
            </p:nvSpPr>
            <p:spPr>
              <a:xfrm>
                <a:off x="7306484" y="1834194"/>
                <a:ext cx="494737" cy="494737"/>
              </a:xfrm>
              <a:prstGeom prst="round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 lang="en-US" altLang="zh-CN" dirty="0"/>
                  <a:t>01</a:t>
                </a:r>
                <a:endParaRPr dirty="0"/>
              </a:p>
            </p:txBody>
          </p:sp>
          <p:sp>
            <p:nvSpPr>
              <p:cNvPr id="22" name="íṡlídê">
                <a:extLst>
                  <a:ext uri="{FF2B5EF4-FFF2-40B4-BE49-F238E27FC236}">
                    <a16:creationId xmlns:a16="http://schemas.microsoft.com/office/drawing/2014/main" xmlns="" id="{A734EACA-477F-4BC2-BE89-051D28E27F95}"/>
                  </a:ext>
                </a:extLst>
              </p:cNvPr>
              <p:cNvSpPr/>
              <p:nvPr/>
            </p:nvSpPr>
            <p:spPr>
              <a:xfrm>
                <a:off x="4390780" y="2609694"/>
                <a:ext cx="494737" cy="494737"/>
              </a:xfrm>
              <a:prstGeom prst="roundRect">
                <a:avLst/>
              </a:pr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 lang="en-US" altLang="zh-CN" dirty="0"/>
                  <a:t>02</a:t>
                </a:r>
                <a:endParaRPr dirty="0"/>
              </a:p>
            </p:txBody>
          </p:sp>
          <p:sp>
            <p:nvSpPr>
              <p:cNvPr id="23" name="íṡļïďé">
                <a:extLst>
                  <a:ext uri="{FF2B5EF4-FFF2-40B4-BE49-F238E27FC236}">
                    <a16:creationId xmlns:a16="http://schemas.microsoft.com/office/drawing/2014/main" xmlns="" id="{57861B7E-06FE-4CEE-B001-753766727B71}"/>
                  </a:ext>
                </a:extLst>
              </p:cNvPr>
              <p:cNvSpPr/>
              <p:nvPr/>
            </p:nvSpPr>
            <p:spPr>
              <a:xfrm>
                <a:off x="7099160" y="2176859"/>
                <a:ext cx="345201" cy="358381"/>
              </a:xfrm>
              <a:custGeom>
                <a:avLst/>
                <a:gdLst>
                  <a:gd name="connsiteX0" fmla="*/ 323406 w 540544"/>
                  <a:gd name="connsiteY0" fmla="*/ 0 h 561182"/>
                  <a:gd name="connsiteX1" fmla="*/ 540544 w 540544"/>
                  <a:gd name="connsiteY1" fmla="*/ 0 h 561182"/>
                  <a:gd name="connsiteX2" fmla="*/ 540544 w 540544"/>
                  <a:gd name="connsiteY2" fmla="*/ 239285 h 561182"/>
                  <a:gd name="connsiteX3" fmla="*/ 529037 w 540544"/>
                  <a:gd name="connsiteY3" fmla="*/ 238125 h 561182"/>
                  <a:gd name="connsiteX4" fmla="*/ 279402 w 540544"/>
                  <a:gd name="connsiteY4" fmla="*/ 487760 h 561182"/>
                  <a:gd name="connsiteX5" fmla="*/ 284474 w 540544"/>
                  <a:gd name="connsiteY5" fmla="*/ 538070 h 561182"/>
                  <a:gd name="connsiteX6" fmla="*/ 291649 w 540544"/>
                  <a:gd name="connsiteY6" fmla="*/ 561182 h 561182"/>
                  <a:gd name="connsiteX7" fmla="*/ 0 w 540544"/>
                  <a:gd name="connsiteY7" fmla="*/ 561182 h 561182"/>
                  <a:gd name="connsiteX8" fmla="*/ 0 w 540544"/>
                  <a:gd name="connsiteY8" fmla="*/ 249200 h 561182"/>
                  <a:gd name="connsiteX9" fmla="*/ 24701 w 540544"/>
                  <a:gd name="connsiteY9" fmla="*/ 256868 h 561182"/>
                  <a:gd name="connsiteX10" fmla="*/ 75011 w 540544"/>
                  <a:gd name="connsiteY10" fmla="*/ 261940 h 561182"/>
                  <a:gd name="connsiteX11" fmla="*/ 324646 w 540544"/>
                  <a:gd name="connsiteY11" fmla="*/ 12305 h 561182"/>
                  <a:gd name="connsiteX12" fmla="*/ 323406 w 540544"/>
                  <a:gd name="connsiteY12" fmla="*/ 0 h 561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40544" h="561182">
                    <a:moveTo>
                      <a:pt x="323406" y="0"/>
                    </a:moveTo>
                    <a:lnTo>
                      <a:pt x="540544" y="0"/>
                    </a:lnTo>
                    <a:lnTo>
                      <a:pt x="540544" y="239285"/>
                    </a:lnTo>
                    <a:lnTo>
                      <a:pt x="529037" y="238125"/>
                    </a:lnTo>
                    <a:cubicBezTo>
                      <a:pt x="391167" y="238125"/>
                      <a:pt x="279402" y="349890"/>
                      <a:pt x="279402" y="487760"/>
                    </a:cubicBezTo>
                    <a:cubicBezTo>
                      <a:pt x="279402" y="504994"/>
                      <a:pt x="281149" y="521820"/>
                      <a:pt x="284474" y="538070"/>
                    </a:cubicBezTo>
                    <a:lnTo>
                      <a:pt x="291649" y="561182"/>
                    </a:lnTo>
                    <a:lnTo>
                      <a:pt x="0" y="561182"/>
                    </a:lnTo>
                    <a:lnTo>
                      <a:pt x="0" y="249200"/>
                    </a:lnTo>
                    <a:lnTo>
                      <a:pt x="24701" y="256868"/>
                    </a:lnTo>
                    <a:cubicBezTo>
                      <a:pt x="40952" y="260194"/>
                      <a:pt x="57777" y="261940"/>
                      <a:pt x="75011" y="261940"/>
                    </a:cubicBezTo>
                    <a:cubicBezTo>
                      <a:pt x="212881" y="261940"/>
                      <a:pt x="324646" y="150175"/>
                      <a:pt x="324646" y="12305"/>
                    </a:cubicBezTo>
                    <a:lnTo>
                      <a:pt x="323406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şḷíḓè">
                <a:extLst>
                  <a:ext uri="{FF2B5EF4-FFF2-40B4-BE49-F238E27FC236}">
                    <a16:creationId xmlns:a16="http://schemas.microsoft.com/office/drawing/2014/main" xmlns="" id="{3A737FDB-FAA5-41DE-BEE0-F3B6BD7FB982}"/>
                  </a:ext>
                </a:extLst>
              </p:cNvPr>
              <p:cNvSpPr/>
              <p:nvPr/>
            </p:nvSpPr>
            <p:spPr>
              <a:xfrm>
                <a:off x="6219178" y="3882443"/>
                <a:ext cx="1070579" cy="1070578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 lang="en-US" altLang="zh-CN"/>
                  <a:t>Text</a:t>
                </a:r>
                <a:endParaRPr lang="en-US" altLang="zh-CN" dirty="0"/>
              </a:p>
            </p:txBody>
          </p:sp>
          <p:sp>
            <p:nvSpPr>
              <p:cNvPr id="25" name="iṩlîďè">
                <a:extLst>
                  <a:ext uri="{FF2B5EF4-FFF2-40B4-BE49-F238E27FC236}">
                    <a16:creationId xmlns:a16="http://schemas.microsoft.com/office/drawing/2014/main" xmlns="" id="{880C745A-6DF7-4344-A216-FE9000F3EF7A}"/>
                  </a:ext>
                </a:extLst>
              </p:cNvPr>
              <p:cNvSpPr/>
              <p:nvPr/>
            </p:nvSpPr>
            <p:spPr>
              <a:xfrm>
                <a:off x="5716331" y="4940059"/>
                <a:ext cx="502847" cy="502847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 lang="en-US" altLang="zh-CN" dirty="0"/>
                  <a:t>03</a:t>
                </a:r>
                <a:endParaRPr dirty="0"/>
              </a:p>
            </p:txBody>
          </p:sp>
          <p:sp>
            <p:nvSpPr>
              <p:cNvPr id="26" name="íṥḷïḑè">
                <a:extLst>
                  <a:ext uri="{FF2B5EF4-FFF2-40B4-BE49-F238E27FC236}">
                    <a16:creationId xmlns:a16="http://schemas.microsoft.com/office/drawing/2014/main" xmlns="" id="{A1306198-2B50-4F32-8153-BB167DB6A289}"/>
                  </a:ext>
                </a:extLst>
              </p:cNvPr>
              <p:cNvSpPr/>
              <p:nvPr/>
            </p:nvSpPr>
            <p:spPr>
              <a:xfrm flipH="1" flipV="1">
                <a:off x="6144664" y="4828974"/>
                <a:ext cx="186794" cy="193925"/>
              </a:xfrm>
              <a:custGeom>
                <a:avLst/>
                <a:gdLst>
                  <a:gd name="connsiteX0" fmla="*/ 323406 w 540544"/>
                  <a:gd name="connsiteY0" fmla="*/ 0 h 561182"/>
                  <a:gd name="connsiteX1" fmla="*/ 540544 w 540544"/>
                  <a:gd name="connsiteY1" fmla="*/ 0 h 561182"/>
                  <a:gd name="connsiteX2" fmla="*/ 540544 w 540544"/>
                  <a:gd name="connsiteY2" fmla="*/ 239285 h 561182"/>
                  <a:gd name="connsiteX3" fmla="*/ 529037 w 540544"/>
                  <a:gd name="connsiteY3" fmla="*/ 238125 h 561182"/>
                  <a:gd name="connsiteX4" fmla="*/ 279402 w 540544"/>
                  <a:gd name="connsiteY4" fmla="*/ 487760 h 561182"/>
                  <a:gd name="connsiteX5" fmla="*/ 284474 w 540544"/>
                  <a:gd name="connsiteY5" fmla="*/ 538070 h 561182"/>
                  <a:gd name="connsiteX6" fmla="*/ 291649 w 540544"/>
                  <a:gd name="connsiteY6" fmla="*/ 561182 h 561182"/>
                  <a:gd name="connsiteX7" fmla="*/ 0 w 540544"/>
                  <a:gd name="connsiteY7" fmla="*/ 561182 h 561182"/>
                  <a:gd name="connsiteX8" fmla="*/ 0 w 540544"/>
                  <a:gd name="connsiteY8" fmla="*/ 249200 h 561182"/>
                  <a:gd name="connsiteX9" fmla="*/ 24701 w 540544"/>
                  <a:gd name="connsiteY9" fmla="*/ 256868 h 561182"/>
                  <a:gd name="connsiteX10" fmla="*/ 75011 w 540544"/>
                  <a:gd name="connsiteY10" fmla="*/ 261940 h 561182"/>
                  <a:gd name="connsiteX11" fmla="*/ 324646 w 540544"/>
                  <a:gd name="connsiteY11" fmla="*/ 12305 h 561182"/>
                  <a:gd name="connsiteX12" fmla="*/ 323406 w 540544"/>
                  <a:gd name="connsiteY12" fmla="*/ 0 h 561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40544" h="561182">
                    <a:moveTo>
                      <a:pt x="323406" y="0"/>
                    </a:moveTo>
                    <a:lnTo>
                      <a:pt x="540544" y="0"/>
                    </a:lnTo>
                    <a:lnTo>
                      <a:pt x="540544" y="239285"/>
                    </a:lnTo>
                    <a:lnTo>
                      <a:pt x="529037" y="238125"/>
                    </a:lnTo>
                    <a:cubicBezTo>
                      <a:pt x="391167" y="238125"/>
                      <a:pt x="279402" y="349890"/>
                      <a:pt x="279402" y="487760"/>
                    </a:cubicBezTo>
                    <a:cubicBezTo>
                      <a:pt x="279402" y="504994"/>
                      <a:pt x="281149" y="521820"/>
                      <a:pt x="284474" y="538070"/>
                    </a:cubicBezTo>
                    <a:lnTo>
                      <a:pt x="291649" y="561182"/>
                    </a:lnTo>
                    <a:lnTo>
                      <a:pt x="0" y="561182"/>
                    </a:lnTo>
                    <a:lnTo>
                      <a:pt x="0" y="249200"/>
                    </a:lnTo>
                    <a:lnTo>
                      <a:pt x="24701" y="256868"/>
                    </a:lnTo>
                    <a:cubicBezTo>
                      <a:pt x="40952" y="260194"/>
                      <a:pt x="57777" y="261940"/>
                      <a:pt x="75011" y="261940"/>
                    </a:cubicBezTo>
                    <a:cubicBezTo>
                      <a:pt x="212881" y="261940"/>
                      <a:pt x="324646" y="150175"/>
                      <a:pt x="324646" y="12305"/>
                    </a:cubicBezTo>
                    <a:lnTo>
                      <a:pt x="323406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ṥļîḍé">
                <a:extLst>
                  <a:ext uri="{FF2B5EF4-FFF2-40B4-BE49-F238E27FC236}">
                    <a16:creationId xmlns:a16="http://schemas.microsoft.com/office/drawing/2014/main" xmlns="" id="{56BC48AD-5BC8-4033-A5A6-21CDE752CB32}"/>
                  </a:ext>
                </a:extLst>
              </p:cNvPr>
              <p:cNvSpPr/>
              <p:nvPr/>
            </p:nvSpPr>
            <p:spPr>
              <a:xfrm flipH="1">
                <a:off x="4781475" y="2984419"/>
                <a:ext cx="262829" cy="272864"/>
              </a:xfrm>
              <a:custGeom>
                <a:avLst/>
                <a:gdLst>
                  <a:gd name="connsiteX0" fmla="*/ 323406 w 540544"/>
                  <a:gd name="connsiteY0" fmla="*/ 0 h 561182"/>
                  <a:gd name="connsiteX1" fmla="*/ 540544 w 540544"/>
                  <a:gd name="connsiteY1" fmla="*/ 0 h 561182"/>
                  <a:gd name="connsiteX2" fmla="*/ 540544 w 540544"/>
                  <a:gd name="connsiteY2" fmla="*/ 239285 h 561182"/>
                  <a:gd name="connsiteX3" fmla="*/ 529037 w 540544"/>
                  <a:gd name="connsiteY3" fmla="*/ 238125 h 561182"/>
                  <a:gd name="connsiteX4" fmla="*/ 279402 w 540544"/>
                  <a:gd name="connsiteY4" fmla="*/ 487760 h 561182"/>
                  <a:gd name="connsiteX5" fmla="*/ 284474 w 540544"/>
                  <a:gd name="connsiteY5" fmla="*/ 538070 h 561182"/>
                  <a:gd name="connsiteX6" fmla="*/ 291649 w 540544"/>
                  <a:gd name="connsiteY6" fmla="*/ 561182 h 561182"/>
                  <a:gd name="connsiteX7" fmla="*/ 0 w 540544"/>
                  <a:gd name="connsiteY7" fmla="*/ 561182 h 561182"/>
                  <a:gd name="connsiteX8" fmla="*/ 0 w 540544"/>
                  <a:gd name="connsiteY8" fmla="*/ 249200 h 561182"/>
                  <a:gd name="connsiteX9" fmla="*/ 24701 w 540544"/>
                  <a:gd name="connsiteY9" fmla="*/ 256868 h 561182"/>
                  <a:gd name="connsiteX10" fmla="*/ 75011 w 540544"/>
                  <a:gd name="connsiteY10" fmla="*/ 261940 h 561182"/>
                  <a:gd name="connsiteX11" fmla="*/ 324646 w 540544"/>
                  <a:gd name="connsiteY11" fmla="*/ 12305 h 561182"/>
                  <a:gd name="connsiteX12" fmla="*/ 323406 w 540544"/>
                  <a:gd name="connsiteY12" fmla="*/ 0 h 561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40544" h="561182">
                    <a:moveTo>
                      <a:pt x="323406" y="0"/>
                    </a:moveTo>
                    <a:lnTo>
                      <a:pt x="540544" y="0"/>
                    </a:lnTo>
                    <a:lnTo>
                      <a:pt x="540544" y="239285"/>
                    </a:lnTo>
                    <a:lnTo>
                      <a:pt x="529037" y="238125"/>
                    </a:lnTo>
                    <a:cubicBezTo>
                      <a:pt x="391167" y="238125"/>
                      <a:pt x="279402" y="349890"/>
                      <a:pt x="279402" y="487760"/>
                    </a:cubicBezTo>
                    <a:cubicBezTo>
                      <a:pt x="279402" y="504994"/>
                      <a:pt x="281149" y="521820"/>
                      <a:pt x="284474" y="538070"/>
                    </a:cubicBezTo>
                    <a:lnTo>
                      <a:pt x="291649" y="561182"/>
                    </a:lnTo>
                    <a:lnTo>
                      <a:pt x="0" y="561182"/>
                    </a:lnTo>
                    <a:lnTo>
                      <a:pt x="0" y="249200"/>
                    </a:lnTo>
                    <a:lnTo>
                      <a:pt x="24701" y="256868"/>
                    </a:lnTo>
                    <a:cubicBezTo>
                      <a:pt x="40952" y="260194"/>
                      <a:pt x="57777" y="261940"/>
                      <a:pt x="75011" y="261940"/>
                    </a:cubicBezTo>
                    <a:cubicBezTo>
                      <a:pt x="212881" y="261940"/>
                      <a:pt x="324646" y="150175"/>
                      <a:pt x="324646" y="12305"/>
                    </a:cubicBezTo>
                    <a:lnTo>
                      <a:pt x="323406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ïŝľíḋê" title="WSpneox6o6">
              <a:extLst>
                <a:ext uri="{FF2B5EF4-FFF2-40B4-BE49-F238E27FC236}">
                  <a16:creationId xmlns:a16="http://schemas.microsoft.com/office/drawing/2014/main" xmlns="" id="{1712A1B6-5C0D-4749-B374-5765C6674108}"/>
                </a:ext>
              </a:extLst>
            </p:cNvPr>
            <p:cNvSpPr/>
            <p:nvPr/>
          </p:nvSpPr>
          <p:spPr bwMode="auto">
            <a:xfrm>
              <a:off x="11203900" y="1976567"/>
              <a:ext cx="315000" cy="361102"/>
            </a:xfrm>
            <a:custGeom>
              <a:avLst/>
              <a:gdLst>
                <a:gd name="connsiteX0" fmla="*/ 95356 w 293583"/>
                <a:gd name="connsiteY0" fmla="*/ 263525 h 336550"/>
                <a:gd name="connsiteX1" fmla="*/ 89006 w 293583"/>
                <a:gd name="connsiteY1" fmla="*/ 266065 h 336550"/>
                <a:gd name="connsiteX2" fmla="*/ 85196 w 293583"/>
                <a:gd name="connsiteY2" fmla="*/ 271145 h 336550"/>
                <a:gd name="connsiteX3" fmla="*/ 86466 w 293583"/>
                <a:gd name="connsiteY3" fmla="*/ 277495 h 336550"/>
                <a:gd name="connsiteX4" fmla="*/ 86466 w 293583"/>
                <a:gd name="connsiteY4" fmla="*/ 278765 h 336550"/>
                <a:gd name="connsiteX5" fmla="*/ 94086 w 293583"/>
                <a:gd name="connsiteY5" fmla="*/ 282575 h 336550"/>
                <a:gd name="connsiteX6" fmla="*/ 97896 w 293583"/>
                <a:gd name="connsiteY6" fmla="*/ 281305 h 336550"/>
                <a:gd name="connsiteX7" fmla="*/ 104246 w 293583"/>
                <a:gd name="connsiteY7" fmla="*/ 278765 h 336550"/>
                <a:gd name="connsiteX8" fmla="*/ 95356 w 293583"/>
                <a:gd name="connsiteY8" fmla="*/ 263525 h 336550"/>
                <a:gd name="connsiteX9" fmla="*/ 194734 w 293583"/>
                <a:gd name="connsiteY9" fmla="*/ 241300 h 336550"/>
                <a:gd name="connsiteX10" fmla="*/ 123296 w 293583"/>
                <a:gd name="connsiteY10" fmla="*/ 278628 h 336550"/>
                <a:gd name="connsiteX11" fmla="*/ 127265 w 293583"/>
                <a:gd name="connsiteY11" fmla="*/ 285064 h 336550"/>
                <a:gd name="connsiteX12" fmla="*/ 135202 w 293583"/>
                <a:gd name="connsiteY12" fmla="*/ 288925 h 336550"/>
                <a:gd name="connsiteX13" fmla="*/ 139171 w 293583"/>
                <a:gd name="connsiteY13" fmla="*/ 287638 h 336550"/>
                <a:gd name="connsiteX14" fmla="*/ 202671 w 293583"/>
                <a:gd name="connsiteY14" fmla="*/ 254172 h 336550"/>
                <a:gd name="connsiteX15" fmla="*/ 194734 w 293583"/>
                <a:gd name="connsiteY15" fmla="*/ 241300 h 336550"/>
                <a:gd name="connsiteX16" fmla="*/ 77894 w 293583"/>
                <a:gd name="connsiteY16" fmla="*/ 230187 h 336550"/>
                <a:gd name="connsiteX17" fmla="*/ 71544 w 293583"/>
                <a:gd name="connsiteY17" fmla="*/ 234156 h 336550"/>
                <a:gd name="connsiteX18" fmla="*/ 66464 w 293583"/>
                <a:gd name="connsiteY18" fmla="*/ 236802 h 336550"/>
                <a:gd name="connsiteX19" fmla="*/ 62654 w 293583"/>
                <a:gd name="connsiteY19" fmla="*/ 248708 h 336550"/>
                <a:gd name="connsiteX20" fmla="*/ 63924 w 293583"/>
                <a:gd name="connsiteY20" fmla="*/ 250031 h 336550"/>
                <a:gd name="connsiteX21" fmla="*/ 71544 w 293583"/>
                <a:gd name="connsiteY21" fmla="*/ 254000 h 336550"/>
                <a:gd name="connsiteX22" fmla="*/ 75354 w 293583"/>
                <a:gd name="connsiteY22" fmla="*/ 254000 h 336550"/>
                <a:gd name="connsiteX23" fmla="*/ 80434 w 293583"/>
                <a:gd name="connsiteY23" fmla="*/ 250031 h 336550"/>
                <a:gd name="connsiteX24" fmla="*/ 86784 w 293583"/>
                <a:gd name="connsiteY24" fmla="*/ 247385 h 336550"/>
                <a:gd name="connsiteX25" fmla="*/ 77894 w 293583"/>
                <a:gd name="connsiteY25" fmla="*/ 230187 h 336550"/>
                <a:gd name="connsiteX26" fmla="*/ 61067 w 293583"/>
                <a:gd name="connsiteY26" fmla="*/ 198437 h 336550"/>
                <a:gd name="connsiteX27" fmla="*/ 54187 w 293583"/>
                <a:gd name="connsiteY27" fmla="*/ 202604 h 336550"/>
                <a:gd name="connsiteX28" fmla="*/ 50060 w 293583"/>
                <a:gd name="connsiteY28" fmla="*/ 206771 h 336550"/>
                <a:gd name="connsiteX29" fmla="*/ 51436 w 293583"/>
                <a:gd name="connsiteY29" fmla="*/ 215106 h 336550"/>
                <a:gd name="connsiteX30" fmla="*/ 59691 w 293583"/>
                <a:gd name="connsiteY30" fmla="*/ 220662 h 336550"/>
                <a:gd name="connsiteX31" fmla="*/ 63818 w 293583"/>
                <a:gd name="connsiteY31" fmla="*/ 219273 h 336550"/>
                <a:gd name="connsiteX32" fmla="*/ 69322 w 293583"/>
                <a:gd name="connsiteY32" fmla="*/ 216495 h 336550"/>
                <a:gd name="connsiteX33" fmla="*/ 61067 w 293583"/>
                <a:gd name="connsiteY33" fmla="*/ 198437 h 336550"/>
                <a:gd name="connsiteX34" fmla="*/ 141011 w 293583"/>
                <a:gd name="connsiteY34" fmla="*/ 42862 h 336550"/>
                <a:gd name="connsiteX35" fmla="*/ 29634 w 293583"/>
                <a:gd name="connsiteY35" fmla="*/ 103643 h 336550"/>
                <a:gd name="connsiteX36" fmla="*/ 116115 w 293583"/>
                <a:gd name="connsiteY36" fmla="*/ 263525 h 336550"/>
                <a:gd name="connsiteX37" fmla="*/ 190803 w 293583"/>
                <a:gd name="connsiteY37" fmla="*/ 222564 h 336550"/>
                <a:gd name="connsiteX38" fmla="*/ 193424 w 293583"/>
                <a:gd name="connsiteY38" fmla="*/ 198780 h 336550"/>
                <a:gd name="connsiteX39" fmla="*/ 193424 w 293583"/>
                <a:gd name="connsiteY39" fmla="*/ 197458 h 336550"/>
                <a:gd name="connsiteX40" fmla="*/ 194734 w 293583"/>
                <a:gd name="connsiteY40" fmla="*/ 189530 h 336550"/>
                <a:gd name="connsiteX41" fmla="*/ 185562 w 293583"/>
                <a:gd name="connsiteY41" fmla="*/ 186888 h 336550"/>
                <a:gd name="connsiteX42" fmla="*/ 152804 w 293583"/>
                <a:gd name="connsiteY42" fmla="*/ 167068 h 336550"/>
                <a:gd name="connsiteX43" fmla="*/ 177700 w 293583"/>
                <a:gd name="connsiteY43" fmla="*/ 130070 h 336550"/>
                <a:gd name="connsiteX44" fmla="*/ 185562 w 293583"/>
                <a:gd name="connsiteY44" fmla="*/ 126106 h 336550"/>
                <a:gd name="connsiteX45" fmla="*/ 141011 w 293583"/>
                <a:gd name="connsiteY45" fmla="*/ 42862 h 336550"/>
                <a:gd name="connsiteX46" fmla="*/ 120699 w 293583"/>
                <a:gd name="connsiteY46" fmla="*/ 17462 h 336550"/>
                <a:gd name="connsiteX47" fmla="*/ 116748 w 293583"/>
                <a:gd name="connsiteY47" fmla="*/ 18785 h 336550"/>
                <a:gd name="connsiteX48" fmla="*/ 20614 w 293583"/>
                <a:gd name="connsiteY48" fmla="*/ 70379 h 336550"/>
                <a:gd name="connsiteX49" fmla="*/ 16663 w 293583"/>
                <a:gd name="connsiteY49" fmla="*/ 75671 h 336550"/>
                <a:gd name="connsiteX50" fmla="*/ 16663 w 293583"/>
                <a:gd name="connsiteY50" fmla="*/ 82285 h 336550"/>
                <a:gd name="connsiteX51" fmla="*/ 20614 w 293583"/>
                <a:gd name="connsiteY51" fmla="*/ 88900 h 336550"/>
                <a:gd name="connsiteX52" fmla="*/ 131234 w 293583"/>
                <a:gd name="connsiteY52" fmla="*/ 29368 h 336550"/>
                <a:gd name="connsiteX53" fmla="*/ 128600 w 293583"/>
                <a:gd name="connsiteY53" fmla="*/ 22754 h 336550"/>
                <a:gd name="connsiteX54" fmla="*/ 120699 w 293583"/>
                <a:gd name="connsiteY54" fmla="*/ 17462 h 336550"/>
                <a:gd name="connsiteX55" fmla="*/ 192839 w 293583"/>
                <a:gd name="connsiteY55" fmla="*/ 5790 h 336550"/>
                <a:gd name="connsiteX56" fmla="*/ 202058 w 293583"/>
                <a:gd name="connsiteY56" fmla="*/ 13634 h 336550"/>
                <a:gd name="connsiteX57" fmla="*/ 202058 w 293583"/>
                <a:gd name="connsiteY57" fmla="*/ 17556 h 336550"/>
                <a:gd name="connsiteX58" fmla="*/ 275805 w 293583"/>
                <a:gd name="connsiteY58" fmla="*/ 26707 h 336550"/>
                <a:gd name="connsiteX59" fmla="*/ 275805 w 293583"/>
                <a:gd name="connsiteY59" fmla="*/ 111685 h 336550"/>
                <a:gd name="connsiteX60" fmla="*/ 270537 w 293583"/>
                <a:gd name="connsiteY60" fmla="*/ 114300 h 336550"/>
                <a:gd name="connsiteX61" fmla="*/ 263953 w 293583"/>
                <a:gd name="connsiteY61" fmla="*/ 111685 h 336550"/>
                <a:gd name="connsiteX62" fmla="*/ 263953 w 293583"/>
                <a:gd name="connsiteY62" fmla="*/ 99919 h 336550"/>
                <a:gd name="connsiteX63" fmla="*/ 263953 w 293583"/>
                <a:gd name="connsiteY63" fmla="*/ 38474 h 336550"/>
                <a:gd name="connsiteX64" fmla="*/ 233664 w 293583"/>
                <a:gd name="connsiteY64" fmla="*/ 26707 h 336550"/>
                <a:gd name="connsiteX65" fmla="*/ 213910 w 293583"/>
                <a:gd name="connsiteY65" fmla="*/ 30629 h 336550"/>
                <a:gd name="connsiteX66" fmla="*/ 217861 w 293583"/>
                <a:gd name="connsiteY66" fmla="*/ 30629 h 336550"/>
                <a:gd name="connsiteX67" fmla="*/ 227079 w 293583"/>
                <a:gd name="connsiteY67" fmla="*/ 39781 h 336550"/>
                <a:gd name="connsiteX68" fmla="*/ 217861 w 293583"/>
                <a:gd name="connsiteY68" fmla="*/ 48932 h 336550"/>
                <a:gd name="connsiteX69" fmla="*/ 192839 w 293583"/>
                <a:gd name="connsiteY69" fmla="*/ 48932 h 336550"/>
                <a:gd name="connsiteX70" fmla="*/ 183621 w 293583"/>
                <a:gd name="connsiteY70" fmla="*/ 39781 h 336550"/>
                <a:gd name="connsiteX71" fmla="*/ 183621 w 293583"/>
                <a:gd name="connsiteY71" fmla="*/ 13634 h 336550"/>
                <a:gd name="connsiteX72" fmla="*/ 192839 w 293583"/>
                <a:gd name="connsiteY72" fmla="*/ 5790 h 336550"/>
                <a:gd name="connsiteX73" fmla="*/ 121837 w 293583"/>
                <a:gd name="connsiteY73" fmla="*/ 0 h 336550"/>
                <a:gd name="connsiteX74" fmla="*/ 144205 w 293583"/>
                <a:gd name="connsiteY74" fmla="*/ 13146 h 336550"/>
                <a:gd name="connsiteX75" fmla="*/ 203415 w 293583"/>
                <a:gd name="connsiteY75" fmla="*/ 120948 h 336550"/>
                <a:gd name="connsiteX76" fmla="*/ 236309 w 293583"/>
                <a:gd name="connsiteY76" fmla="*/ 123577 h 336550"/>
                <a:gd name="connsiteX77" fmla="*/ 262624 w 293583"/>
                <a:gd name="connsiteY77" fmla="*/ 153814 h 336550"/>
                <a:gd name="connsiteX78" fmla="*/ 265256 w 293583"/>
                <a:gd name="connsiteY78" fmla="*/ 160387 h 336550"/>
                <a:gd name="connsiteX79" fmla="*/ 274466 w 293583"/>
                <a:gd name="connsiteY79" fmla="*/ 281335 h 336550"/>
                <a:gd name="connsiteX80" fmla="*/ 266572 w 293583"/>
                <a:gd name="connsiteY80" fmla="*/ 286593 h 336550"/>
                <a:gd name="connsiteX81" fmla="*/ 262624 w 293583"/>
                <a:gd name="connsiteY81" fmla="*/ 286593 h 336550"/>
                <a:gd name="connsiteX82" fmla="*/ 257361 w 293583"/>
                <a:gd name="connsiteY82" fmla="*/ 274762 h 336550"/>
                <a:gd name="connsiteX83" fmla="*/ 248151 w 293583"/>
                <a:gd name="connsiteY83" fmla="*/ 165646 h 336550"/>
                <a:gd name="connsiteX84" fmla="*/ 246835 w 293583"/>
                <a:gd name="connsiteY84" fmla="*/ 159072 h 336550"/>
                <a:gd name="connsiteX85" fmla="*/ 229730 w 293583"/>
                <a:gd name="connsiteY85" fmla="*/ 139353 h 336550"/>
                <a:gd name="connsiteX86" fmla="*/ 184994 w 293583"/>
                <a:gd name="connsiteY86" fmla="*/ 145926 h 336550"/>
                <a:gd name="connsiteX87" fmla="*/ 170520 w 293583"/>
                <a:gd name="connsiteY87" fmla="*/ 161702 h 336550"/>
                <a:gd name="connsiteX88" fmla="*/ 184994 w 293583"/>
                <a:gd name="connsiteY88" fmla="*/ 169590 h 336550"/>
                <a:gd name="connsiteX89" fmla="*/ 209994 w 293583"/>
                <a:gd name="connsiteY89" fmla="*/ 180107 h 336550"/>
                <a:gd name="connsiteX90" fmla="*/ 211309 w 293583"/>
                <a:gd name="connsiteY90" fmla="*/ 202456 h 336550"/>
                <a:gd name="connsiteX91" fmla="*/ 227099 w 293583"/>
                <a:gd name="connsiteY91" fmla="*/ 251098 h 336550"/>
                <a:gd name="connsiteX92" fmla="*/ 231046 w 293583"/>
                <a:gd name="connsiteY92" fmla="*/ 262930 h 336550"/>
                <a:gd name="connsiteX93" fmla="*/ 219204 w 293583"/>
                <a:gd name="connsiteY93" fmla="*/ 266874 h 336550"/>
                <a:gd name="connsiteX94" fmla="*/ 217888 w 293583"/>
                <a:gd name="connsiteY94" fmla="*/ 265559 h 336550"/>
                <a:gd name="connsiteX95" fmla="*/ 154731 w 293583"/>
                <a:gd name="connsiteY95" fmla="*/ 299740 h 336550"/>
                <a:gd name="connsiteX96" fmla="*/ 175783 w 293583"/>
                <a:gd name="connsiteY96" fmla="*/ 319460 h 336550"/>
                <a:gd name="connsiteX97" fmla="*/ 179731 w 293583"/>
                <a:gd name="connsiteY97" fmla="*/ 331291 h 336550"/>
                <a:gd name="connsiteX98" fmla="*/ 171836 w 293583"/>
                <a:gd name="connsiteY98" fmla="*/ 336550 h 336550"/>
                <a:gd name="connsiteX99" fmla="*/ 167889 w 293583"/>
                <a:gd name="connsiteY99" fmla="*/ 335235 h 336550"/>
                <a:gd name="connsiteX100" fmla="*/ 137626 w 293583"/>
                <a:gd name="connsiteY100" fmla="*/ 306313 h 336550"/>
                <a:gd name="connsiteX101" fmla="*/ 136311 w 293583"/>
                <a:gd name="connsiteY101" fmla="*/ 306313 h 336550"/>
                <a:gd name="connsiteX102" fmla="*/ 112627 w 293583"/>
                <a:gd name="connsiteY102" fmla="*/ 294481 h 336550"/>
                <a:gd name="connsiteX103" fmla="*/ 107364 w 293583"/>
                <a:gd name="connsiteY103" fmla="*/ 297111 h 336550"/>
                <a:gd name="connsiteX104" fmla="*/ 94206 w 293583"/>
                <a:gd name="connsiteY104" fmla="*/ 301055 h 336550"/>
                <a:gd name="connsiteX105" fmla="*/ 70522 w 293583"/>
                <a:gd name="connsiteY105" fmla="*/ 286593 h 336550"/>
                <a:gd name="connsiteX106" fmla="*/ 70522 w 293583"/>
                <a:gd name="connsiteY106" fmla="*/ 285279 h 336550"/>
                <a:gd name="connsiteX107" fmla="*/ 67891 w 293583"/>
                <a:gd name="connsiteY107" fmla="*/ 272132 h 336550"/>
                <a:gd name="connsiteX108" fmla="*/ 48154 w 293583"/>
                <a:gd name="connsiteY108" fmla="*/ 257671 h 336550"/>
                <a:gd name="connsiteX109" fmla="*/ 48154 w 293583"/>
                <a:gd name="connsiteY109" fmla="*/ 256356 h 336550"/>
                <a:gd name="connsiteX110" fmla="*/ 46838 w 293583"/>
                <a:gd name="connsiteY110" fmla="*/ 234007 h 336550"/>
                <a:gd name="connsiteX111" fmla="*/ 36312 w 293583"/>
                <a:gd name="connsiteY111" fmla="*/ 223490 h 336550"/>
                <a:gd name="connsiteX112" fmla="*/ 36312 w 293583"/>
                <a:gd name="connsiteY112" fmla="*/ 222176 h 336550"/>
                <a:gd name="connsiteX113" fmla="*/ 33681 w 293583"/>
                <a:gd name="connsiteY113" fmla="*/ 202456 h 336550"/>
                <a:gd name="connsiteX114" fmla="*/ 46838 w 293583"/>
                <a:gd name="connsiteY114" fmla="*/ 186680 h 336550"/>
                <a:gd name="connsiteX115" fmla="*/ 53417 w 293583"/>
                <a:gd name="connsiteY115" fmla="*/ 182736 h 336550"/>
                <a:gd name="connsiteX116" fmla="*/ 3418 w 293583"/>
                <a:gd name="connsiteY116" fmla="*/ 90711 h 336550"/>
                <a:gd name="connsiteX117" fmla="*/ 787 w 293583"/>
                <a:gd name="connsiteY117" fmla="*/ 70991 h 336550"/>
                <a:gd name="connsiteX118" fmla="*/ 13944 w 293583"/>
                <a:gd name="connsiteY118" fmla="*/ 55215 h 336550"/>
                <a:gd name="connsiteX119" fmla="*/ 108679 w 293583"/>
                <a:gd name="connsiteY119" fmla="*/ 2629 h 336550"/>
                <a:gd name="connsiteX120" fmla="*/ 121837 w 293583"/>
                <a:gd name="connsiteY120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293583" h="336550">
                  <a:moveTo>
                    <a:pt x="95356" y="263525"/>
                  </a:moveTo>
                  <a:cubicBezTo>
                    <a:pt x="95356" y="263525"/>
                    <a:pt x="95356" y="263525"/>
                    <a:pt x="89006" y="266065"/>
                  </a:cubicBezTo>
                  <a:cubicBezTo>
                    <a:pt x="87736" y="267335"/>
                    <a:pt x="86466" y="268605"/>
                    <a:pt x="85196" y="271145"/>
                  </a:cubicBezTo>
                  <a:cubicBezTo>
                    <a:pt x="85196" y="273685"/>
                    <a:pt x="85196" y="274955"/>
                    <a:pt x="86466" y="277495"/>
                  </a:cubicBezTo>
                  <a:cubicBezTo>
                    <a:pt x="86466" y="277495"/>
                    <a:pt x="86466" y="277495"/>
                    <a:pt x="86466" y="278765"/>
                  </a:cubicBezTo>
                  <a:cubicBezTo>
                    <a:pt x="87736" y="281305"/>
                    <a:pt x="91546" y="282575"/>
                    <a:pt x="94086" y="282575"/>
                  </a:cubicBezTo>
                  <a:cubicBezTo>
                    <a:pt x="95356" y="282575"/>
                    <a:pt x="96626" y="282575"/>
                    <a:pt x="97896" y="281305"/>
                  </a:cubicBezTo>
                  <a:lnTo>
                    <a:pt x="104246" y="278765"/>
                  </a:lnTo>
                  <a:cubicBezTo>
                    <a:pt x="104246" y="278765"/>
                    <a:pt x="104246" y="278765"/>
                    <a:pt x="95356" y="263525"/>
                  </a:cubicBezTo>
                  <a:close/>
                  <a:moveTo>
                    <a:pt x="194734" y="241300"/>
                  </a:moveTo>
                  <a:cubicBezTo>
                    <a:pt x="194734" y="241300"/>
                    <a:pt x="194734" y="241300"/>
                    <a:pt x="123296" y="278628"/>
                  </a:cubicBezTo>
                  <a:cubicBezTo>
                    <a:pt x="123296" y="278628"/>
                    <a:pt x="123296" y="278628"/>
                    <a:pt x="127265" y="285064"/>
                  </a:cubicBezTo>
                  <a:cubicBezTo>
                    <a:pt x="128588" y="287638"/>
                    <a:pt x="131233" y="288925"/>
                    <a:pt x="135202" y="288925"/>
                  </a:cubicBezTo>
                  <a:cubicBezTo>
                    <a:pt x="136525" y="288925"/>
                    <a:pt x="137848" y="288925"/>
                    <a:pt x="139171" y="287638"/>
                  </a:cubicBezTo>
                  <a:cubicBezTo>
                    <a:pt x="139171" y="287638"/>
                    <a:pt x="139171" y="287638"/>
                    <a:pt x="202671" y="254172"/>
                  </a:cubicBezTo>
                  <a:cubicBezTo>
                    <a:pt x="200025" y="250310"/>
                    <a:pt x="196057" y="246449"/>
                    <a:pt x="194734" y="241300"/>
                  </a:cubicBezTo>
                  <a:close/>
                  <a:moveTo>
                    <a:pt x="77894" y="230187"/>
                  </a:moveTo>
                  <a:cubicBezTo>
                    <a:pt x="77894" y="230187"/>
                    <a:pt x="77894" y="230187"/>
                    <a:pt x="71544" y="234156"/>
                  </a:cubicBezTo>
                  <a:cubicBezTo>
                    <a:pt x="71544" y="234156"/>
                    <a:pt x="71544" y="234156"/>
                    <a:pt x="66464" y="236802"/>
                  </a:cubicBezTo>
                  <a:cubicBezTo>
                    <a:pt x="62654" y="239448"/>
                    <a:pt x="61384" y="244739"/>
                    <a:pt x="62654" y="248708"/>
                  </a:cubicBezTo>
                  <a:cubicBezTo>
                    <a:pt x="62654" y="248708"/>
                    <a:pt x="62654" y="248708"/>
                    <a:pt x="63924" y="250031"/>
                  </a:cubicBezTo>
                  <a:cubicBezTo>
                    <a:pt x="65194" y="252677"/>
                    <a:pt x="67734" y="254000"/>
                    <a:pt x="71544" y="254000"/>
                  </a:cubicBezTo>
                  <a:cubicBezTo>
                    <a:pt x="72814" y="254000"/>
                    <a:pt x="74084" y="254000"/>
                    <a:pt x="75354" y="254000"/>
                  </a:cubicBezTo>
                  <a:cubicBezTo>
                    <a:pt x="75354" y="254000"/>
                    <a:pt x="75354" y="254000"/>
                    <a:pt x="80434" y="250031"/>
                  </a:cubicBezTo>
                  <a:cubicBezTo>
                    <a:pt x="80434" y="250031"/>
                    <a:pt x="80434" y="250031"/>
                    <a:pt x="86784" y="247385"/>
                  </a:cubicBezTo>
                  <a:cubicBezTo>
                    <a:pt x="86784" y="247385"/>
                    <a:pt x="86784" y="247385"/>
                    <a:pt x="77894" y="230187"/>
                  </a:cubicBezTo>
                  <a:close/>
                  <a:moveTo>
                    <a:pt x="61067" y="198437"/>
                  </a:moveTo>
                  <a:cubicBezTo>
                    <a:pt x="61067" y="198437"/>
                    <a:pt x="61067" y="198437"/>
                    <a:pt x="54187" y="202604"/>
                  </a:cubicBezTo>
                  <a:cubicBezTo>
                    <a:pt x="52811" y="202604"/>
                    <a:pt x="51436" y="205382"/>
                    <a:pt x="50060" y="206771"/>
                  </a:cubicBezTo>
                  <a:cubicBezTo>
                    <a:pt x="48684" y="209550"/>
                    <a:pt x="50060" y="212328"/>
                    <a:pt x="51436" y="215106"/>
                  </a:cubicBezTo>
                  <a:cubicBezTo>
                    <a:pt x="52811" y="217884"/>
                    <a:pt x="55563" y="220662"/>
                    <a:pt x="59691" y="220662"/>
                  </a:cubicBezTo>
                  <a:cubicBezTo>
                    <a:pt x="61067" y="220662"/>
                    <a:pt x="62443" y="220662"/>
                    <a:pt x="63818" y="219273"/>
                  </a:cubicBezTo>
                  <a:cubicBezTo>
                    <a:pt x="63818" y="219273"/>
                    <a:pt x="63818" y="219273"/>
                    <a:pt x="69322" y="216495"/>
                  </a:cubicBezTo>
                  <a:cubicBezTo>
                    <a:pt x="69322" y="216495"/>
                    <a:pt x="69322" y="216495"/>
                    <a:pt x="61067" y="198437"/>
                  </a:cubicBezTo>
                  <a:close/>
                  <a:moveTo>
                    <a:pt x="141011" y="42862"/>
                  </a:moveTo>
                  <a:cubicBezTo>
                    <a:pt x="141011" y="42862"/>
                    <a:pt x="141011" y="42862"/>
                    <a:pt x="29634" y="103643"/>
                  </a:cubicBezTo>
                  <a:cubicBezTo>
                    <a:pt x="29634" y="103643"/>
                    <a:pt x="29634" y="103643"/>
                    <a:pt x="116115" y="263525"/>
                  </a:cubicBezTo>
                  <a:cubicBezTo>
                    <a:pt x="116115" y="263525"/>
                    <a:pt x="116115" y="263525"/>
                    <a:pt x="190803" y="222564"/>
                  </a:cubicBezTo>
                  <a:cubicBezTo>
                    <a:pt x="190803" y="215957"/>
                    <a:pt x="190803" y="208029"/>
                    <a:pt x="193424" y="198780"/>
                  </a:cubicBezTo>
                  <a:cubicBezTo>
                    <a:pt x="193424" y="197458"/>
                    <a:pt x="193424" y="197458"/>
                    <a:pt x="193424" y="197458"/>
                  </a:cubicBezTo>
                  <a:cubicBezTo>
                    <a:pt x="194734" y="194816"/>
                    <a:pt x="194734" y="190852"/>
                    <a:pt x="194734" y="189530"/>
                  </a:cubicBezTo>
                  <a:cubicBezTo>
                    <a:pt x="193424" y="188209"/>
                    <a:pt x="190803" y="186888"/>
                    <a:pt x="185562" y="186888"/>
                  </a:cubicBezTo>
                  <a:cubicBezTo>
                    <a:pt x="176389" y="188209"/>
                    <a:pt x="159355" y="185566"/>
                    <a:pt x="152804" y="167068"/>
                  </a:cubicBezTo>
                  <a:cubicBezTo>
                    <a:pt x="147562" y="153854"/>
                    <a:pt x="158045" y="139319"/>
                    <a:pt x="177700" y="130070"/>
                  </a:cubicBezTo>
                  <a:cubicBezTo>
                    <a:pt x="180320" y="128749"/>
                    <a:pt x="182941" y="127428"/>
                    <a:pt x="185562" y="126106"/>
                  </a:cubicBezTo>
                  <a:cubicBezTo>
                    <a:pt x="185562" y="126106"/>
                    <a:pt x="185562" y="126106"/>
                    <a:pt x="141011" y="42862"/>
                  </a:cubicBezTo>
                  <a:close/>
                  <a:moveTo>
                    <a:pt x="120699" y="17462"/>
                  </a:moveTo>
                  <a:cubicBezTo>
                    <a:pt x="119382" y="17462"/>
                    <a:pt x="118065" y="18785"/>
                    <a:pt x="116748" y="18785"/>
                  </a:cubicBezTo>
                  <a:cubicBezTo>
                    <a:pt x="116748" y="18785"/>
                    <a:pt x="116748" y="18785"/>
                    <a:pt x="20614" y="70379"/>
                  </a:cubicBezTo>
                  <a:cubicBezTo>
                    <a:pt x="17980" y="71702"/>
                    <a:pt x="16663" y="74348"/>
                    <a:pt x="16663" y="75671"/>
                  </a:cubicBezTo>
                  <a:cubicBezTo>
                    <a:pt x="15346" y="78317"/>
                    <a:pt x="15346" y="80962"/>
                    <a:pt x="16663" y="82285"/>
                  </a:cubicBezTo>
                  <a:cubicBezTo>
                    <a:pt x="16663" y="82285"/>
                    <a:pt x="16663" y="82285"/>
                    <a:pt x="20614" y="88900"/>
                  </a:cubicBezTo>
                  <a:cubicBezTo>
                    <a:pt x="20614" y="88900"/>
                    <a:pt x="20614" y="88900"/>
                    <a:pt x="131234" y="29368"/>
                  </a:cubicBezTo>
                  <a:cubicBezTo>
                    <a:pt x="131234" y="29368"/>
                    <a:pt x="131234" y="29368"/>
                    <a:pt x="128600" y="22754"/>
                  </a:cubicBezTo>
                  <a:cubicBezTo>
                    <a:pt x="125966" y="20108"/>
                    <a:pt x="123332" y="17462"/>
                    <a:pt x="120699" y="17462"/>
                  </a:cubicBezTo>
                  <a:close/>
                  <a:moveTo>
                    <a:pt x="192839" y="5790"/>
                  </a:moveTo>
                  <a:cubicBezTo>
                    <a:pt x="198107" y="5790"/>
                    <a:pt x="202058" y="9712"/>
                    <a:pt x="202058" y="13634"/>
                  </a:cubicBezTo>
                  <a:cubicBezTo>
                    <a:pt x="202058" y="13634"/>
                    <a:pt x="202058" y="13634"/>
                    <a:pt x="202058" y="17556"/>
                  </a:cubicBezTo>
                  <a:cubicBezTo>
                    <a:pt x="224445" y="3175"/>
                    <a:pt x="256051" y="5790"/>
                    <a:pt x="275805" y="26707"/>
                  </a:cubicBezTo>
                  <a:cubicBezTo>
                    <a:pt x="299509" y="50240"/>
                    <a:pt x="299509" y="88153"/>
                    <a:pt x="275805" y="111685"/>
                  </a:cubicBezTo>
                  <a:cubicBezTo>
                    <a:pt x="274488" y="114300"/>
                    <a:pt x="271854" y="114300"/>
                    <a:pt x="270537" y="114300"/>
                  </a:cubicBezTo>
                  <a:cubicBezTo>
                    <a:pt x="267903" y="114300"/>
                    <a:pt x="265269" y="114300"/>
                    <a:pt x="263953" y="111685"/>
                  </a:cubicBezTo>
                  <a:cubicBezTo>
                    <a:pt x="260002" y="109071"/>
                    <a:pt x="260002" y="102534"/>
                    <a:pt x="263953" y="99919"/>
                  </a:cubicBezTo>
                  <a:cubicBezTo>
                    <a:pt x="281072" y="82924"/>
                    <a:pt x="281072" y="55469"/>
                    <a:pt x="263953" y="38474"/>
                  </a:cubicBezTo>
                  <a:cubicBezTo>
                    <a:pt x="256051" y="30629"/>
                    <a:pt x="244199" y="26707"/>
                    <a:pt x="233664" y="26707"/>
                  </a:cubicBezTo>
                  <a:cubicBezTo>
                    <a:pt x="225762" y="26707"/>
                    <a:pt x="219178" y="28015"/>
                    <a:pt x="213910" y="30629"/>
                  </a:cubicBezTo>
                  <a:cubicBezTo>
                    <a:pt x="213910" y="30629"/>
                    <a:pt x="213910" y="30629"/>
                    <a:pt x="217861" y="30629"/>
                  </a:cubicBezTo>
                  <a:cubicBezTo>
                    <a:pt x="223128" y="30629"/>
                    <a:pt x="227079" y="34551"/>
                    <a:pt x="227079" y="39781"/>
                  </a:cubicBezTo>
                  <a:cubicBezTo>
                    <a:pt x="227079" y="45010"/>
                    <a:pt x="223128" y="48932"/>
                    <a:pt x="217861" y="48932"/>
                  </a:cubicBezTo>
                  <a:cubicBezTo>
                    <a:pt x="217861" y="48932"/>
                    <a:pt x="217861" y="48932"/>
                    <a:pt x="192839" y="48932"/>
                  </a:cubicBezTo>
                  <a:cubicBezTo>
                    <a:pt x="187572" y="48932"/>
                    <a:pt x="183621" y="45010"/>
                    <a:pt x="183621" y="39781"/>
                  </a:cubicBezTo>
                  <a:cubicBezTo>
                    <a:pt x="183621" y="39781"/>
                    <a:pt x="183621" y="39781"/>
                    <a:pt x="183621" y="13634"/>
                  </a:cubicBezTo>
                  <a:cubicBezTo>
                    <a:pt x="183621" y="9712"/>
                    <a:pt x="187572" y="5790"/>
                    <a:pt x="192839" y="5790"/>
                  </a:cubicBezTo>
                  <a:close/>
                  <a:moveTo>
                    <a:pt x="121837" y="0"/>
                  </a:moveTo>
                  <a:cubicBezTo>
                    <a:pt x="131047" y="0"/>
                    <a:pt x="140258" y="5259"/>
                    <a:pt x="144205" y="13146"/>
                  </a:cubicBezTo>
                  <a:cubicBezTo>
                    <a:pt x="144205" y="13146"/>
                    <a:pt x="144205" y="13146"/>
                    <a:pt x="203415" y="120948"/>
                  </a:cubicBezTo>
                  <a:cubicBezTo>
                    <a:pt x="215257" y="118318"/>
                    <a:pt x="227099" y="119633"/>
                    <a:pt x="236309" y="123577"/>
                  </a:cubicBezTo>
                  <a:cubicBezTo>
                    <a:pt x="248151" y="128836"/>
                    <a:pt x="257361" y="139353"/>
                    <a:pt x="262624" y="153814"/>
                  </a:cubicBezTo>
                  <a:cubicBezTo>
                    <a:pt x="263940" y="155129"/>
                    <a:pt x="263940" y="157758"/>
                    <a:pt x="265256" y="160387"/>
                  </a:cubicBezTo>
                  <a:cubicBezTo>
                    <a:pt x="277098" y="191939"/>
                    <a:pt x="291571" y="236637"/>
                    <a:pt x="274466" y="281335"/>
                  </a:cubicBezTo>
                  <a:cubicBezTo>
                    <a:pt x="273150" y="285279"/>
                    <a:pt x="269203" y="286593"/>
                    <a:pt x="266572" y="286593"/>
                  </a:cubicBezTo>
                  <a:cubicBezTo>
                    <a:pt x="265256" y="286593"/>
                    <a:pt x="263940" y="286593"/>
                    <a:pt x="262624" y="286593"/>
                  </a:cubicBezTo>
                  <a:cubicBezTo>
                    <a:pt x="258677" y="285279"/>
                    <a:pt x="256045" y="280020"/>
                    <a:pt x="257361" y="274762"/>
                  </a:cubicBezTo>
                  <a:cubicBezTo>
                    <a:pt x="273150" y="235322"/>
                    <a:pt x="259993" y="197197"/>
                    <a:pt x="248151" y="165646"/>
                  </a:cubicBezTo>
                  <a:cubicBezTo>
                    <a:pt x="248151" y="164331"/>
                    <a:pt x="246835" y="161702"/>
                    <a:pt x="246835" y="159072"/>
                  </a:cubicBezTo>
                  <a:cubicBezTo>
                    <a:pt x="242888" y="149870"/>
                    <a:pt x="237625" y="143297"/>
                    <a:pt x="229730" y="139353"/>
                  </a:cubicBezTo>
                  <a:cubicBezTo>
                    <a:pt x="219204" y="135409"/>
                    <a:pt x="203415" y="136723"/>
                    <a:pt x="184994" y="145926"/>
                  </a:cubicBezTo>
                  <a:cubicBezTo>
                    <a:pt x="178415" y="148555"/>
                    <a:pt x="167889" y="156443"/>
                    <a:pt x="170520" y="161702"/>
                  </a:cubicBezTo>
                  <a:cubicBezTo>
                    <a:pt x="173152" y="170904"/>
                    <a:pt x="183678" y="169590"/>
                    <a:pt x="184994" y="169590"/>
                  </a:cubicBezTo>
                  <a:cubicBezTo>
                    <a:pt x="196836" y="169590"/>
                    <a:pt x="204731" y="172219"/>
                    <a:pt x="209994" y="180107"/>
                  </a:cubicBezTo>
                  <a:cubicBezTo>
                    <a:pt x="215257" y="189309"/>
                    <a:pt x="212625" y="199827"/>
                    <a:pt x="211309" y="202456"/>
                  </a:cubicBezTo>
                  <a:cubicBezTo>
                    <a:pt x="206046" y="226120"/>
                    <a:pt x="211309" y="241895"/>
                    <a:pt x="227099" y="251098"/>
                  </a:cubicBezTo>
                  <a:cubicBezTo>
                    <a:pt x="231046" y="252413"/>
                    <a:pt x="233677" y="257671"/>
                    <a:pt x="231046" y="262930"/>
                  </a:cubicBezTo>
                  <a:cubicBezTo>
                    <a:pt x="228414" y="266874"/>
                    <a:pt x="223151" y="268188"/>
                    <a:pt x="219204" y="266874"/>
                  </a:cubicBezTo>
                  <a:cubicBezTo>
                    <a:pt x="219204" y="265559"/>
                    <a:pt x="219204" y="265559"/>
                    <a:pt x="217888" y="265559"/>
                  </a:cubicBezTo>
                  <a:cubicBezTo>
                    <a:pt x="217888" y="265559"/>
                    <a:pt x="217888" y="265559"/>
                    <a:pt x="154731" y="299740"/>
                  </a:cubicBezTo>
                  <a:cubicBezTo>
                    <a:pt x="158679" y="306313"/>
                    <a:pt x="166573" y="315516"/>
                    <a:pt x="175783" y="319460"/>
                  </a:cubicBezTo>
                  <a:cubicBezTo>
                    <a:pt x="179731" y="322089"/>
                    <a:pt x="182362" y="327347"/>
                    <a:pt x="179731" y="331291"/>
                  </a:cubicBezTo>
                  <a:cubicBezTo>
                    <a:pt x="178415" y="335235"/>
                    <a:pt x="175783" y="336550"/>
                    <a:pt x="171836" y="336550"/>
                  </a:cubicBezTo>
                  <a:cubicBezTo>
                    <a:pt x="170520" y="336550"/>
                    <a:pt x="169205" y="336550"/>
                    <a:pt x="167889" y="335235"/>
                  </a:cubicBezTo>
                  <a:cubicBezTo>
                    <a:pt x="153415" y="328662"/>
                    <a:pt x="142889" y="314201"/>
                    <a:pt x="137626" y="306313"/>
                  </a:cubicBezTo>
                  <a:cubicBezTo>
                    <a:pt x="137626" y="306313"/>
                    <a:pt x="136311" y="306313"/>
                    <a:pt x="136311" y="306313"/>
                  </a:cubicBezTo>
                  <a:cubicBezTo>
                    <a:pt x="127100" y="306313"/>
                    <a:pt x="117890" y="302369"/>
                    <a:pt x="112627" y="294481"/>
                  </a:cubicBezTo>
                  <a:cubicBezTo>
                    <a:pt x="112627" y="294481"/>
                    <a:pt x="112627" y="294481"/>
                    <a:pt x="107364" y="297111"/>
                  </a:cubicBezTo>
                  <a:cubicBezTo>
                    <a:pt x="103416" y="299740"/>
                    <a:pt x="98153" y="301055"/>
                    <a:pt x="94206" y="301055"/>
                  </a:cubicBezTo>
                  <a:cubicBezTo>
                    <a:pt x="84996" y="301055"/>
                    <a:pt x="75785" y="295796"/>
                    <a:pt x="70522" y="286593"/>
                  </a:cubicBezTo>
                  <a:cubicBezTo>
                    <a:pt x="70522" y="286593"/>
                    <a:pt x="70522" y="286593"/>
                    <a:pt x="70522" y="285279"/>
                  </a:cubicBezTo>
                  <a:cubicBezTo>
                    <a:pt x="67891" y="281335"/>
                    <a:pt x="66575" y="276076"/>
                    <a:pt x="67891" y="272132"/>
                  </a:cubicBezTo>
                  <a:cubicBezTo>
                    <a:pt x="58680" y="270818"/>
                    <a:pt x="52102" y="265559"/>
                    <a:pt x="48154" y="257671"/>
                  </a:cubicBezTo>
                  <a:cubicBezTo>
                    <a:pt x="48154" y="257671"/>
                    <a:pt x="48154" y="257671"/>
                    <a:pt x="48154" y="256356"/>
                  </a:cubicBezTo>
                  <a:cubicBezTo>
                    <a:pt x="42891" y="249783"/>
                    <a:pt x="42891" y="240581"/>
                    <a:pt x="46838" y="234007"/>
                  </a:cubicBezTo>
                  <a:cubicBezTo>
                    <a:pt x="42891" y="231378"/>
                    <a:pt x="38944" y="227434"/>
                    <a:pt x="36312" y="223490"/>
                  </a:cubicBezTo>
                  <a:cubicBezTo>
                    <a:pt x="36312" y="223490"/>
                    <a:pt x="36312" y="223490"/>
                    <a:pt x="36312" y="222176"/>
                  </a:cubicBezTo>
                  <a:cubicBezTo>
                    <a:pt x="32365" y="215602"/>
                    <a:pt x="32365" y="209029"/>
                    <a:pt x="33681" y="202456"/>
                  </a:cubicBezTo>
                  <a:cubicBezTo>
                    <a:pt x="36312" y="195883"/>
                    <a:pt x="40260" y="189309"/>
                    <a:pt x="46838" y="186680"/>
                  </a:cubicBezTo>
                  <a:cubicBezTo>
                    <a:pt x="46838" y="186680"/>
                    <a:pt x="46838" y="186680"/>
                    <a:pt x="53417" y="182736"/>
                  </a:cubicBezTo>
                  <a:cubicBezTo>
                    <a:pt x="53417" y="182736"/>
                    <a:pt x="53417" y="182736"/>
                    <a:pt x="3418" y="90711"/>
                  </a:cubicBezTo>
                  <a:cubicBezTo>
                    <a:pt x="-529" y="84138"/>
                    <a:pt x="-529" y="77564"/>
                    <a:pt x="787" y="70991"/>
                  </a:cubicBezTo>
                  <a:cubicBezTo>
                    <a:pt x="3418" y="63103"/>
                    <a:pt x="7365" y="57845"/>
                    <a:pt x="13944" y="55215"/>
                  </a:cubicBezTo>
                  <a:cubicBezTo>
                    <a:pt x="13944" y="55215"/>
                    <a:pt x="13944" y="55215"/>
                    <a:pt x="108679" y="2629"/>
                  </a:cubicBezTo>
                  <a:cubicBezTo>
                    <a:pt x="112627" y="1315"/>
                    <a:pt x="116574" y="0"/>
                    <a:pt x="1218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4801EAFE-DE62-4662-AA3B-383C1B89DF53}"/>
                </a:ext>
              </a:extLst>
            </p:cNvPr>
            <p:cNvCxnSpPr/>
            <p:nvPr/>
          </p:nvCxnSpPr>
          <p:spPr>
            <a:xfrm>
              <a:off x="7896000" y="2328931"/>
              <a:ext cx="362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17C2B703-05DE-4E8E-99B4-FFC54D5C43CD}"/>
                </a:ext>
              </a:extLst>
            </p:cNvPr>
            <p:cNvCxnSpPr/>
            <p:nvPr/>
          </p:nvCxnSpPr>
          <p:spPr>
            <a:xfrm flipH="1">
              <a:off x="669925" y="3104431"/>
              <a:ext cx="362607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300974C9-0D87-4452-B2F0-6F23F76B7F78}"/>
                </a:ext>
              </a:extLst>
            </p:cNvPr>
            <p:cNvCxnSpPr/>
            <p:nvPr/>
          </p:nvCxnSpPr>
          <p:spPr>
            <a:xfrm>
              <a:off x="6331458" y="5442906"/>
              <a:ext cx="518903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ïṩļiḑe">
              <a:extLst>
                <a:ext uri="{FF2B5EF4-FFF2-40B4-BE49-F238E27FC236}">
                  <a16:creationId xmlns:a16="http://schemas.microsoft.com/office/drawing/2014/main" xmlns="" id="{9F7D0142-9DBD-423B-9594-9D1AC0E42395}"/>
                </a:ext>
              </a:extLst>
            </p:cNvPr>
            <p:cNvSpPr txBox="1"/>
            <p:nvPr/>
          </p:nvSpPr>
          <p:spPr>
            <a:xfrm>
              <a:off x="7817948" y="1936419"/>
              <a:ext cx="370253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2" name="ïṧḷíďé">
              <a:extLst>
                <a:ext uri="{FF2B5EF4-FFF2-40B4-BE49-F238E27FC236}">
                  <a16:creationId xmlns:a16="http://schemas.microsoft.com/office/drawing/2014/main" xmlns="" id="{1D8A0C2D-E389-4C64-9B8C-19527C601FD6}"/>
                </a:ext>
              </a:extLst>
            </p:cNvPr>
            <p:cNvSpPr txBox="1"/>
            <p:nvPr/>
          </p:nvSpPr>
          <p:spPr>
            <a:xfrm>
              <a:off x="7817948" y="2328931"/>
              <a:ext cx="3702539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13" name="ïşľïḋé">
              <a:extLst>
                <a:ext uri="{FF2B5EF4-FFF2-40B4-BE49-F238E27FC236}">
                  <a16:creationId xmlns:a16="http://schemas.microsoft.com/office/drawing/2014/main" xmlns="" id="{BC083AA5-50C3-4FB1-B85D-0BD76B05F55C}"/>
                </a:ext>
              </a:extLst>
            </p:cNvPr>
            <p:cNvSpPr txBox="1"/>
            <p:nvPr/>
          </p:nvSpPr>
          <p:spPr>
            <a:xfrm>
              <a:off x="6331458" y="5050394"/>
              <a:ext cx="5189030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4" name="iŝḷíḓè">
              <a:extLst>
                <a:ext uri="{FF2B5EF4-FFF2-40B4-BE49-F238E27FC236}">
                  <a16:creationId xmlns:a16="http://schemas.microsoft.com/office/drawing/2014/main" xmlns="" id="{89E2026A-EA61-45C6-ABA0-44FFE83178E3}"/>
                </a:ext>
              </a:extLst>
            </p:cNvPr>
            <p:cNvSpPr txBox="1"/>
            <p:nvPr/>
          </p:nvSpPr>
          <p:spPr>
            <a:xfrm>
              <a:off x="6331458" y="5442906"/>
              <a:ext cx="518903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15" name="iṩļiḑe">
              <a:extLst>
                <a:ext uri="{FF2B5EF4-FFF2-40B4-BE49-F238E27FC236}">
                  <a16:creationId xmlns:a16="http://schemas.microsoft.com/office/drawing/2014/main" xmlns="" id="{D69C3092-337B-4A5B-8C88-61C4DF1082F0}"/>
                </a:ext>
              </a:extLst>
            </p:cNvPr>
            <p:cNvSpPr txBox="1"/>
            <p:nvPr/>
          </p:nvSpPr>
          <p:spPr>
            <a:xfrm>
              <a:off x="671513" y="2711919"/>
              <a:ext cx="3624487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6" name="iṥlíḓé">
              <a:extLst>
                <a:ext uri="{FF2B5EF4-FFF2-40B4-BE49-F238E27FC236}">
                  <a16:creationId xmlns:a16="http://schemas.microsoft.com/office/drawing/2014/main" xmlns="" id="{CCF292D9-0002-45E7-8859-83C8E0007ADD}"/>
                </a:ext>
              </a:extLst>
            </p:cNvPr>
            <p:cNvSpPr txBox="1"/>
            <p:nvPr/>
          </p:nvSpPr>
          <p:spPr>
            <a:xfrm>
              <a:off x="671513" y="3104431"/>
              <a:ext cx="3624487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17" name="îS1îďê" title="WSpneox6o6">
              <a:extLst>
                <a:ext uri="{FF2B5EF4-FFF2-40B4-BE49-F238E27FC236}">
                  <a16:creationId xmlns:a16="http://schemas.microsoft.com/office/drawing/2014/main" xmlns="" id="{3B94DA79-D4FC-4264-812C-AEDDD320009E}"/>
                </a:ext>
              </a:extLst>
            </p:cNvPr>
            <p:cNvSpPr/>
            <p:nvPr/>
          </p:nvSpPr>
          <p:spPr bwMode="auto">
            <a:xfrm>
              <a:off x="11203900" y="5081803"/>
              <a:ext cx="315000" cy="361102"/>
            </a:xfrm>
            <a:custGeom>
              <a:avLst/>
              <a:gdLst>
                <a:gd name="connsiteX0" fmla="*/ 95356 w 293583"/>
                <a:gd name="connsiteY0" fmla="*/ 263525 h 336550"/>
                <a:gd name="connsiteX1" fmla="*/ 89006 w 293583"/>
                <a:gd name="connsiteY1" fmla="*/ 266065 h 336550"/>
                <a:gd name="connsiteX2" fmla="*/ 85196 w 293583"/>
                <a:gd name="connsiteY2" fmla="*/ 271145 h 336550"/>
                <a:gd name="connsiteX3" fmla="*/ 86466 w 293583"/>
                <a:gd name="connsiteY3" fmla="*/ 277495 h 336550"/>
                <a:gd name="connsiteX4" fmla="*/ 86466 w 293583"/>
                <a:gd name="connsiteY4" fmla="*/ 278765 h 336550"/>
                <a:gd name="connsiteX5" fmla="*/ 94086 w 293583"/>
                <a:gd name="connsiteY5" fmla="*/ 282575 h 336550"/>
                <a:gd name="connsiteX6" fmla="*/ 97896 w 293583"/>
                <a:gd name="connsiteY6" fmla="*/ 281305 h 336550"/>
                <a:gd name="connsiteX7" fmla="*/ 104246 w 293583"/>
                <a:gd name="connsiteY7" fmla="*/ 278765 h 336550"/>
                <a:gd name="connsiteX8" fmla="*/ 95356 w 293583"/>
                <a:gd name="connsiteY8" fmla="*/ 263525 h 336550"/>
                <a:gd name="connsiteX9" fmla="*/ 194734 w 293583"/>
                <a:gd name="connsiteY9" fmla="*/ 241300 h 336550"/>
                <a:gd name="connsiteX10" fmla="*/ 123296 w 293583"/>
                <a:gd name="connsiteY10" fmla="*/ 278628 h 336550"/>
                <a:gd name="connsiteX11" fmla="*/ 127265 w 293583"/>
                <a:gd name="connsiteY11" fmla="*/ 285064 h 336550"/>
                <a:gd name="connsiteX12" fmla="*/ 135202 w 293583"/>
                <a:gd name="connsiteY12" fmla="*/ 288925 h 336550"/>
                <a:gd name="connsiteX13" fmla="*/ 139171 w 293583"/>
                <a:gd name="connsiteY13" fmla="*/ 287638 h 336550"/>
                <a:gd name="connsiteX14" fmla="*/ 202671 w 293583"/>
                <a:gd name="connsiteY14" fmla="*/ 254172 h 336550"/>
                <a:gd name="connsiteX15" fmla="*/ 194734 w 293583"/>
                <a:gd name="connsiteY15" fmla="*/ 241300 h 336550"/>
                <a:gd name="connsiteX16" fmla="*/ 77894 w 293583"/>
                <a:gd name="connsiteY16" fmla="*/ 230187 h 336550"/>
                <a:gd name="connsiteX17" fmla="*/ 71544 w 293583"/>
                <a:gd name="connsiteY17" fmla="*/ 234156 h 336550"/>
                <a:gd name="connsiteX18" fmla="*/ 66464 w 293583"/>
                <a:gd name="connsiteY18" fmla="*/ 236802 h 336550"/>
                <a:gd name="connsiteX19" fmla="*/ 62654 w 293583"/>
                <a:gd name="connsiteY19" fmla="*/ 248708 h 336550"/>
                <a:gd name="connsiteX20" fmla="*/ 63924 w 293583"/>
                <a:gd name="connsiteY20" fmla="*/ 250031 h 336550"/>
                <a:gd name="connsiteX21" fmla="*/ 71544 w 293583"/>
                <a:gd name="connsiteY21" fmla="*/ 254000 h 336550"/>
                <a:gd name="connsiteX22" fmla="*/ 75354 w 293583"/>
                <a:gd name="connsiteY22" fmla="*/ 254000 h 336550"/>
                <a:gd name="connsiteX23" fmla="*/ 80434 w 293583"/>
                <a:gd name="connsiteY23" fmla="*/ 250031 h 336550"/>
                <a:gd name="connsiteX24" fmla="*/ 86784 w 293583"/>
                <a:gd name="connsiteY24" fmla="*/ 247385 h 336550"/>
                <a:gd name="connsiteX25" fmla="*/ 77894 w 293583"/>
                <a:gd name="connsiteY25" fmla="*/ 230187 h 336550"/>
                <a:gd name="connsiteX26" fmla="*/ 61067 w 293583"/>
                <a:gd name="connsiteY26" fmla="*/ 198437 h 336550"/>
                <a:gd name="connsiteX27" fmla="*/ 54187 w 293583"/>
                <a:gd name="connsiteY27" fmla="*/ 202604 h 336550"/>
                <a:gd name="connsiteX28" fmla="*/ 50060 w 293583"/>
                <a:gd name="connsiteY28" fmla="*/ 206771 h 336550"/>
                <a:gd name="connsiteX29" fmla="*/ 51436 w 293583"/>
                <a:gd name="connsiteY29" fmla="*/ 215106 h 336550"/>
                <a:gd name="connsiteX30" fmla="*/ 59691 w 293583"/>
                <a:gd name="connsiteY30" fmla="*/ 220662 h 336550"/>
                <a:gd name="connsiteX31" fmla="*/ 63818 w 293583"/>
                <a:gd name="connsiteY31" fmla="*/ 219273 h 336550"/>
                <a:gd name="connsiteX32" fmla="*/ 69322 w 293583"/>
                <a:gd name="connsiteY32" fmla="*/ 216495 h 336550"/>
                <a:gd name="connsiteX33" fmla="*/ 61067 w 293583"/>
                <a:gd name="connsiteY33" fmla="*/ 198437 h 336550"/>
                <a:gd name="connsiteX34" fmla="*/ 141011 w 293583"/>
                <a:gd name="connsiteY34" fmla="*/ 42862 h 336550"/>
                <a:gd name="connsiteX35" fmla="*/ 29634 w 293583"/>
                <a:gd name="connsiteY35" fmla="*/ 103643 h 336550"/>
                <a:gd name="connsiteX36" fmla="*/ 116115 w 293583"/>
                <a:gd name="connsiteY36" fmla="*/ 263525 h 336550"/>
                <a:gd name="connsiteX37" fmla="*/ 190803 w 293583"/>
                <a:gd name="connsiteY37" fmla="*/ 222564 h 336550"/>
                <a:gd name="connsiteX38" fmla="*/ 193424 w 293583"/>
                <a:gd name="connsiteY38" fmla="*/ 198780 h 336550"/>
                <a:gd name="connsiteX39" fmla="*/ 193424 w 293583"/>
                <a:gd name="connsiteY39" fmla="*/ 197458 h 336550"/>
                <a:gd name="connsiteX40" fmla="*/ 194734 w 293583"/>
                <a:gd name="connsiteY40" fmla="*/ 189530 h 336550"/>
                <a:gd name="connsiteX41" fmla="*/ 185562 w 293583"/>
                <a:gd name="connsiteY41" fmla="*/ 186888 h 336550"/>
                <a:gd name="connsiteX42" fmla="*/ 152804 w 293583"/>
                <a:gd name="connsiteY42" fmla="*/ 167068 h 336550"/>
                <a:gd name="connsiteX43" fmla="*/ 177700 w 293583"/>
                <a:gd name="connsiteY43" fmla="*/ 130070 h 336550"/>
                <a:gd name="connsiteX44" fmla="*/ 185562 w 293583"/>
                <a:gd name="connsiteY44" fmla="*/ 126106 h 336550"/>
                <a:gd name="connsiteX45" fmla="*/ 141011 w 293583"/>
                <a:gd name="connsiteY45" fmla="*/ 42862 h 336550"/>
                <a:gd name="connsiteX46" fmla="*/ 120699 w 293583"/>
                <a:gd name="connsiteY46" fmla="*/ 17462 h 336550"/>
                <a:gd name="connsiteX47" fmla="*/ 116748 w 293583"/>
                <a:gd name="connsiteY47" fmla="*/ 18785 h 336550"/>
                <a:gd name="connsiteX48" fmla="*/ 20614 w 293583"/>
                <a:gd name="connsiteY48" fmla="*/ 70379 h 336550"/>
                <a:gd name="connsiteX49" fmla="*/ 16663 w 293583"/>
                <a:gd name="connsiteY49" fmla="*/ 75671 h 336550"/>
                <a:gd name="connsiteX50" fmla="*/ 16663 w 293583"/>
                <a:gd name="connsiteY50" fmla="*/ 82285 h 336550"/>
                <a:gd name="connsiteX51" fmla="*/ 20614 w 293583"/>
                <a:gd name="connsiteY51" fmla="*/ 88900 h 336550"/>
                <a:gd name="connsiteX52" fmla="*/ 131234 w 293583"/>
                <a:gd name="connsiteY52" fmla="*/ 29368 h 336550"/>
                <a:gd name="connsiteX53" fmla="*/ 128600 w 293583"/>
                <a:gd name="connsiteY53" fmla="*/ 22754 h 336550"/>
                <a:gd name="connsiteX54" fmla="*/ 120699 w 293583"/>
                <a:gd name="connsiteY54" fmla="*/ 17462 h 336550"/>
                <a:gd name="connsiteX55" fmla="*/ 192839 w 293583"/>
                <a:gd name="connsiteY55" fmla="*/ 5790 h 336550"/>
                <a:gd name="connsiteX56" fmla="*/ 202058 w 293583"/>
                <a:gd name="connsiteY56" fmla="*/ 13634 h 336550"/>
                <a:gd name="connsiteX57" fmla="*/ 202058 w 293583"/>
                <a:gd name="connsiteY57" fmla="*/ 17556 h 336550"/>
                <a:gd name="connsiteX58" fmla="*/ 275805 w 293583"/>
                <a:gd name="connsiteY58" fmla="*/ 26707 h 336550"/>
                <a:gd name="connsiteX59" fmla="*/ 275805 w 293583"/>
                <a:gd name="connsiteY59" fmla="*/ 111685 h 336550"/>
                <a:gd name="connsiteX60" fmla="*/ 270537 w 293583"/>
                <a:gd name="connsiteY60" fmla="*/ 114300 h 336550"/>
                <a:gd name="connsiteX61" fmla="*/ 263953 w 293583"/>
                <a:gd name="connsiteY61" fmla="*/ 111685 h 336550"/>
                <a:gd name="connsiteX62" fmla="*/ 263953 w 293583"/>
                <a:gd name="connsiteY62" fmla="*/ 99919 h 336550"/>
                <a:gd name="connsiteX63" fmla="*/ 263953 w 293583"/>
                <a:gd name="connsiteY63" fmla="*/ 38474 h 336550"/>
                <a:gd name="connsiteX64" fmla="*/ 233664 w 293583"/>
                <a:gd name="connsiteY64" fmla="*/ 26707 h 336550"/>
                <a:gd name="connsiteX65" fmla="*/ 213910 w 293583"/>
                <a:gd name="connsiteY65" fmla="*/ 30629 h 336550"/>
                <a:gd name="connsiteX66" fmla="*/ 217861 w 293583"/>
                <a:gd name="connsiteY66" fmla="*/ 30629 h 336550"/>
                <a:gd name="connsiteX67" fmla="*/ 227079 w 293583"/>
                <a:gd name="connsiteY67" fmla="*/ 39781 h 336550"/>
                <a:gd name="connsiteX68" fmla="*/ 217861 w 293583"/>
                <a:gd name="connsiteY68" fmla="*/ 48932 h 336550"/>
                <a:gd name="connsiteX69" fmla="*/ 192839 w 293583"/>
                <a:gd name="connsiteY69" fmla="*/ 48932 h 336550"/>
                <a:gd name="connsiteX70" fmla="*/ 183621 w 293583"/>
                <a:gd name="connsiteY70" fmla="*/ 39781 h 336550"/>
                <a:gd name="connsiteX71" fmla="*/ 183621 w 293583"/>
                <a:gd name="connsiteY71" fmla="*/ 13634 h 336550"/>
                <a:gd name="connsiteX72" fmla="*/ 192839 w 293583"/>
                <a:gd name="connsiteY72" fmla="*/ 5790 h 336550"/>
                <a:gd name="connsiteX73" fmla="*/ 121837 w 293583"/>
                <a:gd name="connsiteY73" fmla="*/ 0 h 336550"/>
                <a:gd name="connsiteX74" fmla="*/ 144205 w 293583"/>
                <a:gd name="connsiteY74" fmla="*/ 13146 h 336550"/>
                <a:gd name="connsiteX75" fmla="*/ 203415 w 293583"/>
                <a:gd name="connsiteY75" fmla="*/ 120948 h 336550"/>
                <a:gd name="connsiteX76" fmla="*/ 236309 w 293583"/>
                <a:gd name="connsiteY76" fmla="*/ 123577 h 336550"/>
                <a:gd name="connsiteX77" fmla="*/ 262624 w 293583"/>
                <a:gd name="connsiteY77" fmla="*/ 153814 h 336550"/>
                <a:gd name="connsiteX78" fmla="*/ 265256 w 293583"/>
                <a:gd name="connsiteY78" fmla="*/ 160387 h 336550"/>
                <a:gd name="connsiteX79" fmla="*/ 274466 w 293583"/>
                <a:gd name="connsiteY79" fmla="*/ 281335 h 336550"/>
                <a:gd name="connsiteX80" fmla="*/ 266572 w 293583"/>
                <a:gd name="connsiteY80" fmla="*/ 286593 h 336550"/>
                <a:gd name="connsiteX81" fmla="*/ 262624 w 293583"/>
                <a:gd name="connsiteY81" fmla="*/ 286593 h 336550"/>
                <a:gd name="connsiteX82" fmla="*/ 257361 w 293583"/>
                <a:gd name="connsiteY82" fmla="*/ 274762 h 336550"/>
                <a:gd name="connsiteX83" fmla="*/ 248151 w 293583"/>
                <a:gd name="connsiteY83" fmla="*/ 165646 h 336550"/>
                <a:gd name="connsiteX84" fmla="*/ 246835 w 293583"/>
                <a:gd name="connsiteY84" fmla="*/ 159072 h 336550"/>
                <a:gd name="connsiteX85" fmla="*/ 229730 w 293583"/>
                <a:gd name="connsiteY85" fmla="*/ 139353 h 336550"/>
                <a:gd name="connsiteX86" fmla="*/ 184994 w 293583"/>
                <a:gd name="connsiteY86" fmla="*/ 145926 h 336550"/>
                <a:gd name="connsiteX87" fmla="*/ 170520 w 293583"/>
                <a:gd name="connsiteY87" fmla="*/ 161702 h 336550"/>
                <a:gd name="connsiteX88" fmla="*/ 184994 w 293583"/>
                <a:gd name="connsiteY88" fmla="*/ 169590 h 336550"/>
                <a:gd name="connsiteX89" fmla="*/ 209994 w 293583"/>
                <a:gd name="connsiteY89" fmla="*/ 180107 h 336550"/>
                <a:gd name="connsiteX90" fmla="*/ 211309 w 293583"/>
                <a:gd name="connsiteY90" fmla="*/ 202456 h 336550"/>
                <a:gd name="connsiteX91" fmla="*/ 227099 w 293583"/>
                <a:gd name="connsiteY91" fmla="*/ 251098 h 336550"/>
                <a:gd name="connsiteX92" fmla="*/ 231046 w 293583"/>
                <a:gd name="connsiteY92" fmla="*/ 262930 h 336550"/>
                <a:gd name="connsiteX93" fmla="*/ 219204 w 293583"/>
                <a:gd name="connsiteY93" fmla="*/ 266874 h 336550"/>
                <a:gd name="connsiteX94" fmla="*/ 217888 w 293583"/>
                <a:gd name="connsiteY94" fmla="*/ 265559 h 336550"/>
                <a:gd name="connsiteX95" fmla="*/ 154731 w 293583"/>
                <a:gd name="connsiteY95" fmla="*/ 299740 h 336550"/>
                <a:gd name="connsiteX96" fmla="*/ 175783 w 293583"/>
                <a:gd name="connsiteY96" fmla="*/ 319460 h 336550"/>
                <a:gd name="connsiteX97" fmla="*/ 179731 w 293583"/>
                <a:gd name="connsiteY97" fmla="*/ 331291 h 336550"/>
                <a:gd name="connsiteX98" fmla="*/ 171836 w 293583"/>
                <a:gd name="connsiteY98" fmla="*/ 336550 h 336550"/>
                <a:gd name="connsiteX99" fmla="*/ 167889 w 293583"/>
                <a:gd name="connsiteY99" fmla="*/ 335235 h 336550"/>
                <a:gd name="connsiteX100" fmla="*/ 137626 w 293583"/>
                <a:gd name="connsiteY100" fmla="*/ 306313 h 336550"/>
                <a:gd name="connsiteX101" fmla="*/ 136311 w 293583"/>
                <a:gd name="connsiteY101" fmla="*/ 306313 h 336550"/>
                <a:gd name="connsiteX102" fmla="*/ 112627 w 293583"/>
                <a:gd name="connsiteY102" fmla="*/ 294481 h 336550"/>
                <a:gd name="connsiteX103" fmla="*/ 107364 w 293583"/>
                <a:gd name="connsiteY103" fmla="*/ 297111 h 336550"/>
                <a:gd name="connsiteX104" fmla="*/ 94206 w 293583"/>
                <a:gd name="connsiteY104" fmla="*/ 301055 h 336550"/>
                <a:gd name="connsiteX105" fmla="*/ 70522 w 293583"/>
                <a:gd name="connsiteY105" fmla="*/ 286593 h 336550"/>
                <a:gd name="connsiteX106" fmla="*/ 70522 w 293583"/>
                <a:gd name="connsiteY106" fmla="*/ 285279 h 336550"/>
                <a:gd name="connsiteX107" fmla="*/ 67891 w 293583"/>
                <a:gd name="connsiteY107" fmla="*/ 272132 h 336550"/>
                <a:gd name="connsiteX108" fmla="*/ 48154 w 293583"/>
                <a:gd name="connsiteY108" fmla="*/ 257671 h 336550"/>
                <a:gd name="connsiteX109" fmla="*/ 48154 w 293583"/>
                <a:gd name="connsiteY109" fmla="*/ 256356 h 336550"/>
                <a:gd name="connsiteX110" fmla="*/ 46838 w 293583"/>
                <a:gd name="connsiteY110" fmla="*/ 234007 h 336550"/>
                <a:gd name="connsiteX111" fmla="*/ 36312 w 293583"/>
                <a:gd name="connsiteY111" fmla="*/ 223490 h 336550"/>
                <a:gd name="connsiteX112" fmla="*/ 36312 w 293583"/>
                <a:gd name="connsiteY112" fmla="*/ 222176 h 336550"/>
                <a:gd name="connsiteX113" fmla="*/ 33681 w 293583"/>
                <a:gd name="connsiteY113" fmla="*/ 202456 h 336550"/>
                <a:gd name="connsiteX114" fmla="*/ 46838 w 293583"/>
                <a:gd name="connsiteY114" fmla="*/ 186680 h 336550"/>
                <a:gd name="connsiteX115" fmla="*/ 53417 w 293583"/>
                <a:gd name="connsiteY115" fmla="*/ 182736 h 336550"/>
                <a:gd name="connsiteX116" fmla="*/ 3418 w 293583"/>
                <a:gd name="connsiteY116" fmla="*/ 90711 h 336550"/>
                <a:gd name="connsiteX117" fmla="*/ 787 w 293583"/>
                <a:gd name="connsiteY117" fmla="*/ 70991 h 336550"/>
                <a:gd name="connsiteX118" fmla="*/ 13944 w 293583"/>
                <a:gd name="connsiteY118" fmla="*/ 55215 h 336550"/>
                <a:gd name="connsiteX119" fmla="*/ 108679 w 293583"/>
                <a:gd name="connsiteY119" fmla="*/ 2629 h 336550"/>
                <a:gd name="connsiteX120" fmla="*/ 121837 w 293583"/>
                <a:gd name="connsiteY120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293583" h="336550">
                  <a:moveTo>
                    <a:pt x="95356" y="263525"/>
                  </a:moveTo>
                  <a:cubicBezTo>
                    <a:pt x="95356" y="263525"/>
                    <a:pt x="95356" y="263525"/>
                    <a:pt x="89006" y="266065"/>
                  </a:cubicBezTo>
                  <a:cubicBezTo>
                    <a:pt x="87736" y="267335"/>
                    <a:pt x="86466" y="268605"/>
                    <a:pt x="85196" y="271145"/>
                  </a:cubicBezTo>
                  <a:cubicBezTo>
                    <a:pt x="85196" y="273685"/>
                    <a:pt x="85196" y="274955"/>
                    <a:pt x="86466" y="277495"/>
                  </a:cubicBezTo>
                  <a:cubicBezTo>
                    <a:pt x="86466" y="277495"/>
                    <a:pt x="86466" y="277495"/>
                    <a:pt x="86466" y="278765"/>
                  </a:cubicBezTo>
                  <a:cubicBezTo>
                    <a:pt x="87736" y="281305"/>
                    <a:pt x="91546" y="282575"/>
                    <a:pt x="94086" y="282575"/>
                  </a:cubicBezTo>
                  <a:cubicBezTo>
                    <a:pt x="95356" y="282575"/>
                    <a:pt x="96626" y="282575"/>
                    <a:pt x="97896" y="281305"/>
                  </a:cubicBezTo>
                  <a:lnTo>
                    <a:pt x="104246" y="278765"/>
                  </a:lnTo>
                  <a:cubicBezTo>
                    <a:pt x="104246" y="278765"/>
                    <a:pt x="104246" y="278765"/>
                    <a:pt x="95356" y="263525"/>
                  </a:cubicBezTo>
                  <a:close/>
                  <a:moveTo>
                    <a:pt x="194734" y="241300"/>
                  </a:moveTo>
                  <a:cubicBezTo>
                    <a:pt x="194734" y="241300"/>
                    <a:pt x="194734" y="241300"/>
                    <a:pt x="123296" y="278628"/>
                  </a:cubicBezTo>
                  <a:cubicBezTo>
                    <a:pt x="123296" y="278628"/>
                    <a:pt x="123296" y="278628"/>
                    <a:pt x="127265" y="285064"/>
                  </a:cubicBezTo>
                  <a:cubicBezTo>
                    <a:pt x="128588" y="287638"/>
                    <a:pt x="131233" y="288925"/>
                    <a:pt x="135202" y="288925"/>
                  </a:cubicBezTo>
                  <a:cubicBezTo>
                    <a:pt x="136525" y="288925"/>
                    <a:pt x="137848" y="288925"/>
                    <a:pt x="139171" y="287638"/>
                  </a:cubicBezTo>
                  <a:cubicBezTo>
                    <a:pt x="139171" y="287638"/>
                    <a:pt x="139171" y="287638"/>
                    <a:pt x="202671" y="254172"/>
                  </a:cubicBezTo>
                  <a:cubicBezTo>
                    <a:pt x="200025" y="250310"/>
                    <a:pt x="196057" y="246449"/>
                    <a:pt x="194734" y="241300"/>
                  </a:cubicBezTo>
                  <a:close/>
                  <a:moveTo>
                    <a:pt x="77894" y="230187"/>
                  </a:moveTo>
                  <a:cubicBezTo>
                    <a:pt x="77894" y="230187"/>
                    <a:pt x="77894" y="230187"/>
                    <a:pt x="71544" y="234156"/>
                  </a:cubicBezTo>
                  <a:cubicBezTo>
                    <a:pt x="71544" y="234156"/>
                    <a:pt x="71544" y="234156"/>
                    <a:pt x="66464" y="236802"/>
                  </a:cubicBezTo>
                  <a:cubicBezTo>
                    <a:pt x="62654" y="239448"/>
                    <a:pt x="61384" y="244739"/>
                    <a:pt x="62654" y="248708"/>
                  </a:cubicBezTo>
                  <a:cubicBezTo>
                    <a:pt x="62654" y="248708"/>
                    <a:pt x="62654" y="248708"/>
                    <a:pt x="63924" y="250031"/>
                  </a:cubicBezTo>
                  <a:cubicBezTo>
                    <a:pt x="65194" y="252677"/>
                    <a:pt x="67734" y="254000"/>
                    <a:pt x="71544" y="254000"/>
                  </a:cubicBezTo>
                  <a:cubicBezTo>
                    <a:pt x="72814" y="254000"/>
                    <a:pt x="74084" y="254000"/>
                    <a:pt x="75354" y="254000"/>
                  </a:cubicBezTo>
                  <a:cubicBezTo>
                    <a:pt x="75354" y="254000"/>
                    <a:pt x="75354" y="254000"/>
                    <a:pt x="80434" y="250031"/>
                  </a:cubicBezTo>
                  <a:cubicBezTo>
                    <a:pt x="80434" y="250031"/>
                    <a:pt x="80434" y="250031"/>
                    <a:pt x="86784" y="247385"/>
                  </a:cubicBezTo>
                  <a:cubicBezTo>
                    <a:pt x="86784" y="247385"/>
                    <a:pt x="86784" y="247385"/>
                    <a:pt x="77894" y="230187"/>
                  </a:cubicBezTo>
                  <a:close/>
                  <a:moveTo>
                    <a:pt x="61067" y="198437"/>
                  </a:moveTo>
                  <a:cubicBezTo>
                    <a:pt x="61067" y="198437"/>
                    <a:pt x="61067" y="198437"/>
                    <a:pt x="54187" y="202604"/>
                  </a:cubicBezTo>
                  <a:cubicBezTo>
                    <a:pt x="52811" y="202604"/>
                    <a:pt x="51436" y="205382"/>
                    <a:pt x="50060" y="206771"/>
                  </a:cubicBezTo>
                  <a:cubicBezTo>
                    <a:pt x="48684" y="209550"/>
                    <a:pt x="50060" y="212328"/>
                    <a:pt x="51436" y="215106"/>
                  </a:cubicBezTo>
                  <a:cubicBezTo>
                    <a:pt x="52811" y="217884"/>
                    <a:pt x="55563" y="220662"/>
                    <a:pt x="59691" y="220662"/>
                  </a:cubicBezTo>
                  <a:cubicBezTo>
                    <a:pt x="61067" y="220662"/>
                    <a:pt x="62443" y="220662"/>
                    <a:pt x="63818" y="219273"/>
                  </a:cubicBezTo>
                  <a:cubicBezTo>
                    <a:pt x="63818" y="219273"/>
                    <a:pt x="63818" y="219273"/>
                    <a:pt x="69322" y="216495"/>
                  </a:cubicBezTo>
                  <a:cubicBezTo>
                    <a:pt x="69322" y="216495"/>
                    <a:pt x="69322" y="216495"/>
                    <a:pt x="61067" y="198437"/>
                  </a:cubicBezTo>
                  <a:close/>
                  <a:moveTo>
                    <a:pt x="141011" y="42862"/>
                  </a:moveTo>
                  <a:cubicBezTo>
                    <a:pt x="141011" y="42862"/>
                    <a:pt x="141011" y="42862"/>
                    <a:pt x="29634" y="103643"/>
                  </a:cubicBezTo>
                  <a:cubicBezTo>
                    <a:pt x="29634" y="103643"/>
                    <a:pt x="29634" y="103643"/>
                    <a:pt x="116115" y="263525"/>
                  </a:cubicBezTo>
                  <a:cubicBezTo>
                    <a:pt x="116115" y="263525"/>
                    <a:pt x="116115" y="263525"/>
                    <a:pt x="190803" y="222564"/>
                  </a:cubicBezTo>
                  <a:cubicBezTo>
                    <a:pt x="190803" y="215957"/>
                    <a:pt x="190803" y="208029"/>
                    <a:pt x="193424" y="198780"/>
                  </a:cubicBezTo>
                  <a:cubicBezTo>
                    <a:pt x="193424" y="197458"/>
                    <a:pt x="193424" y="197458"/>
                    <a:pt x="193424" y="197458"/>
                  </a:cubicBezTo>
                  <a:cubicBezTo>
                    <a:pt x="194734" y="194816"/>
                    <a:pt x="194734" y="190852"/>
                    <a:pt x="194734" y="189530"/>
                  </a:cubicBezTo>
                  <a:cubicBezTo>
                    <a:pt x="193424" y="188209"/>
                    <a:pt x="190803" y="186888"/>
                    <a:pt x="185562" y="186888"/>
                  </a:cubicBezTo>
                  <a:cubicBezTo>
                    <a:pt x="176389" y="188209"/>
                    <a:pt x="159355" y="185566"/>
                    <a:pt x="152804" y="167068"/>
                  </a:cubicBezTo>
                  <a:cubicBezTo>
                    <a:pt x="147562" y="153854"/>
                    <a:pt x="158045" y="139319"/>
                    <a:pt x="177700" y="130070"/>
                  </a:cubicBezTo>
                  <a:cubicBezTo>
                    <a:pt x="180320" y="128749"/>
                    <a:pt x="182941" y="127428"/>
                    <a:pt x="185562" y="126106"/>
                  </a:cubicBezTo>
                  <a:cubicBezTo>
                    <a:pt x="185562" y="126106"/>
                    <a:pt x="185562" y="126106"/>
                    <a:pt x="141011" y="42862"/>
                  </a:cubicBezTo>
                  <a:close/>
                  <a:moveTo>
                    <a:pt x="120699" y="17462"/>
                  </a:moveTo>
                  <a:cubicBezTo>
                    <a:pt x="119382" y="17462"/>
                    <a:pt x="118065" y="18785"/>
                    <a:pt x="116748" y="18785"/>
                  </a:cubicBezTo>
                  <a:cubicBezTo>
                    <a:pt x="116748" y="18785"/>
                    <a:pt x="116748" y="18785"/>
                    <a:pt x="20614" y="70379"/>
                  </a:cubicBezTo>
                  <a:cubicBezTo>
                    <a:pt x="17980" y="71702"/>
                    <a:pt x="16663" y="74348"/>
                    <a:pt x="16663" y="75671"/>
                  </a:cubicBezTo>
                  <a:cubicBezTo>
                    <a:pt x="15346" y="78317"/>
                    <a:pt x="15346" y="80962"/>
                    <a:pt x="16663" y="82285"/>
                  </a:cubicBezTo>
                  <a:cubicBezTo>
                    <a:pt x="16663" y="82285"/>
                    <a:pt x="16663" y="82285"/>
                    <a:pt x="20614" y="88900"/>
                  </a:cubicBezTo>
                  <a:cubicBezTo>
                    <a:pt x="20614" y="88900"/>
                    <a:pt x="20614" y="88900"/>
                    <a:pt x="131234" y="29368"/>
                  </a:cubicBezTo>
                  <a:cubicBezTo>
                    <a:pt x="131234" y="29368"/>
                    <a:pt x="131234" y="29368"/>
                    <a:pt x="128600" y="22754"/>
                  </a:cubicBezTo>
                  <a:cubicBezTo>
                    <a:pt x="125966" y="20108"/>
                    <a:pt x="123332" y="17462"/>
                    <a:pt x="120699" y="17462"/>
                  </a:cubicBezTo>
                  <a:close/>
                  <a:moveTo>
                    <a:pt x="192839" y="5790"/>
                  </a:moveTo>
                  <a:cubicBezTo>
                    <a:pt x="198107" y="5790"/>
                    <a:pt x="202058" y="9712"/>
                    <a:pt x="202058" y="13634"/>
                  </a:cubicBezTo>
                  <a:cubicBezTo>
                    <a:pt x="202058" y="13634"/>
                    <a:pt x="202058" y="13634"/>
                    <a:pt x="202058" y="17556"/>
                  </a:cubicBezTo>
                  <a:cubicBezTo>
                    <a:pt x="224445" y="3175"/>
                    <a:pt x="256051" y="5790"/>
                    <a:pt x="275805" y="26707"/>
                  </a:cubicBezTo>
                  <a:cubicBezTo>
                    <a:pt x="299509" y="50240"/>
                    <a:pt x="299509" y="88153"/>
                    <a:pt x="275805" y="111685"/>
                  </a:cubicBezTo>
                  <a:cubicBezTo>
                    <a:pt x="274488" y="114300"/>
                    <a:pt x="271854" y="114300"/>
                    <a:pt x="270537" y="114300"/>
                  </a:cubicBezTo>
                  <a:cubicBezTo>
                    <a:pt x="267903" y="114300"/>
                    <a:pt x="265269" y="114300"/>
                    <a:pt x="263953" y="111685"/>
                  </a:cubicBezTo>
                  <a:cubicBezTo>
                    <a:pt x="260002" y="109071"/>
                    <a:pt x="260002" y="102534"/>
                    <a:pt x="263953" y="99919"/>
                  </a:cubicBezTo>
                  <a:cubicBezTo>
                    <a:pt x="281072" y="82924"/>
                    <a:pt x="281072" y="55469"/>
                    <a:pt x="263953" y="38474"/>
                  </a:cubicBezTo>
                  <a:cubicBezTo>
                    <a:pt x="256051" y="30629"/>
                    <a:pt x="244199" y="26707"/>
                    <a:pt x="233664" y="26707"/>
                  </a:cubicBezTo>
                  <a:cubicBezTo>
                    <a:pt x="225762" y="26707"/>
                    <a:pt x="219178" y="28015"/>
                    <a:pt x="213910" y="30629"/>
                  </a:cubicBezTo>
                  <a:cubicBezTo>
                    <a:pt x="213910" y="30629"/>
                    <a:pt x="213910" y="30629"/>
                    <a:pt x="217861" y="30629"/>
                  </a:cubicBezTo>
                  <a:cubicBezTo>
                    <a:pt x="223128" y="30629"/>
                    <a:pt x="227079" y="34551"/>
                    <a:pt x="227079" y="39781"/>
                  </a:cubicBezTo>
                  <a:cubicBezTo>
                    <a:pt x="227079" y="45010"/>
                    <a:pt x="223128" y="48932"/>
                    <a:pt x="217861" y="48932"/>
                  </a:cubicBezTo>
                  <a:cubicBezTo>
                    <a:pt x="217861" y="48932"/>
                    <a:pt x="217861" y="48932"/>
                    <a:pt x="192839" y="48932"/>
                  </a:cubicBezTo>
                  <a:cubicBezTo>
                    <a:pt x="187572" y="48932"/>
                    <a:pt x="183621" y="45010"/>
                    <a:pt x="183621" y="39781"/>
                  </a:cubicBezTo>
                  <a:cubicBezTo>
                    <a:pt x="183621" y="39781"/>
                    <a:pt x="183621" y="39781"/>
                    <a:pt x="183621" y="13634"/>
                  </a:cubicBezTo>
                  <a:cubicBezTo>
                    <a:pt x="183621" y="9712"/>
                    <a:pt x="187572" y="5790"/>
                    <a:pt x="192839" y="5790"/>
                  </a:cubicBezTo>
                  <a:close/>
                  <a:moveTo>
                    <a:pt x="121837" y="0"/>
                  </a:moveTo>
                  <a:cubicBezTo>
                    <a:pt x="131047" y="0"/>
                    <a:pt x="140258" y="5259"/>
                    <a:pt x="144205" y="13146"/>
                  </a:cubicBezTo>
                  <a:cubicBezTo>
                    <a:pt x="144205" y="13146"/>
                    <a:pt x="144205" y="13146"/>
                    <a:pt x="203415" y="120948"/>
                  </a:cubicBezTo>
                  <a:cubicBezTo>
                    <a:pt x="215257" y="118318"/>
                    <a:pt x="227099" y="119633"/>
                    <a:pt x="236309" y="123577"/>
                  </a:cubicBezTo>
                  <a:cubicBezTo>
                    <a:pt x="248151" y="128836"/>
                    <a:pt x="257361" y="139353"/>
                    <a:pt x="262624" y="153814"/>
                  </a:cubicBezTo>
                  <a:cubicBezTo>
                    <a:pt x="263940" y="155129"/>
                    <a:pt x="263940" y="157758"/>
                    <a:pt x="265256" y="160387"/>
                  </a:cubicBezTo>
                  <a:cubicBezTo>
                    <a:pt x="277098" y="191939"/>
                    <a:pt x="291571" y="236637"/>
                    <a:pt x="274466" y="281335"/>
                  </a:cubicBezTo>
                  <a:cubicBezTo>
                    <a:pt x="273150" y="285279"/>
                    <a:pt x="269203" y="286593"/>
                    <a:pt x="266572" y="286593"/>
                  </a:cubicBezTo>
                  <a:cubicBezTo>
                    <a:pt x="265256" y="286593"/>
                    <a:pt x="263940" y="286593"/>
                    <a:pt x="262624" y="286593"/>
                  </a:cubicBezTo>
                  <a:cubicBezTo>
                    <a:pt x="258677" y="285279"/>
                    <a:pt x="256045" y="280020"/>
                    <a:pt x="257361" y="274762"/>
                  </a:cubicBezTo>
                  <a:cubicBezTo>
                    <a:pt x="273150" y="235322"/>
                    <a:pt x="259993" y="197197"/>
                    <a:pt x="248151" y="165646"/>
                  </a:cubicBezTo>
                  <a:cubicBezTo>
                    <a:pt x="248151" y="164331"/>
                    <a:pt x="246835" y="161702"/>
                    <a:pt x="246835" y="159072"/>
                  </a:cubicBezTo>
                  <a:cubicBezTo>
                    <a:pt x="242888" y="149870"/>
                    <a:pt x="237625" y="143297"/>
                    <a:pt x="229730" y="139353"/>
                  </a:cubicBezTo>
                  <a:cubicBezTo>
                    <a:pt x="219204" y="135409"/>
                    <a:pt x="203415" y="136723"/>
                    <a:pt x="184994" y="145926"/>
                  </a:cubicBezTo>
                  <a:cubicBezTo>
                    <a:pt x="178415" y="148555"/>
                    <a:pt x="167889" y="156443"/>
                    <a:pt x="170520" y="161702"/>
                  </a:cubicBezTo>
                  <a:cubicBezTo>
                    <a:pt x="173152" y="170904"/>
                    <a:pt x="183678" y="169590"/>
                    <a:pt x="184994" y="169590"/>
                  </a:cubicBezTo>
                  <a:cubicBezTo>
                    <a:pt x="196836" y="169590"/>
                    <a:pt x="204731" y="172219"/>
                    <a:pt x="209994" y="180107"/>
                  </a:cubicBezTo>
                  <a:cubicBezTo>
                    <a:pt x="215257" y="189309"/>
                    <a:pt x="212625" y="199827"/>
                    <a:pt x="211309" y="202456"/>
                  </a:cubicBezTo>
                  <a:cubicBezTo>
                    <a:pt x="206046" y="226120"/>
                    <a:pt x="211309" y="241895"/>
                    <a:pt x="227099" y="251098"/>
                  </a:cubicBezTo>
                  <a:cubicBezTo>
                    <a:pt x="231046" y="252413"/>
                    <a:pt x="233677" y="257671"/>
                    <a:pt x="231046" y="262930"/>
                  </a:cubicBezTo>
                  <a:cubicBezTo>
                    <a:pt x="228414" y="266874"/>
                    <a:pt x="223151" y="268188"/>
                    <a:pt x="219204" y="266874"/>
                  </a:cubicBezTo>
                  <a:cubicBezTo>
                    <a:pt x="219204" y="265559"/>
                    <a:pt x="219204" y="265559"/>
                    <a:pt x="217888" y="265559"/>
                  </a:cubicBezTo>
                  <a:cubicBezTo>
                    <a:pt x="217888" y="265559"/>
                    <a:pt x="217888" y="265559"/>
                    <a:pt x="154731" y="299740"/>
                  </a:cubicBezTo>
                  <a:cubicBezTo>
                    <a:pt x="158679" y="306313"/>
                    <a:pt x="166573" y="315516"/>
                    <a:pt x="175783" y="319460"/>
                  </a:cubicBezTo>
                  <a:cubicBezTo>
                    <a:pt x="179731" y="322089"/>
                    <a:pt x="182362" y="327347"/>
                    <a:pt x="179731" y="331291"/>
                  </a:cubicBezTo>
                  <a:cubicBezTo>
                    <a:pt x="178415" y="335235"/>
                    <a:pt x="175783" y="336550"/>
                    <a:pt x="171836" y="336550"/>
                  </a:cubicBezTo>
                  <a:cubicBezTo>
                    <a:pt x="170520" y="336550"/>
                    <a:pt x="169205" y="336550"/>
                    <a:pt x="167889" y="335235"/>
                  </a:cubicBezTo>
                  <a:cubicBezTo>
                    <a:pt x="153415" y="328662"/>
                    <a:pt x="142889" y="314201"/>
                    <a:pt x="137626" y="306313"/>
                  </a:cubicBezTo>
                  <a:cubicBezTo>
                    <a:pt x="137626" y="306313"/>
                    <a:pt x="136311" y="306313"/>
                    <a:pt x="136311" y="306313"/>
                  </a:cubicBezTo>
                  <a:cubicBezTo>
                    <a:pt x="127100" y="306313"/>
                    <a:pt x="117890" y="302369"/>
                    <a:pt x="112627" y="294481"/>
                  </a:cubicBezTo>
                  <a:cubicBezTo>
                    <a:pt x="112627" y="294481"/>
                    <a:pt x="112627" y="294481"/>
                    <a:pt x="107364" y="297111"/>
                  </a:cubicBezTo>
                  <a:cubicBezTo>
                    <a:pt x="103416" y="299740"/>
                    <a:pt x="98153" y="301055"/>
                    <a:pt x="94206" y="301055"/>
                  </a:cubicBezTo>
                  <a:cubicBezTo>
                    <a:pt x="84996" y="301055"/>
                    <a:pt x="75785" y="295796"/>
                    <a:pt x="70522" y="286593"/>
                  </a:cubicBezTo>
                  <a:cubicBezTo>
                    <a:pt x="70522" y="286593"/>
                    <a:pt x="70522" y="286593"/>
                    <a:pt x="70522" y="285279"/>
                  </a:cubicBezTo>
                  <a:cubicBezTo>
                    <a:pt x="67891" y="281335"/>
                    <a:pt x="66575" y="276076"/>
                    <a:pt x="67891" y="272132"/>
                  </a:cubicBezTo>
                  <a:cubicBezTo>
                    <a:pt x="58680" y="270818"/>
                    <a:pt x="52102" y="265559"/>
                    <a:pt x="48154" y="257671"/>
                  </a:cubicBezTo>
                  <a:cubicBezTo>
                    <a:pt x="48154" y="257671"/>
                    <a:pt x="48154" y="257671"/>
                    <a:pt x="48154" y="256356"/>
                  </a:cubicBezTo>
                  <a:cubicBezTo>
                    <a:pt x="42891" y="249783"/>
                    <a:pt x="42891" y="240581"/>
                    <a:pt x="46838" y="234007"/>
                  </a:cubicBezTo>
                  <a:cubicBezTo>
                    <a:pt x="42891" y="231378"/>
                    <a:pt x="38944" y="227434"/>
                    <a:pt x="36312" y="223490"/>
                  </a:cubicBezTo>
                  <a:cubicBezTo>
                    <a:pt x="36312" y="223490"/>
                    <a:pt x="36312" y="223490"/>
                    <a:pt x="36312" y="222176"/>
                  </a:cubicBezTo>
                  <a:cubicBezTo>
                    <a:pt x="32365" y="215602"/>
                    <a:pt x="32365" y="209029"/>
                    <a:pt x="33681" y="202456"/>
                  </a:cubicBezTo>
                  <a:cubicBezTo>
                    <a:pt x="36312" y="195883"/>
                    <a:pt x="40260" y="189309"/>
                    <a:pt x="46838" y="186680"/>
                  </a:cubicBezTo>
                  <a:cubicBezTo>
                    <a:pt x="46838" y="186680"/>
                    <a:pt x="46838" y="186680"/>
                    <a:pt x="53417" y="182736"/>
                  </a:cubicBezTo>
                  <a:cubicBezTo>
                    <a:pt x="53417" y="182736"/>
                    <a:pt x="53417" y="182736"/>
                    <a:pt x="3418" y="90711"/>
                  </a:cubicBezTo>
                  <a:cubicBezTo>
                    <a:pt x="-529" y="84138"/>
                    <a:pt x="-529" y="77564"/>
                    <a:pt x="787" y="70991"/>
                  </a:cubicBezTo>
                  <a:cubicBezTo>
                    <a:pt x="3418" y="63103"/>
                    <a:pt x="7365" y="57845"/>
                    <a:pt x="13944" y="55215"/>
                  </a:cubicBezTo>
                  <a:cubicBezTo>
                    <a:pt x="13944" y="55215"/>
                    <a:pt x="13944" y="55215"/>
                    <a:pt x="108679" y="2629"/>
                  </a:cubicBezTo>
                  <a:cubicBezTo>
                    <a:pt x="112627" y="1315"/>
                    <a:pt x="116574" y="0"/>
                    <a:pt x="12183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ṣḷïďè" title="WSpneox6o6">
              <a:extLst>
                <a:ext uri="{FF2B5EF4-FFF2-40B4-BE49-F238E27FC236}">
                  <a16:creationId xmlns:a16="http://schemas.microsoft.com/office/drawing/2014/main" xmlns="" id="{A79FA092-B162-419B-BE70-88AA0F8948F3}"/>
                </a:ext>
              </a:extLst>
            </p:cNvPr>
            <p:cNvSpPr/>
            <p:nvPr/>
          </p:nvSpPr>
          <p:spPr bwMode="auto">
            <a:xfrm>
              <a:off x="3981000" y="2730210"/>
              <a:ext cx="315000" cy="361102"/>
            </a:xfrm>
            <a:custGeom>
              <a:avLst/>
              <a:gdLst>
                <a:gd name="connsiteX0" fmla="*/ 95356 w 293583"/>
                <a:gd name="connsiteY0" fmla="*/ 263525 h 336550"/>
                <a:gd name="connsiteX1" fmla="*/ 89006 w 293583"/>
                <a:gd name="connsiteY1" fmla="*/ 266065 h 336550"/>
                <a:gd name="connsiteX2" fmla="*/ 85196 w 293583"/>
                <a:gd name="connsiteY2" fmla="*/ 271145 h 336550"/>
                <a:gd name="connsiteX3" fmla="*/ 86466 w 293583"/>
                <a:gd name="connsiteY3" fmla="*/ 277495 h 336550"/>
                <a:gd name="connsiteX4" fmla="*/ 86466 w 293583"/>
                <a:gd name="connsiteY4" fmla="*/ 278765 h 336550"/>
                <a:gd name="connsiteX5" fmla="*/ 94086 w 293583"/>
                <a:gd name="connsiteY5" fmla="*/ 282575 h 336550"/>
                <a:gd name="connsiteX6" fmla="*/ 97896 w 293583"/>
                <a:gd name="connsiteY6" fmla="*/ 281305 h 336550"/>
                <a:gd name="connsiteX7" fmla="*/ 104246 w 293583"/>
                <a:gd name="connsiteY7" fmla="*/ 278765 h 336550"/>
                <a:gd name="connsiteX8" fmla="*/ 95356 w 293583"/>
                <a:gd name="connsiteY8" fmla="*/ 263525 h 336550"/>
                <a:gd name="connsiteX9" fmla="*/ 194734 w 293583"/>
                <a:gd name="connsiteY9" fmla="*/ 241300 h 336550"/>
                <a:gd name="connsiteX10" fmla="*/ 123296 w 293583"/>
                <a:gd name="connsiteY10" fmla="*/ 278628 h 336550"/>
                <a:gd name="connsiteX11" fmla="*/ 127265 w 293583"/>
                <a:gd name="connsiteY11" fmla="*/ 285064 h 336550"/>
                <a:gd name="connsiteX12" fmla="*/ 135202 w 293583"/>
                <a:gd name="connsiteY12" fmla="*/ 288925 h 336550"/>
                <a:gd name="connsiteX13" fmla="*/ 139171 w 293583"/>
                <a:gd name="connsiteY13" fmla="*/ 287638 h 336550"/>
                <a:gd name="connsiteX14" fmla="*/ 202671 w 293583"/>
                <a:gd name="connsiteY14" fmla="*/ 254172 h 336550"/>
                <a:gd name="connsiteX15" fmla="*/ 194734 w 293583"/>
                <a:gd name="connsiteY15" fmla="*/ 241300 h 336550"/>
                <a:gd name="connsiteX16" fmla="*/ 77894 w 293583"/>
                <a:gd name="connsiteY16" fmla="*/ 230187 h 336550"/>
                <a:gd name="connsiteX17" fmla="*/ 71544 w 293583"/>
                <a:gd name="connsiteY17" fmla="*/ 234156 h 336550"/>
                <a:gd name="connsiteX18" fmla="*/ 66464 w 293583"/>
                <a:gd name="connsiteY18" fmla="*/ 236802 h 336550"/>
                <a:gd name="connsiteX19" fmla="*/ 62654 w 293583"/>
                <a:gd name="connsiteY19" fmla="*/ 248708 h 336550"/>
                <a:gd name="connsiteX20" fmla="*/ 63924 w 293583"/>
                <a:gd name="connsiteY20" fmla="*/ 250031 h 336550"/>
                <a:gd name="connsiteX21" fmla="*/ 71544 w 293583"/>
                <a:gd name="connsiteY21" fmla="*/ 254000 h 336550"/>
                <a:gd name="connsiteX22" fmla="*/ 75354 w 293583"/>
                <a:gd name="connsiteY22" fmla="*/ 254000 h 336550"/>
                <a:gd name="connsiteX23" fmla="*/ 80434 w 293583"/>
                <a:gd name="connsiteY23" fmla="*/ 250031 h 336550"/>
                <a:gd name="connsiteX24" fmla="*/ 86784 w 293583"/>
                <a:gd name="connsiteY24" fmla="*/ 247385 h 336550"/>
                <a:gd name="connsiteX25" fmla="*/ 77894 w 293583"/>
                <a:gd name="connsiteY25" fmla="*/ 230187 h 336550"/>
                <a:gd name="connsiteX26" fmla="*/ 61067 w 293583"/>
                <a:gd name="connsiteY26" fmla="*/ 198437 h 336550"/>
                <a:gd name="connsiteX27" fmla="*/ 54187 w 293583"/>
                <a:gd name="connsiteY27" fmla="*/ 202604 h 336550"/>
                <a:gd name="connsiteX28" fmla="*/ 50060 w 293583"/>
                <a:gd name="connsiteY28" fmla="*/ 206771 h 336550"/>
                <a:gd name="connsiteX29" fmla="*/ 51436 w 293583"/>
                <a:gd name="connsiteY29" fmla="*/ 215106 h 336550"/>
                <a:gd name="connsiteX30" fmla="*/ 59691 w 293583"/>
                <a:gd name="connsiteY30" fmla="*/ 220662 h 336550"/>
                <a:gd name="connsiteX31" fmla="*/ 63818 w 293583"/>
                <a:gd name="connsiteY31" fmla="*/ 219273 h 336550"/>
                <a:gd name="connsiteX32" fmla="*/ 69322 w 293583"/>
                <a:gd name="connsiteY32" fmla="*/ 216495 h 336550"/>
                <a:gd name="connsiteX33" fmla="*/ 61067 w 293583"/>
                <a:gd name="connsiteY33" fmla="*/ 198437 h 336550"/>
                <a:gd name="connsiteX34" fmla="*/ 141011 w 293583"/>
                <a:gd name="connsiteY34" fmla="*/ 42862 h 336550"/>
                <a:gd name="connsiteX35" fmla="*/ 29634 w 293583"/>
                <a:gd name="connsiteY35" fmla="*/ 103643 h 336550"/>
                <a:gd name="connsiteX36" fmla="*/ 116115 w 293583"/>
                <a:gd name="connsiteY36" fmla="*/ 263525 h 336550"/>
                <a:gd name="connsiteX37" fmla="*/ 190803 w 293583"/>
                <a:gd name="connsiteY37" fmla="*/ 222564 h 336550"/>
                <a:gd name="connsiteX38" fmla="*/ 193424 w 293583"/>
                <a:gd name="connsiteY38" fmla="*/ 198780 h 336550"/>
                <a:gd name="connsiteX39" fmla="*/ 193424 w 293583"/>
                <a:gd name="connsiteY39" fmla="*/ 197458 h 336550"/>
                <a:gd name="connsiteX40" fmla="*/ 194734 w 293583"/>
                <a:gd name="connsiteY40" fmla="*/ 189530 h 336550"/>
                <a:gd name="connsiteX41" fmla="*/ 185562 w 293583"/>
                <a:gd name="connsiteY41" fmla="*/ 186888 h 336550"/>
                <a:gd name="connsiteX42" fmla="*/ 152804 w 293583"/>
                <a:gd name="connsiteY42" fmla="*/ 167068 h 336550"/>
                <a:gd name="connsiteX43" fmla="*/ 177700 w 293583"/>
                <a:gd name="connsiteY43" fmla="*/ 130070 h 336550"/>
                <a:gd name="connsiteX44" fmla="*/ 185562 w 293583"/>
                <a:gd name="connsiteY44" fmla="*/ 126106 h 336550"/>
                <a:gd name="connsiteX45" fmla="*/ 141011 w 293583"/>
                <a:gd name="connsiteY45" fmla="*/ 42862 h 336550"/>
                <a:gd name="connsiteX46" fmla="*/ 120699 w 293583"/>
                <a:gd name="connsiteY46" fmla="*/ 17462 h 336550"/>
                <a:gd name="connsiteX47" fmla="*/ 116748 w 293583"/>
                <a:gd name="connsiteY47" fmla="*/ 18785 h 336550"/>
                <a:gd name="connsiteX48" fmla="*/ 20614 w 293583"/>
                <a:gd name="connsiteY48" fmla="*/ 70379 h 336550"/>
                <a:gd name="connsiteX49" fmla="*/ 16663 w 293583"/>
                <a:gd name="connsiteY49" fmla="*/ 75671 h 336550"/>
                <a:gd name="connsiteX50" fmla="*/ 16663 w 293583"/>
                <a:gd name="connsiteY50" fmla="*/ 82285 h 336550"/>
                <a:gd name="connsiteX51" fmla="*/ 20614 w 293583"/>
                <a:gd name="connsiteY51" fmla="*/ 88900 h 336550"/>
                <a:gd name="connsiteX52" fmla="*/ 131234 w 293583"/>
                <a:gd name="connsiteY52" fmla="*/ 29368 h 336550"/>
                <a:gd name="connsiteX53" fmla="*/ 128600 w 293583"/>
                <a:gd name="connsiteY53" fmla="*/ 22754 h 336550"/>
                <a:gd name="connsiteX54" fmla="*/ 120699 w 293583"/>
                <a:gd name="connsiteY54" fmla="*/ 17462 h 336550"/>
                <a:gd name="connsiteX55" fmla="*/ 192839 w 293583"/>
                <a:gd name="connsiteY55" fmla="*/ 5790 h 336550"/>
                <a:gd name="connsiteX56" fmla="*/ 202058 w 293583"/>
                <a:gd name="connsiteY56" fmla="*/ 13634 h 336550"/>
                <a:gd name="connsiteX57" fmla="*/ 202058 w 293583"/>
                <a:gd name="connsiteY57" fmla="*/ 17556 h 336550"/>
                <a:gd name="connsiteX58" fmla="*/ 275805 w 293583"/>
                <a:gd name="connsiteY58" fmla="*/ 26707 h 336550"/>
                <a:gd name="connsiteX59" fmla="*/ 275805 w 293583"/>
                <a:gd name="connsiteY59" fmla="*/ 111685 h 336550"/>
                <a:gd name="connsiteX60" fmla="*/ 270537 w 293583"/>
                <a:gd name="connsiteY60" fmla="*/ 114300 h 336550"/>
                <a:gd name="connsiteX61" fmla="*/ 263953 w 293583"/>
                <a:gd name="connsiteY61" fmla="*/ 111685 h 336550"/>
                <a:gd name="connsiteX62" fmla="*/ 263953 w 293583"/>
                <a:gd name="connsiteY62" fmla="*/ 99919 h 336550"/>
                <a:gd name="connsiteX63" fmla="*/ 263953 w 293583"/>
                <a:gd name="connsiteY63" fmla="*/ 38474 h 336550"/>
                <a:gd name="connsiteX64" fmla="*/ 233664 w 293583"/>
                <a:gd name="connsiteY64" fmla="*/ 26707 h 336550"/>
                <a:gd name="connsiteX65" fmla="*/ 213910 w 293583"/>
                <a:gd name="connsiteY65" fmla="*/ 30629 h 336550"/>
                <a:gd name="connsiteX66" fmla="*/ 217861 w 293583"/>
                <a:gd name="connsiteY66" fmla="*/ 30629 h 336550"/>
                <a:gd name="connsiteX67" fmla="*/ 227079 w 293583"/>
                <a:gd name="connsiteY67" fmla="*/ 39781 h 336550"/>
                <a:gd name="connsiteX68" fmla="*/ 217861 w 293583"/>
                <a:gd name="connsiteY68" fmla="*/ 48932 h 336550"/>
                <a:gd name="connsiteX69" fmla="*/ 192839 w 293583"/>
                <a:gd name="connsiteY69" fmla="*/ 48932 h 336550"/>
                <a:gd name="connsiteX70" fmla="*/ 183621 w 293583"/>
                <a:gd name="connsiteY70" fmla="*/ 39781 h 336550"/>
                <a:gd name="connsiteX71" fmla="*/ 183621 w 293583"/>
                <a:gd name="connsiteY71" fmla="*/ 13634 h 336550"/>
                <a:gd name="connsiteX72" fmla="*/ 192839 w 293583"/>
                <a:gd name="connsiteY72" fmla="*/ 5790 h 336550"/>
                <a:gd name="connsiteX73" fmla="*/ 121837 w 293583"/>
                <a:gd name="connsiteY73" fmla="*/ 0 h 336550"/>
                <a:gd name="connsiteX74" fmla="*/ 144205 w 293583"/>
                <a:gd name="connsiteY74" fmla="*/ 13146 h 336550"/>
                <a:gd name="connsiteX75" fmla="*/ 203415 w 293583"/>
                <a:gd name="connsiteY75" fmla="*/ 120948 h 336550"/>
                <a:gd name="connsiteX76" fmla="*/ 236309 w 293583"/>
                <a:gd name="connsiteY76" fmla="*/ 123577 h 336550"/>
                <a:gd name="connsiteX77" fmla="*/ 262624 w 293583"/>
                <a:gd name="connsiteY77" fmla="*/ 153814 h 336550"/>
                <a:gd name="connsiteX78" fmla="*/ 265256 w 293583"/>
                <a:gd name="connsiteY78" fmla="*/ 160387 h 336550"/>
                <a:gd name="connsiteX79" fmla="*/ 274466 w 293583"/>
                <a:gd name="connsiteY79" fmla="*/ 281335 h 336550"/>
                <a:gd name="connsiteX80" fmla="*/ 266572 w 293583"/>
                <a:gd name="connsiteY80" fmla="*/ 286593 h 336550"/>
                <a:gd name="connsiteX81" fmla="*/ 262624 w 293583"/>
                <a:gd name="connsiteY81" fmla="*/ 286593 h 336550"/>
                <a:gd name="connsiteX82" fmla="*/ 257361 w 293583"/>
                <a:gd name="connsiteY82" fmla="*/ 274762 h 336550"/>
                <a:gd name="connsiteX83" fmla="*/ 248151 w 293583"/>
                <a:gd name="connsiteY83" fmla="*/ 165646 h 336550"/>
                <a:gd name="connsiteX84" fmla="*/ 246835 w 293583"/>
                <a:gd name="connsiteY84" fmla="*/ 159072 h 336550"/>
                <a:gd name="connsiteX85" fmla="*/ 229730 w 293583"/>
                <a:gd name="connsiteY85" fmla="*/ 139353 h 336550"/>
                <a:gd name="connsiteX86" fmla="*/ 184994 w 293583"/>
                <a:gd name="connsiteY86" fmla="*/ 145926 h 336550"/>
                <a:gd name="connsiteX87" fmla="*/ 170520 w 293583"/>
                <a:gd name="connsiteY87" fmla="*/ 161702 h 336550"/>
                <a:gd name="connsiteX88" fmla="*/ 184994 w 293583"/>
                <a:gd name="connsiteY88" fmla="*/ 169590 h 336550"/>
                <a:gd name="connsiteX89" fmla="*/ 209994 w 293583"/>
                <a:gd name="connsiteY89" fmla="*/ 180107 h 336550"/>
                <a:gd name="connsiteX90" fmla="*/ 211309 w 293583"/>
                <a:gd name="connsiteY90" fmla="*/ 202456 h 336550"/>
                <a:gd name="connsiteX91" fmla="*/ 227099 w 293583"/>
                <a:gd name="connsiteY91" fmla="*/ 251098 h 336550"/>
                <a:gd name="connsiteX92" fmla="*/ 231046 w 293583"/>
                <a:gd name="connsiteY92" fmla="*/ 262930 h 336550"/>
                <a:gd name="connsiteX93" fmla="*/ 219204 w 293583"/>
                <a:gd name="connsiteY93" fmla="*/ 266874 h 336550"/>
                <a:gd name="connsiteX94" fmla="*/ 217888 w 293583"/>
                <a:gd name="connsiteY94" fmla="*/ 265559 h 336550"/>
                <a:gd name="connsiteX95" fmla="*/ 154731 w 293583"/>
                <a:gd name="connsiteY95" fmla="*/ 299740 h 336550"/>
                <a:gd name="connsiteX96" fmla="*/ 175783 w 293583"/>
                <a:gd name="connsiteY96" fmla="*/ 319460 h 336550"/>
                <a:gd name="connsiteX97" fmla="*/ 179731 w 293583"/>
                <a:gd name="connsiteY97" fmla="*/ 331291 h 336550"/>
                <a:gd name="connsiteX98" fmla="*/ 171836 w 293583"/>
                <a:gd name="connsiteY98" fmla="*/ 336550 h 336550"/>
                <a:gd name="connsiteX99" fmla="*/ 167889 w 293583"/>
                <a:gd name="connsiteY99" fmla="*/ 335235 h 336550"/>
                <a:gd name="connsiteX100" fmla="*/ 137626 w 293583"/>
                <a:gd name="connsiteY100" fmla="*/ 306313 h 336550"/>
                <a:gd name="connsiteX101" fmla="*/ 136311 w 293583"/>
                <a:gd name="connsiteY101" fmla="*/ 306313 h 336550"/>
                <a:gd name="connsiteX102" fmla="*/ 112627 w 293583"/>
                <a:gd name="connsiteY102" fmla="*/ 294481 h 336550"/>
                <a:gd name="connsiteX103" fmla="*/ 107364 w 293583"/>
                <a:gd name="connsiteY103" fmla="*/ 297111 h 336550"/>
                <a:gd name="connsiteX104" fmla="*/ 94206 w 293583"/>
                <a:gd name="connsiteY104" fmla="*/ 301055 h 336550"/>
                <a:gd name="connsiteX105" fmla="*/ 70522 w 293583"/>
                <a:gd name="connsiteY105" fmla="*/ 286593 h 336550"/>
                <a:gd name="connsiteX106" fmla="*/ 70522 w 293583"/>
                <a:gd name="connsiteY106" fmla="*/ 285279 h 336550"/>
                <a:gd name="connsiteX107" fmla="*/ 67891 w 293583"/>
                <a:gd name="connsiteY107" fmla="*/ 272132 h 336550"/>
                <a:gd name="connsiteX108" fmla="*/ 48154 w 293583"/>
                <a:gd name="connsiteY108" fmla="*/ 257671 h 336550"/>
                <a:gd name="connsiteX109" fmla="*/ 48154 w 293583"/>
                <a:gd name="connsiteY109" fmla="*/ 256356 h 336550"/>
                <a:gd name="connsiteX110" fmla="*/ 46838 w 293583"/>
                <a:gd name="connsiteY110" fmla="*/ 234007 h 336550"/>
                <a:gd name="connsiteX111" fmla="*/ 36312 w 293583"/>
                <a:gd name="connsiteY111" fmla="*/ 223490 h 336550"/>
                <a:gd name="connsiteX112" fmla="*/ 36312 w 293583"/>
                <a:gd name="connsiteY112" fmla="*/ 222176 h 336550"/>
                <a:gd name="connsiteX113" fmla="*/ 33681 w 293583"/>
                <a:gd name="connsiteY113" fmla="*/ 202456 h 336550"/>
                <a:gd name="connsiteX114" fmla="*/ 46838 w 293583"/>
                <a:gd name="connsiteY114" fmla="*/ 186680 h 336550"/>
                <a:gd name="connsiteX115" fmla="*/ 53417 w 293583"/>
                <a:gd name="connsiteY115" fmla="*/ 182736 h 336550"/>
                <a:gd name="connsiteX116" fmla="*/ 3418 w 293583"/>
                <a:gd name="connsiteY116" fmla="*/ 90711 h 336550"/>
                <a:gd name="connsiteX117" fmla="*/ 787 w 293583"/>
                <a:gd name="connsiteY117" fmla="*/ 70991 h 336550"/>
                <a:gd name="connsiteX118" fmla="*/ 13944 w 293583"/>
                <a:gd name="connsiteY118" fmla="*/ 55215 h 336550"/>
                <a:gd name="connsiteX119" fmla="*/ 108679 w 293583"/>
                <a:gd name="connsiteY119" fmla="*/ 2629 h 336550"/>
                <a:gd name="connsiteX120" fmla="*/ 121837 w 293583"/>
                <a:gd name="connsiteY120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293583" h="336550">
                  <a:moveTo>
                    <a:pt x="95356" y="263525"/>
                  </a:moveTo>
                  <a:cubicBezTo>
                    <a:pt x="95356" y="263525"/>
                    <a:pt x="95356" y="263525"/>
                    <a:pt x="89006" y="266065"/>
                  </a:cubicBezTo>
                  <a:cubicBezTo>
                    <a:pt x="87736" y="267335"/>
                    <a:pt x="86466" y="268605"/>
                    <a:pt x="85196" y="271145"/>
                  </a:cubicBezTo>
                  <a:cubicBezTo>
                    <a:pt x="85196" y="273685"/>
                    <a:pt x="85196" y="274955"/>
                    <a:pt x="86466" y="277495"/>
                  </a:cubicBezTo>
                  <a:cubicBezTo>
                    <a:pt x="86466" y="277495"/>
                    <a:pt x="86466" y="277495"/>
                    <a:pt x="86466" y="278765"/>
                  </a:cubicBezTo>
                  <a:cubicBezTo>
                    <a:pt x="87736" y="281305"/>
                    <a:pt x="91546" y="282575"/>
                    <a:pt x="94086" y="282575"/>
                  </a:cubicBezTo>
                  <a:cubicBezTo>
                    <a:pt x="95356" y="282575"/>
                    <a:pt x="96626" y="282575"/>
                    <a:pt x="97896" y="281305"/>
                  </a:cubicBezTo>
                  <a:lnTo>
                    <a:pt x="104246" y="278765"/>
                  </a:lnTo>
                  <a:cubicBezTo>
                    <a:pt x="104246" y="278765"/>
                    <a:pt x="104246" y="278765"/>
                    <a:pt x="95356" y="263525"/>
                  </a:cubicBezTo>
                  <a:close/>
                  <a:moveTo>
                    <a:pt x="194734" y="241300"/>
                  </a:moveTo>
                  <a:cubicBezTo>
                    <a:pt x="194734" y="241300"/>
                    <a:pt x="194734" y="241300"/>
                    <a:pt x="123296" y="278628"/>
                  </a:cubicBezTo>
                  <a:cubicBezTo>
                    <a:pt x="123296" y="278628"/>
                    <a:pt x="123296" y="278628"/>
                    <a:pt x="127265" y="285064"/>
                  </a:cubicBezTo>
                  <a:cubicBezTo>
                    <a:pt x="128588" y="287638"/>
                    <a:pt x="131233" y="288925"/>
                    <a:pt x="135202" y="288925"/>
                  </a:cubicBezTo>
                  <a:cubicBezTo>
                    <a:pt x="136525" y="288925"/>
                    <a:pt x="137848" y="288925"/>
                    <a:pt x="139171" y="287638"/>
                  </a:cubicBezTo>
                  <a:cubicBezTo>
                    <a:pt x="139171" y="287638"/>
                    <a:pt x="139171" y="287638"/>
                    <a:pt x="202671" y="254172"/>
                  </a:cubicBezTo>
                  <a:cubicBezTo>
                    <a:pt x="200025" y="250310"/>
                    <a:pt x="196057" y="246449"/>
                    <a:pt x="194734" y="241300"/>
                  </a:cubicBezTo>
                  <a:close/>
                  <a:moveTo>
                    <a:pt x="77894" y="230187"/>
                  </a:moveTo>
                  <a:cubicBezTo>
                    <a:pt x="77894" y="230187"/>
                    <a:pt x="77894" y="230187"/>
                    <a:pt x="71544" y="234156"/>
                  </a:cubicBezTo>
                  <a:cubicBezTo>
                    <a:pt x="71544" y="234156"/>
                    <a:pt x="71544" y="234156"/>
                    <a:pt x="66464" y="236802"/>
                  </a:cubicBezTo>
                  <a:cubicBezTo>
                    <a:pt x="62654" y="239448"/>
                    <a:pt x="61384" y="244739"/>
                    <a:pt x="62654" y="248708"/>
                  </a:cubicBezTo>
                  <a:cubicBezTo>
                    <a:pt x="62654" y="248708"/>
                    <a:pt x="62654" y="248708"/>
                    <a:pt x="63924" y="250031"/>
                  </a:cubicBezTo>
                  <a:cubicBezTo>
                    <a:pt x="65194" y="252677"/>
                    <a:pt x="67734" y="254000"/>
                    <a:pt x="71544" y="254000"/>
                  </a:cubicBezTo>
                  <a:cubicBezTo>
                    <a:pt x="72814" y="254000"/>
                    <a:pt x="74084" y="254000"/>
                    <a:pt x="75354" y="254000"/>
                  </a:cubicBezTo>
                  <a:cubicBezTo>
                    <a:pt x="75354" y="254000"/>
                    <a:pt x="75354" y="254000"/>
                    <a:pt x="80434" y="250031"/>
                  </a:cubicBezTo>
                  <a:cubicBezTo>
                    <a:pt x="80434" y="250031"/>
                    <a:pt x="80434" y="250031"/>
                    <a:pt x="86784" y="247385"/>
                  </a:cubicBezTo>
                  <a:cubicBezTo>
                    <a:pt x="86784" y="247385"/>
                    <a:pt x="86784" y="247385"/>
                    <a:pt x="77894" y="230187"/>
                  </a:cubicBezTo>
                  <a:close/>
                  <a:moveTo>
                    <a:pt x="61067" y="198437"/>
                  </a:moveTo>
                  <a:cubicBezTo>
                    <a:pt x="61067" y="198437"/>
                    <a:pt x="61067" y="198437"/>
                    <a:pt x="54187" y="202604"/>
                  </a:cubicBezTo>
                  <a:cubicBezTo>
                    <a:pt x="52811" y="202604"/>
                    <a:pt x="51436" y="205382"/>
                    <a:pt x="50060" y="206771"/>
                  </a:cubicBezTo>
                  <a:cubicBezTo>
                    <a:pt x="48684" y="209550"/>
                    <a:pt x="50060" y="212328"/>
                    <a:pt x="51436" y="215106"/>
                  </a:cubicBezTo>
                  <a:cubicBezTo>
                    <a:pt x="52811" y="217884"/>
                    <a:pt x="55563" y="220662"/>
                    <a:pt x="59691" y="220662"/>
                  </a:cubicBezTo>
                  <a:cubicBezTo>
                    <a:pt x="61067" y="220662"/>
                    <a:pt x="62443" y="220662"/>
                    <a:pt x="63818" y="219273"/>
                  </a:cubicBezTo>
                  <a:cubicBezTo>
                    <a:pt x="63818" y="219273"/>
                    <a:pt x="63818" y="219273"/>
                    <a:pt x="69322" y="216495"/>
                  </a:cubicBezTo>
                  <a:cubicBezTo>
                    <a:pt x="69322" y="216495"/>
                    <a:pt x="69322" y="216495"/>
                    <a:pt x="61067" y="198437"/>
                  </a:cubicBezTo>
                  <a:close/>
                  <a:moveTo>
                    <a:pt x="141011" y="42862"/>
                  </a:moveTo>
                  <a:cubicBezTo>
                    <a:pt x="141011" y="42862"/>
                    <a:pt x="141011" y="42862"/>
                    <a:pt x="29634" y="103643"/>
                  </a:cubicBezTo>
                  <a:cubicBezTo>
                    <a:pt x="29634" y="103643"/>
                    <a:pt x="29634" y="103643"/>
                    <a:pt x="116115" y="263525"/>
                  </a:cubicBezTo>
                  <a:cubicBezTo>
                    <a:pt x="116115" y="263525"/>
                    <a:pt x="116115" y="263525"/>
                    <a:pt x="190803" y="222564"/>
                  </a:cubicBezTo>
                  <a:cubicBezTo>
                    <a:pt x="190803" y="215957"/>
                    <a:pt x="190803" y="208029"/>
                    <a:pt x="193424" y="198780"/>
                  </a:cubicBezTo>
                  <a:cubicBezTo>
                    <a:pt x="193424" y="197458"/>
                    <a:pt x="193424" y="197458"/>
                    <a:pt x="193424" y="197458"/>
                  </a:cubicBezTo>
                  <a:cubicBezTo>
                    <a:pt x="194734" y="194816"/>
                    <a:pt x="194734" y="190852"/>
                    <a:pt x="194734" y="189530"/>
                  </a:cubicBezTo>
                  <a:cubicBezTo>
                    <a:pt x="193424" y="188209"/>
                    <a:pt x="190803" y="186888"/>
                    <a:pt x="185562" y="186888"/>
                  </a:cubicBezTo>
                  <a:cubicBezTo>
                    <a:pt x="176389" y="188209"/>
                    <a:pt x="159355" y="185566"/>
                    <a:pt x="152804" y="167068"/>
                  </a:cubicBezTo>
                  <a:cubicBezTo>
                    <a:pt x="147562" y="153854"/>
                    <a:pt x="158045" y="139319"/>
                    <a:pt x="177700" y="130070"/>
                  </a:cubicBezTo>
                  <a:cubicBezTo>
                    <a:pt x="180320" y="128749"/>
                    <a:pt x="182941" y="127428"/>
                    <a:pt x="185562" y="126106"/>
                  </a:cubicBezTo>
                  <a:cubicBezTo>
                    <a:pt x="185562" y="126106"/>
                    <a:pt x="185562" y="126106"/>
                    <a:pt x="141011" y="42862"/>
                  </a:cubicBezTo>
                  <a:close/>
                  <a:moveTo>
                    <a:pt x="120699" y="17462"/>
                  </a:moveTo>
                  <a:cubicBezTo>
                    <a:pt x="119382" y="17462"/>
                    <a:pt x="118065" y="18785"/>
                    <a:pt x="116748" y="18785"/>
                  </a:cubicBezTo>
                  <a:cubicBezTo>
                    <a:pt x="116748" y="18785"/>
                    <a:pt x="116748" y="18785"/>
                    <a:pt x="20614" y="70379"/>
                  </a:cubicBezTo>
                  <a:cubicBezTo>
                    <a:pt x="17980" y="71702"/>
                    <a:pt x="16663" y="74348"/>
                    <a:pt x="16663" y="75671"/>
                  </a:cubicBezTo>
                  <a:cubicBezTo>
                    <a:pt x="15346" y="78317"/>
                    <a:pt x="15346" y="80962"/>
                    <a:pt x="16663" y="82285"/>
                  </a:cubicBezTo>
                  <a:cubicBezTo>
                    <a:pt x="16663" y="82285"/>
                    <a:pt x="16663" y="82285"/>
                    <a:pt x="20614" y="88900"/>
                  </a:cubicBezTo>
                  <a:cubicBezTo>
                    <a:pt x="20614" y="88900"/>
                    <a:pt x="20614" y="88900"/>
                    <a:pt x="131234" y="29368"/>
                  </a:cubicBezTo>
                  <a:cubicBezTo>
                    <a:pt x="131234" y="29368"/>
                    <a:pt x="131234" y="29368"/>
                    <a:pt x="128600" y="22754"/>
                  </a:cubicBezTo>
                  <a:cubicBezTo>
                    <a:pt x="125966" y="20108"/>
                    <a:pt x="123332" y="17462"/>
                    <a:pt x="120699" y="17462"/>
                  </a:cubicBezTo>
                  <a:close/>
                  <a:moveTo>
                    <a:pt x="192839" y="5790"/>
                  </a:moveTo>
                  <a:cubicBezTo>
                    <a:pt x="198107" y="5790"/>
                    <a:pt x="202058" y="9712"/>
                    <a:pt x="202058" y="13634"/>
                  </a:cubicBezTo>
                  <a:cubicBezTo>
                    <a:pt x="202058" y="13634"/>
                    <a:pt x="202058" y="13634"/>
                    <a:pt x="202058" y="17556"/>
                  </a:cubicBezTo>
                  <a:cubicBezTo>
                    <a:pt x="224445" y="3175"/>
                    <a:pt x="256051" y="5790"/>
                    <a:pt x="275805" y="26707"/>
                  </a:cubicBezTo>
                  <a:cubicBezTo>
                    <a:pt x="299509" y="50240"/>
                    <a:pt x="299509" y="88153"/>
                    <a:pt x="275805" y="111685"/>
                  </a:cubicBezTo>
                  <a:cubicBezTo>
                    <a:pt x="274488" y="114300"/>
                    <a:pt x="271854" y="114300"/>
                    <a:pt x="270537" y="114300"/>
                  </a:cubicBezTo>
                  <a:cubicBezTo>
                    <a:pt x="267903" y="114300"/>
                    <a:pt x="265269" y="114300"/>
                    <a:pt x="263953" y="111685"/>
                  </a:cubicBezTo>
                  <a:cubicBezTo>
                    <a:pt x="260002" y="109071"/>
                    <a:pt x="260002" y="102534"/>
                    <a:pt x="263953" y="99919"/>
                  </a:cubicBezTo>
                  <a:cubicBezTo>
                    <a:pt x="281072" y="82924"/>
                    <a:pt x="281072" y="55469"/>
                    <a:pt x="263953" y="38474"/>
                  </a:cubicBezTo>
                  <a:cubicBezTo>
                    <a:pt x="256051" y="30629"/>
                    <a:pt x="244199" y="26707"/>
                    <a:pt x="233664" y="26707"/>
                  </a:cubicBezTo>
                  <a:cubicBezTo>
                    <a:pt x="225762" y="26707"/>
                    <a:pt x="219178" y="28015"/>
                    <a:pt x="213910" y="30629"/>
                  </a:cubicBezTo>
                  <a:cubicBezTo>
                    <a:pt x="213910" y="30629"/>
                    <a:pt x="213910" y="30629"/>
                    <a:pt x="217861" y="30629"/>
                  </a:cubicBezTo>
                  <a:cubicBezTo>
                    <a:pt x="223128" y="30629"/>
                    <a:pt x="227079" y="34551"/>
                    <a:pt x="227079" y="39781"/>
                  </a:cubicBezTo>
                  <a:cubicBezTo>
                    <a:pt x="227079" y="45010"/>
                    <a:pt x="223128" y="48932"/>
                    <a:pt x="217861" y="48932"/>
                  </a:cubicBezTo>
                  <a:cubicBezTo>
                    <a:pt x="217861" y="48932"/>
                    <a:pt x="217861" y="48932"/>
                    <a:pt x="192839" y="48932"/>
                  </a:cubicBezTo>
                  <a:cubicBezTo>
                    <a:pt x="187572" y="48932"/>
                    <a:pt x="183621" y="45010"/>
                    <a:pt x="183621" y="39781"/>
                  </a:cubicBezTo>
                  <a:cubicBezTo>
                    <a:pt x="183621" y="39781"/>
                    <a:pt x="183621" y="39781"/>
                    <a:pt x="183621" y="13634"/>
                  </a:cubicBezTo>
                  <a:cubicBezTo>
                    <a:pt x="183621" y="9712"/>
                    <a:pt x="187572" y="5790"/>
                    <a:pt x="192839" y="5790"/>
                  </a:cubicBezTo>
                  <a:close/>
                  <a:moveTo>
                    <a:pt x="121837" y="0"/>
                  </a:moveTo>
                  <a:cubicBezTo>
                    <a:pt x="131047" y="0"/>
                    <a:pt x="140258" y="5259"/>
                    <a:pt x="144205" y="13146"/>
                  </a:cubicBezTo>
                  <a:cubicBezTo>
                    <a:pt x="144205" y="13146"/>
                    <a:pt x="144205" y="13146"/>
                    <a:pt x="203415" y="120948"/>
                  </a:cubicBezTo>
                  <a:cubicBezTo>
                    <a:pt x="215257" y="118318"/>
                    <a:pt x="227099" y="119633"/>
                    <a:pt x="236309" y="123577"/>
                  </a:cubicBezTo>
                  <a:cubicBezTo>
                    <a:pt x="248151" y="128836"/>
                    <a:pt x="257361" y="139353"/>
                    <a:pt x="262624" y="153814"/>
                  </a:cubicBezTo>
                  <a:cubicBezTo>
                    <a:pt x="263940" y="155129"/>
                    <a:pt x="263940" y="157758"/>
                    <a:pt x="265256" y="160387"/>
                  </a:cubicBezTo>
                  <a:cubicBezTo>
                    <a:pt x="277098" y="191939"/>
                    <a:pt x="291571" y="236637"/>
                    <a:pt x="274466" y="281335"/>
                  </a:cubicBezTo>
                  <a:cubicBezTo>
                    <a:pt x="273150" y="285279"/>
                    <a:pt x="269203" y="286593"/>
                    <a:pt x="266572" y="286593"/>
                  </a:cubicBezTo>
                  <a:cubicBezTo>
                    <a:pt x="265256" y="286593"/>
                    <a:pt x="263940" y="286593"/>
                    <a:pt x="262624" y="286593"/>
                  </a:cubicBezTo>
                  <a:cubicBezTo>
                    <a:pt x="258677" y="285279"/>
                    <a:pt x="256045" y="280020"/>
                    <a:pt x="257361" y="274762"/>
                  </a:cubicBezTo>
                  <a:cubicBezTo>
                    <a:pt x="273150" y="235322"/>
                    <a:pt x="259993" y="197197"/>
                    <a:pt x="248151" y="165646"/>
                  </a:cubicBezTo>
                  <a:cubicBezTo>
                    <a:pt x="248151" y="164331"/>
                    <a:pt x="246835" y="161702"/>
                    <a:pt x="246835" y="159072"/>
                  </a:cubicBezTo>
                  <a:cubicBezTo>
                    <a:pt x="242888" y="149870"/>
                    <a:pt x="237625" y="143297"/>
                    <a:pt x="229730" y="139353"/>
                  </a:cubicBezTo>
                  <a:cubicBezTo>
                    <a:pt x="219204" y="135409"/>
                    <a:pt x="203415" y="136723"/>
                    <a:pt x="184994" y="145926"/>
                  </a:cubicBezTo>
                  <a:cubicBezTo>
                    <a:pt x="178415" y="148555"/>
                    <a:pt x="167889" y="156443"/>
                    <a:pt x="170520" y="161702"/>
                  </a:cubicBezTo>
                  <a:cubicBezTo>
                    <a:pt x="173152" y="170904"/>
                    <a:pt x="183678" y="169590"/>
                    <a:pt x="184994" y="169590"/>
                  </a:cubicBezTo>
                  <a:cubicBezTo>
                    <a:pt x="196836" y="169590"/>
                    <a:pt x="204731" y="172219"/>
                    <a:pt x="209994" y="180107"/>
                  </a:cubicBezTo>
                  <a:cubicBezTo>
                    <a:pt x="215257" y="189309"/>
                    <a:pt x="212625" y="199827"/>
                    <a:pt x="211309" y="202456"/>
                  </a:cubicBezTo>
                  <a:cubicBezTo>
                    <a:pt x="206046" y="226120"/>
                    <a:pt x="211309" y="241895"/>
                    <a:pt x="227099" y="251098"/>
                  </a:cubicBezTo>
                  <a:cubicBezTo>
                    <a:pt x="231046" y="252413"/>
                    <a:pt x="233677" y="257671"/>
                    <a:pt x="231046" y="262930"/>
                  </a:cubicBezTo>
                  <a:cubicBezTo>
                    <a:pt x="228414" y="266874"/>
                    <a:pt x="223151" y="268188"/>
                    <a:pt x="219204" y="266874"/>
                  </a:cubicBezTo>
                  <a:cubicBezTo>
                    <a:pt x="219204" y="265559"/>
                    <a:pt x="219204" y="265559"/>
                    <a:pt x="217888" y="265559"/>
                  </a:cubicBezTo>
                  <a:cubicBezTo>
                    <a:pt x="217888" y="265559"/>
                    <a:pt x="217888" y="265559"/>
                    <a:pt x="154731" y="299740"/>
                  </a:cubicBezTo>
                  <a:cubicBezTo>
                    <a:pt x="158679" y="306313"/>
                    <a:pt x="166573" y="315516"/>
                    <a:pt x="175783" y="319460"/>
                  </a:cubicBezTo>
                  <a:cubicBezTo>
                    <a:pt x="179731" y="322089"/>
                    <a:pt x="182362" y="327347"/>
                    <a:pt x="179731" y="331291"/>
                  </a:cubicBezTo>
                  <a:cubicBezTo>
                    <a:pt x="178415" y="335235"/>
                    <a:pt x="175783" y="336550"/>
                    <a:pt x="171836" y="336550"/>
                  </a:cubicBezTo>
                  <a:cubicBezTo>
                    <a:pt x="170520" y="336550"/>
                    <a:pt x="169205" y="336550"/>
                    <a:pt x="167889" y="335235"/>
                  </a:cubicBezTo>
                  <a:cubicBezTo>
                    <a:pt x="153415" y="328662"/>
                    <a:pt x="142889" y="314201"/>
                    <a:pt x="137626" y="306313"/>
                  </a:cubicBezTo>
                  <a:cubicBezTo>
                    <a:pt x="137626" y="306313"/>
                    <a:pt x="136311" y="306313"/>
                    <a:pt x="136311" y="306313"/>
                  </a:cubicBezTo>
                  <a:cubicBezTo>
                    <a:pt x="127100" y="306313"/>
                    <a:pt x="117890" y="302369"/>
                    <a:pt x="112627" y="294481"/>
                  </a:cubicBezTo>
                  <a:cubicBezTo>
                    <a:pt x="112627" y="294481"/>
                    <a:pt x="112627" y="294481"/>
                    <a:pt x="107364" y="297111"/>
                  </a:cubicBezTo>
                  <a:cubicBezTo>
                    <a:pt x="103416" y="299740"/>
                    <a:pt x="98153" y="301055"/>
                    <a:pt x="94206" y="301055"/>
                  </a:cubicBezTo>
                  <a:cubicBezTo>
                    <a:pt x="84996" y="301055"/>
                    <a:pt x="75785" y="295796"/>
                    <a:pt x="70522" y="286593"/>
                  </a:cubicBezTo>
                  <a:cubicBezTo>
                    <a:pt x="70522" y="286593"/>
                    <a:pt x="70522" y="286593"/>
                    <a:pt x="70522" y="285279"/>
                  </a:cubicBezTo>
                  <a:cubicBezTo>
                    <a:pt x="67891" y="281335"/>
                    <a:pt x="66575" y="276076"/>
                    <a:pt x="67891" y="272132"/>
                  </a:cubicBezTo>
                  <a:cubicBezTo>
                    <a:pt x="58680" y="270818"/>
                    <a:pt x="52102" y="265559"/>
                    <a:pt x="48154" y="257671"/>
                  </a:cubicBezTo>
                  <a:cubicBezTo>
                    <a:pt x="48154" y="257671"/>
                    <a:pt x="48154" y="257671"/>
                    <a:pt x="48154" y="256356"/>
                  </a:cubicBezTo>
                  <a:cubicBezTo>
                    <a:pt x="42891" y="249783"/>
                    <a:pt x="42891" y="240581"/>
                    <a:pt x="46838" y="234007"/>
                  </a:cubicBezTo>
                  <a:cubicBezTo>
                    <a:pt x="42891" y="231378"/>
                    <a:pt x="38944" y="227434"/>
                    <a:pt x="36312" y="223490"/>
                  </a:cubicBezTo>
                  <a:cubicBezTo>
                    <a:pt x="36312" y="223490"/>
                    <a:pt x="36312" y="223490"/>
                    <a:pt x="36312" y="222176"/>
                  </a:cubicBezTo>
                  <a:cubicBezTo>
                    <a:pt x="32365" y="215602"/>
                    <a:pt x="32365" y="209029"/>
                    <a:pt x="33681" y="202456"/>
                  </a:cubicBezTo>
                  <a:cubicBezTo>
                    <a:pt x="36312" y="195883"/>
                    <a:pt x="40260" y="189309"/>
                    <a:pt x="46838" y="186680"/>
                  </a:cubicBezTo>
                  <a:cubicBezTo>
                    <a:pt x="46838" y="186680"/>
                    <a:pt x="46838" y="186680"/>
                    <a:pt x="53417" y="182736"/>
                  </a:cubicBezTo>
                  <a:cubicBezTo>
                    <a:pt x="53417" y="182736"/>
                    <a:pt x="53417" y="182736"/>
                    <a:pt x="3418" y="90711"/>
                  </a:cubicBezTo>
                  <a:cubicBezTo>
                    <a:pt x="-529" y="84138"/>
                    <a:pt x="-529" y="77564"/>
                    <a:pt x="787" y="70991"/>
                  </a:cubicBezTo>
                  <a:cubicBezTo>
                    <a:pt x="3418" y="63103"/>
                    <a:pt x="7365" y="57845"/>
                    <a:pt x="13944" y="55215"/>
                  </a:cubicBezTo>
                  <a:cubicBezTo>
                    <a:pt x="13944" y="55215"/>
                    <a:pt x="13944" y="55215"/>
                    <a:pt x="108679" y="2629"/>
                  </a:cubicBezTo>
                  <a:cubicBezTo>
                    <a:pt x="112627" y="1315"/>
                    <a:pt x="116574" y="0"/>
                    <a:pt x="12183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591704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1fd2598a-2ae7-4843-8d9a-84e12bbebaa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28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38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32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25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635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752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638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643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635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8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63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31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4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5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279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2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9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81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30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32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05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45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29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281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C8B8F"/>
      </a:accent1>
      <a:accent2>
        <a:srgbClr val="0B7074"/>
      </a:accent2>
      <a:accent3>
        <a:srgbClr val="206899"/>
      </a:accent3>
      <a:accent4>
        <a:srgbClr val="096265"/>
      </a:accent4>
      <a:accent5>
        <a:srgbClr val="105897"/>
      </a:accent5>
      <a:accent6>
        <a:srgbClr val="045356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1C8B8F"/>
    </a:accent1>
    <a:accent2>
      <a:srgbClr val="0B7074"/>
    </a:accent2>
    <a:accent3>
      <a:srgbClr val="206899"/>
    </a:accent3>
    <a:accent4>
      <a:srgbClr val="096265"/>
    </a:accent4>
    <a:accent5>
      <a:srgbClr val="105897"/>
    </a:accent5>
    <a:accent6>
      <a:srgbClr val="045356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1C8B8F"/>
    </a:accent1>
    <a:accent2>
      <a:srgbClr val="0B7074"/>
    </a:accent2>
    <a:accent3>
      <a:srgbClr val="206899"/>
    </a:accent3>
    <a:accent4>
      <a:srgbClr val="096265"/>
    </a:accent4>
    <a:accent5>
      <a:srgbClr val="105897"/>
    </a:accent5>
    <a:accent6>
      <a:srgbClr val="045356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1C8B8F"/>
    </a:accent1>
    <a:accent2>
      <a:srgbClr val="0B7074"/>
    </a:accent2>
    <a:accent3>
      <a:srgbClr val="206899"/>
    </a:accent3>
    <a:accent4>
      <a:srgbClr val="096265"/>
    </a:accent4>
    <a:accent5>
      <a:srgbClr val="105897"/>
    </a:accent5>
    <a:accent6>
      <a:srgbClr val="045356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1C8B8F"/>
    </a:accent1>
    <a:accent2>
      <a:srgbClr val="0B7074"/>
    </a:accent2>
    <a:accent3>
      <a:srgbClr val="206899"/>
    </a:accent3>
    <a:accent4>
      <a:srgbClr val="096265"/>
    </a:accent4>
    <a:accent5>
      <a:srgbClr val="105897"/>
    </a:accent5>
    <a:accent6>
      <a:srgbClr val="045356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1C8B8F"/>
    </a:accent1>
    <a:accent2>
      <a:srgbClr val="0B7074"/>
    </a:accent2>
    <a:accent3>
      <a:srgbClr val="206899"/>
    </a:accent3>
    <a:accent4>
      <a:srgbClr val="096265"/>
    </a:accent4>
    <a:accent5>
      <a:srgbClr val="105897"/>
    </a:accent5>
    <a:accent6>
      <a:srgbClr val="045356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1C8B8F"/>
    </a:accent1>
    <a:accent2>
      <a:srgbClr val="0B7074"/>
    </a:accent2>
    <a:accent3>
      <a:srgbClr val="206899"/>
    </a:accent3>
    <a:accent4>
      <a:srgbClr val="096265"/>
    </a:accent4>
    <a:accent5>
      <a:srgbClr val="105897"/>
    </a:accent5>
    <a:accent6>
      <a:srgbClr val="045356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12</TotalTime>
  <Words>3562</Words>
  <Application>Microsoft Office PowerPoint</Application>
  <PresentationFormat>宽屏</PresentationFormat>
  <Paragraphs>587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8" baseType="lpstr">
      <vt:lpstr>等线</vt:lpstr>
      <vt:lpstr>宋体</vt:lpstr>
      <vt:lpstr>微软雅黑</vt:lpstr>
      <vt:lpstr>Arial</vt:lpstr>
      <vt:lpstr>Calibri</vt:lpstr>
      <vt:lpstr>Impact</vt:lpstr>
      <vt:lpstr>主题5</vt:lpstr>
      <vt:lpstr>简约商务工作总结汇报模板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51PPT模板网</cp:keywords>
  <dc:description>www.51pptmoban.com</dc:description>
  <cp:lastModifiedBy>阳光 男孩</cp:lastModifiedBy>
  <cp:revision>7</cp:revision>
  <cp:lastPrinted>2017-11-07T16:00:00Z</cp:lastPrinted>
  <dcterms:created xsi:type="dcterms:W3CDTF">2017-11-07T16:00:00Z</dcterms:created>
  <dcterms:modified xsi:type="dcterms:W3CDTF">2019-08-22T13:01:23Z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