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70" r:id="rId2"/>
    <p:sldId id="256" r:id="rId3"/>
    <p:sldId id="257" r:id="rId4"/>
    <p:sldId id="258" r:id="rId5"/>
    <p:sldId id="259" r:id="rId6"/>
    <p:sldId id="260" r:id="rId7"/>
    <p:sldId id="261" r:id="rId8"/>
    <p:sldId id="262" r:id="rId9"/>
    <p:sldId id="263" r:id="rId10"/>
    <p:sldId id="264" r:id="rId11"/>
    <p:sldId id="265" r:id="rId12"/>
    <p:sldId id="266" r:id="rId13"/>
    <p:sldId id="268" r:id="rId14"/>
    <p:sldId id="269" r:id="rId15"/>
    <p:sldId id="271" r:id="rId16"/>
  </p:sldIdLst>
  <p:sldSz cx="12192000" cy="6858000"/>
  <p:notesSz cx="6858000" cy="9144000"/>
  <p:embeddedFontLst>
    <p:embeddedFont>
      <p:font typeface="等线" panose="02010600030101010101" pitchFamily="2" charset="-122"/>
      <p:regular r:id="rId17"/>
      <p:bold r:id="rId1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02DEF08-39BB-4C0B-809E-B23A39B2FE3C}">
          <p14:sldIdLst>
            <p14:sldId id="270"/>
            <p14:sldId id="256"/>
            <p14:sldId id="257"/>
            <p14:sldId id="258"/>
            <p14:sldId id="259"/>
            <p14:sldId id="260"/>
            <p14:sldId id="261"/>
            <p14:sldId id="262"/>
            <p14:sldId id="263"/>
            <p14:sldId id="264"/>
            <p14:sldId id="265"/>
          </p14:sldIdLst>
        </p14:section>
        <p14:section name="设计规范" id="{89E8AAA3-F1DB-4C89-AD03-92D4AF2AD46C}">
          <p14:sldIdLst>
            <p14:sldId id="266"/>
            <p14:sldId id="268"/>
            <p14:sldId id="269"/>
            <p14:sldId id="271"/>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EAEB"/>
    <a:srgbClr val="EBECED"/>
    <a:srgbClr val="E5E6E6"/>
    <a:srgbClr val="E1E2E2"/>
    <a:srgbClr val="E9E9EA"/>
    <a:srgbClr val="E3E4E4"/>
    <a:srgbClr val="EAEAEB"/>
    <a:srgbClr val="E4E5E6"/>
    <a:srgbClr val="E0E1E2"/>
    <a:srgbClr val="EBEB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6" d="100"/>
          <a:sy n="146" d="100"/>
        </p:scale>
        <p:origin x="101" y="355"/>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8699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80E87864-D705-4532-BF7D-5D86CB55824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239545335"/>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文字&#10;&#10;描述已自动生成">
            <a:extLst>
              <a:ext uri="{FF2B5EF4-FFF2-40B4-BE49-F238E27FC236}">
                <a16:creationId xmlns:a16="http://schemas.microsoft.com/office/drawing/2014/main" xmlns="" id="{0153B44B-D4D1-4C09-87E9-16BAA826DF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 y="428"/>
            <a:ext cx="12190476" cy="6857143"/>
          </a:xfrm>
          <a:prstGeom prst="rect">
            <a:avLst/>
          </a:prstGeom>
        </p:spPr>
      </p:pic>
    </p:spTree>
    <p:extLst>
      <p:ext uri="{BB962C8B-B14F-4D97-AF65-F5344CB8AC3E}">
        <p14:creationId xmlns:p14="http://schemas.microsoft.com/office/powerpoint/2010/main" val="242777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1F4C993-935C-484F-B45D-A11287B4D26A}"/>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3CD739C8-DBE3-4D60-93E2-EA9C258067E0}"/>
              </a:ext>
            </a:extLst>
          </p:cNvPr>
          <p:cNvSpPr txBox="1"/>
          <p:nvPr/>
        </p:nvSpPr>
        <p:spPr>
          <a:xfrm>
            <a:off x="2720622" y="942004"/>
            <a:ext cx="6750756" cy="400110"/>
          </a:xfrm>
          <a:prstGeom prst="rect">
            <a:avLst/>
          </a:prstGeom>
          <a:solidFill>
            <a:schemeClr val="bg1">
              <a:lumMod val="95000"/>
            </a:schemeClr>
          </a:solidFill>
        </p:spPr>
        <p:txBody>
          <a:bodyPr wrap="square" rtlCol="0">
            <a:spAutoFit/>
          </a:bodyPr>
          <a:lstStyle/>
          <a:p>
            <a:pPr algn="ctr"/>
            <a:r>
              <a:rPr lang="fr-FR" altLang="zh-CN" sz="2000" u="sng"/>
              <a:t>PELLENTESQUE HABITANT MORBI TRISTIQUE SENECTUS ET</a:t>
            </a:r>
          </a:p>
        </p:txBody>
      </p:sp>
      <p:sp>
        <p:nvSpPr>
          <p:cNvPr id="8" name="文本框 7">
            <a:extLst>
              <a:ext uri="{FF2B5EF4-FFF2-40B4-BE49-F238E27FC236}">
                <a16:creationId xmlns:a16="http://schemas.microsoft.com/office/drawing/2014/main" xmlns="" id="{75310532-455E-427E-9A30-BD1B5AF22E9A}"/>
              </a:ext>
            </a:extLst>
          </p:cNvPr>
          <p:cNvSpPr txBox="1"/>
          <p:nvPr/>
        </p:nvSpPr>
        <p:spPr>
          <a:xfrm>
            <a:off x="2720622" y="3708698"/>
            <a:ext cx="6750756" cy="1407629"/>
          </a:xfrm>
          <a:prstGeom prst="rect">
            <a:avLst/>
          </a:prstGeom>
          <a:noFill/>
        </p:spPr>
        <p:txBody>
          <a:bodyPr wrap="square" rtlCol="0">
            <a:spAutoFit/>
          </a:bodyPr>
          <a:lstStyle/>
          <a:p>
            <a:pPr>
              <a:lnSpc>
                <a:spcPct val="120000"/>
              </a:lnSpc>
            </a:pPr>
            <a:r>
              <a:rPr lang="en-US" altLang="zh-CN" sz="1200">
                <a:solidFill>
                  <a:schemeClr val="bg1"/>
                </a:solidFill>
              </a:rPr>
              <a:t>Lorem ipsum dolor sit amet, consectetuer adipiscing elit</a:t>
            </a:r>
          </a:p>
          <a:p>
            <a:pPr>
              <a:lnSpc>
                <a:spcPct val="120000"/>
              </a:lnSpc>
            </a:pPr>
            <a:r>
              <a:rPr lang="en-US" altLang="zh-CN" sz="1200">
                <a:solidFill>
                  <a:schemeClr val="bg1"/>
                </a:solidFill>
              </a:rPr>
              <a:t>Maecenas porttitor congue massa</a:t>
            </a:r>
          </a:p>
          <a:p>
            <a:pPr>
              <a:lnSpc>
                <a:spcPct val="120000"/>
              </a:lnSpc>
            </a:pPr>
            <a:endParaRPr lang="en-US" altLang="zh-CN" sz="1200">
              <a:solidFill>
                <a:schemeClr val="bg1"/>
              </a:solidFill>
            </a:endParaRPr>
          </a:p>
          <a:p>
            <a:pPr>
              <a:lnSpc>
                <a:spcPct val="120000"/>
              </a:lnSpc>
            </a:pPr>
            <a:r>
              <a:rPr lang="en-US" altLang="zh-CN" sz="1200">
                <a:solidFill>
                  <a:schemeClr val="bg1"/>
                </a:solidFill>
              </a:rPr>
              <a:t>Fusce posuere, magna sed pulvinar ultricies, purus lectus malesuada libero, sit amet commodo magna eros quis urna. Nunc viverra imperdiet enim.</a:t>
            </a:r>
          </a:p>
          <a:p>
            <a:pPr>
              <a:lnSpc>
                <a:spcPct val="120000"/>
              </a:lnSpc>
            </a:pPr>
            <a:r>
              <a:rPr lang="en-US" altLang="zh-CN" sz="1200">
                <a:solidFill>
                  <a:schemeClr val="bg1"/>
                </a:solidFill>
              </a:rPr>
              <a:t>Fusce est</a:t>
            </a:r>
          </a:p>
        </p:txBody>
      </p:sp>
      <p:sp>
        <p:nvSpPr>
          <p:cNvPr id="7" name="文本框 6">
            <a:extLst>
              <a:ext uri="{FF2B5EF4-FFF2-40B4-BE49-F238E27FC236}">
                <a16:creationId xmlns:a16="http://schemas.microsoft.com/office/drawing/2014/main" xmlns="" id="{3F908205-2AA9-458B-8BE1-64448A4D6B5F}"/>
              </a:ext>
            </a:extLst>
          </p:cNvPr>
          <p:cNvSpPr txBox="1"/>
          <p:nvPr/>
        </p:nvSpPr>
        <p:spPr>
          <a:xfrm>
            <a:off x="2720622" y="2872404"/>
            <a:ext cx="2407544" cy="369332"/>
          </a:xfrm>
          <a:prstGeom prst="rect">
            <a:avLst/>
          </a:prstGeom>
          <a:noFill/>
        </p:spPr>
        <p:txBody>
          <a:bodyPr wrap="square" rtlCol="0">
            <a:spAutoFit/>
          </a:bodyPr>
          <a:lstStyle/>
          <a:p>
            <a:r>
              <a:rPr lang="en-US" altLang="zh-CN" b="1">
                <a:solidFill>
                  <a:schemeClr val="bg1"/>
                </a:solidFill>
              </a:rPr>
              <a:t>POWER YOUR POINT</a:t>
            </a:r>
            <a:endParaRPr lang="zh-CN" altLang="en-US" b="1">
              <a:solidFill>
                <a:schemeClr val="bg1"/>
              </a:solidFill>
            </a:endParaRPr>
          </a:p>
        </p:txBody>
      </p:sp>
      <p:grpSp>
        <p:nvGrpSpPr>
          <p:cNvPr id="13" name="组合 12">
            <a:extLst>
              <a:ext uri="{FF2B5EF4-FFF2-40B4-BE49-F238E27FC236}">
                <a16:creationId xmlns:a16="http://schemas.microsoft.com/office/drawing/2014/main" xmlns="" id="{2FF96501-9677-49B7-8562-7EA347A03DC1}"/>
              </a:ext>
            </a:extLst>
          </p:cNvPr>
          <p:cNvGrpSpPr/>
          <p:nvPr/>
        </p:nvGrpSpPr>
        <p:grpSpPr>
          <a:xfrm>
            <a:off x="5128166" y="2903536"/>
            <a:ext cx="513268" cy="338200"/>
            <a:chOff x="8516432" y="3350393"/>
            <a:chExt cx="513268" cy="338200"/>
          </a:xfrm>
        </p:grpSpPr>
        <p:sp>
          <p:nvSpPr>
            <p:cNvPr id="14" name="文本框 13">
              <a:extLst>
                <a:ext uri="{FF2B5EF4-FFF2-40B4-BE49-F238E27FC236}">
                  <a16:creationId xmlns:a16="http://schemas.microsoft.com/office/drawing/2014/main" xmlns="" id="{9B319C41-CCA1-4662-92F1-0A630B8E8699}"/>
                </a:ext>
              </a:extLst>
            </p:cNvPr>
            <p:cNvSpPr txBox="1"/>
            <p:nvPr/>
          </p:nvSpPr>
          <p:spPr>
            <a:xfrm>
              <a:off x="8516432" y="3388688"/>
              <a:ext cx="513268" cy="261610"/>
            </a:xfrm>
            <a:prstGeom prst="rect">
              <a:avLst/>
            </a:prstGeom>
            <a:noFill/>
          </p:spPr>
          <p:txBody>
            <a:bodyPr wrap="square" rtlCol="0">
              <a:spAutoFit/>
            </a:bodyPr>
            <a:lstStyle/>
            <a:p>
              <a:pPr algn="ctr"/>
              <a:r>
                <a:rPr lang="en-US" altLang="zh-CN" sz="1050">
                  <a:solidFill>
                    <a:schemeClr val="bg1">
                      <a:lumMod val="95000"/>
                    </a:schemeClr>
                  </a:solidFill>
                </a:rPr>
                <a:t>XIAO</a:t>
              </a:r>
              <a:endParaRPr lang="zh-CN" altLang="en-US" sz="1050">
                <a:solidFill>
                  <a:schemeClr val="bg1">
                    <a:lumMod val="95000"/>
                  </a:schemeClr>
                </a:solidFill>
              </a:endParaRPr>
            </a:p>
          </p:txBody>
        </p:sp>
        <p:sp>
          <p:nvSpPr>
            <p:cNvPr id="15" name="椭圆 14">
              <a:extLst>
                <a:ext uri="{FF2B5EF4-FFF2-40B4-BE49-F238E27FC236}">
                  <a16:creationId xmlns:a16="http://schemas.microsoft.com/office/drawing/2014/main" xmlns="" id="{60A5CD06-9887-4D06-850C-D017C843EA11}"/>
                </a:ext>
              </a:extLst>
            </p:cNvPr>
            <p:cNvSpPr/>
            <p:nvPr/>
          </p:nvSpPr>
          <p:spPr>
            <a:xfrm>
              <a:off x="8596347" y="3350393"/>
              <a:ext cx="338199" cy="338200"/>
            </a:xfrm>
            <a:prstGeom prst="ellipse">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p>
          </p:txBody>
        </p:sp>
      </p:grpSp>
      <p:sp>
        <p:nvSpPr>
          <p:cNvPr id="16" name="文本框 15">
            <a:extLst>
              <a:ext uri="{FF2B5EF4-FFF2-40B4-BE49-F238E27FC236}">
                <a16:creationId xmlns:a16="http://schemas.microsoft.com/office/drawing/2014/main" xmlns="" id="{B7761ACA-6243-4CC2-A208-DBAFCAD4F131}"/>
              </a:ext>
            </a:extLst>
          </p:cNvPr>
          <p:cNvSpPr txBox="1"/>
          <p:nvPr/>
        </p:nvSpPr>
        <p:spPr>
          <a:xfrm>
            <a:off x="6892013" y="6048906"/>
            <a:ext cx="814209" cy="261610"/>
          </a:xfrm>
          <a:prstGeom prst="rect">
            <a:avLst/>
          </a:prstGeom>
          <a:noFill/>
          <a:ln w="6350">
            <a:solidFill>
              <a:schemeClr val="bg1"/>
            </a:solidFill>
          </a:ln>
        </p:spPr>
        <p:txBody>
          <a:bodyPr wrap="square" rtlCol="0">
            <a:spAutoFit/>
          </a:bodyPr>
          <a:lstStyle/>
          <a:p>
            <a:pPr algn="ctr"/>
            <a:r>
              <a:rPr lang="en-US" altLang="zh-CN" sz="1050">
                <a:solidFill>
                  <a:schemeClr val="bg1"/>
                </a:solidFill>
              </a:rPr>
              <a:t>TEXT HERE</a:t>
            </a:r>
            <a:endParaRPr lang="zh-CN" altLang="en-US" sz="1050">
              <a:solidFill>
                <a:schemeClr val="bg1"/>
              </a:solidFill>
            </a:endParaRPr>
          </a:p>
        </p:txBody>
      </p:sp>
      <p:sp>
        <p:nvSpPr>
          <p:cNvPr id="17" name="文本框 16">
            <a:extLst>
              <a:ext uri="{FF2B5EF4-FFF2-40B4-BE49-F238E27FC236}">
                <a16:creationId xmlns:a16="http://schemas.microsoft.com/office/drawing/2014/main" xmlns="" id="{958CD0C5-FF1D-4513-A03A-A6D17B195CA9}"/>
              </a:ext>
            </a:extLst>
          </p:cNvPr>
          <p:cNvSpPr txBox="1"/>
          <p:nvPr/>
        </p:nvSpPr>
        <p:spPr>
          <a:xfrm>
            <a:off x="7707737" y="6048906"/>
            <a:ext cx="814209" cy="261610"/>
          </a:xfrm>
          <a:prstGeom prst="rect">
            <a:avLst/>
          </a:prstGeom>
          <a:noFill/>
          <a:ln w="6350">
            <a:solidFill>
              <a:schemeClr val="bg1"/>
            </a:solidFill>
          </a:ln>
        </p:spPr>
        <p:txBody>
          <a:bodyPr wrap="square" rtlCol="0">
            <a:spAutoFit/>
          </a:bodyPr>
          <a:lstStyle/>
          <a:p>
            <a:pPr algn="ctr"/>
            <a:r>
              <a:rPr lang="en-US" altLang="zh-CN" sz="1050">
                <a:solidFill>
                  <a:schemeClr val="bg1"/>
                </a:solidFill>
              </a:rPr>
              <a:t>INFODATA</a:t>
            </a:r>
            <a:endParaRPr lang="zh-CN" altLang="en-US" sz="1050">
              <a:solidFill>
                <a:schemeClr val="bg1"/>
              </a:solidFill>
            </a:endParaRPr>
          </a:p>
        </p:txBody>
      </p:sp>
      <p:sp>
        <p:nvSpPr>
          <p:cNvPr id="18" name="文本框 17">
            <a:extLst>
              <a:ext uri="{FF2B5EF4-FFF2-40B4-BE49-F238E27FC236}">
                <a16:creationId xmlns:a16="http://schemas.microsoft.com/office/drawing/2014/main" xmlns="" id="{9F5A43E6-EC85-440D-A5A7-428CFEB7A79A}"/>
              </a:ext>
            </a:extLst>
          </p:cNvPr>
          <p:cNvSpPr txBox="1"/>
          <p:nvPr/>
        </p:nvSpPr>
        <p:spPr>
          <a:xfrm>
            <a:off x="8523461" y="6048311"/>
            <a:ext cx="947917" cy="262800"/>
          </a:xfrm>
          <a:prstGeom prst="rect">
            <a:avLst/>
          </a:prstGeom>
          <a:solidFill>
            <a:schemeClr val="bg1">
              <a:lumMod val="95000"/>
            </a:schemeClr>
          </a:solidFill>
          <a:ln w="6350">
            <a:solidFill>
              <a:schemeClr val="bg1">
                <a:lumMod val="95000"/>
              </a:schemeClr>
            </a:solidFill>
          </a:ln>
        </p:spPr>
        <p:txBody>
          <a:bodyPr wrap="square" rtlCol="0">
            <a:noAutofit/>
          </a:bodyPr>
          <a:lstStyle/>
          <a:p>
            <a:pPr algn="ctr"/>
            <a:r>
              <a:rPr lang="en-US" altLang="zh-CN" sz="1050"/>
              <a:t>SUPPORTERS</a:t>
            </a:r>
            <a:endParaRPr lang="zh-CN" altLang="en-US" sz="1050"/>
          </a:p>
        </p:txBody>
      </p:sp>
    </p:spTree>
    <p:extLst>
      <p:ext uri="{BB962C8B-B14F-4D97-AF65-F5344CB8AC3E}">
        <p14:creationId xmlns:p14="http://schemas.microsoft.com/office/powerpoint/2010/main" val="3391699465"/>
      </p:ext>
    </p:extLst>
  </p:cSld>
  <p:clrMapOvr>
    <a:masterClrMapping/>
  </p:clrMapOvr>
  <p:transition spd="slow">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86CC8EC-26BF-47BD-A98E-BAF3ABC8920D}"/>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3C47DC4A-272A-44E0-8234-DCD836170DEC}"/>
              </a:ext>
            </a:extLst>
          </p:cNvPr>
          <p:cNvSpPr txBox="1"/>
          <p:nvPr/>
        </p:nvSpPr>
        <p:spPr>
          <a:xfrm>
            <a:off x="4051300" y="2071898"/>
            <a:ext cx="4089400" cy="338554"/>
          </a:xfrm>
          <a:prstGeom prst="rect">
            <a:avLst/>
          </a:prstGeom>
          <a:noFill/>
        </p:spPr>
        <p:txBody>
          <a:bodyPr wrap="square" rtlCol="0">
            <a:spAutoFit/>
          </a:bodyPr>
          <a:lstStyle/>
          <a:p>
            <a:pPr algn="ctr"/>
            <a:r>
              <a:rPr lang="en-US" altLang="zh-CN" sz="1600" u="sng">
                <a:solidFill>
                  <a:schemeClr val="bg1"/>
                </a:solidFill>
              </a:rPr>
              <a:t>YOUR CORPORATE NAME GOES HERE</a:t>
            </a:r>
            <a:endParaRPr lang="zh-CN" altLang="en-US" sz="1600" u="sng">
              <a:solidFill>
                <a:schemeClr val="bg1"/>
              </a:solidFill>
            </a:endParaRPr>
          </a:p>
        </p:txBody>
      </p:sp>
      <p:sp>
        <p:nvSpPr>
          <p:cNvPr id="6" name="文本框 5">
            <a:extLst>
              <a:ext uri="{FF2B5EF4-FFF2-40B4-BE49-F238E27FC236}">
                <a16:creationId xmlns:a16="http://schemas.microsoft.com/office/drawing/2014/main" xmlns="" id="{82C14A50-B776-4C8A-9DB4-C04E5CA7DDCB}"/>
              </a:ext>
            </a:extLst>
          </p:cNvPr>
          <p:cNvSpPr txBox="1"/>
          <p:nvPr/>
        </p:nvSpPr>
        <p:spPr>
          <a:xfrm>
            <a:off x="3619500" y="2903695"/>
            <a:ext cx="4953000" cy="646331"/>
          </a:xfrm>
          <a:prstGeom prst="rect">
            <a:avLst/>
          </a:prstGeom>
          <a:noFill/>
        </p:spPr>
        <p:txBody>
          <a:bodyPr wrap="square" rtlCol="0">
            <a:spAutoFit/>
          </a:bodyPr>
          <a:lstStyle/>
          <a:p>
            <a:pPr algn="dist"/>
            <a:r>
              <a:rPr lang="en-US" altLang="zh-CN" sz="3600">
                <a:solidFill>
                  <a:schemeClr val="bg1"/>
                </a:solidFill>
              </a:rPr>
              <a:t>X-I-A-O</a:t>
            </a:r>
            <a:endParaRPr lang="zh-CN" altLang="en-US" sz="3600">
              <a:solidFill>
                <a:schemeClr val="bg1"/>
              </a:solidFill>
            </a:endParaRPr>
          </a:p>
        </p:txBody>
      </p:sp>
      <p:sp>
        <p:nvSpPr>
          <p:cNvPr id="7" name="文本框 6">
            <a:extLst>
              <a:ext uri="{FF2B5EF4-FFF2-40B4-BE49-F238E27FC236}">
                <a16:creationId xmlns:a16="http://schemas.microsoft.com/office/drawing/2014/main" xmlns="" id="{96FBBCE5-3ABC-4C13-A015-6F7EE5D424B3}"/>
              </a:ext>
            </a:extLst>
          </p:cNvPr>
          <p:cNvSpPr txBox="1"/>
          <p:nvPr/>
        </p:nvSpPr>
        <p:spPr>
          <a:xfrm>
            <a:off x="4594860" y="4043270"/>
            <a:ext cx="3002280" cy="742832"/>
          </a:xfrm>
          <a:prstGeom prst="rect">
            <a:avLst/>
          </a:prstGeom>
          <a:noFill/>
        </p:spPr>
        <p:txBody>
          <a:bodyPr wrap="square" rtlCol="0">
            <a:spAutoFit/>
          </a:bodyPr>
          <a:lstStyle/>
          <a:p>
            <a:pPr algn="ctr">
              <a:lnSpc>
                <a:spcPct val="120000"/>
              </a:lnSpc>
            </a:pPr>
            <a:r>
              <a:rPr lang="en-US" altLang="zh-CN" sz="1200">
                <a:solidFill>
                  <a:schemeClr val="bg1"/>
                </a:solidFill>
              </a:rPr>
              <a:t>ipsum dolor sit amet consectetuer adipiscing elit maecenas porttitor congue massa fusce posuere</a:t>
            </a:r>
            <a:endParaRPr lang="zh-CN" altLang="en-US" sz="1200">
              <a:solidFill>
                <a:schemeClr val="bg1"/>
              </a:solidFill>
            </a:endParaRPr>
          </a:p>
        </p:txBody>
      </p:sp>
    </p:spTree>
    <p:extLst>
      <p:ext uri="{BB962C8B-B14F-4D97-AF65-F5344CB8AC3E}">
        <p14:creationId xmlns:p14="http://schemas.microsoft.com/office/powerpoint/2010/main" val="3300522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7708F2F4-FFF6-4AEF-8F44-045FCBBC6AFC}"/>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89B23362-D065-4B70-BD75-D0CA0A44A7E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3016356" y="3295650"/>
            <a:ext cx="6159288" cy="1042458"/>
            <a:chOff x="443442" y="3295650"/>
            <a:chExt cx="615928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3255264" y="3093285"/>
            <a:ext cx="5097870"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6939124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086CC8EC-26BF-47BD-A98E-BAF3ABC8920D}"/>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3C47DC4A-272A-44E0-8234-DCD836170DEC}"/>
              </a:ext>
            </a:extLst>
          </p:cNvPr>
          <p:cNvSpPr txBox="1"/>
          <p:nvPr/>
        </p:nvSpPr>
        <p:spPr>
          <a:xfrm>
            <a:off x="4051300" y="2071898"/>
            <a:ext cx="4089400" cy="338554"/>
          </a:xfrm>
          <a:prstGeom prst="rect">
            <a:avLst/>
          </a:prstGeom>
          <a:noFill/>
        </p:spPr>
        <p:txBody>
          <a:bodyPr wrap="square" rtlCol="0">
            <a:spAutoFit/>
          </a:bodyPr>
          <a:lstStyle/>
          <a:p>
            <a:pPr algn="ctr"/>
            <a:r>
              <a:rPr lang="en-US" altLang="zh-CN" sz="1600" u="sng">
                <a:solidFill>
                  <a:schemeClr val="bg1"/>
                </a:solidFill>
              </a:rPr>
              <a:t>YOUR CORPORATE NAME GOES HERE</a:t>
            </a:r>
            <a:endParaRPr lang="zh-CN" altLang="en-US" sz="1600" u="sng">
              <a:solidFill>
                <a:schemeClr val="bg1"/>
              </a:solidFill>
            </a:endParaRPr>
          </a:p>
        </p:txBody>
      </p:sp>
      <p:sp>
        <p:nvSpPr>
          <p:cNvPr id="6" name="文本框 5">
            <a:extLst>
              <a:ext uri="{FF2B5EF4-FFF2-40B4-BE49-F238E27FC236}">
                <a16:creationId xmlns:a16="http://schemas.microsoft.com/office/drawing/2014/main" xmlns="" id="{82C14A50-B776-4C8A-9DB4-C04E5CA7DDCB}"/>
              </a:ext>
            </a:extLst>
          </p:cNvPr>
          <p:cNvSpPr txBox="1"/>
          <p:nvPr/>
        </p:nvSpPr>
        <p:spPr>
          <a:xfrm>
            <a:off x="3619500" y="2903695"/>
            <a:ext cx="4953000" cy="646331"/>
          </a:xfrm>
          <a:prstGeom prst="rect">
            <a:avLst/>
          </a:prstGeom>
          <a:noFill/>
        </p:spPr>
        <p:txBody>
          <a:bodyPr wrap="square" rtlCol="0">
            <a:spAutoFit/>
          </a:bodyPr>
          <a:lstStyle/>
          <a:p>
            <a:pPr algn="dist"/>
            <a:r>
              <a:rPr lang="en-US" altLang="zh-CN" sz="3600">
                <a:solidFill>
                  <a:schemeClr val="bg1"/>
                </a:solidFill>
              </a:rPr>
              <a:t>X-I-A-O</a:t>
            </a:r>
            <a:endParaRPr lang="zh-CN" altLang="en-US" sz="3600">
              <a:solidFill>
                <a:schemeClr val="bg1"/>
              </a:solidFill>
            </a:endParaRPr>
          </a:p>
        </p:txBody>
      </p:sp>
      <p:sp>
        <p:nvSpPr>
          <p:cNvPr id="7" name="文本框 6">
            <a:extLst>
              <a:ext uri="{FF2B5EF4-FFF2-40B4-BE49-F238E27FC236}">
                <a16:creationId xmlns:a16="http://schemas.microsoft.com/office/drawing/2014/main" xmlns="" id="{96FBBCE5-3ABC-4C13-A015-6F7EE5D424B3}"/>
              </a:ext>
            </a:extLst>
          </p:cNvPr>
          <p:cNvSpPr txBox="1"/>
          <p:nvPr/>
        </p:nvSpPr>
        <p:spPr>
          <a:xfrm>
            <a:off x="4594860" y="4043270"/>
            <a:ext cx="3002280" cy="742832"/>
          </a:xfrm>
          <a:prstGeom prst="rect">
            <a:avLst/>
          </a:prstGeom>
          <a:noFill/>
        </p:spPr>
        <p:txBody>
          <a:bodyPr wrap="square" rtlCol="0">
            <a:spAutoFit/>
          </a:bodyPr>
          <a:lstStyle/>
          <a:p>
            <a:pPr algn="ctr">
              <a:lnSpc>
                <a:spcPct val="120000"/>
              </a:lnSpc>
            </a:pPr>
            <a:r>
              <a:rPr lang="en-US" altLang="zh-CN" sz="1200">
                <a:solidFill>
                  <a:schemeClr val="bg1"/>
                </a:solidFill>
              </a:rPr>
              <a:t>ipsum dolor sit amet consectetuer adipiscing elit maecenas porttitor congue massa fusce posuere</a:t>
            </a:r>
            <a:endParaRPr lang="zh-CN" altLang="en-US" sz="1200">
              <a:solidFill>
                <a:schemeClr val="bg1"/>
              </a:solidFill>
            </a:endParaRPr>
          </a:p>
        </p:txBody>
      </p:sp>
    </p:spTree>
    <p:extLst>
      <p:ext uri="{BB962C8B-B14F-4D97-AF65-F5344CB8AC3E}">
        <p14:creationId xmlns:p14="http://schemas.microsoft.com/office/powerpoint/2010/main" val="4042916184"/>
      </p:ext>
    </p:extLst>
  </p:cSld>
  <p:clrMapOvr>
    <a:masterClrMapping/>
  </p:clrMapOvr>
  <p:transition spd="slow">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2D523329-5182-4437-8ECB-7EB3E06F3392}"/>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a:extLst>
              <a:ext uri="{FF2B5EF4-FFF2-40B4-BE49-F238E27FC236}">
                <a16:creationId xmlns:a16="http://schemas.microsoft.com/office/drawing/2014/main" xmlns="" id="{611C781B-699F-452F-859C-AFA8B29BE075}"/>
              </a:ext>
            </a:extLst>
          </p:cNvPr>
          <p:cNvSpPr/>
          <p:nvPr/>
        </p:nvSpPr>
        <p:spPr>
          <a:xfrm>
            <a:off x="991008" y="900113"/>
            <a:ext cx="10209985" cy="50577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a16="http://schemas.microsoft.com/office/drawing/2014/main" xmlns="" id="{351C51B4-0F02-43E5-B268-B13928DA646A}"/>
              </a:ext>
            </a:extLst>
          </p:cNvPr>
          <p:cNvSpPr txBox="1"/>
          <p:nvPr/>
        </p:nvSpPr>
        <p:spPr>
          <a:xfrm>
            <a:off x="991007" y="900112"/>
            <a:ext cx="2196693" cy="742832"/>
          </a:xfrm>
          <a:prstGeom prst="rect">
            <a:avLst/>
          </a:prstGeom>
          <a:noFill/>
        </p:spPr>
        <p:txBody>
          <a:bodyPr wrap="square" rtlCol="0">
            <a:spAutoFit/>
          </a:bodyPr>
          <a:lstStyle/>
          <a:p>
            <a:pPr>
              <a:lnSpc>
                <a:spcPct val="120000"/>
              </a:lnSpc>
            </a:pPr>
            <a:r>
              <a:rPr lang="en-US" altLang="zh-CN" sz="1200"/>
              <a:t>ipsum dolor sit amet consectetuer adipiscing elit maecenas</a:t>
            </a:r>
            <a:endParaRPr lang="zh-CN" altLang="en-US" sz="1200"/>
          </a:p>
        </p:txBody>
      </p:sp>
      <p:grpSp>
        <p:nvGrpSpPr>
          <p:cNvPr id="46" name="组合 45">
            <a:extLst>
              <a:ext uri="{FF2B5EF4-FFF2-40B4-BE49-F238E27FC236}">
                <a16:creationId xmlns:a16="http://schemas.microsoft.com/office/drawing/2014/main" xmlns="" id="{E37F9338-ECFB-4B60-9693-F2E411A76EB2}"/>
              </a:ext>
            </a:extLst>
          </p:cNvPr>
          <p:cNvGrpSpPr/>
          <p:nvPr/>
        </p:nvGrpSpPr>
        <p:grpSpPr>
          <a:xfrm>
            <a:off x="1082513" y="1781175"/>
            <a:ext cx="642541" cy="54000"/>
            <a:chOff x="1082513" y="1781175"/>
            <a:chExt cx="642541" cy="54000"/>
          </a:xfrm>
        </p:grpSpPr>
        <p:sp>
          <p:nvSpPr>
            <p:cNvPr id="39" name="椭圆 38">
              <a:extLst>
                <a:ext uri="{FF2B5EF4-FFF2-40B4-BE49-F238E27FC236}">
                  <a16:creationId xmlns:a16="http://schemas.microsoft.com/office/drawing/2014/main" xmlns="" id="{B8814CE5-5A30-4A91-B2AD-F5F2880D5DA3}"/>
                </a:ext>
              </a:extLst>
            </p:cNvPr>
            <p:cNvSpPr>
              <a:spLocks noChangeAspect="1"/>
            </p:cNvSpPr>
            <p:nvPr/>
          </p:nvSpPr>
          <p:spPr>
            <a:xfrm>
              <a:off x="1082513"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084BFFBE-62E0-4060-9690-67EF7D11008B}"/>
                </a:ext>
              </a:extLst>
            </p:cNvPr>
            <p:cNvSpPr>
              <a:spLocks noChangeAspect="1"/>
            </p:cNvSpPr>
            <p:nvPr/>
          </p:nvSpPr>
          <p:spPr>
            <a:xfrm>
              <a:off x="1200221"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361992B7-1718-49BB-ACB5-D12671C1E928}"/>
                </a:ext>
              </a:extLst>
            </p:cNvPr>
            <p:cNvSpPr>
              <a:spLocks noChangeAspect="1"/>
            </p:cNvSpPr>
            <p:nvPr/>
          </p:nvSpPr>
          <p:spPr>
            <a:xfrm>
              <a:off x="1317929"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73C868CD-527A-417C-8F60-F4555FC56CEE}"/>
                </a:ext>
              </a:extLst>
            </p:cNvPr>
            <p:cNvSpPr>
              <a:spLocks noChangeAspect="1"/>
            </p:cNvSpPr>
            <p:nvPr/>
          </p:nvSpPr>
          <p:spPr>
            <a:xfrm>
              <a:off x="1435637"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1EDBD019-56FC-455B-974C-914D09659519}"/>
                </a:ext>
              </a:extLst>
            </p:cNvPr>
            <p:cNvSpPr>
              <a:spLocks noChangeAspect="1"/>
            </p:cNvSpPr>
            <p:nvPr/>
          </p:nvSpPr>
          <p:spPr>
            <a:xfrm>
              <a:off x="1553345"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xmlns="" id="{461787F4-BB48-4D58-9A61-94B7DB6387B4}"/>
                </a:ext>
              </a:extLst>
            </p:cNvPr>
            <p:cNvSpPr>
              <a:spLocks noChangeAspect="1"/>
            </p:cNvSpPr>
            <p:nvPr/>
          </p:nvSpPr>
          <p:spPr>
            <a:xfrm>
              <a:off x="1671054"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9" name="直接连接符 48">
            <a:extLst>
              <a:ext uri="{FF2B5EF4-FFF2-40B4-BE49-F238E27FC236}">
                <a16:creationId xmlns:a16="http://schemas.microsoft.com/office/drawing/2014/main" xmlns="" id="{4E8BF61C-CAAA-42D3-B6AD-201B2441EFC7}"/>
              </a:ext>
            </a:extLst>
          </p:cNvPr>
          <p:cNvCxnSpPr>
            <a:stCxn id="37" idx="0"/>
          </p:cNvCxnSpPr>
          <p:nvPr/>
        </p:nvCxnSpPr>
        <p:spPr>
          <a:xfrm>
            <a:off x="6096001" y="900113"/>
            <a:ext cx="0" cy="5057775"/>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0" name="文本框 49">
            <a:extLst>
              <a:ext uri="{FF2B5EF4-FFF2-40B4-BE49-F238E27FC236}">
                <a16:creationId xmlns:a16="http://schemas.microsoft.com/office/drawing/2014/main" xmlns="" id="{5902685A-C40F-4227-AF42-416A5E220063}"/>
              </a:ext>
            </a:extLst>
          </p:cNvPr>
          <p:cNvSpPr txBox="1"/>
          <p:nvPr/>
        </p:nvSpPr>
        <p:spPr>
          <a:xfrm>
            <a:off x="2042364" y="2854017"/>
            <a:ext cx="3002280" cy="1352165"/>
          </a:xfrm>
          <a:prstGeom prst="rect">
            <a:avLst/>
          </a:prstGeom>
          <a:noFill/>
        </p:spPr>
        <p:txBody>
          <a:bodyPr wrap="square" rtlCol="0">
            <a:spAutoFit/>
          </a:bodyPr>
          <a:lstStyle/>
          <a:p>
            <a:pPr marL="228600" indent="-228600">
              <a:lnSpc>
                <a:spcPct val="150000"/>
              </a:lnSpc>
              <a:buFont typeface="+mj-lt"/>
              <a:buAutoNum type="arabicPeriod"/>
            </a:pPr>
            <a:r>
              <a:rPr lang="fr-FR" altLang="zh-CN" sz="1400" u="sng"/>
              <a:t>PELLENTESQUE HABITANT </a:t>
            </a:r>
          </a:p>
          <a:p>
            <a:pPr marL="228600" indent="-228600">
              <a:lnSpc>
                <a:spcPct val="150000"/>
              </a:lnSpc>
              <a:buFont typeface="+mj-lt"/>
              <a:buAutoNum type="arabicPeriod"/>
            </a:pPr>
            <a:r>
              <a:rPr lang="fr-FR" altLang="zh-CN" sz="1400" u="sng"/>
              <a:t>MORBI TRISTIQUE SENECTUS ET</a:t>
            </a:r>
          </a:p>
          <a:p>
            <a:pPr marL="228600" indent="-228600">
              <a:lnSpc>
                <a:spcPct val="150000"/>
              </a:lnSpc>
              <a:buFont typeface="+mj-lt"/>
              <a:buAutoNum type="arabicPeriod"/>
            </a:pPr>
            <a:r>
              <a:rPr lang="fr-FR" altLang="zh-CN" sz="1400" u="sng"/>
              <a:t>NETUS ET MALESUADA </a:t>
            </a:r>
          </a:p>
          <a:p>
            <a:pPr marL="228600" indent="-228600">
              <a:lnSpc>
                <a:spcPct val="150000"/>
              </a:lnSpc>
              <a:buFont typeface="+mj-lt"/>
              <a:buAutoNum type="arabicPeriod"/>
            </a:pPr>
            <a:r>
              <a:rPr lang="fr-FR" altLang="zh-CN" sz="1400" u="sng"/>
              <a:t>FAMES AC TURPIS EGESTAS</a:t>
            </a:r>
            <a:endParaRPr lang="zh-CN" altLang="en-US" sz="1400" u="sng"/>
          </a:p>
        </p:txBody>
      </p:sp>
      <p:sp>
        <p:nvSpPr>
          <p:cNvPr id="51" name="文本框 50">
            <a:extLst>
              <a:ext uri="{FF2B5EF4-FFF2-40B4-BE49-F238E27FC236}">
                <a16:creationId xmlns:a16="http://schemas.microsoft.com/office/drawing/2014/main" xmlns="" id="{B5674A56-703A-4DDA-A6FC-BE675984C6D5}"/>
              </a:ext>
            </a:extLst>
          </p:cNvPr>
          <p:cNvSpPr txBox="1"/>
          <p:nvPr/>
        </p:nvSpPr>
        <p:spPr>
          <a:xfrm>
            <a:off x="4916713" y="4206182"/>
            <a:ext cx="1388532" cy="2215991"/>
          </a:xfrm>
          <a:prstGeom prst="rect">
            <a:avLst/>
          </a:prstGeom>
          <a:noFill/>
        </p:spPr>
        <p:txBody>
          <a:bodyPr wrap="square" rtlCol="0">
            <a:spAutoFit/>
          </a:bodyPr>
          <a:lstStyle/>
          <a:p>
            <a:r>
              <a:rPr lang="en-US" altLang="zh-CN" sz="13800" b="1"/>
              <a:t>X</a:t>
            </a:r>
            <a:endParaRPr lang="zh-CN" altLang="en-US" sz="13800" b="1"/>
          </a:p>
        </p:txBody>
      </p:sp>
      <p:grpSp>
        <p:nvGrpSpPr>
          <p:cNvPr id="52" name="组合 51">
            <a:extLst>
              <a:ext uri="{FF2B5EF4-FFF2-40B4-BE49-F238E27FC236}">
                <a16:creationId xmlns:a16="http://schemas.microsoft.com/office/drawing/2014/main" xmlns="" id="{30214F53-CFA6-4EFF-96E0-046FAC17CED7}"/>
              </a:ext>
            </a:extLst>
          </p:cNvPr>
          <p:cNvGrpSpPr/>
          <p:nvPr/>
        </p:nvGrpSpPr>
        <p:grpSpPr>
          <a:xfrm rot="5400000">
            <a:off x="788242" y="5533046"/>
            <a:ext cx="642541" cy="54000"/>
            <a:chOff x="1082513" y="1781175"/>
            <a:chExt cx="642541" cy="54000"/>
          </a:xfrm>
        </p:grpSpPr>
        <p:sp>
          <p:nvSpPr>
            <p:cNvPr id="53" name="椭圆 52">
              <a:extLst>
                <a:ext uri="{FF2B5EF4-FFF2-40B4-BE49-F238E27FC236}">
                  <a16:creationId xmlns:a16="http://schemas.microsoft.com/office/drawing/2014/main" xmlns="" id="{18B8D26C-BBD6-41A1-8C29-797AEE85AD8D}"/>
                </a:ext>
              </a:extLst>
            </p:cNvPr>
            <p:cNvSpPr>
              <a:spLocks noChangeAspect="1"/>
            </p:cNvSpPr>
            <p:nvPr/>
          </p:nvSpPr>
          <p:spPr>
            <a:xfrm>
              <a:off x="1082513"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C0EACBD2-D75B-484A-A0B6-847E9367BF04}"/>
                </a:ext>
              </a:extLst>
            </p:cNvPr>
            <p:cNvSpPr>
              <a:spLocks noChangeAspect="1"/>
            </p:cNvSpPr>
            <p:nvPr/>
          </p:nvSpPr>
          <p:spPr>
            <a:xfrm>
              <a:off x="1200221"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C58677FD-A361-4EB9-9FBE-EA999077316E}"/>
                </a:ext>
              </a:extLst>
            </p:cNvPr>
            <p:cNvSpPr>
              <a:spLocks noChangeAspect="1"/>
            </p:cNvSpPr>
            <p:nvPr/>
          </p:nvSpPr>
          <p:spPr>
            <a:xfrm>
              <a:off x="1317929"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xmlns="" id="{F7B569F7-7CDA-414F-91B8-755E48BB6597}"/>
                </a:ext>
              </a:extLst>
            </p:cNvPr>
            <p:cNvSpPr>
              <a:spLocks noChangeAspect="1"/>
            </p:cNvSpPr>
            <p:nvPr/>
          </p:nvSpPr>
          <p:spPr>
            <a:xfrm>
              <a:off x="1435637"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xmlns="" id="{F131AC04-232E-4911-8FCC-1E24CCE42BD9}"/>
                </a:ext>
              </a:extLst>
            </p:cNvPr>
            <p:cNvSpPr>
              <a:spLocks noChangeAspect="1"/>
            </p:cNvSpPr>
            <p:nvPr/>
          </p:nvSpPr>
          <p:spPr>
            <a:xfrm>
              <a:off x="1553345"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E2EF9C46-5975-415B-957A-15969F44F815}"/>
                </a:ext>
              </a:extLst>
            </p:cNvPr>
            <p:cNvSpPr>
              <a:spLocks noChangeAspect="1"/>
            </p:cNvSpPr>
            <p:nvPr/>
          </p:nvSpPr>
          <p:spPr>
            <a:xfrm>
              <a:off x="1671054" y="1781175"/>
              <a:ext cx="54000" cy="54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4" name="组合 63">
            <a:extLst>
              <a:ext uri="{FF2B5EF4-FFF2-40B4-BE49-F238E27FC236}">
                <a16:creationId xmlns:a16="http://schemas.microsoft.com/office/drawing/2014/main" xmlns="" id="{5B0A7FDE-3BD9-425A-892A-8B2B7743A0CE}"/>
              </a:ext>
            </a:extLst>
          </p:cNvPr>
          <p:cNvGrpSpPr/>
          <p:nvPr/>
        </p:nvGrpSpPr>
        <p:grpSpPr>
          <a:xfrm>
            <a:off x="6096000" y="1073730"/>
            <a:ext cx="600376" cy="395596"/>
            <a:chOff x="7231550" y="1637991"/>
            <a:chExt cx="600376" cy="395596"/>
          </a:xfrm>
        </p:grpSpPr>
        <p:sp>
          <p:nvSpPr>
            <p:cNvPr id="60" name="文本框 59">
              <a:extLst>
                <a:ext uri="{FF2B5EF4-FFF2-40B4-BE49-F238E27FC236}">
                  <a16:creationId xmlns:a16="http://schemas.microsoft.com/office/drawing/2014/main" xmlns="" id="{FA57BEC3-8266-4E14-B2D9-03EFBC232534}"/>
                </a:ext>
              </a:extLst>
            </p:cNvPr>
            <p:cNvSpPr txBox="1"/>
            <p:nvPr/>
          </p:nvSpPr>
          <p:spPr>
            <a:xfrm>
              <a:off x="7231550" y="1697290"/>
              <a:ext cx="600376" cy="276999"/>
            </a:xfrm>
            <a:prstGeom prst="rect">
              <a:avLst/>
            </a:prstGeom>
            <a:noFill/>
          </p:spPr>
          <p:txBody>
            <a:bodyPr wrap="square" rtlCol="0">
              <a:spAutoFit/>
            </a:bodyPr>
            <a:lstStyle/>
            <a:p>
              <a:pPr algn="ctr"/>
              <a:r>
                <a:rPr lang="en-US" altLang="zh-CN" sz="1200"/>
                <a:t>XIAO</a:t>
              </a:r>
              <a:endParaRPr lang="zh-CN" altLang="en-US" sz="1200"/>
            </a:p>
          </p:txBody>
        </p:sp>
        <p:sp>
          <p:nvSpPr>
            <p:cNvPr id="61" name="椭圆 60">
              <a:extLst>
                <a:ext uri="{FF2B5EF4-FFF2-40B4-BE49-F238E27FC236}">
                  <a16:creationId xmlns:a16="http://schemas.microsoft.com/office/drawing/2014/main" xmlns="" id="{4D4029DA-447C-4E56-99BE-E8AC5BC84721}"/>
                </a:ext>
              </a:extLst>
            </p:cNvPr>
            <p:cNvSpPr/>
            <p:nvPr/>
          </p:nvSpPr>
          <p:spPr>
            <a:xfrm>
              <a:off x="7329178" y="1637991"/>
              <a:ext cx="395596" cy="3955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37B0B4B2-0BB0-465A-95C7-84E460B3A32C}"/>
              </a:ext>
            </a:extLst>
          </p:cNvPr>
          <p:cNvSpPr txBox="1"/>
          <p:nvPr/>
        </p:nvSpPr>
        <p:spPr>
          <a:xfrm>
            <a:off x="6589320" y="1333852"/>
            <a:ext cx="4611765" cy="618183"/>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fr-FR" altLang="zh-CN" sz="1200"/>
              <a:t>Pellentesque habitant morbi tristique </a:t>
            </a:r>
          </a:p>
          <a:p>
            <a:pPr marL="285750" indent="-285750">
              <a:lnSpc>
                <a:spcPct val="150000"/>
              </a:lnSpc>
              <a:buFont typeface="Wingdings" panose="05000000000000000000" pitchFamily="2" charset="2"/>
              <a:buChar char="n"/>
            </a:pPr>
            <a:r>
              <a:rPr lang="fr-FR" altLang="zh-CN" sz="1200"/>
              <a:t>senectus et netus et malesuada fames ac turpis egestas</a:t>
            </a:r>
            <a:endParaRPr lang="zh-CN" altLang="en-US" sz="1200"/>
          </a:p>
        </p:txBody>
      </p:sp>
      <p:sp>
        <p:nvSpPr>
          <p:cNvPr id="67" name="文本框 66">
            <a:extLst>
              <a:ext uri="{FF2B5EF4-FFF2-40B4-BE49-F238E27FC236}">
                <a16:creationId xmlns:a16="http://schemas.microsoft.com/office/drawing/2014/main" xmlns="" id="{5117D229-6826-4A11-B333-A876B40F5501}"/>
              </a:ext>
            </a:extLst>
          </p:cNvPr>
          <p:cNvSpPr txBox="1"/>
          <p:nvPr/>
        </p:nvSpPr>
        <p:spPr>
          <a:xfrm>
            <a:off x="6920091" y="3029547"/>
            <a:ext cx="4280902" cy="1629229"/>
          </a:xfrm>
          <a:prstGeom prst="rect">
            <a:avLst/>
          </a:prstGeom>
          <a:noFill/>
        </p:spPr>
        <p:txBody>
          <a:bodyPr wrap="square" rtlCol="0">
            <a:spAutoFit/>
          </a:bodyPr>
          <a:lstStyle/>
          <a:p>
            <a:pPr>
              <a:lnSpc>
                <a:spcPct val="120000"/>
              </a:lnSpc>
            </a:pPr>
            <a:r>
              <a:rPr lang="en-US" altLang="zh-CN" sz="1200"/>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200"/>
              <a:t>Fusce est. Vivamus a tellus. Pellentesque habitant morbi </a:t>
            </a:r>
            <a:r>
              <a:rPr lang="en-US" altLang="zh-CN" sz="1200" b="1"/>
              <a:t>tristique senectus et netus et malesuada fames ac turpis egestas. Proin pharetra nonummy pede.</a:t>
            </a:r>
          </a:p>
        </p:txBody>
      </p:sp>
      <p:sp>
        <p:nvSpPr>
          <p:cNvPr id="68" name="文本框 67">
            <a:extLst>
              <a:ext uri="{FF2B5EF4-FFF2-40B4-BE49-F238E27FC236}">
                <a16:creationId xmlns:a16="http://schemas.microsoft.com/office/drawing/2014/main" xmlns="" id="{94AE9EFF-FA3E-496D-9A65-B23FFE3898D2}"/>
              </a:ext>
            </a:extLst>
          </p:cNvPr>
          <p:cNvSpPr txBox="1"/>
          <p:nvPr/>
        </p:nvSpPr>
        <p:spPr>
          <a:xfrm>
            <a:off x="8567659" y="5646495"/>
            <a:ext cx="814209" cy="261610"/>
          </a:xfrm>
          <a:prstGeom prst="rect">
            <a:avLst/>
          </a:prstGeom>
          <a:noFill/>
          <a:ln w="6350">
            <a:solidFill>
              <a:schemeClr val="tx1"/>
            </a:solidFill>
          </a:ln>
        </p:spPr>
        <p:txBody>
          <a:bodyPr wrap="square" rtlCol="0">
            <a:spAutoFit/>
          </a:bodyPr>
          <a:lstStyle/>
          <a:p>
            <a:pPr algn="ctr"/>
            <a:r>
              <a:rPr lang="en-US" altLang="zh-CN" sz="1050"/>
              <a:t>TEXT HERE</a:t>
            </a:r>
            <a:endParaRPr lang="zh-CN" altLang="en-US" sz="1050"/>
          </a:p>
        </p:txBody>
      </p:sp>
      <p:sp>
        <p:nvSpPr>
          <p:cNvPr id="69" name="文本框 68">
            <a:extLst>
              <a:ext uri="{FF2B5EF4-FFF2-40B4-BE49-F238E27FC236}">
                <a16:creationId xmlns:a16="http://schemas.microsoft.com/office/drawing/2014/main" xmlns="" id="{0E1B157F-446A-46E7-A45C-ABFF1104EB61}"/>
              </a:ext>
            </a:extLst>
          </p:cNvPr>
          <p:cNvSpPr txBox="1"/>
          <p:nvPr/>
        </p:nvSpPr>
        <p:spPr>
          <a:xfrm>
            <a:off x="9383383" y="5646495"/>
            <a:ext cx="814209" cy="261610"/>
          </a:xfrm>
          <a:prstGeom prst="rect">
            <a:avLst/>
          </a:prstGeom>
          <a:noFill/>
          <a:ln w="6350">
            <a:solidFill>
              <a:schemeClr val="tx1"/>
            </a:solidFill>
          </a:ln>
        </p:spPr>
        <p:txBody>
          <a:bodyPr wrap="square" rtlCol="0">
            <a:spAutoFit/>
          </a:bodyPr>
          <a:lstStyle/>
          <a:p>
            <a:pPr algn="ctr"/>
            <a:r>
              <a:rPr lang="en-US" altLang="zh-CN" sz="1050"/>
              <a:t>INFODATA</a:t>
            </a:r>
            <a:endParaRPr lang="zh-CN" altLang="en-US" sz="1050"/>
          </a:p>
        </p:txBody>
      </p:sp>
      <p:sp>
        <p:nvSpPr>
          <p:cNvPr id="70" name="文本框 69">
            <a:extLst>
              <a:ext uri="{FF2B5EF4-FFF2-40B4-BE49-F238E27FC236}">
                <a16:creationId xmlns:a16="http://schemas.microsoft.com/office/drawing/2014/main" xmlns="" id="{4208FA16-FB46-4ADB-8A44-2C0DA7AD5516}"/>
              </a:ext>
            </a:extLst>
          </p:cNvPr>
          <p:cNvSpPr txBox="1"/>
          <p:nvPr/>
        </p:nvSpPr>
        <p:spPr>
          <a:xfrm>
            <a:off x="10199107" y="5645900"/>
            <a:ext cx="947917" cy="262800"/>
          </a:xfrm>
          <a:prstGeom prst="rect">
            <a:avLst/>
          </a:prstGeom>
          <a:solidFill>
            <a:schemeClr val="tx1"/>
          </a:solidFill>
          <a:ln w="6350">
            <a:solidFill>
              <a:schemeClr val="tx1"/>
            </a:solidFill>
          </a:ln>
        </p:spPr>
        <p:txBody>
          <a:bodyPr wrap="square" rtlCol="0">
            <a:noAutofit/>
          </a:bodyPr>
          <a:lstStyle/>
          <a:p>
            <a:pPr algn="ctr"/>
            <a:r>
              <a:rPr lang="en-US" altLang="zh-CN" sz="1050">
                <a:solidFill>
                  <a:schemeClr val="bg1"/>
                </a:solidFill>
              </a:rPr>
              <a:t>SUPPORTERS</a:t>
            </a:r>
            <a:endParaRPr lang="zh-CN" altLang="en-US" sz="1050">
              <a:solidFill>
                <a:schemeClr val="bg1"/>
              </a:solidFill>
            </a:endParaRPr>
          </a:p>
        </p:txBody>
      </p:sp>
    </p:spTree>
    <p:extLst>
      <p:ext uri="{BB962C8B-B14F-4D97-AF65-F5344CB8AC3E}">
        <p14:creationId xmlns:p14="http://schemas.microsoft.com/office/powerpoint/2010/main" val="2762856120"/>
      </p:ext>
    </p:extLst>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14ED9D03-36FE-4058-A086-B521D56BA996}"/>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627E5867-BFEC-44BB-BB77-DAEA377022AA}"/>
              </a:ext>
            </a:extLst>
          </p:cNvPr>
          <p:cNvSpPr/>
          <p:nvPr/>
        </p:nvSpPr>
        <p:spPr>
          <a:xfrm>
            <a:off x="1027290" y="1926873"/>
            <a:ext cx="3004256" cy="30042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6" name="椭圆 5">
            <a:extLst>
              <a:ext uri="{FF2B5EF4-FFF2-40B4-BE49-F238E27FC236}">
                <a16:creationId xmlns:a16="http://schemas.microsoft.com/office/drawing/2014/main" xmlns="" id="{E804C518-F425-48EA-9554-B144036FEFAD}"/>
              </a:ext>
            </a:extLst>
          </p:cNvPr>
          <p:cNvSpPr/>
          <p:nvPr/>
        </p:nvSpPr>
        <p:spPr>
          <a:xfrm>
            <a:off x="1286934" y="2186517"/>
            <a:ext cx="2484966" cy="24849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8" name="文本框 7">
            <a:extLst>
              <a:ext uri="{FF2B5EF4-FFF2-40B4-BE49-F238E27FC236}">
                <a16:creationId xmlns:a16="http://schemas.microsoft.com/office/drawing/2014/main" xmlns="" id="{81783A03-7D18-4E07-B3E7-D9AB78096600}"/>
              </a:ext>
            </a:extLst>
          </p:cNvPr>
          <p:cNvSpPr txBox="1"/>
          <p:nvPr/>
        </p:nvSpPr>
        <p:spPr>
          <a:xfrm>
            <a:off x="1027289" y="1926871"/>
            <a:ext cx="1022619" cy="299634"/>
          </a:xfrm>
          <a:prstGeom prst="rect">
            <a:avLst/>
          </a:prstGeom>
          <a:noFill/>
        </p:spPr>
        <p:txBody>
          <a:bodyPr wrap="square" rtlCol="0">
            <a:spAutoFit/>
          </a:bodyPr>
          <a:lstStyle/>
          <a:p>
            <a:pPr>
              <a:lnSpc>
                <a:spcPct val="120000"/>
              </a:lnSpc>
            </a:pPr>
            <a:r>
              <a:rPr lang="en-US" altLang="zh-CN" sz="1200">
                <a:solidFill>
                  <a:schemeClr val="bg1"/>
                </a:solidFill>
              </a:rPr>
              <a:t>ipsum dolor </a:t>
            </a:r>
            <a:endParaRPr lang="zh-CN" altLang="en-US" sz="1200">
              <a:solidFill>
                <a:schemeClr val="bg1"/>
              </a:solidFill>
            </a:endParaRPr>
          </a:p>
        </p:txBody>
      </p:sp>
      <p:sp>
        <p:nvSpPr>
          <p:cNvPr id="9" name="文本框 8">
            <a:extLst>
              <a:ext uri="{FF2B5EF4-FFF2-40B4-BE49-F238E27FC236}">
                <a16:creationId xmlns:a16="http://schemas.microsoft.com/office/drawing/2014/main" xmlns="" id="{7EC223C1-3C89-47C0-A4FA-5F14EC38FAB3}"/>
              </a:ext>
            </a:extLst>
          </p:cNvPr>
          <p:cNvSpPr txBox="1"/>
          <p:nvPr/>
        </p:nvSpPr>
        <p:spPr>
          <a:xfrm>
            <a:off x="2895600" y="1926871"/>
            <a:ext cx="1135946" cy="299634"/>
          </a:xfrm>
          <a:prstGeom prst="rect">
            <a:avLst/>
          </a:prstGeom>
          <a:noFill/>
        </p:spPr>
        <p:txBody>
          <a:bodyPr wrap="square" rtlCol="0">
            <a:spAutoFit/>
          </a:bodyPr>
          <a:lstStyle/>
          <a:p>
            <a:pPr algn="r">
              <a:lnSpc>
                <a:spcPct val="120000"/>
              </a:lnSpc>
            </a:pPr>
            <a:r>
              <a:rPr lang="en-US" altLang="zh-CN" sz="1200">
                <a:solidFill>
                  <a:schemeClr val="bg1"/>
                </a:solidFill>
              </a:rPr>
              <a:t>elit maecenas</a:t>
            </a:r>
            <a:endParaRPr lang="zh-CN" altLang="en-US" sz="1200">
              <a:solidFill>
                <a:schemeClr val="bg1"/>
              </a:solidFill>
            </a:endParaRPr>
          </a:p>
        </p:txBody>
      </p:sp>
      <p:sp>
        <p:nvSpPr>
          <p:cNvPr id="12" name="文本框 11">
            <a:extLst>
              <a:ext uri="{FF2B5EF4-FFF2-40B4-BE49-F238E27FC236}">
                <a16:creationId xmlns:a16="http://schemas.microsoft.com/office/drawing/2014/main" xmlns="" id="{D0CB5714-50B5-4177-AEE8-261FC1E9703F}"/>
              </a:ext>
            </a:extLst>
          </p:cNvPr>
          <p:cNvSpPr txBox="1"/>
          <p:nvPr/>
        </p:nvSpPr>
        <p:spPr>
          <a:xfrm>
            <a:off x="1027289" y="4631495"/>
            <a:ext cx="1113931" cy="299634"/>
          </a:xfrm>
          <a:prstGeom prst="rect">
            <a:avLst/>
          </a:prstGeom>
          <a:noFill/>
        </p:spPr>
        <p:txBody>
          <a:bodyPr wrap="square" rtlCol="0">
            <a:spAutoFit/>
          </a:bodyPr>
          <a:lstStyle/>
          <a:p>
            <a:pPr>
              <a:lnSpc>
                <a:spcPct val="120000"/>
              </a:lnSpc>
            </a:pPr>
            <a:r>
              <a:rPr lang="en-US" altLang="zh-CN" sz="1200">
                <a:solidFill>
                  <a:schemeClr val="bg1"/>
                </a:solidFill>
              </a:rPr>
              <a:t>elit maecenas</a:t>
            </a:r>
            <a:endParaRPr lang="zh-CN" altLang="en-US" sz="1200">
              <a:solidFill>
                <a:schemeClr val="bg1"/>
              </a:solidFill>
            </a:endParaRPr>
          </a:p>
        </p:txBody>
      </p:sp>
      <p:sp>
        <p:nvSpPr>
          <p:cNvPr id="13" name="文本框 12">
            <a:extLst>
              <a:ext uri="{FF2B5EF4-FFF2-40B4-BE49-F238E27FC236}">
                <a16:creationId xmlns:a16="http://schemas.microsoft.com/office/drawing/2014/main" xmlns="" id="{3BC1BEB5-D4F7-40FC-B5EF-D01DE6A9988A}"/>
              </a:ext>
            </a:extLst>
          </p:cNvPr>
          <p:cNvSpPr txBox="1"/>
          <p:nvPr/>
        </p:nvSpPr>
        <p:spPr>
          <a:xfrm>
            <a:off x="2994660" y="4631495"/>
            <a:ext cx="1036886" cy="299634"/>
          </a:xfrm>
          <a:prstGeom prst="rect">
            <a:avLst/>
          </a:prstGeom>
          <a:noFill/>
        </p:spPr>
        <p:txBody>
          <a:bodyPr wrap="square" rtlCol="0">
            <a:spAutoFit/>
          </a:bodyPr>
          <a:lstStyle/>
          <a:p>
            <a:pPr algn="r">
              <a:lnSpc>
                <a:spcPct val="120000"/>
              </a:lnSpc>
            </a:pPr>
            <a:r>
              <a:rPr lang="en-US" altLang="zh-CN" sz="1200">
                <a:solidFill>
                  <a:schemeClr val="bg1"/>
                </a:solidFill>
              </a:rPr>
              <a:t>consectetuer</a:t>
            </a:r>
            <a:endParaRPr lang="zh-CN" altLang="en-US" sz="1200">
              <a:solidFill>
                <a:schemeClr val="bg1"/>
              </a:solidFill>
            </a:endParaRPr>
          </a:p>
        </p:txBody>
      </p:sp>
      <p:sp>
        <p:nvSpPr>
          <p:cNvPr id="14" name="文本框 13">
            <a:extLst>
              <a:ext uri="{FF2B5EF4-FFF2-40B4-BE49-F238E27FC236}">
                <a16:creationId xmlns:a16="http://schemas.microsoft.com/office/drawing/2014/main" xmlns="" id="{3708E682-DACF-445D-91B6-B95289E77229}"/>
              </a:ext>
            </a:extLst>
          </p:cNvPr>
          <p:cNvSpPr txBox="1"/>
          <p:nvPr/>
        </p:nvSpPr>
        <p:spPr>
          <a:xfrm>
            <a:off x="1450482" y="2316021"/>
            <a:ext cx="2157870" cy="2215991"/>
          </a:xfrm>
          <a:prstGeom prst="rect">
            <a:avLst/>
          </a:prstGeom>
          <a:noFill/>
        </p:spPr>
        <p:txBody>
          <a:bodyPr wrap="square" rtlCol="0">
            <a:spAutoFit/>
          </a:bodyPr>
          <a:lstStyle/>
          <a:p>
            <a:r>
              <a:rPr lang="en-US" altLang="zh-CN" sz="13800" b="1"/>
              <a:t>01</a:t>
            </a:r>
            <a:endParaRPr lang="zh-CN" altLang="en-US" sz="13800" b="1"/>
          </a:p>
        </p:txBody>
      </p:sp>
      <p:sp>
        <p:nvSpPr>
          <p:cNvPr id="18" name="文本框 17">
            <a:extLst>
              <a:ext uri="{FF2B5EF4-FFF2-40B4-BE49-F238E27FC236}">
                <a16:creationId xmlns:a16="http://schemas.microsoft.com/office/drawing/2014/main" xmlns="" id="{2B86751D-D397-4CDA-8614-D747FC857929}"/>
              </a:ext>
            </a:extLst>
          </p:cNvPr>
          <p:cNvSpPr txBox="1"/>
          <p:nvPr/>
        </p:nvSpPr>
        <p:spPr>
          <a:xfrm>
            <a:off x="5580096" y="451187"/>
            <a:ext cx="2347525" cy="382669"/>
          </a:xfrm>
          <a:prstGeom prst="rect">
            <a:avLst/>
          </a:prstGeom>
          <a:noFill/>
        </p:spPr>
        <p:txBody>
          <a:bodyPr wrap="square" rtlCol="0">
            <a:spAutoFit/>
          </a:bodyPr>
          <a:lstStyle/>
          <a:p>
            <a:pPr>
              <a:lnSpc>
                <a:spcPct val="150000"/>
              </a:lnSpc>
            </a:pPr>
            <a:r>
              <a:rPr lang="fr-FR" altLang="zh-CN" sz="1400" u="sng">
                <a:solidFill>
                  <a:schemeClr val="bg1"/>
                </a:solidFill>
              </a:rPr>
              <a:t>PELLENTESQUE HABITANT </a:t>
            </a:r>
          </a:p>
        </p:txBody>
      </p:sp>
      <p:sp>
        <p:nvSpPr>
          <p:cNvPr id="20" name="文本框 19">
            <a:extLst>
              <a:ext uri="{FF2B5EF4-FFF2-40B4-BE49-F238E27FC236}">
                <a16:creationId xmlns:a16="http://schemas.microsoft.com/office/drawing/2014/main" xmlns="" id="{3D77658B-EA95-47D5-8784-AD326C4990C1}"/>
              </a:ext>
            </a:extLst>
          </p:cNvPr>
          <p:cNvSpPr txBox="1"/>
          <p:nvPr/>
        </p:nvSpPr>
        <p:spPr>
          <a:xfrm>
            <a:off x="5580096" y="1355282"/>
            <a:ext cx="979454" cy="296736"/>
          </a:xfrm>
          <a:prstGeom prst="rect">
            <a:avLst/>
          </a:prstGeom>
          <a:noFill/>
        </p:spPr>
        <p:txBody>
          <a:bodyPr wrap="square" rtlCol="0">
            <a:noAutofit/>
          </a:bodyPr>
          <a:lstStyle/>
          <a:p>
            <a:pPr>
              <a:lnSpc>
                <a:spcPct val="120000"/>
              </a:lnSpc>
            </a:pPr>
            <a:r>
              <a:rPr lang="en-US" altLang="zh-CN" sz="1200">
                <a:solidFill>
                  <a:schemeClr val="bg1"/>
                </a:solidFill>
              </a:rPr>
              <a:t>ipsum dolor</a:t>
            </a:r>
          </a:p>
          <a:p>
            <a:pPr>
              <a:lnSpc>
                <a:spcPct val="120000"/>
              </a:lnSpc>
            </a:pPr>
            <a:endParaRPr lang="en-US" altLang="zh-CN" sz="1200">
              <a:solidFill>
                <a:schemeClr val="bg1"/>
              </a:solidFill>
            </a:endParaRPr>
          </a:p>
        </p:txBody>
      </p:sp>
      <p:sp>
        <p:nvSpPr>
          <p:cNvPr id="22" name="文本框 21">
            <a:extLst>
              <a:ext uri="{FF2B5EF4-FFF2-40B4-BE49-F238E27FC236}">
                <a16:creationId xmlns:a16="http://schemas.microsoft.com/office/drawing/2014/main" xmlns="" id="{FF5F2A1D-F075-43C3-8BEA-E97E7E16F86A}"/>
              </a:ext>
            </a:extLst>
          </p:cNvPr>
          <p:cNvSpPr txBox="1"/>
          <p:nvPr/>
        </p:nvSpPr>
        <p:spPr>
          <a:xfrm>
            <a:off x="6823109" y="1355282"/>
            <a:ext cx="1589054" cy="296736"/>
          </a:xfrm>
          <a:prstGeom prst="rect">
            <a:avLst/>
          </a:prstGeom>
          <a:noFill/>
        </p:spPr>
        <p:txBody>
          <a:bodyPr wrap="square" rtlCol="0">
            <a:noAutofit/>
          </a:bodyPr>
          <a:lstStyle/>
          <a:p>
            <a:pPr>
              <a:lnSpc>
                <a:spcPct val="120000"/>
              </a:lnSpc>
            </a:pPr>
            <a:r>
              <a:rPr lang="en-US" altLang="zh-CN" sz="1200">
                <a:solidFill>
                  <a:schemeClr val="bg1"/>
                </a:solidFill>
              </a:rPr>
              <a:t>sit </a:t>
            </a:r>
            <a:r>
              <a:rPr lang="en-US" altLang="zh-CN" sz="1200">
                <a:solidFill>
                  <a:prstClr val="white"/>
                </a:solidFill>
              </a:rPr>
              <a:t>amet </a:t>
            </a:r>
            <a:r>
              <a:rPr lang="en-US" altLang="zh-CN" sz="1200">
                <a:solidFill>
                  <a:schemeClr val="bg1"/>
                </a:solidFill>
              </a:rPr>
              <a:t>consectetuer</a:t>
            </a:r>
          </a:p>
          <a:p>
            <a:pPr>
              <a:lnSpc>
                <a:spcPct val="120000"/>
              </a:lnSpc>
            </a:pPr>
            <a:endParaRPr lang="en-US" altLang="zh-CN" sz="1200">
              <a:solidFill>
                <a:schemeClr val="bg1"/>
              </a:solidFill>
            </a:endParaRPr>
          </a:p>
          <a:p>
            <a:pPr>
              <a:lnSpc>
                <a:spcPct val="120000"/>
              </a:lnSpc>
            </a:pPr>
            <a:endParaRPr lang="en-US" altLang="zh-CN" sz="1200">
              <a:solidFill>
                <a:schemeClr val="bg1"/>
              </a:solidFill>
            </a:endParaRPr>
          </a:p>
        </p:txBody>
      </p:sp>
      <p:sp>
        <p:nvSpPr>
          <p:cNvPr id="25" name="文本框 24">
            <a:extLst>
              <a:ext uri="{FF2B5EF4-FFF2-40B4-BE49-F238E27FC236}">
                <a16:creationId xmlns:a16="http://schemas.microsoft.com/office/drawing/2014/main" xmlns="" id="{45AAD395-C4F8-4D51-9ABD-4288251EC872}"/>
              </a:ext>
            </a:extLst>
          </p:cNvPr>
          <p:cNvSpPr txBox="1"/>
          <p:nvPr/>
        </p:nvSpPr>
        <p:spPr>
          <a:xfrm>
            <a:off x="8675722" y="1355282"/>
            <a:ext cx="1071529" cy="296736"/>
          </a:xfrm>
          <a:prstGeom prst="rect">
            <a:avLst/>
          </a:prstGeom>
          <a:noFill/>
        </p:spPr>
        <p:txBody>
          <a:bodyPr wrap="square" rtlCol="0">
            <a:noAutofit/>
          </a:bodyPr>
          <a:lstStyle/>
          <a:p>
            <a:pPr>
              <a:lnSpc>
                <a:spcPct val="120000"/>
              </a:lnSpc>
            </a:pPr>
            <a:r>
              <a:rPr lang="en-US" altLang="zh-CN" sz="1200">
                <a:solidFill>
                  <a:schemeClr val="bg1"/>
                </a:solidFill>
              </a:rPr>
              <a:t>adipiscing elit</a:t>
            </a:r>
          </a:p>
          <a:p>
            <a:pPr>
              <a:lnSpc>
                <a:spcPct val="120000"/>
              </a:lnSpc>
            </a:pPr>
            <a:endParaRPr lang="en-US" altLang="zh-CN" sz="1200">
              <a:solidFill>
                <a:schemeClr val="bg1"/>
              </a:solidFill>
            </a:endParaRPr>
          </a:p>
        </p:txBody>
      </p:sp>
      <p:sp>
        <p:nvSpPr>
          <p:cNvPr id="27" name="文本框 26">
            <a:extLst>
              <a:ext uri="{FF2B5EF4-FFF2-40B4-BE49-F238E27FC236}">
                <a16:creationId xmlns:a16="http://schemas.microsoft.com/office/drawing/2014/main" xmlns="" id="{CE7AA86A-1569-4C01-A9A1-3D1FF9C19BEE}"/>
              </a:ext>
            </a:extLst>
          </p:cNvPr>
          <p:cNvSpPr txBox="1"/>
          <p:nvPr/>
        </p:nvSpPr>
        <p:spPr>
          <a:xfrm>
            <a:off x="10010809" y="1355282"/>
            <a:ext cx="752441" cy="296736"/>
          </a:xfrm>
          <a:prstGeom prst="rect">
            <a:avLst/>
          </a:prstGeom>
          <a:noFill/>
        </p:spPr>
        <p:txBody>
          <a:bodyPr wrap="square" rtlCol="0">
            <a:noAutofit/>
          </a:bodyPr>
          <a:lstStyle/>
          <a:p>
            <a:pPr>
              <a:lnSpc>
                <a:spcPct val="120000"/>
              </a:lnSpc>
            </a:pPr>
            <a:r>
              <a:rPr lang="en-US" altLang="zh-CN" sz="1200">
                <a:solidFill>
                  <a:prstClr val="white"/>
                </a:solidFill>
              </a:rPr>
              <a:t>porttitor</a:t>
            </a:r>
            <a:endParaRPr lang="en-US" altLang="zh-CN" sz="1200">
              <a:solidFill>
                <a:schemeClr val="bg1"/>
              </a:solidFill>
            </a:endParaRPr>
          </a:p>
        </p:txBody>
      </p:sp>
      <p:sp>
        <p:nvSpPr>
          <p:cNvPr id="28" name="文本框 27">
            <a:extLst>
              <a:ext uri="{FF2B5EF4-FFF2-40B4-BE49-F238E27FC236}">
                <a16:creationId xmlns:a16="http://schemas.microsoft.com/office/drawing/2014/main" xmlns="" id="{AEA3EB69-C9C9-4916-B2D5-8FB29546B7F5}"/>
              </a:ext>
            </a:extLst>
          </p:cNvPr>
          <p:cNvSpPr txBox="1"/>
          <p:nvPr/>
        </p:nvSpPr>
        <p:spPr>
          <a:xfrm>
            <a:off x="10010809" y="1888682"/>
            <a:ext cx="752441" cy="545526"/>
          </a:xfrm>
          <a:prstGeom prst="rect">
            <a:avLst/>
          </a:prstGeom>
          <a:noFill/>
        </p:spPr>
        <p:txBody>
          <a:bodyPr wrap="square" rtlCol="0">
            <a:noAutofit/>
          </a:bodyPr>
          <a:lstStyle/>
          <a:p>
            <a:pPr>
              <a:lnSpc>
                <a:spcPct val="120000"/>
              </a:lnSpc>
            </a:pPr>
            <a:r>
              <a:rPr lang="en-US" altLang="zh-CN" sz="1200">
                <a:solidFill>
                  <a:prstClr val="white"/>
                </a:solidFill>
              </a:rPr>
              <a:t>habitant morbi</a:t>
            </a:r>
            <a:endParaRPr lang="en-US" altLang="zh-CN" sz="1200">
              <a:solidFill>
                <a:schemeClr val="bg1"/>
              </a:solidFill>
            </a:endParaRPr>
          </a:p>
        </p:txBody>
      </p:sp>
      <p:sp>
        <p:nvSpPr>
          <p:cNvPr id="29" name="文本框 28">
            <a:extLst>
              <a:ext uri="{FF2B5EF4-FFF2-40B4-BE49-F238E27FC236}">
                <a16:creationId xmlns:a16="http://schemas.microsoft.com/office/drawing/2014/main" xmlns="" id="{426C0747-16AB-408C-B59C-F1E9F0625EE0}"/>
              </a:ext>
            </a:extLst>
          </p:cNvPr>
          <p:cNvSpPr txBox="1"/>
          <p:nvPr/>
        </p:nvSpPr>
        <p:spPr>
          <a:xfrm>
            <a:off x="8675722" y="1888682"/>
            <a:ext cx="1071529" cy="545526"/>
          </a:xfrm>
          <a:prstGeom prst="rect">
            <a:avLst/>
          </a:prstGeom>
          <a:noFill/>
        </p:spPr>
        <p:txBody>
          <a:bodyPr wrap="square" rtlCol="0">
            <a:noAutofit/>
          </a:bodyPr>
          <a:lstStyle/>
          <a:p>
            <a:pPr>
              <a:lnSpc>
                <a:spcPct val="120000"/>
              </a:lnSpc>
            </a:pPr>
            <a:r>
              <a:rPr lang="en-US" altLang="zh-CN" sz="1200">
                <a:solidFill>
                  <a:schemeClr val="bg1"/>
                </a:solidFill>
              </a:rPr>
              <a:t>pellentesque habitant</a:t>
            </a:r>
          </a:p>
        </p:txBody>
      </p:sp>
      <p:sp>
        <p:nvSpPr>
          <p:cNvPr id="30" name="文本框 29">
            <a:extLst>
              <a:ext uri="{FF2B5EF4-FFF2-40B4-BE49-F238E27FC236}">
                <a16:creationId xmlns:a16="http://schemas.microsoft.com/office/drawing/2014/main" xmlns="" id="{1AC46373-431E-4DDF-B16D-A5CBEFA2C601}"/>
              </a:ext>
            </a:extLst>
          </p:cNvPr>
          <p:cNvSpPr txBox="1"/>
          <p:nvPr/>
        </p:nvSpPr>
        <p:spPr>
          <a:xfrm>
            <a:off x="6823109" y="1888681"/>
            <a:ext cx="1589054" cy="545527"/>
          </a:xfrm>
          <a:prstGeom prst="rect">
            <a:avLst/>
          </a:prstGeom>
          <a:noFill/>
        </p:spPr>
        <p:txBody>
          <a:bodyPr wrap="square" rtlCol="0">
            <a:noAutofit/>
          </a:bodyPr>
          <a:lstStyle/>
          <a:p>
            <a:pPr>
              <a:lnSpc>
                <a:spcPct val="120000"/>
              </a:lnSpc>
            </a:pPr>
            <a:r>
              <a:rPr lang="en-US" altLang="zh-CN" sz="1200">
                <a:solidFill>
                  <a:schemeClr val="bg1"/>
                </a:solidFill>
              </a:rPr>
              <a:t>fusce est. vivamus a tellus pellentesque</a:t>
            </a:r>
          </a:p>
        </p:txBody>
      </p:sp>
      <p:sp>
        <p:nvSpPr>
          <p:cNvPr id="33" name="文本框 32">
            <a:extLst>
              <a:ext uri="{FF2B5EF4-FFF2-40B4-BE49-F238E27FC236}">
                <a16:creationId xmlns:a16="http://schemas.microsoft.com/office/drawing/2014/main" xmlns="" id="{DD57FCA2-C8E7-46E1-AB19-9DF6B5902877}"/>
              </a:ext>
            </a:extLst>
          </p:cNvPr>
          <p:cNvSpPr txBox="1"/>
          <p:nvPr/>
        </p:nvSpPr>
        <p:spPr>
          <a:xfrm>
            <a:off x="5580096" y="2955634"/>
            <a:ext cx="979454" cy="296736"/>
          </a:xfrm>
          <a:prstGeom prst="rect">
            <a:avLst/>
          </a:prstGeom>
          <a:noFill/>
        </p:spPr>
        <p:txBody>
          <a:bodyPr wrap="square" rtlCol="0">
            <a:noAutofit/>
          </a:bodyPr>
          <a:lstStyle/>
          <a:p>
            <a:pPr>
              <a:lnSpc>
                <a:spcPct val="120000"/>
              </a:lnSpc>
            </a:pPr>
            <a:r>
              <a:rPr lang="en-US" altLang="zh-CN" sz="1200">
                <a:solidFill>
                  <a:schemeClr val="bg1"/>
                </a:solidFill>
              </a:rPr>
              <a:t>ipsum dolor</a:t>
            </a:r>
          </a:p>
          <a:p>
            <a:pPr>
              <a:lnSpc>
                <a:spcPct val="120000"/>
              </a:lnSpc>
            </a:pPr>
            <a:endParaRPr lang="en-US" altLang="zh-CN" sz="1200">
              <a:solidFill>
                <a:schemeClr val="bg1"/>
              </a:solidFill>
            </a:endParaRPr>
          </a:p>
        </p:txBody>
      </p:sp>
      <p:sp>
        <p:nvSpPr>
          <p:cNvPr id="34" name="文本框 33">
            <a:extLst>
              <a:ext uri="{FF2B5EF4-FFF2-40B4-BE49-F238E27FC236}">
                <a16:creationId xmlns:a16="http://schemas.microsoft.com/office/drawing/2014/main" xmlns="" id="{45E91DAD-8DEB-431F-8269-6EE5E5746807}"/>
              </a:ext>
            </a:extLst>
          </p:cNvPr>
          <p:cNvSpPr txBox="1"/>
          <p:nvPr/>
        </p:nvSpPr>
        <p:spPr>
          <a:xfrm>
            <a:off x="6823109" y="2955634"/>
            <a:ext cx="1589054" cy="296736"/>
          </a:xfrm>
          <a:prstGeom prst="rect">
            <a:avLst/>
          </a:prstGeom>
          <a:noFill/>
        </p:spPr>
        <p:txBody>
          <a:bodyPr wrap="square" rtlCol="0">
            <a:noAutofit/>
          </a:bodyPr>
          <a:lstStyle/>
          <a:p>
            <a:pPr>
              <a:lnSpc>
                <a:spcPct val="120000"/>
              </a:lnSpc>
            </a:pPr>
            <a:r>
              <a:rPr lang="en-US" altLang="zh-CN" sz="1200">
                <a:solidFill>
                  <a:schemeClr val="bg1"/>
                </a:solidFill>
              </a:rPr>
              <a:t>sit </a:t>
            </a:r>
            <a:r>
              <a:rPr lang="en-US" altLang="zh-CN" sz="1200">
                <a:solidFill>
                  <a:prstClr val="white"/>
                </a:solidFill>
              </a:rPr>
              <a:t>amet </a:t>
            </a:r>
            <a:r>
              <a:rPr lang="en-US" altLang="zh-CN" sz="1200">
                <a:solidFill>
                  <a:schemeClr val="bg1"/>
                </a:solidFill>
              </a:rPr>
              <a:t>consectetuer</a:t>
            </a:r>
          </a:p>
          <a:p>
            <a:pPr>
              <a:lnSpc>
                <a:spcPct val="120000"/>
              </a:lnSpc>
            </a:pPr>
            <a:endParaRPr lang="en-US" altLang="zh-CN" sz="1200">
              <a:solidFill>
                <a:schemeClr val="bg1"/>
              </a:solidFill>
            </a:endParaRPr>
          </a:p>
          <a:p>
            <a:pPr>
              <a:lnSpc>
                <a:spcPct val="120000"/>
              </a:lnSpc>
            </a:pPr>
            <a:endParaRPr lang="en-US" altLang="zh-CN" sz="1200">
              <a:solidFill>
                <a:schemeClr val="bg1"/>
              </a:solidFill>
            </a:endParaRPr>
          </a:p>
        </p:txBody>
      </p:sp>
      <p:sp>
        <p:nvSpPr>
          <p:cNvPr id="35" name="文本框 34">
            <a:extLst>
              <a:ext uri="{FF2B5EF4-FFF2-40B4-BE49-F238E27FC236}">
                <a16:creationId xmlns:a16="http://schemas.microsoft.com/office/drawing/2014/main" xmlns="" id="{1E2C3EAF-87AF-462C-A1CC-0FCA1227C502}"/>
              </a:ext>
            </a:extLst>
          </p:cNvPr>
          <p:cNvSpPr txBox="1"/>
          <p:nvPr/>
        </p:nvSpPr>
        <p:spPr>
          <a:xfrm>
            <a:off x="8675722" y="2955634"/>
            <a:ext cx="1071529" cy="296736"/>
          </a:xfrm>
          <a:prstGeom prst="rect">
            <a:avLst/>
          </a:prstGeom>
          <a:noFill/>
        </p:spPr>
        <p:txBody>
          <a:bodyPr wrap="square" rtlCol="0">
            <a:noAutofit/>
          </a:bodyPr>
          <a:lstStyle/>
          <a:p>
            <a:pPr>
              <a:lnSpc>
                <a:spcPct val="120000"/>
              </a:lnSpc>
            </a:pPr>
            <a:r>
              <a:rPr lang="en-US" altLang="zh-CN" sz="1200">
                <a:solidFill>
                  <a:schemeClr val="bg1"/>
                </a:solidFill>
              </a:rPr>
              <a:t>adipiscing elit</a:t>
            </a:r>
          </a:p>
          <a:p>
            <a:pPr>
              <a:lnSpc>
                <a:spcPct val="120000"/>
              </a:lnSpc>
            </a:pPr>
            <a:endParaRPr lang="en-US" altLang="zh-CN" sz="1200">
              <a:solidFill>
                <a:schemeClr val="bg1"/>
              </a:solidFill>
            </a:endParaRPr>
          </a:p>
        </p:txBody>
      </p:sp>
      <p:sp>
        <p:nvSpPr>
          <p:cNvPr id="36" name="文本框 35">
            <a:extLst>
              <a:ext uri="{FF2B5EF4-FFF2-40B4-BE49-F238E27FC236}">
                <a16:creationId xmlns:a16="http://schemas.microsoft.com/office/drawing/2014/main" xmlns="" id="{9FE6E70A-52C3-4D0E-866B-283ED69812BF}"/>
              </a:ext>
            </a:extLst>
          </p:cNvPr>
          <p:cNvSpPr txBox="1"/>
          <p:nvPr/>
        </p:nvSpPr>
        <p:spPr>
          <a:xfrm>
            <a:off x="10010809" y="2955634"/>
            <a:ext cx="752441" cy="296736"/>
          </a:xfrm>
          <a:prstGeom prst="rect">
            <a:avLst/>
          </a:prstGeom>
          <a:noFill/>
        </p:spPr>
        <p:txBody>
          <a:bodyPr wrap="square" rtlCol="0">
            <a:noAutofit/>
          </a:bodyPr>
          <a:lstStyle/>
          <a:p>
            <a:pPr>
              <a:lnSpc>
                <a:spcPct val="120000"/>
              </a:lnSpc>
            </a:pPr>
            <a:r>
              <a:rPr lang="en-US" altLang="zh-CN" sz="1200">
                <a:solidFill>
                  <a:prstClr val="white"/>
                </a:solidFill>
              </a:rPr>
              <a:t>porttitor</a:t>
            </a:r>
            <a:endParaRPr lang="en-US" altLang="zh-CN" sz="1200">
              <a:solidFill>
                <a:schemeClr val="bg1"/>
              </a:solidFill>
            </a:endParaRPr>
          </a:p>
        </p:txBody>
      </p:sp>
      <p:sp>
        <p:nvSpPr>
          <p:cNvPr id="37" name="文本框 36">
            <a:extLst>
              <a:ext uri="{FF2B5EF4-FFF2-40B4-BE49-F238E27FC236}">
                <a16:creationId xmlns:a16="http://schemas.microsoft.com/office/drawing/2014/main" xmlns="" id="{2C723191-A320-47FD-A93B-72913DB8A5B0}"/>
              </a:ext>
            </a:extLst>
          </p:cNvPr>
          <p:cNvSpPr txBox="1"/>
          <p:nvPr/>
        </p:nvSpPr>
        <p:spPr>
          <a:xfrm>
            <a:off x="10010809" y="3489034"/>
            <a:ext cx="752441" cy="545526"/>
          </a:xfrm>
          <a:prstGeom prst="rect">
            <a:avLst/>
          </a:prstGeom>
          <a:noFill/>
        </p:spPr>
        <p:txBody>
          <a:bodyPr wrap="square" rtlCol="0">
            <a:noAutofit/>
          </a:bodyPr>
          <a:lstStyle/>
          <a:p>
            <a:pPr>
              <a:lnSpc>
                <a:spcPct val="120000"/>
              </a:lnSpc>
            </a:pPr>
            <a:r>
              <a:rPr lang="en-US" altLang="zh-CN" sz="1200">
                <a:solidFill>
                  <a:prstClr val="white"/>
                </a:solidFill>
              </a:rPr>
              <a:t>habitant morbi</a:t>
            </a:r>
            <a:endParaRPr lang="en-US" altLang="zh-CN" sz="1200">
              <a:solidFill>
                <a:schemeClr val="bg1"/>
              </a:solidFill>
            </a:endParaRPr>
          </a:p>
        </p:txBody>
      </p:sp>
      <p:sp>
        <p:nvSpPr>
          <p:cNvPr id="38" name="文本框 37">
            <a:extLst>
              <a:ext uri="{FF2B5EF4-FFF2-40B4-BE49-F238E27FC236}">
                <a16:creationId xmlns:a16="http://schemas.microsoft.com/office/drawing/2014/main" xmlns="" id="{F2380809-8C1E-4C85-B65E-B8036323BD48}"/>
              </a:ext>
            </a:extLst>
          </p:cNvPr>
          <p:cNvSpPr txBox="1"/>
          <p:nvPr/>
        </p:nvSpPr>
        <p:spPr>
          <a:xfrm>
            <a:off x="8675722" y="3489034"/>
            <a:ext cx="1071529" cy="545526"/>
          </a:xfrm>
          <a:prstGeom prst="rect">
            <a:avLst/>
          </a:prstGeom>
          <a:noFill/>
        </p:spPr>
        <p:txBody>
          <a:bodyPr wrap="square" rtlCol="0">
            <a:noAutofit/>
          </a:bodyPr>
          <a:lstStyle/>
          <a:p>
            <a:pPr>
              <a:lnSpc>
                <a:spcPct val="120000"/>
              </a:lnSpc>
            </a:pPr>
            <a:r>
              <a:rPr lang="en-US" altLang="zh-CN" sz="1200">
                <a:solidFill>
                  <a:schemeClr val="bg1"/>
                </a:solidFill>
              </a:rPr>
              <a:t>pellentesque habitant</a:t>
            </a:r>
          </a:p>
        </p:txBody>
      </p:sp>
      <p:sp>
        <p:nvSpPr>
          <p:cNvPr id="39" name="文本框 38">
            <a:extLst>
              <a:ext uri="{FF2B5EF4-FFF2-40B4-BE49-F238E27FC236}">
                <a16:creationId xmlns:a16="http://schemas.microsoft.com/office/drawing/2014/main" xmlns="" id="{CEFDE401-8215-4185-80CD-F980DBED0527}"/>
              </a:ext>
            </a:extLst>
          </p:cNvPr>
          <p:cNvSpPr txBox="1"/>
          <p:nvPr/>
        </p:nvSpPr>
        <p:spPr>
          <a:xfrm>
            <a:off x="6823109" y="3489033"/>
            <a:ext cx="1589054" cy="545527"/>
          </a:xfrm>
          <a:prstGeom prst="rect">
            <a:avLst/>
          </a:prstGeom>
          <a:noFill/>
        </p:spPr>
        <p:txBody>
          <a:bodyPr wrap="square" rtlCol="0">
            <a:noAutofit/>
          </a:bodyPr>
          <a:lstStyle/>
          <a:p>
            <a:pPr>
              <a:lnSpc>
                <a:spcPct val="120000"/>
              </a:lnSpc>
            </a:pPr>
            <a:r>
              <a:rPr lang="en-US" altLang="zh-CN" sz="1200">
                <a:solidFill>
                  <a:schemeClr val="bg1"/>
                </a:solidFill>
              </a:rPr>
              <a:t>fusce est. vivamus a tellus pellentesque</a:t>
            </a:r>
          </a:p>
        </p:txBody>
      </p:sp>
      <p:sp>
        <p:nvSpPr>
          <p:cNvPr id="56" name="文本框 55">
            <a:extLst>
              <a:ext uri="{FF2B5EF4-FFF2-40B4-BE49-F238E27FC236}">
                <a16:creationId xmlns:a16="http://schemas.microsoft.com/office/drawing/2014/main" xmlns="" id="{8D01166C-98E7-4A77-9D6E-E001E9987DA0}"/>
              </a:ext>
            </a:extLst>
          </p:cNvPr>
          <p:cNvSpPr txBox="1"/>
          <p:nvPr/>
        </p:nvSpPr>
        <p:spPr>
          <a:xfrm>
            <a:off x="5580096" y="4555986"/>
            <a:ext cx="5183154" cy="1407629"/>
          </a:xfrm>
          <a:prstGeom prst="rect">
            <a:avLst/>
          </a:prstGeom>
          <a:noFill/>
        </p:spPr>
        <p:txBody>
          <a:bodyPr wrap="square" rtlCol="0">
            <a:spAutoFit/>
          </a:bodyPr>
          <a:lstStyle/>
          <a:p>
            <a:pPr>
              <a:lnSpc>
                <a:spcPct val="120000"/>
              </a:lnSpc>
            </a:pPr>
            <a:r>
              <a:rPr lang="en-US" altLang="zh-CN" sz="1200">
                <a:solidFill>
                  <a:schemeClr val="bg1"/>
                </a:solidFill>
              </a:rPr>
              <a:t>Lorem ipsum dolor sit amet, consectetuer adipiscing elit. Maecenas porttitor congue massa</a:t>
            </a:r>
          </a:p>
          <a:p>
            <a:pPr>
              <a:lnSpc>
                <a:spcPct val="120000"/>
              </a:lnSpc>
            </a:pPr>
            <a:endParaRPr lang="en-US" altLang="zh-CN" sz="1200">
              <a:solidFill>
                <a:schemeClr val="bg1"/>
              </a:solidFill>
            </a:endParaRPr>
          </a:p>
          <a:p>
            <a:pPr>
              <a:lnSpc>
                <a:spcPct val="120000"/>
              </a:lnSpc>
            </a:pPr>
            <a:r>
              <a:rPr lang="en-US" altLang="zh-CN" sz="1200">
                <a:solidFill>
                  <a:schemeClr val="bg1"/>
                </a:solidFill>
              </a:rPr>
              <a:t>Fusce posuere, magna sed pulvinar ultricies, purus lectus malesuada libero, sit amet commodo magna eros quis urna. Nunc viverra imperdiet enim.</a:t>
            </a:r>
          </a:p>
          <a:p>
            <a:pPr>
              <a:lnSpc>
                <a:spcPct val="120000"/>
              </a:lnSpc>
            </a:pPr>
            <a:r>
              <a:rPr lang="en-US" altLang="zh-CN" sz="1200">
                <a:solidFill>
                  <a:schemeClr val="bg1"/>
                </a:solidFill>
              </a:rPr>
              <a:t>Fusce est</a:t>
            </a:r>
          </a:p>
        </p:txBody>
      </p:sp>
      <p:sp>
        <p:nvSpPr>
          <p:cNvPr id="60" name="文本框 59">
            <a:extLst>
              <a:ext uri="{FF2B5EF4-FFF2-40B4-BE49-F238E27FC236}">
                <a16:creationId xmlns:a16="http://schemas.microsoft.com/office/drawing/2014/main" xmlns="" id="{B311434D-09E5-475F-8381-861484FAD281}"/>
              </a:ext>
            </a:extLst>
          </p:cNvPr>
          <p:cNvSpPr txBox="1"/>
          <p:nvPr/>
        </p:nvSpPr>
        <p:spPr>
          <a:xfrm>
            <a:off x="9498013" y="6488902"/>
            <a:ext cx="814209" cy="261610"/>
          </a:xfrm>
          <a:prstGeom prst="rect">
            <a:avLst/>
          </a:prstGeom>
          <a:noFill/>
          <a:ln w="6350">
            <a:solidFill>
              <a:schemeClr val="bg1"/>
            </a:solidFill>
          </a:ln>
        </p:spPr>
        <p:txBody>
          <a:bodyPr wrap="square" rtlCol="0">
            <a:spAutoFit/>
          </a:bodyPr>
          <a:lstStyle/>
          <a:p>
            <a:pPr algn="ctr"/>
            <a:r>
              <a:rPr lang="en-US" altLang="zh-CN" sz="1050">
                <a:solidFill>
                  <a:schemeClr val="bg1"/>
                </a:solidFill>
              </a:rPr>
              <a:t>TEXT HERE</a:t>
            </a:r>
            <a:endParaRPr lang="zh-CN" altLang="en-US" sz="1050">
              <a:solidFill>
                <a:schemeClr val="bg1"/>
              </a:solidFill>
            </a:endParaRPr>
          </a:p>
        </p:txBody>
      </p:sp>
      <p:sp>
        <p:nvSpPr>
          <p:cNvPr id="61" name="文本框 60">
            <a:extLst>
              <a:ext uri="{FF2B5EF4-FFF2-40B4-BE49-F238E27FC236}">
                <a16:creationId xmlns:a16="http://schemas.microsoft.com/office/drawing/2014/main" xmlns="" id="{A7109B76-2D68-4FC5-8B7D-488A7EF89439}"/>
              </a:ext>
            </a:extLst>
          </p:cNvPr>
          <p:cNvSpPr txBox="1"/>
          <p:nvPr/>
        </p:nvSpPr>
        <p:spPr>
          <a:xfrm>
            <a:off x="10313737" y="6488902"/>
            <a:ext cx="814209" cy="261610"/>
          </a:xfrm>
          <a:prstGeom prst="rect">
            <a:avLst/>
          </a:prstGeom>
          <a:noFill/>
          <a:ln w="6350">
            <a:solidFill>
              <a:schemeClr val="bg1"/>
            </a:solidFill>
          </a:ln>
        </p:spPr>
        <p:txBody>
          <a:bodyPr wrap="square" rtlCol="0">
            <a:spAutoFit/>
          </a:bodyPr>
          <a:lstStyle/>
          <a:p>
            <a:pPr algn="ctr"/>
            <a:r>
              <a:rPr lang="en-US" altLang="zh-CN" sz="1050">
                <a:solidFill>
                  <a:schemeClr val="bg1"/>
                </a:solidFill>
              </a:rPr>
              <a:t>INFODATA</a:t>
            </a:r>
            <a:endParaRPr lang="zh-CN" altLang="en-US" sz="1050">
              <a:solidFill>
                <a:schemeClr val="bg1"/>
              </a:solidFill>
            </a:endParaRPr>
          </a:p>
        </p:txBody>
      </p:sp>
      <p:sp>
        <p:nvSpPr>
          <p:cNvPr id="62" name="文本框 61">
            <a:extLst>
              <a:ext uri="{FF2B5EF4-FFF2-40B4-BE49-F238E27FC236}">
                <a16:creationId xmlns:a16="http://schemas.microsoft.com/office/drawing/2014/main" xmlns="" id="{67027D15-9F04-4029-9446-6406567CE1EF}"/>
              </a:ext>
            </a:extLst>
          </p:cNvPr>
          <p:cNvSpPr txBox="1"/>
          <p:nvPr/>
        </p:nvSpPr>
        <p:spPr>
          <a:xfrm>
            <a:off x="11129461" y="6488307"/>
            <a:ext cx="947917" cy="262800"/>
          </a:xfrm>
          <a:prstGeom prst="rect">
            <a:avLst/>
          </a:prstGeom>
          <a:solidFill>
            <a:schemeClr val="bg1">
              <a:lumMod val="95000"/>
            </a:schemeClr>
          </a:solidFill>
          <a:ln w="6350">
            <a:solidFill>
              <a:schemeClr val="bg1">
                <a:lumMod val="95000"/>
              </a:schemeClr>
            </a:solidFill>
          </a:ln>
        </p:spPr>
        <p:txBody>
          <a:bodyPr wrap="square" rtlCol="0">
            <a:noAutofit/>
          </a:bodyPr>
          <a:lstStyle/>
          <a:p>
            <a:pPr algn="ctr"/>
            <a:r>
              <a:rPr lang="en-US" altLang="zh-CN" sz="1050"/>
              <a:t>SUPPORTERS</a:t>
            </a:r>
            <a:endParaRPr lang="zh-CN" altLang="en-US" sz="1050"/>
          </a:p>
        </p:txBody>
      </p:sp>
    </p:spTree>
    <p:extLst>
      <p:ext uri="{BB962C8B-B14F-4D97-AF65-F5344CB8AC3E}">
        <p14:creationId xmlns:p14="http://schemas.microsoft.com/office/powerpoint/2010/main" val="2918174158"/>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C3400D4-7111-437A-891A-31492E739A31}"/>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670AEB3A-6F0F-4291-81EB-A0B2610BC380}"/>
              </a:ext>
            </a:extLst>
          </p:cNvPr>
          <p:cNvSpPr/>
          <p:nvPr/>
        </p:nvSpPr>
        <p:spPr>
          <a:xfrm>
            <a:off x="8160456" y="1926873"/>
            <a:ext cx="3004256" cy="30042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3" name="椭圆 12">
            <a:extLst>
              <a:ext uri="{FF2B5EF4-FFF2-40B4-BE49-F238E27FC236}">
                <a16:creationId xmlns:a16="http://schemas.microsoft.com/office/drawing/2014/main" xmlns="" id="{28CB6CD8-F3B5-4623-88D1-6E3D14B2EF80}"/>
              </a:ext>
            </a:extLst>
          </p:cNvPr>
          <p:cNvSpPr/>
          <p:nvPr/>
        </p:nvSpPr>
        <p:spPr>
          <a:xfrm>
            <a:off x="8420100" y="2186517"/>
            <a:ext cx="2484966" cy="24849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14" name="文本框 13">
            <a:extLst>
              <a:ext uri="{FF2B5EF4-FFF2-40B4-BE49-F238E27FC236}">
                <a16:creationId xmlns:a16="http://schemas.microsoft.com/office/drawing/2014/main" xmlns="" id="{62337B55-9A24-407A-9984-9D08F3732252}"/>
              </a:ext>
            </a:extLst>
          </p:cNvPr>
          <p:cNvSpPr txBox="1"/>
          <p:nvPr/>
        </p:nvSpPr>
        <p:spPr>
          <a:xfrm>
            <a:off x="8160455" y="1926871"/>
            <a:ext cx="1022619" cy="299634"/>
          </a:xfrm>
          <a:prstGeom prst="rect">
            <a:avLst/>
          </a:prstGeom>
          <a:noFill/>
        </p:spPr>
        <p:txBody>
          <a:bodyPr wrap="square" rtlCol="0">
            <a:spAutoFit/>
          </a:bodyPr>
          <a:lstStyle/>
          <a:p>
            <a:pPr>
              <a:lnSpc>
                <a:spcPct val="120000"/>
              </a:lnSpc>
            </a:pPr>
            <a:r>
              <a:rPr lang="en-US" altLang="zh-CN" sz="1200">
                <a:solidFill>
                  <a:schemeClr val="bg1"/>
                </a:solidFill>
              </a:rPr>
              <a:t>ipsum dolor </a:t>
            </a:r>
            <a:endParaRPr lang="zh-CN" altLang="en-US" sz="1200">
              <a:solidFill>
                <a:schemeClr val="bg1"/>
              </a:solidFill>
            </a:endParaRPr>
          </a:p>
        </p:txBody>
      </p:sp>
      <p:sp>
        <p:nvSpPr>
          <p:cNvPr id="15" name="文本框 14">
            <a:extLst>
              <a:ext uri="{FF2B5EF4-FFF2-40B4-BE49-F238E27FC236}">
                <a16:creationId xmlns:a16="http://schemas.microsoft.com/office/drawing/2014/main" xmlns="" id="{FE368BD8-81CC-4983-B907-1193E9E98D8A}"/>
              </a:ext>
            </a:extLst>
          </p:cNvPr>
          <p:cNvSpPr txBox="1"/>
          <p:nvPr/>
        </p:nvSpPr>
        <p:spPr>
          <a:xfrm>
            <a:off x="10028766" y="1926871"/>
            <a:ext cx="1135946" cy="299634"/>
          </a:xfrm>
          <a:prstGeom prst="rect">
            <a:avLst/>
          </a:prstGeom>
          <a:noFill/>
        </p:spPr>
        <p:txBody>
          <a:bodyPr wrap="square" rtlCol="0">
            <a:spAutoFit/>
          </a:bodyPr>
          <a:lstStyle/>
          <a:p>
            <a:pPr algn="r">
              <a:lnSpc>
                <a:spcPct val="120000"/>
              </a:lnSpc>
            </a:pPr>
            <a:r>
              <a:rPr lang="en-US" altLang="zh-CN" sz="1200">
                <a:solidFill>
                  <a:schemeClr val="bg1"/>
                </a:solidFill>
              </a:rPr>
              <a:t>elit maecenas</a:t>
            </a:r>
            <a:endParaRPr lang="zh-CN" altLang="en-US" sz="1200">
              <a:solidFill>
                <a:schemeClr val="bg1"/>
              </a:solidFill>
            </a:endParaRPr>
          </a:p>
        </p:txBody>
      </p:sp>
      <p:sp>
        <p:nvSpPr>
          <p:cNvPr id="16" name="文本框 15">
            <a:extLst>
              <a:ext uri="{FF2B5EF4-FFF2-40B4-BE49-F238E27FC236}">
                <a16:creationId xmlns:a16="http://schemas.microsoft.com/office/drawing/2014/main" xmlns="" id="{E8B62F0D-9B9D-42BC-8B5F-BCF844C3FFD2}"/>
              </a:ext>
            </a:extLst>
          </p:cNvPr>
          <p:cNvSpPr txBox="1"/>
          <p:nvPr/>
        </p:nvSpPr>
        <p:spPr>
          <a:xfrm>
            <a:off x="8160455" y="4631495"/>
            <a:ext cx="1113931" cy="299634"/>
          </a:xfrm>
          <a:prstGeom prst="rect">
            <a:avLst/>
          </a:prstGeom>
          <a:noFill/>
        </p:spPr>
        <p:txBody>
          <a:bodyPr wrap="square" rtlCol="0">
            <a:spAutoFit/>
          </a:bodyPr>
          <a:lstStyle/>
          <a:p>
            <a:pPr>
              <a:lnSpc>
                <a:spcPct val="120000"/>
              </a:lnSpc>
            </a:pPr>
            <a:r>
              <a:rPr lang="en-US" altLang="zh-CN" sz="1200">
                <a:solidFill>
                  <a:schemeClr val="bg1"/>
                </a:solidFill>
              </a:rPr>
              <a:t>elit maecenas</a:t>
            </a:r>
            <a:endParaRPr lang="zh-CN" altLang="en-US" sz="1200">
              <a:solidFill>
                <a:schemeClr val="bg1"/>
              </a:solidFill>
            </a:endParaRPr>
          </a:p>
        </p:txBody>
      </p:sp>
      <p:sp>
        <p:nvSpPr>
          <p:cNvPr id="17" name="文本框 16">
            <a:extLst>
              <a:ext uri="{FF2B5EF4-FFF2-40B4-BE49-F238E27FC236}">
                <a16:creationId xmlns:a16="http://schemas.microsoft.com/office/drawing/2014/main" xmlns="" id="{986811FA-359C-46B2-BCBE-1E97B180E137}"/>
              </a:ext>
            </a:extLst>
          </p:cNvPr>
          <p:cNvSpPr txBox="1"/>
          <p:nvPr/>
        </p:nvSpPr>
        <p:spPr>
          <a:xfrm>
            <a:off x="10127826" y="4631495"/>
            <a:ext cx="1036886" cy="299634"/>
          </a:xfrm>
          <a:prstGeom prst="rect">
            <a:avLst/>
          </a:prstGeom>
          <a:noFill/>
        </p:spPr>
        <p:txBody>
          <a:bodyPr wrap="square" rtlCol="0">
            <a:spAutoFit/>
          </a:bodyPr>
          <a:lstStyle/>
          <a:p>
            <a:pPr algn="r">
              <a:lnSpc>
                <a:spcPct val="120000"/>
              </a:lnSpc>
            </a:pPr>
            <a:r>
              <a:rPr lang="en-US" altLang="zh-CN" sz="1200">
                <a:solidFill>
                  <a:schemeClr val="bg1"/>
                </a:solidFill>
              </a:rPr>
              <a:t>consectetuer</a:t>
            </a:r>
            <a:endParaRPr lang="zh-CN" altLang="en-US" sz="1200">
              <a:solidFill>
                <a:schemeClr val="bg1"/>
              </a:solidFill>
            </a:endParaRPr>
          </a:p>
        </p:txBody>
      </p:sp>
      <p:sp>
        <p:nvSpPr>
          <p:cNvPr id="18" name="文本框 17">
            <a:extLst>
              <a:ext uri="{FF2B5EF4-FFF2-40B4-BE49-F238E27FC236}">
                <a16:creationId xmlns:a16="http://schemas.microsoft.com/office/drawing/2014/main" xmlns="" id="{4E585E11-6157-499C-9284-0623A1304A1D}"/>
              </a:ext>
            </a:extLst>
          </p:cNvPr>
          <p:cNvSpPr txBox="1"/>
          <p:nvPr/>
        </p:nvSpPr>
        <p:spPr>
          <a:xfrm>
            <a:off x="8583648" y="2316021"/>
            <a:ext cx="2157870" cy="2215991"/>
          </a:xfrm>
          <a:prstGeom prst="rect">
            <a:avLst/>
          </a:prstGeom>
          <a:noFill/>
        </p:spPr>
        <p:txBody>
          <a:bodyPr wrap="square" rtlCol="0">
            <a:spAutoFit/>
          </a:bodyPr>
          <a:lstStyle/>
          <a:p>
            <a:r>
              <a:rPr lang="en-US" altLang="zh-CN" sz="13800" b="1"/>
              <a:t>02</a:t>
            </a:r>
            <a:endParaRPr lang="zh-CN" altLang="en-US" sz="13800" b="1"/>
          </a:p>
        </p:txBody>
      </p:sp>
      <p:sp>
        <p:nvSpPr>
          <p:cNvPr id="22" name="矩形 21">
            <a:extLst>
              <a:ext uri="{FF2B5EF4-FFF2-40B4-BE49-F238E27FC236}">
                <a16:creationId xmlns:a16="http://schemas.microsoft.com/office/drawing/2014/main" xmlns="" id="{16ED490B-D9D1-4064-9615-B57EAC9A22AD}"/>
              </a:ext>
            </a:extLst>
          </p:cNvPr>
          <p:cNvSpPr/>
          <p:nvPr/>
        </p:nvSpPr>
        <p:spPr>
          <a:xfrm>
            <a:off x="500378" y="2133600"/>
            <a:ext cx="3004256" cy="1295400"/>
          </a:xfrm>
          <a:prstGeom prst="rect">
            <a:avLst/>
          </a:prstGeom>
          <a:solidFill>
            <a:schemeClr val="bg1">
              <a:lumMod val="95000"/>
            </a:schemeClr>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1131479D-B5C6-4449-8A89-290B3789E3E4}"/>
              </a:ext>
            </a:extLst>
          </p:cNvPr>
          <p:cNvSpPr/>
          <p:nvPr/>
        </p:nvSpPr>
        <p:spPr>
          <a:xfrm>
            <a:off x="3504634" y="2133600"/>
            <a:ext cx="3004115" cy="1295400"/>
          </a:xfrm>
          <a:prstGeom prst="rect">
            <a:avLst/>
          </a:prstGeom>
          <a:no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a16="http://schemas.microsoft.com/office/drawing/2014/main" xmlns="" id="{0B866F74-D78D-487A-9EC8-723FD2759C6F}"/>
              </a:ext>
            </a:extLst>
          </p:cNvPr>
          <p:cNvSpPr/>
          <p:nvPr/>
        </p:nvSpPr>
        <p:spPr>
          <a:xfrm>
            <a:off x="500378" y="3429000"/>
            <a:ext cx="3004256" cy="1295400"/>
          </a:xfrm>
          <a:prstGeom prst="rect">
            <a:avLst/>
          </a:prstGeom>
          <a:solidFill>
            <a:schemeClr val="bg1">
              <a:lumMod val="95000"/>
            </a:schemeClr>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a16="http://schemas.microsoft.com/office/drawing/2014/main" xmlns="" id="{77F49AB9-C257-497C-B9AA-D2F041F4622C}"/>
              </a:ext>
            </a:extLst>
          </p:cNvPr>
          <p:cNvSpPr/>
          <p:nvPr/>
        </p:nvSpPr>
        <p:spPr>
          <a:xfrm>
            <a:off x="3504634" y="3429000"/>
            <a:ext cx="3004256" cy="1295400"/>
          </a:xfrm>
          <a:prstGeom prst="rect">
            <a:avLst/>
          </a:prstGeom>
          <a:solidFill>
            <a:schemeClr val="bg1">
              <a:lumMod val="95000"/>
            </a:schemeClr>
          </a:solidFill>
          <a:ln w="63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a:extLst>
              <a:ext uri="{FF2B5EF4-FFF2-40B4-BE49-F238E27FC236}">
                <a16:creationId xmlns:a16="http://schemas.microsoft.com/office/drawing/2014/main" xmlns="" id="{775731A1-180D-4F16-9037-CEC3FE2427B7}"/>
              </a:ext>
            </a:extLst>
          </p:cNvPr>
          <p:cNvCxnSpPr/>
          <p:nvPr/>
        </p:nvCxnSpPr>
        <p:spPr>
          <a:xfrm>
            <a:off x="3504634" y="2133600"/>
            <a:ext cx="0" cy="2590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xmlns="" id="{00B345E3-EB88-459A-9F77-554068EC0712}"/>
              </a:ext>
            </a:extLst>
          </p:cNvPr>
          <p:cNvCxnSpPr>
            <a:cxnSpLocks/>
          </p:cNvCxnSpPr>
          <p:nvPr/>
        </p:nvCxnSpPr>
        <p:spPr>
          <a:xfrm flipH="1">
            <a:off x="500378" y="3429000"/>
            <a:ext cx="600851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a16="http://schemas.microsoft.com/office/drawing/2014/main" xmlns="" id="{8BA1D2FF-E8DF-47FA-A583-8AC6D4714F55}"/>
              </a:ext>
            </a:extLst>
          </p:cNvPr>
          <p:cNvSpPr txBox="1"/>
          <p:nvPr/>
        </p:nvSpPr>
        <p:spPr>
          <a:xfrm>
            <a:off x="3668182" y="2264305"/>
            <a:ext cx="2702204" cy="1029000"/>
          </a:xfrm>
          <a:prstGeom prst="rect">
            <a:avLst/>
          </a:prstGeom>
          <a:noFill/>
        </p:spPr>
        <p:txBody>
          <a:bodyPr wrap="square" rtlCol="0">
            <a:spAutoFit/>
          </a:bodyPr>
          <a:lstStyle/>
          <a:p>
            <a:pPr>
              <a:lnSpc>
                <a:spcPct val="150000"/>
              </a:lnSpc>
            </a:pPr>
            <a:r>
              <a:rPr lang="fr-FR" altLang="zh-CN" sz="1400" u="sng">
                <a:solidFill>
                  <a:schemeClr val="bg1"/>
                </a:solidFill>
              </a:rPr>
              <a:t>PELLENTESQUE HABITANT </a:t>
            </a:r>
          </a:p>
          <a:p>
            <a:pPr>
              <a:lnSpc>
                <a:spcPct val="150000"/>
              </a:lnSpc>
            </a:pPr>
            <a:r>
              <a:rPr lang="fr-FR" altLang="zh-CN" sz="1400" u="sng">
                <a:solidFill>
                  <a:schemeClr val="bg1"/>
                </a:solidFill>
              </a:rPr>
              <a:t>MORBI TRISTIQUE SENECTUS ET</a:t>
            </a:r>
          </a:p>
          <a:p>
            <a:pPr>
              <a:lnSpc>
                <a:spcPct val="150000"/>
              </a:lnSpc>
            </a:pPr>
            <a:r>
              <a:rPr lang="fr-FR" altLang="zh-CN" sz="1400" u="sng">
                <a:solidFill>
                  <a:schemeClr val="bg1"/>
                </a:solidFill>
              </a:rPr>
              <a:t>NETUS ET MALESUADA </a:t>
            </a:r>
          </a:p>
        </p:txBody>
      </p:sp>
      <p:sp>
        <p:nvSpPr>
          <p:cNvPr id="36" name="文本框 35">
            <a:extLst>
              <a:ext uri="{FF2B5EF4-FFF2-40B4-BE49-F238E27FC236}">
                <a16:creationId xmlns:a16="http://schemas.microsoft.com/office/drawing/2014/main" xmlns="" id="{07C99EC7-6017-40ED-B452-CB710E1479E4}"/>
              </a:ext>
            </a:extLst>
          </p:cNvPr>
          <p:cNvSpPr txBox="1"/>
          <p:nvPr/>
        </p:nvSpPr>
        <p:spPr>
          <a:xfrm>
            <a:off x="601128" y="3483684"/>
            <a:ext cx="2802756" cy="1186030"/>
          </a:xfrm>
          <a:prstGeom prst="rect">
            <a:avLst/>
          </a:prstGeom>
          <a:noFill/>
        </p:spPr>
        <p:txBody>
          <a:bodyPr wrap="square" rtlCol="0">
            <a:spAutoFit/>
          </a:bodyPr>
          <a:lstStyle/>
          <a:p>
            <a:pPr>
              <a:lnSpc>
                <a:spcPct val="120000"/>
              </a:lnSpc>
            </a:pPr>
            <a:r>
              <a:rPr lang="en-US" altLang="zh-CN" sz="1200"/>
              <a:t>commodo magna eros quis urna. nunc viverra imperdiet enim.</a:t>
            </a:r>
          </a:p>
          <a:p>
            <a:pPr>
              <a:lnSpc>
                <a:spcPct val="120000"/>
              </a:lnSpc>
            </a:pPr>
            <a:endParaRPr lang="en-US" altLang="zh-CN" sz="1200"/>
          </a:p>
          <a:p>
            <a:pPr>
              <a:lnSpc>
                <a:spcPct val="120000"/>
              </a:lnSpc>
            </a:pPr>
            <a:r>
              <a:rPr lang="en-US" altLang="zh-CN" sz="1200"/>
              <a:t>fusce est. vivamus a tellus. pellentesque habitant morbi tristique senectus et</a:t>
            </a:r>
          </a:p>
        </p:txBody>
      </p:sp>
      <p:sp>
        <p:nvSpPr>
          <p:cNvPr id="37" name="文本框 36">
            <a:extLst>
              <a:ext uri="{FF2B5EF4-FFF2-40B4-BE49-F238E27FC236}">
                <a16:creationId xmlns:a16="http://schemas.microsoft.com/office/drawing/2014/main" xmlns="" id="{BACAE0EF-6000-4BB9-B5C5-DDC63DF7F81D}"/>
              </a:ext>
            </a:extLst>
          </p:cNvPr>
          <p:cNvSpPr txBox="1"/>
          <p:nvPr/>
        </p:nvSpPr>
        <p:spPr>
          <a:xfrm>
            <a:off x="3617906" y="3483684"/>
            <a:ext cx="2802756" cy="1186030"/>
          </a:xfrm>
          <a:prstGeom prst="rect">
            <a:avLst/>
          </a:prstGeom>
          <a:noFill/>
        </p:spPr>
        <p:txBody>
          <a:bodyPr wrap="square" rtlCol="0">
            <a:spAutoFit/>
          </a:bodyPr>
          <a:lstStyle/>
          <a:p>
            <a:pPr>
              <a:lnSpc>
                <a:spcPct val="120000"/>
              </a:lnSpc>
            </a:pPr>
            <a:r>
              <a:rPr lang="en-US" altLang="zh-CN" sz="1200"/>
              <a:t>consectetuer adipiscing elit. maecenas porttitor congue massa. </a:t>
            </a:r>
          </a:p>
          <a:p>
            <a:pPr>
              <a:lnSpc>
                <a:spcPct val="120000"/>
              </a:lnSpc>
            </a:pPr>
            <a:endParaRPr lang="en-US" altLang="zh-CN" sz="1200"/>
          </a:p>
          <a:p>
            <a:pPr>
              <a:lnSpc>
                <a:spcPct val="120000"/>
              </a:lnSpc>
            </a:pPr>
            <a:r>
              <a:rPr lang="en-US" altLang="zh-CN" sz="1200"/>
              <a:t>magna sed pulvinar ultricies, purus lectus malesuada libero, sit amet</a:t>
            </a:r>
          </a:p>
        </p:txBody>
      </p:sp>
      <p:sp>
        <p:nvSpPr>
          <p:cNvPr id="38" name="文本框 37">
            <a:extLst>
              <a:ext uri="{FF2B5EF4-FFF2-40B4-BE49-F238E27FC236}">
                <a16:creationId xmlns:a16="http://schemas.microsoft.com/office/drawing/2014/main" xmlns="" id="{8C6C745C-AE59-4C9C-9B13-55D8C6F2FF3F}"/>
              </a:ext>
            </a:extLst>
          </p:cNvPr>
          <p:cNvSpPr txBox="1"/>
          <p:nvPr/>
        </p:nvSpPr>
        <p:spPr>
          <a:xfrm>
            <a:off x="1308240" y="1645409"/>
            <a:ext cx="1388532" cy="2215991"/>
          </a:xfrm>
          <a:prstGeom prst="rect">
            <a:avLst/>
          </a:prstGeom>
          <a:noFill/>
        </p:spPr>
        <p:txBody>
          <a:bodyPr wrap="square" rtlCol="0">
            <a:spAutoFit/>
          </a:bodyPr>
          <a:lstStyle/>
          <a:p>
            <a:pPr algn="ctr"/>
            <a:r>
              <a:rPr lang="en-US" altLang="zh-CN" sz="13800" b="1"/>
              <a:t>X</a:t>
            </a:r>
            <a:endParaRPr lang="zh-CN" altLang="en-US" sz="13800" b="1"/>
          </a:p>
        </p:txBody>
      </p:sp>
      <p:sp>
        <p:nvSpPr>
          <p:cNvPr id="39" name="文本框 38">
            <a:extLst>
              <a:ext uri="{FF2B5EF4-FFF2-40B4-BE49-F238E27FC236}">
                <a16:creationId xmlns:a16="http://schemas.microsoft.com/office/drawing/2014/main" xmlns="" id="{F6F3230A-5D51-4077-BFBF-7897FC5749D2}"/>
              </a:ext>
            </a:extLst>
          </p:cNvPr>
          <p:cNvSpPr txBox="1"/>
          <p:nvPr/>
        </p:nvSpPr>
        <p:spPr>
          <a:xfrm>
            <a:off x="500079" y="486910"/>
            <a:ext cx="2196693" cy="742832"/>
          </a:xfrm>
          <a:prstGeom prst="rect">
            <a:avLst/>
          </a:prstGeom>
          <a:noFill/>
        </p:spPr>
        <p:txBody>
          <a:bodyPr wrap="square" rtlCol="0">
            <a:spAutoFit/>
          </a:bodyPr>
          <a:lstStyle/>
          <a:p>
            <a:pPr>
              <a:lnSpc>
                <a:spcPct val="120000"/>
              </a:lnSpc>
            </a:pPr>
            <a:r>
              <a:rPr lang="en-US" altLang="zh-CN" sz="1200">
                <a:solidFill>
                  <a:schemeClr val="bg1"/>
                </a:solidFill>
              </a:rPr>
              <a:t>ipsum dolor sit amet consectetuer adipiscing elit maecenas</a:t>
            </a:r>
            <a:endParaRPr lang="zh-CN" altLang="en-US" sz="1200">
              <a:solidFill>
                <a:schemeClr val="bg1"/>
              </a:solidFill>
            </a:endParaRPr>
          </a:p>
        </p:txBody>
      </p:sp>
      <p:grpSp>
        <p:nvGrpSpPr>
          <p:cNvPr id="40" name="组合 39">
            <a:extLst>
              <a:ext uri="{FF2B5EF4-FFF2-40B4-BE49-F238E27FC236}">
                <a16:creationId xmlns:a16="http://schemas.microsoft.com/office/drawing/2014/main" xmlns="" id="{FFADF0D1-42DA-4E58-8620-84BB2EB0A39A}"/>
              </a:ext>
            </a:extLst>
          </p:cNvPr>
          <p:cNvGrpSpPr/>
          <p:nvPr/>
        </p:nvGrpSpPr>
        <p:grpSpPr>
          <a:xfrm>
            <a:off x="591585" y="1367973"/>
            <a:ext cx="642541" cy="54000"/>
            <a:chOff x="1082513" y="1781175"/>
            <a:chExt cx="642541" cy="54000"/>
          </a:xfrm>
          <a:solidFill>
            <a:schemeClr val="bg1">
              <a:lumMod val="95000"/>
            </a:schemeClr>
          </a:solidFill>
        </p:grpSpPr>
        <p:sp>
          <p:nvSpPr>
            <p:cNvPr id="41" name="椭圆 40">
              <a:extLst>
                <a:ext uri="{FF2B5EF4-FFF2-40B4-BE49-F238E27FC236}">
                  <a16:creationId xmlns:a16="http://schemas.microsoft.com/office/drawing/2014/main" xmlns="" id="{18092CDE-5B3B-4DAD-BAFF-634B037B9377}"/>
                </a:ext>
              </a:extLst>
            </p:cNvPr>
            <p:cNvSpPr>
              <a:spLocks noChangeAspect="1"/>
            </p:cNvSpPr>
            <p:nvPr/>
          </p:nvSpPr>
          <p:spPr>
            <a:xfrm>
              <a:off x="1082513"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a:extLst>
                <a:ext uri="{FF2B5EF4-FFF2-40B4-BE49-F238E27FC236}">
                  <a16:creationId xmlns:a16="http://schemas.microsoft.com/office/drawing/2014/main" xmlns="" id="{29020CC1-65BB-48B8-9024-A1E78EB42E86}"/>
                </a:ext>
              </a:extLst>
            </p:cNvPr>
            <p:cNvSpPr>
              <a:spLocks noChangeAspect="1"/>
            </p:cNvSpPr>
            <p:nvPr/>
          </p:nvSpPr>
          <p:spPr>
            <a:xfrm>
              <a:off x="1200221"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 name="椭圆 42">
              <a:extLst>
                <a:ext uri="{FF2B5EF4-FFF2-40B4-BE49-F238E27FC236}">
                  <a16:creationId xmlns:a16="http://schemas.microsoft.com/office/drawing/2014/main" xmlns="" id="{C13858E6-1634-4162-B663-F6369E39F7A5}"/>
                </a:ext>
              </a:extLst>
            </p:cNvPr>
            <p:cNvSpPr>
              <a:spLocks noChangeAspect="1"/>
            </p:cNvSpPr>
            <p:nvPr/>
          </p:nvSpPr>
          <p:spPr>
            <a:xfrm>
              <a:off x="1317929"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椭圆 43">
              <a:extLst>
                <a:ext uri="{FF2B5EF4-FFF2-40B4-BE49-F238E27FC236}">
                  <a16:creationId xmlns:a16="http://schemas.microsoft.com/office/drawing/2014/main" xmlns="" id="{C89F91E3-0513-4D58-BF49-0E7183EA99E9}"/>
                </a:ext>
              </a:extLst>
            </p:cNvPr>
            <p:cNvSpPr>
              <a:spLocks noChangeAspect="1"/>
            </p:cNvSpPr>
            <p:nvPr/>
          </p:nvSpPr>
          <p:spPr>
            <a:xfrm>
              <a:off x="1435637"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椭圆 44">
              <a:extLst>
                <a:ext uri="{FF2B5EF4-FFF2-40B4-BE49-F238E27FC236}">
                  <a16:creationId xmlns:a16="http://schemas.microsoft.com/office/drawing/2014/main" xmlns="" id="{D9E60709-6A93-414B-98D0-1430C00B1ECB}"/>
                </a:ext>
              </a:extLst>
            </p:cNvPr>
            <p:cNvSpPr>
              <a:spLocks noChangeAspect="1"/>
            </p:cNvSpPr>
            <p:nvPr/>
          </p:nvSpPr>
          <p:spPr>
            <a:xfrm>
              <a:off x="1553345"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6" name="椭圆 45">
              <a:extLst>
                <a:ext uri="{FF2B5EF4-FFF2-40B4-BE49-F238E27FC236}">
                  <a16:creationId xmlns:a16="http://schemas.microsoft.com/office/drawing/2014/main" xmlns="" id="{EAEA8432-00A2-48B8-B064-09790107C824}"/>
                </a:ext>
              </a:extLst>
            </p:cNvPr>
            <p:cNvSpPr>
              <a:spLocks noChangeAspect="1"/>
            </p:cNvSpPr>
            <p:nvPr/>
          </p:nvSpPr>
          <p:spPr>
            <a:xfrm>
              <a:off x="1671054"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8" name="文本框 47">
            <a:extLst>
              <a:ext uri="{FF2B5EF4-FFF2-40B4-BE49-F238E27FC236}">
                <a16:creationId xmlns:a16="http://schemas.microsoft.com/office/drawing/2014/main" xmlns="" id="{865A239B-BC77-46ED-85CE-467CD054FD4F}"/>
              </a:ext>
            </a:extLst>
          </p:cNvPr>
          <p:cNvSpPr txBox="1"/>
          <p:nvPr/>
        </p:nvSpPr>
        <p:spPr>
          <a:xfrm>
            <a:off x="1325736" y="5442068"/>
            <a:ext cx="5183154" cy="521233"/>
          </a:xfrm>
          <a:prstGeom prst="rect">
            <a:avLst/>
          </a:prstGeom>
          <a:noFill/>
        </p:spPr>
        <p:txBody>
          <a:bodyPr wrap="square" rtlCol="0">
            <a:spAutoFit/>
          </a:bodyPr>
          <a:lstStyle/>
          <a:p>
            <a:pPr algn="r">
              <a:lnSpc>
                <a:spcPct val="120000"/>
              </a:lnSpc>
            </a:pPr>
            <a:r>
              <a:rPr lang="en-US" altLang="zh-CN" sz="1200">
                <a:solidFill>
                  <a:schemeClr val="bg1"/>
                </a:solidFill>
              </a:rPr>
              <a:t>Fusce posuere, magna sed pulvinar ultricies, purus lectus malesuada libero, sit amet commodo magna eros quis urna. Nunc viverra imperdiet enim.</a:t>
            </a:r>
          </a:p>
        </p:txBody>
      </p:sp>
    </p:spTree>
    <p:extLst>
      <p:ext uri="{BB962C8B-B14F-4D97-AF65-F5344CB8AC3E}">
        <p14:creationId xmlns:p14="http://schemas.microsoft.com/office/powerpoint/2010/main" val="1335586588"/>
      </p:ext>
    </p:extLst>
  </p:cSld>
  <p:clrMapOvr>
    <a:masterClrMapping/>
  </p:clrMapOvr>
  <p:transition spd="slow">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4483BB1B-9EBC-4451-883E-1B31AB65CC95}"/>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xmlns="" id="{96D731A0-C393-4CDB-A1EC-0C58297474A7}"/>
              </a:ext>
            </a:extLst>
          </p:cNvPr>
          <p:cNvSpPr/>
          <p:nvPr/>
        </p:nvSpPr>
        <p:spPr>
          <a:xfrm>
            <a:off x="-661936" y="1304719"/>
            <a:ext cx="4303486" cy="4276024"/>
          </a:xfrm>
          <a:custGeom>
            <a:avLst/>
            <a:gdLst>
              <a:gd name="connsiteX0" fmla="*/ 1824594 w 4303486"/>
              <a:gd name="connsiteY0" fmla="*/ 0 h 4276024"/>
              <a:gd name="connsiteX1" fmla="*/ 1828917 w 4303486"/>
              <a:gd name="connsiteY1" fmla="*/ 85612 h 4276024"/>
              <a:gd name="connsiteX2" fmla="*/ 3424259 w 4303486"/>
              <a:gd name="connsiteY2" fmla="*/ 1525272 h 4276024"/>
              <a:gd name="connsiteX3" fmla="*/ 4048461 w 4303486"/>
              <a:gd name="connsiteY3" fmla="*/ 1399252 h 4276024"/>
              <a:gd name="connsiteX4" fmla="*/ 4156524 w 4303486"/>
              <a:gd name="connsiteY4" fmla="*/ 1347195 h 4276024"/>
              <a:gd name="connsiteX5" fmla="*/ 4206748 w 4303486"/>
              <a:gd name="connsiteY5" fmla="*/ 1484419 h 4276024"/>
              <a:gd name="connsiteX6" fmla="*/ 4303486 w 4303486"/>
              <a:gd name="connsiteY6" fmla="*/ 2124281 h 4276024"/>
              <a:gd name="connsiteX7" fmla="*/ 2151743 w 4303486"/>
              <a:gd name="connsiteY7" fmla="*/ 4276024 h 4276024"/>
              <a:gd name="connsiteX8" fmla="*/ 0 w 4303486"/>
              <a:gd name="connsiteY8" fmla="*/ 2124281 h 4276024"/>
              <a:gd name="connsiteX9" fmla="*/ 1718092 w 4303486"/>
              <a:gd name="connsiteY9" fmla="*/ 16254 h 427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03486" h="4276024">
                <a:moveTo>
                  <a:pt x="1824594" y="0"/>
                </a:moveTo>
                <a:lnTo>
                  <a:pt x="1828917" y="85612"/>
                </a:lnTo>
                <a:cubicBezTo>
                  <a:pt x="1911039" y="894247"/>
                  <a:pt x="2593958" y="1525272"/>
                  <a:pt x="3424259" y="1525272"/>
                </a:cubicBezTo>
                <a:cubicBezTo>
                  <a:pt x="3645673" y="1525272"/>
                  <a:pt x="3856606" y="1480399"/>
                  <a:pt x="4048461" y="1399252"/>
                </a:cubicBezTo>
                <a:lnTo>
                  <a:pt x="4156524" y="1347195"/>
                </a:lnTo>
                <a:lnTo>
                  <a:pt x="4206748" y="1484419"/>
                </a:lnTo>
                <a:cubicBezTo>
                  <a:pt x="4269618" y="1686551"/>
                  <a:pt x="4303486" y="1901461"/>
                  <a:pt x="4303486" y="2124281"/>
                </a:cubicBezTo>
                <a:cubicBezTo>
                  <a:pt x="4303486" y="3312656"/>
                  <a:pt x="3340118" y="4276024"/>
                  <a:pt x="2151743" y="4276024"/>
                </a:cubicBezTo>
                <a:cubicBezTo>
                  <a:pt x="963368" y="4276024"/>
                  <a:pt x="0" y="3312656"/>
                  <a:pt x="0" y="2124281"/>
                </a:cubicBezTo>
                <a:cubicBezTo>
                  <a:pt x="0" y="1084453"/>
                  <a:pt x="737579" y="216896"/>
                  <a:pt x="1718092" y="16254"/>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1BAC44CA-81EF-4156-A1FE-131729D9C5F4}"/>
              </a:ext>
            </a:extLst>
          </p:cNvPr>
          <p:cNvSpPr txBox="1"/>
          <p:nvPr/>
        </p:nvSpPr>
        <p:spPr>
          <a:xfrm>
            <a:off x="1450482" y="2321005"/>
            <a:ext cx="2157870" cy="2215991"/>
          </a:xfrm>
          <a:prstGeom prst="rect">
            <a:avLst/>
          </a:prstGeom>
          <a:noFill/>
        </p:spPr>
        <p:txBody>
          <a:bodyPr wrap="square" rtlCol="0">
            <a:spAutoFit/>
          </a:bodyPr>
          <a:lstStyle/>
          <a:p>
            <a:r>
              <a:rPr lang="en-US" altLang="zh-CN" sz="13800" b="1"/>
              <a:t>03</a:t>
            </a:r>
            <a:endParaRPr lang="zh-CN" altLang="en-US" sz="13800" b="1"/>
          </a:p>
        </p:txBody>
      </p:sp>
      <p:cxnSp>
        <p:nvCxnSpPr>
          <p:cNvPr id="8" name="直接连接符 7">
            <a:extLst>
              <a:ext uri="{FF2B5EF4-FFF2-40B4-BE49-F238E27FC236}">
                <a16:creationId xmlns:a16="http://schemas.microsoft.com/office/drawing/2014/main" xmlns="" id="{5767DCFD-3C15-48A1-BEDD-A6E8E91093A9}"/>
              </a:ext>
            </a:extLst>
          </p:cNvPr>
          <p:cNvCxnSpPr>
            <a:cxnSpLocks/>
          </p:cNvCxnSpPr>
          <p:nvPr/>
        </p:nvCxnSpPr>
        <p:spPr>
          <a:xfrm>
            <a:off x="-420914" y="769257"/>
            <a:ext cx="3964215" cy="6236812"/>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a16="http://schemas.microsoft.com/office/drawing/2014/main" xmlns="" id="{3723F7A1-7D95-46F0-AD5A-B39842DF5046}"/>
              </a:ext>
            </a:extLst>
          </p:cNvPr>
          <p:cNvSpPr txBox="1"/>
          <p:nvPr/>
        </p:nvSpPr>
        <p:spPr>
          <a:xfrm>
            <a:off x="161471" y="4266762"/>
            <a:ext cx="2971800" cy="895181"/>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fr-FR" altLang="zh-CN" sz="1200"/>
              <a:t>Pellentesque habitant morbi tristique </a:t>
            </a:r>
          </a:p>
          <a:p>
            <a:pPr marL="285750" indent="-285750">
              <a:lnSpc>
                <a:spcPct val="150000"/>
              </a:lnSpc>
              <a:buFont typeface="Wingdings" panose="05000000000000000000" pitchFamily="2" charset="2"/>
              <a:buChar char="n"/>
            </a:pPr>
            <a:r>
              <a:rPr lang="fr-FR" altLang="zh-CN" sz="1200"/>
              <a:t>senectus et netus et malesuada fames </a:t>
            </a:r>
          </a:p>
          <a:p>
            <a:pPr marL="285750" indent="-285750">
              <a:lnSpc>
                <a:spcPct val="150000"/>
              </a:lnSpc>
              <a:buFont typeface="Wingdings" panose="05000000000000000000" pitchFamily="2" charset="2"/>
              <a:buChar char="n"/>
            </a:pPr>
            <a:r>
              <a:rPr lang="fr-FR" altLang="zh-CN" sz="1200"/>
              <a:t>ac turpis egestas</a:t>
            </a:r>
            <a:endParaRPr lang="zh-CN" altLang="en-US" sz="1200"/>
          </a:p>
        </p:txBody>
      </p:sp>
      <p:sp>
        <p:nvSpPr>
          <p:cNvPr id="19" name="文本框 18">
            <a:extLst>
              <a:ext uri="{FF2B5EF4-FFF2-40B4-BE49-F238E27FC236}">
                <a16:creationId xmlns:a16="http://schemas.microsoft.com/office/drawing/2014/main" xmlns="" id="{98726B46-2C26-4EAF-BFFC-5D8C57019BE6}"/>
              </a:ext>
            </a:extLst>
          </p:cNvPr>
          <p:cNvSpPr txBox="1"/>
          <p:nvPr/>
        </p:nvSpPr>
        <p:spPr>
          <a:xfrm>
            <a:off x="0" y="1169925"/>
            <a:ext cx="1388532" cy="2215991"/>
          </a:xfrm>
          <a:prstGeom prst="rect">
            <a:avLst/>
          </a:prstGeom>
          <a:noFill/>
        </p:spPr>
        <p:txBody>
          <a:bodyPr wrap="square" rtlCol="0">
            <a:spAutoFit/>
          </a:bodyPr>
          <a:lstStyle/>
          <a:p>
            <a:pPr algn="ctr"/>
            <a:r>
              <a:rPr lang="en-US" altLang="zh-CN" sz="13800" b="1"/>
              <a:t>X</a:t>
            </a:r>
            <a:endParaRPr lang="zh-CN" altLang="en-US" sz="13800" b="1"/>
          </a:p>
        </p:txBody>
      </p:sp>
      <p:sp>
        <p:nvSpPr>
          <p:cNvPr id="31" name="文本框 30">
            <a:extLst>
              <a:ext uri="{FF2B5EF4-FFF2-40B4-BE49-F238E27FC236}">
                <a16:creationId xmlns:a16="http://schemas.microsoft.com/office/drawing/2014/main" xmlns="" id="{A8271C9C-AC40-4626-9FE6-5C2417D0C0D6}"/>
              </a:ext>
            </a:extLst>
          </p:cNvPr>
          <p:cNvSpPr txBox="1"/>
          <p:nvPr/>
        </p:nvSpPr>
        <p:spPr>
          <a:xfrm>
            <a:off x="5376896" y="451187"/>
            <a:ext cx="2347525" cy="382669"/>
          </a:xfrm>
          <a:prstGeom prst="rect">
            <a:avLst/>
          </a:prstGeom>
          <a:noFill/>
        </p:spPr>
        <p:txBody>
          <a:bodyPr wrap="square" rtlCol="0">
            <a:spAutoFit/>
          </a:bodyPr>
          <a:lstStyle/>
          <a:p>
            <a:pPr>
              <a:lnSpc>
                <a:spcPct val="150000"/>
              </a:lnSpc>
            </a:pPr>
            <a:r>
              <a:rPr lang="fr-FR" altLang="zh-CN" sz="1400" u="sng">
                <a:solidFill>
                  <a:schemeClr val="bg1"/>
                </a:solidFill>
              </a:rPr>
              <a:t>PELLENTESQUE HABITANT </a:t>
            </a:r>
          </a:p>
        </p:txBody>
      </p:sp>
      <p:sp>
        <p:nvSpPr>
          <p:cNvPr id="32" name="文本框 31">
            <a:extLst>
              <a:ext uri="{FF2B5EF4-FFF2-40B4-BE49-F238E27FC236}">
                <a16:creationId xmlns:a16="http://schemas.microsoft.com/office/drawing/2014/main" xmlns="" id="{A00AA87F-3664-49AC-B806-2A6D7DF19F80}"/>
              </a:ext>
            </a:extLst>
          </p:cNvPr>
          <p:cNvSpPr txBox="1"/>
          <p:nvPr/>
        </p:nvSpPr>
        <p:spPr>
          <a:xfrm>
            <a:off x="5376895" y="1649055"/>
            <a:ext cx="6425357" cy="1186030"/>
          </a:xfrm>
          <a:prstGeom prst="rect">
            <a:avLst/>
          </a:prstGeom>
          <a:noFill/>
        </p:spPr>
        <p:txBody>
          <a:bodyPr wrap="square" rtlCol="0">
            <a:spAutoFit/>
          </a:bodyPr>
          <a:lstStyle/>
          <a:p>
            <a:pPr>
              <a:lnSpc>
                <a:spcPct val="120000"/>
              </a:lnSpc>
            </a:pPr>
            <a:r>
              <a:rPr lang="en-US" altLang="zh-CN" sz="1200">
                <a:solidFill>
                  <a:schemeClr val="bg1"/>
                </a:solidFill>
              </a:rPr>
              <a:t>Lorem ipsum dolor sit amet, consectetuer adipiscing elit. Maecenas porttitor congue massa</a:t>
            </a:r>
          </a:p>
          <a:p>
            <a:pPr>
              <a:lnSpc>
                <a:spcPct val="120000"/>
              </a:lnSpc>
            </a:pPr>
            <a:endParaRPr lang="en-US" altLang="zh-CN" sz="1200">
              <a:solidFill>
                <a:schemeClr val="bg1"/>
              </a:solidFill>
            </a:endParaRPr>
          </a:p>
          <a:p>
            <a:pPr>
              <a:lnSpc>
                <a:spcPct val="120000"/>
              </a:lnSpc>
            </a:pPr>
            <a:r>
              <a:rPr lang="en-US" altLang="zh-CN" sz="1200">
                <a:solidFill>
                  <a:schemeClr val="bg1"/>
                </a:solidFill>
              </a:rPr>
              <a:t>Fusce posuere, magna sed pulvinar ultricies, purus lectus malesuada libero, sit amet commodo magna eros quis urna. Nunc viverra imperdiet enim.</a:t>
            </a:r>
          </a:p>
          <a:p>
            <a:pPr>
              <a:lnSpc>
                <a:spcPct val="120000"/>
              </a:lnSpc>
            </a:pPr>
            <a:r>
              <a:rPr lang="en-US" altLang="zh-CN" sz="1200">
                <a:solidFill>
                  <a:schemeClr val="bg1"/>
                </a:solidFill>
              </a:rPr>
              <a:t>Fusce est</a:t>
            </a:r>
          </a:p>
        </p:txBody>
      </p:sp>
      <p:graphicFrame>
        <p:nvGraphicFramePr>
          <p:cNvPr id="33" name="表格 33">
            <a:extLst>
              <a:ext uri="{FF2B5EF4-FFF2-40B4-BE49-F238E27FC236}">
                <a16:creationId xmlns:a16="http://schemas.microsoft.com/office/drawing/2014/main" xmlns="" id="{F72B8876-132F-444C-A272-F6F649EE7AB3}"/>
              </a:ext>
            </a:extLst>
          </p:cNvPr>
          <p:cNvGraphicFramePr>
            <a:graphicFrameLocks noGrp="1"/>
          </p:cNvGraphicFramePr>
          <p:nvPr>
            <p:extLst>
              <p:ext uri="{D42A27DB-BD31-4B8C-83A1-F6EECF244321}">
                <p14:modId xmlns:p14="http://schemas.microsoft.com/office/powerpoint/2010/main" val="3324174719"/>
              </p:ext>
            </p:extLst>
          </p:nvPr>
        </p:nvGraphicFramePr>
        <p:xfrm>
          <a:off x="5495148" y="3650283"/>
          <a:ext cx="6307105" cy="1800424"/>
        </p:xfrm>
        <a:graphic>
          <a:graphicData uri="http://schemas.openxmlformats.org/drawingml/2006/table">
            <a:tbl>
              <a:tblPr>
                <a:tableStyleId>{5C22544A-7EE6-4342-B048-85BDC9FD1C3A}</a:tableStyleId>
              </a:tblPr>
              <a:tblGrid>
                <a:gridCol w="1261421">
                  <a:extLst>
                    <a:ext uri="{9D8B030D-6E8A-4147-A177-3AD203B41FA5}">
                      <a16:colId xmlns:a16="http://schemas.microsoft.com/office/drawing/2014/main" xmlns="" val="1014023312"/>
                    </a:ext>
                  </a:extLst>
                </a:gridCol>
                <a:gridCol w="1261421">
                  <a:extLst>
                    <a:ext uri="{9D8B030D-6E8A-4147-A177-3AD203B41FA5}">
                      <a16:colId xmlns:a16="http://schemas.microsoft.com/office/drawing/2014/main" xmlns="" val="307311264"/>
                    </a:ext>
                  </a:extLst>
                </a:gridCol>
                <a:gridCol w="1261421">
                  <a:extLst>
                    <a:ext uri="{9D8B030D-6E8A-4147-A177-3AD203B41FA5}">
                      <a16:colId xmlns:a16="http://schemas.microsoft.com/office/drawing/2014/main" xmlns="" val="1146848832"/>
                    </a:ext>
                  </a:extLst>
                </a:gridCol>
                <a:gridCol w="1261421">
                  <a:extLst>
                    <a:ext uri="{9D8B030D-6E8A-4147-A177-3AD203B41FA5}">
                      <a16:colId xmlns:a16="http://schemas.microsoft.com/office/drawing/2014/main" xmlns="" val="3262627043"/>
                    </a:ext>
                  </a:extLst>
                </a:gridCol>
                <a:gridCol w="1261421">
                  <a:extLst>
                    <a:ext uri="{9D8B030D-6E8A-4147-A177-3AD203B41FA5}">
                      <a16:colId xmlns:a16="http://schemas.microsoft.com/office/drawing/2014/main" xmlns="" val="1153358784"/>
                    </a:ext>
                  </a:extLst>
                </a:gridCol>
              </a:tblGrid>
              <a:tr h="450106">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xmlns="" val="3830388064"/>
                  </a:ext>
                </a:extLst>
              </a:tr>
              <a:tr h="450106">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xmlns="" val="1111220824"/>
                  </a:ext>
                </a:extLst>
              </a:tr>
              <a:tr h="450106">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xmlns="" val="3083792652"/>
                  </a:ext>
                </a:extLst>
              </a:tr>
              <a:tr h="450106">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6350" cap="flat" cmpd="sng" algn="ctr">
                      <a:solidFill>
                        <a:schemeClr val="bg1">
                          <a:lumMod val="95000"/>
                        </a:schemeClr>
                      </a:solidFill>
                      <a:prstDash val="solid"/>
                      <a:round/>
                      <a:headEnd type="none" w="med" len="med"/>
                      <a:tailEnd type="none" w="med" len="med"/>
                    </a:lnL>
                    <a:lnR w="6350" cap="flat" cmpd="sng" algn="ctr">
                      <a:solidFill>
                        <a:schemeClr val="bg1">
                          <a:lumMod val="95000"/>
                        </a:schemeClr>
                      </a:solid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xmlns="" val="1238925565"/>
                  </a:ext>
                </a:extLst>
              </a:tr>
            </a:tbl>
          </a:graphicData>
        </a:graphic>
      </p:graphicFrame>
      <p:sp>
        <p:nvSpPr>
          <p:cNvPr id="35" name="文本框 34">
            <a:extLst>
              <a:ext uri="{FF2B5EF4-FFF2-40B4-BE49-F238E27FC236}">
                <a16:creationId xmlns:a16="http://schemas.microsoft.com/office/drawing/2014/main" xmlns="" id="{C8F6A935-53EE-4517-97C2-897330DB1B99}"/>
              </a:ext>
            </a:extLst>
          </p:cNvPr>
          <p:cNvSpPr txBox="1"/>
          <p:nvPr/>
        </p:nvSpPr>
        <p:spPr>
          <a:xfrm>
            <a:off x="8031446" y="6265905"/>
            <a:ext cx="1589054" cy="296736"/>
          </a:xfrm>
          <a:prstGeom prst="rect">
            <a:avLst/>
          </a:prstGeom>
          <a:noFill/>
        </p:spPr>
        <p:txBody>
          <a:bodyPr wrap="square" rtlCol="0">
            <a:noAutofit/>
          </a:bodyPr>
          <a:lstStyle/>
          <a:p>
            <a:pPr>
              <a:lnSpc>
                <a:spcPct val="120000"/>
              </a:lnSpc>
            </a:pPr>
            <a:r>
              <a:rPr lang="en-US" altLang="zh-CN" sz="1200">
                <a:solidFill>
                  <a:schemeClr val="bg1"/>
                </a:solidFill>
              </a:rPr>
              <a:t>sit </a:t>
            </a:r>
            <a:r>
              <a:rPr lang="en-US" altLang="zh-CN" sz="1200">
                <a:solidFill>
                  <a:prstClr val="white"/>
                </a:solidFill>
              </a:rPr>
              <a:t>amet </a:t>
            </a:r>
            <a:r>
              <a:rPr lang="en-US" altLang="zh-CN" sz="1200">
                <a:solidFill>
                  <a:schemeClr val="bg1"/>
                </a:solidFill>
              </a:rPr>
              <a:t>consectetuer</a:t>
            </a:r>
          </a:p>
          <a:p>
            <a:pPr>
              <a:lnSpc>
                <a:spcPct val="120000"/>
              </a:lnSpc>
            </a:pPr>
            <a:endParaRPr lang="en-US" altLang="zh-CN" sz="1200">
              <a:solidFill>
                <a:schemeClr val="bg1"/>
              </a:solidFill>
            </a:endParaRPr>
          </a:p>
          <a:p>
            <a:pPr>
              <a:lnSpc>
                <a:spcPct val="120000"/>
              </a:lnSpc>
            </a:pPr>
            <a:endParaRPr lang="en-US" altLang="zh-CN" sz="1200">
              <a:solidFill>
                <a:schemeClr val="bg1"/>
              </a:solidFill>
            </a:endParaRPr>
          </a:p>
        </p:txBody>
      </p:sp>
      <p:sp>
        <p:nvSpPr>
          <p:cNvPr id="36" name="文本框 35">
            <a:extLst>
              <a:ext uri="{FF2B5EF4-FFF2-40B4-BE49-F238E27FC236}">
                <a16:creationId xmlns:a16="http://schemas.microsoft.com/office/drawing/2014/main" xmlns="" id="{76266216-9BEA-478F-AEE5-9FF3D0F886AC}"/>
              </a:ext>
            </a:extLst>
          </p:cNvPr>
          <p:cNvSpPr txBox="1"/>
          <p:nvPr/>
        </p:nvSpPr>
        <p:spPr>
          <a:xfrm>
            <a:off x="9884059" y="6265905"/>
            <a:ext cx="1071529" cy="296736"/>
          </a:xfrm>
          <a:prstGeom prst="rect">
            <a:avLst/>
          </a:prstGeom>
          <a:noFill/>
        </p:spPr>
        <p:txBody>
          <a:bodyPr wrap="square" rtlCol="0">
            <a:noAutofit/>
          </a:bodyPr>
          <a:lstStyle/>
          <a:p>
            <a:pPr>
              <a:lnSpc>
                <a:spcPct val="120000"/>
              </a:lnSpc>
            </a:pPr>
            <a:r>
              <a:rPr lang="en-US" altLang="zh-CN" sz="1200">
                <a:solidFill>
                  <a:schemeClr val="bg1"/>
                </a:solidFill>
              </a:rPr>
              <a:t>adipiscing elit</a:t>
            </a:r>
          </a:p>
          <a:p>
            <a:pPr>
              <a:lnSpc>
                <a:spcPct val="120000"/>
              </a:lnSpc>
            </a:pPr>
            <a:endParaRPr lang="en-US" altLang="zh-CN" sz="1200">
              <a:solidFill>
                <a:schemeClr val="bg1"/>
              </a:solidFill>
            </a:endParaRPr>
          </a:p>
        </p:txBody>
      </p:sp>
      <p:sp>
        <p:nvSpPr>
          <p:cNvPr id="37" name="文本框 36">
            <a:extLst>
              <a:ext uri="{FF2B5EF4-FFF2-40B4-BE49-F238E27FC236}">
                <a16:creationId xmlns:a16="http://schemas.microsoft.com/office/drawing/2014/main" xmlns="" id="{F607EDFD-FF77-43D9-857C-676EB61CC82C}"/>
              </a:ext>
            </a:extLst>
          </p:cNvPr>
          <p:cNvSpPr txBox="1"/>
          <p:nvPr/>
        </p:nvSpPr>
        <p:spPr>
          <a:xfrm>
            <a:off x="11219146" y="6265905"/>
            <a:ext cx="752441" cy="296736"/>
          </a:xfrm>
          <a:prstGeom prst="rect">
            <a:avLst/>
          </a:prstGeom>
          <a:noFill/>
        </p:spPr>
        <p:txBody>
          <a:bodyPr wrap="square" rtlCol="0">
            <a:noAutofit/>
          </a:bodyPr>
          <a:lstStyle/>
          <a:p>
            <a:pPr>
              <a:lnSpc>
                <a:spcPct val="120000"/>
              </a:lnSpc>
            </a:pPr>
            <a:r>
              <a:rPr lang="en-US" altLang="zh-CN" sz="1200">
                <a:solidFill>
                  <a:prstClr val="white"/>
                </a:solidFill>
              </a:rPr>
              <a:t>porttitor</a:t>
            </a:r>
            <a:endParaRPr lang="en-US" altLang="zh-CN" sz="1200">
              <a:solidFill>
                <a:schemeClr val="bg1"/>
              </a:solidFill>
            </a:endParaRPr>
          </a:p>
        </p:txBody>
      </p:sp>
    </p:spTree>
    <p:extLst>
      <p:ext uri="{BB962C8B-B14F-4D97-AF65-F5344CB8AC3E}">
        <p14:creationId xmlns:p14="http://schemas.microsoft.com/office/powerpoint/2010/main" val="2300352250"/>
      </p:ext>
    </p:extLst>
  </p:cSld>
  <p:clrMapOvr>
    <a:masterClrMapping/>
  </p:clrMapOvr>
  <p:transition spd="slow">
    <p:strips dir="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8110E2E2-9838-40ED-9E59-3F38F3AC8FDF}"/>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BACC7CCC-DC30-443E-886E-D3090CD90214}"/>
              </a:ext>
            </a:extLst>
          </p:cNvPr>
          <p:cNvSpPr/>
          <p:nvPr/>
        </p:nvSpPr>
        <p:spPr>
          <a:xfrm flipH="1">
            <a:off x="8648701" y="1304719"/>
            <a:ext cx="4303486" cy="4276024"/>
          </a:xfrm>
          <a:custGeom>
            <a:avLst/>
            <a:gdLst>
              <a:gd name="connsiteX0" fmla="*/ 1824594 w 4303486"/>
              <a:gd name="connsiteY0" fmla="*/ 0 h 4276024"/>
              <a:gd name="connsiteX1" fmla="*/ 1828917 w 4303486"/>
              <a:gd name="connsiteY1" fmla="*/ 85612 h 4276024"/>
              <a:gd name="connsiteX2" fmla="*/ 3424259 w 4303486"/>
              <a:gd name="connsiteY2" fmla="*/ 1525272 h 4276024"/>
              <a:gd name="connsiteX3" fmla="*/ 4048461 w 4303486"/>
              <a:gd name="connsiteY3" fmla="*/ 1399252 h 4276024"/>
              <a:gd name="connsiteX4" fmla="*/ 4156524 w 4303486"/>
              <a:gd name="connsiteY4" fmla="*/ 1347195 h 4276024"/>
              <a:gd name="connsiteX5" fmla="*/ 4206748 w 4303486"/>
              <a:gd name="connsiteY5" fmla="*/ 1484419 h 4276024"/>
              <a:gd name="connsiteX6" fmla="*/ 4303486 w 4303486"/>
              <a:gd name="connsiteY6" fmla="*/ 2124281 h 4276024"/>
              <a:gd name="connsiteX7" fmla="*/ 2151743 w 4303486"/>
              <a:gd name="connsiteY7" fmla="*/ 4276024 h 4276024"/>
              <a:gd name="connsiteX8" fmla="*/ 0 w 4303486"/>
              <a:gd name="connsiteY8" fmla="*/ 2124281 h 4276024"/>
              <a:gd name="connsiteX9" fmla="*/ 1718092 w 4303486"/>
              <a:gd name="connsiteY9" fmla="*/ 16254 h 427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03486" h="4276024">
                <a:moveTo>
                  <a:pt x="1824594" y="0"/>
                </a:moveTo>
                <a:lnTo>
                  <a:pt x="1828917" y="85612"/>
                </a:lnTo>
                <a:cubicBezTo>
                  <a:pt x="1911039" y="894247"/>
                  <a:pt x="2593958" y="1525272"/>
                  <a:pt x="3424259" y="1525272"/>
                </a:cubicBezTo>
                <a:cubicBezTo>
                  <a:pt x="3645673" y="1525272"/>
                  <a:pt x="3856606" y="1480399"/>
                  <a:pt x="4048461" y="1399252"/>
                </a:cubicBezTo>
                <a:lnTo>
                  <a:pt x="4156524" y="1347195"/>
                </a:lnTo>
                <a:lnTo>
                  <a:pt x="4206748" y="1484419"/>
                </a:lnTo>
                <a:cubicBezTo>
                  <a:pt x="4269618" y="1686551"/>
                  <a:pt x="4303486" y="1901461"/>
                  <a:pt x="4303486" y="2124281"/>
                </a:cubicBezTo>
                <a:cubicBezTo>
                  <a:pt x="4303486" y="3312656"/>
                  <a:pt x="3340118" y="4276024"/>
                  <a:pt x="2151743" y="4276024"/>
                </a:cubicBezTo>
                <a:cubicBezTo>
                  <a:pt x="963368" y="4276024"/>
                  <a:pt x="0" y="3312656"/>
                  <a:pt x="0" y="2124281"/>
                </a:cubicBezTo>
                <a:cubicBezTo>
                  <a:pt x="0" y="1084453"/>
                  <a:pt x="737579" y="216896"/>
                  <a:pt x="1718092" y="16254"/>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43A64BFC-978A-4699-9A93-6EA73399B971}"/>
              </a:ext>
            </a:extLst>
          </p:cNvPr>
          <p:cNvSpPr txBox="1"/>
          <p:nvPr/>
        </p:nvSpPr>
        <p:spPr>
          <a:xfrm flipH="1">
            <a:off x="8681899" y="2321005"/>
            <a:ext cx="2157870" cy="2215991"/>
          </a:xfrm>
          <a:prstGeom prst="rect">
            <a:avLst/>
          </a:prstGeom>
          <a:noFill/>
        </p:spPr>
        <p:txBody>
          <a:bodyPr wrap="square" rtlCol="0">
            <a:spAutoFit/>
          </a:bodyPr>
          <a:lstStyle/>
          <a:p>
            <a:r>
              <a:rPr lang="en-US" altLang="zh-CN" sz="13800" b="1"/>
              <a:t>04</a:t>
            </a:r>
            <a:endParaRPr lang="zh-CN" altLang="en-US" sz="13800" b="1"/>
          </a:p>
        </p:txBody>
      </p:sp>
      <p:cxnSp>
        <p:nvCxnSpPr>
          <p:cNvPr id="12" name="直接连接符 11">
            <a:extLst>
              <a:ext uri="{FF2B5EF4-FFF2-40B4-BE49-F238E27FC236}">
                <a16:creationId xmlns:a16="http://schemas.microsoft.com/office/drawing/2014/main" xmlns="" id="{E979F7AF-3861-42A1-92AF-3EFEAF0A7559}"/>
              </a:ext>
            </a:extLst>
          </p:cNvPr>
          <p:cNvCxnSpPr>
            <a:cxnSpLocks/>
          </p:cNvCxnSpPr>
          <p:nvPr/>
        </p:nvCxnSpPr>
        <p:spPr>
          <a:xfrm flipH="1">
            <a:off x="8746950" y="769257"/>
            <a:ext cx="3964215" cy="6236812"/>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A088FA15-41CB-4D58-9A9F-98015E1779BC}"/>
              </a:ext>
            </a:extLst>
          </p:cNvPr>
          <p:cNvSpPr txBox="1"/>
          <p:nvPr/>
        </p:nvSpPr>
        <p:spPr>
          <a:xfrm flipH="1">
            <a:off x="9316637" y="4266762"/>
            <a:ext cx="2971800" cy="895181"/>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fr-FR" altLang="zh-CN" sz="1200"/>
              <a:t>Pellentesque habitant morbi tristique </a:t>
            </a:r>
          </a:p>
          <a:p>
            <a:pPr marL="285750" indent="-285750">
              <a:lnSpc>
                <a:spcPct val="150000"/>
              </a:lnSpc>
              <a:buFont typeface="Wingdings" panose="05000000000000000000" pitchFamily="2" charset="2"/>
              <a:buChar char="n"/>
            </a:pPr>
            <a:r>
              <a:rPr lang="fr-FR" altLang="zh-CN" sz="1200"/>
              <a:t>senectus et netus et malesuada fames </a:t>
            </a:r>
          </a:p>
          <a:p>
            <a:pPr marL="285750" indent="-285750">
              <a:lnSpc>
                <a:spcPct val="150000"/>
              </a:lnSpc>
              <a:buFont typeface="Wingdings" panose="05000000000000000000" pitchFamily="2" charset="2"/>
              <a:buChar char="n"/>
            </a:pPr>
            <a:r>
              <a:rPr lang="fr-FR" altLang="zh-CN" sz="1200"/>
              <a:t>ac turpis egestas</a:t>
            </a:r>
            <a:endParaRPr lang="zh-CN" altLang="en-US" sz="1200"/>
          </a:p>
        </p:txBody>
      </p:sp>
      <p:sp>
        <p:nvSpPr>
          <p:cNvPr id="14" name="文本框 13">
            <a:extLst>
              <a:ext uri="{FF2B5EF4-FFF2-40B4-BE49-F238E27FC236}">
                <a16:creationId xmlns:a16="http://schemas.microsoft.com/office/drawing/2014/main" xmlns="" id="{74270E8B-6CFF-423B-A83A-F485A4ADCF2B}"/>
              </a:ext>
            </a:extLst>
          </p:cNvPr>
          <p:cNvSpPr txBox="1"/>
          <p:nvPr/>
        </p:nvSpPr>
        <p:spPr>
          <a:xfrm flipH="1">
            <a:off x="10901719" y="1169925"/>
            <a:ext cx="1388532" cy="2215991"/>
          </a:xfrm>
          <a:prstGeom prst="rect">
            <a:avLst/>
          </a:prstGeom>
          <a:noFill/>
        </p:spPr>
        <p:txBody>
          <a:bodyPr wrap="square" rtlCol="0">
            <a:spAutoFit/>
          </a:bodyPr>
          <a:lstStyle/>
          <a:p>
            <a:pPr algn="ctr"/>
            <a:r>
              <a:rPr lang="en-US" altLang="zh-CN" sz="13800" b="1"/>
              <a:t>X</a:t>
            </a:r>
            <a:endParaRPr lang="zh-CN" altLang="en-US" sz="13800" b="1"/>
          </a:p>
        </p:txBody>
      </p:sp>
      <p:cxnSp>
        <p:nvCxnSpPr>
          <p:cNvPr id="20" name="直接连接符 19">
            <a:extLst>
              <a:ext uri="{FF2B5EF4-FFF2-40B4-BE49-F238E27FC236}">
                <a16:creationId xmlns:a16="http://schemas.microsoft.com/office/drawing/2014/main" xmlns="" id="{E1910BCA-2088-4D9F-8590-3B6F9BA02F18}"/>
              </a:ext>
            </a:extLst>
          </p:cNvPr>
          <p:cNvCxnSpPr>
            <a:cxnSpLocks/>
          </p:cNvCxnSpPr>
          <p:nvPr/>
        </p:nvCxnSpPr>
        <p:spPr>
          <a:xfrm>
            <a:off x="885372" y="3698161"/>
            <a:ext cx="6558781" cy="0"/>
          </a:xfrm>
          <a:prstGeom prst="line">
            <a:avLst/>
          </a:prstGeom>
          <a:ln>
            <a:solidFill>
              <a:schemeClr val="bg1">
                <a:lumMod val="95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xmlns="" id="{0200626E-CC30-4339-9F19-BDEA55ED5710}"/>
              </a:ext>
            </a:extLst>
          </p:cNvPr>
          <p:cNvSpPr txBox="1"/>
          <p:nvPr/>
        </p:nvSpPr>
        <p:spPr>
          <a:xfrm>
            <a:off x="885372" y="1038418"/>
            <a:ext cx="3002280" cy="1352165"/>
          </a:xfrm>
          <a:prstGeom prst="rect">
            <a:avLst/>
          </a:prstGeom>
          <a:noFill/>
        </p:spPr>
        <p:txBody>
          <a:bodyPr wrap="square" rtlCol="0">
            <a:spAutoFit/>
          </a:bodyPr>
          <a:lstStyle/>
          <a:p>
            <a:pPr>
              <a:lnSpc>
                <a:spcPct val="150000"/>
              </a:lnSpc>
            </a:pPr>
            <a:r>
              <a:rPr lang="fr-FR" altLang="zh-CN" sz="1400" u="sng">
                <a:solidFill>
                  <a:schemeClr val="bg1"/>
                </a:solidFill>
              </a:rPr>
              <a:t>PELLENTESQUE HABITANT </a:t>
            </a:r>
          </a:p>
          <a:p>
            <a:pPr>
              <a:lnSpc>
                <a:spcPct val="150000"/>
              </a:lnSpc>
            </a:pPr>
            <a:r>
              <a:rPr lang="fr-FR" altLang="zh-CN" sz="1400" u="sng">
                <a:solidFill>
                  <a:schemeClr val="bg1"/>
                </a:solidFill>
              </a:rPr>
              <a:t>MORBI TRISTIQUE SENECTUS ET</a:t>
            </a:r>
          </a:p>
          <a:p>
            <a:pPr>
              <a:lnSpc>
                <a:spcPct val="150000"/>
              </a:lnSpc>
            </a:pPr>
            <a:r>
              <a:rPr lang="fr-FR" altLang="zh-CN" sz="1400" u="sng">
                <a:solidFill>
                  <a:schemeClr val="bg1"/>
                </a:solidFill>
              </a:rPr>
              <a:t>NETUS ET MALESUADA </a:t>
            </a:r>
          </a:p>
          <a:p>
            <a:pPr>
              <a:lnSpc>
                <a:spcPct val="150000"/>
              </a:lnSpc>
            </a:pPr>
            <a:r>
              <a:rPr lang="fr-FR" altLang="zh-CN" sz="1400" u="sng">
                <a:solidFill>
                  <a:schemeClr val="bg1"/>
                </a:solidFill>
              </a:rPr>
              <a:t>FAMES AC TURPIS EGESTAS</a:t>
            </a:r>
            <a:endParaRPr lang="zh-CN" altLang="en-US" sz="1400" u="sng">
              <a:solidFill>
                <a:schemeClr val="bg1"/>
              </a:solidFill>
            </a:endParaRPr>
          </a:p>
        </p:txBody>
      </p:sp>
      <p:sp>
        <p:nvSpPr>
          <p:cNvPr id="23" name="文本框 22">
            <a:extLst>
              <a:ext uri="{FF2B5EF4-FFF2-40B4-BE49-F238E27FC236}">
                <a16:creationId xmlns:a16="http://schemas.microsoft.com/office/drawing/2014/main" xmlns="" id="{222715D2-AF74-475B-8ADE-2BF14CFF12A0}"/>
              </a:ext>
            </a:extLst>
          </p:cNvPr>
          <p:cNvSpPr txBox="1"/>
          <p:nvPr/>
        </p:nvSpPr>
        <p:spPr>
          <a:xfrm>
            <a:off x="4325077" y="3133844"/>
            <a:ext cx="3002280" cy="521233"/>
          </a:xfrm>
          <a:prstGeom prst="rect">
            <a:avLst/>
          </a:prstGeom>
          <a:noFill/>
        </p:spPr>
        <p:txBody>
          <a:bodyPr wrap="square" rtlCol="0">
            <a:spAutoFit/>
          </a:bodyPr>
          <a:lstStyle/>
          <a:p>
            <a:pPr algn="r">
              <a:lnSpc>
                <a:spcPct val="120000"/>
              </a:lnSpc>
            </a:pPr>
            <a:r>
              <a:rPr lang="en-US" altLang="zh-CN" sz="1200">
                <a:solidFill>
                  <a:schemeClr val="bg1"/>
                </a:solidFill>
              </a:rPr>
              <a:t>sit amet commodo magna eros quis urna nunc viverra imperdiet enim</a:t>
            </a:r>
          </a:p>
        </p:txBody>
      </p:sp>
      <p:sp>
        <p:nvSpPr>
          <p:cNvPr id="24" name="文本框 23">
            <a:extLst>
              <a:ext uri="{FF2B5EF4-FFF2-40B4-BE49-F238E27FC236}">
                <a16:creationId xmlns:a16="http://schemas.microsoft.com/office/drawing/2014/main" xmlns="" id="{4D46EE5A-EF47-49F0-ABAE-C1B466837519}"/>
              </a:ext>
            </a:extLst>
          </p:cNvPr>
          <p:cNvSpPr txBox="1"/>
          <p:nvPr/>
        </p:nvSpPr>
        <p:spPr>
          <a:xfrm>
            <a:off x="885372" y="4740657"/>
            <a:ext cx="979454" cy="296736"/>
          </a:xfrm>
          <a:prstGeom prst="rect">
            <a:avLst/>
          </a:prstGeom>
          <a:noFill/>
        </p:spPr>
        <p:txBody>
          <a:bodyPr wrap="square" rtlCol="0">
            <a:noAutofit/>
          </a:bodyPr>
          <a:lstStyle/>
          <a:p>
            <a:pPr>
              <a:lnSpc>
                <a:spcPct val="120000"/>
              </a:lnSpc>
            </a:pPr>
            <a:r>
              <a:rPr lang="en-US" altLang="zh-CN" sz="1200">
                <a:solidFill>
                  <a:schemeClr val="bg1"/>
                </a:solidFill>
              </a:rPr>
              <a:t>ipsum dolor</a:t>
            </a:r>
          </a:p>
          <a:p>
            <a:pPr>
              <a:lnSpc>
                <a:spcPct val="120000"/>
              </a:lnSpc>
            </a:pPr>
            <a:endParaRPr lang="en-US" altLang="zh-CN" sz="1200">
              <a:solidFill>
                <a:schemeClr val="bg1"/>
              </a:solidFill>
            </a:endParaRPr>
          </a:p>
        </p:txBody>
      </p:sp>
      <p:sp>
        <p:nvSpPr>
          <p:cNvPr id="25" name="文本框 24">
            <a:extLst>
              <a:ext uri="{FF2B5EF4-FFF2-40B4-BE49-F238E27FC236}">
                <a16:creationId xmlns:a16="http://schemas.microsoft.com/office/drawing/2014/main" xmlns="" id="{B9B474F0-3747-4ABF-8333-C08EBE8548AE}"/>
              </a:ext>
            </a:extLst>
          </p:cNvPr>
          <p:cNvSpPr txBox="1"/>
          <p:nvPr/>
        </p:nvSpPr>
        <p:spPr>
          <a:xfrm>
            <a:off x="2128385" y="4740657"/>
            <a:ext cx="1589054" cy="296736"/>
          </a:xfrm>
          <a:prstGeom prst="rect">
            <a:avLst/>
          </a:prstGeom>
          <a:noFill/>
        </p:spPr>
        <p:txBody>
          <a:bodyPr wrap="square" rtlCol="0">
            <a:noAutofit/>
          </a:bodyPr>
          <a:lstStyle/>
          <a:p>
            <a:pPr>
              <a:lnSpc>
                <a:spcPct val="120000"/>
              </a:lnSpc>
            </a:pPr>
            <a:r>
              <a:rPr lang="en-US" altLang="zh-CN" sz="1200">
                <a:solidFill>
                  <a:schemeClr val="bg1"/>
                </a:solidFill>
              </a:rPr>
              <a:t>sit </a:t>
            </a:r>
            <a:r>
              <a:rPr lang="en-US" altLang="zh-CN" sz="1200">
                <a:solidFill>
                  <a:prstClr val="white"/>
                </a:solidFill>
              </a:rPr>
              <a:t>amet </a:t>
            </a:r>
            <a:r>
              <a:rPr lang="en-US" altLang="zh-CN" sz="1200">
                <a:solidFill>
                  <a:schemeClr val="bg1"/>
                </a:solidFill>
              </a:rPr>
              <a:t>consectetuer</a:t>
            </a:r>
          </a:p>
          <a:p>
            <a:pPr>
              <a:lnSpc>
                <a:spcPct val="120000"/>
              </a:lnSpc>
            </a:pPr>
            <a:endParaRPr lang="en-US" altLang="zh-CN" sz="1200">
              <a:solidFill>
                <a:schemeClr val="bg1"/>
              </a:solidFill>
            </a:endParaRPr>
          </a:p>
          <a:p>
            <a:pPr>
              <a:lnSpc>
                <a:spcPct val="120000"/>
              </a:lnSpc>
            </a:pPr>
            <a:endParaRPr lang="en-US" altLang="zh-CN" sz="1200">
              <a:solidFill>
                <a:schemeClr val="bg1"/>
              </a:solidFill>
            </a:endParaRPr>
          </a:p>
        </p:txBody>
      </p:sp>
      <p:sp>
        <p:nvSpPr>
          <p:cNvPr id="26" name="文本框 25">
            <a:extLst>
              <a:ext uri="{FF2B5EF4-FFF2-40B4-BE49-F238E27FC236}">
                <a16:creationId xmlns:a16="http://schemas.microsoft.com/office/drawing/2014/main" xmlns="" id="{122E5A45-D0F0-4F58-8A32-D438D43661E6}"/>
              </a:ext>
            </a:extLst>
          </p:cNvPr>
          <p:cNvSpPr txBox="1"/>
          <p:nvPr/>
        </p:nvSpPr>
        <p:spPr>
          <a:xfrm>
            <a:off x="3980998" y="4740657"/>
            <a:ext cx="1071529" cy="296736"/>
          </a:xfrm>
          <a:prstGeom prst="rect">
            <a:avLst/>
          </a:prstGeom>
          <a:noFill/>
        </p:spPr>
        <p:txBody>
          <a:bodyPr wrap="square" rtlCol="0">
            <a:noAutofit/>
          </a:bodyPr>
          <a:lstStyle/>
          <a:p>
            <a:pPr>
              <a:lnSpc>
                <a:spcPct val="120000"/>
              </a:lnSpc>
            </a:pPr>
            <a:r>
              <a:rPr lang="en-US" altLang="zh-CN" sz="1200">
                <a:solidFill>
                  <a:schemeClr val="bg1"/>
                </a:solidFill>
              </a:rPr>
              <a:t>adipiscing elit</a:t>
            </a:r>
          </a:p>
          <a:p>
            <a:pPr>
              <a:lnSpc>
                <a:spcPct val="120000"/>
              </a:lnSpc>
            </a:pPr>
            <a:endParaRPr lang="en-US" altLang="zh-CN" sz="1200">
              <a:solidFill>
                <a:schemeClr val="bg1"/>
              </a:solidFill>
            </a:endParaRPr>
          </a:p>
        </p:txBody>
      </p:sp>
      <p:sp>
        <p:nvSpPr>
          <p:cNvPr id="27" name="文本框 26">
            <a:extLst>
              <a:ext uri="{FF2B5EF4-FFF2-40B4-BE49-F238E27FC236}">
                <a16:creationId xmlns:a16="http://schemas.microsoft.com/office/drawing/2014/main" xmlns="" id="{755DA7B0-AC8E-4BD1-8C1E-8D7CB8BAFB2C}"/>
              </a:ext>
            </a:extLst>
          </p:cNvPr>
          <p:cNvSpPr txBox="1"/>
          <p:nvPr/>
        </p:nvSpPr>
        <p:spPr>
          <a:xfrm>
            <a:off x="5316085" y="4740657"/>
            <a:ext cx="752441" cy="296736"/>
          </a:xfrm>
          <a:prstGeom prst="rect">
            <a:avLst/>
          </a:prstGeom>
          <a:noFill/>
        </p:spPr>
        <p:txBody>
          <a:bodyPr wrap="square" rtlCol="0">
            <a:noAutofit/>
          </a:bodyPr>
          <a:lstStyle/>
          <a:p>
            <a:pPr>
              <a:lnSpc>
                <a:spcPct val="120000"/>
              </a:lnSpc>
            </a:pPr>
            <a:r>
              <a:rPr lang="en-US" altLang="zh-CN" sz="1200">
                <a:solidFill>
                  <a:prstClr val="white"/>
                </a:solidFill>
              </a:rPr>
              <a:t>porttitor</a:t>
            </a:r>
            <a:endParaRPr lang="en-US" altLang="zh-CN" sz="1200">
              <a:solidFill>
                <a:schemeClr val="bg1"/>
              </a:solidFill>
            </a:endParaRPr>
          </a:p>
        </p:txBody>
      </p:sp>
      <p:sp>
        <p:nvSpPr>
          <p:cNvPr id="28" name="文本框 27">
            <a:extLst>
              <a:ext uri="{FF2B5EF4-FFF2-40B4-BE49-F238E27FC236}">
                <a16:creationId xmlns:a16="http://schemas.microsoft.com/office/drawing/2014/main" xmlns="" id="{FC3CB3C4-145A-471A-B4BF-53F1CEF6D256}"/>
              </a:ext>
            </a:extLst>
          </p:cNvPr>
          <p:cNvSpPr txBox="1"/>
          <p:nvPr/>
        </p:nvSpPr>
        <p:spPr>
          <a:xfrm>
            <a:off x="5316085" y="5274057"/>
            <a:ext cx="752441" cy="545526"/>
          </a:xfrm>
          <a:prstGeom prst="rect">
            <a:avLst/>
          </a:prstGeom>
          <a:noFill/>
        </p:spPr>
        <p:txBody>
          <a:bodyPr wrap="square" rtlCol="0">
            <a:noAutofit/>
          </a:bodyPr>
          <a:lstStyle/>
          <a:p>
            <a:pPr>
              <a:lnSpc>
                <a:spcPct val="120000"/>
              </a:lnSpc>
            </a:pPr>
            <a:r>
              <a:rPr lang="en-US" altLang="zh-CN" sz="1200">
                <a:solidFill>
                  <a:prstClr val="white"/>
                </a:solidFill>
              </a:rPr>
              <a:t>habitant morbi</a:t>
            </a:r>
            <a:endParaRPr lang="en-US" altLang="zh-CN" sz="1200">
              <a:solidFill>
                <a:schemeClr val="bg1"/>
              </a:solidFill>
            </a:endParaRPr>
          </a:p>
        </p:txBody>
      </p:sp>
      <p:sp>
        <p:nvSpPr>
          <p:cNvPr id="29" name="文本框 28">
            <a:extLst>
              <a:ext uri="{FF2B5EF4-FFF2-40B4-BE49-F238E27FC236}">
                <a16:creationId xmlns:a16="http://schemas.microsoft.com/office/drawing/2014/main" xmlns="" id="{5E38F058-4059-4ABC-9802-614AB7AC0B69}"/>
              </a:ext>
            </a:extLst>
          </p:cNvPr>
          <p:cNvSpPr txBox="1"/>
          <p:nvPr/>
        </p:nvSpPr>
        <p:spPr>
          <a:xfrm>
            <a:off x="3980998" y="5274057"/>
            <a:ext cx="1071529" cy="545526"/>
          </a:xfrm>
          <a:prstGeom prst="rect">
            <a:avLst/>
          </a:prstGeom>
          <a:noFill/>
        </p:spPr>
        <p:txBody>
          <a:bodyPr wrap="square" rtlCol="0">
            <a:noAutofit/>
          </a:bodyPr>
          <a:lstStyle/>
          <a:p>
            <a:pPr>
              <a:lnSpc>
                <a:spcPct val="120000"/>
              </a:lnSpc>
            </a:pPr>
            <a:r>
              <a:rPr lang="en-US" altLang="zh-CN" sz="1200">
                <a:solidFill>
                  <a:schemeClr val="bg1"/>
                </a:solidFill>
              </a:rPr>
              <a:t>pellentesque habitant</a:t>
            </a:r>
          </a:p>
        </p:txBody>
      </p:sp>
      <p:sp>
        <p:nvSpPr>
          <p:cNvPr id="30" name="文本框 29">
            <a:extLst>
              <a:ext uri="{FF2B5EF4-FFF2-40B4-BE49-F238E27FC236}">
                <a16:creationId xmlns:a16="http://schemas.microsoft.com/office/drawing/2014/main" xmlns="" id="{7F1923EB-A432-45AD-B6A7-CA2BFB1A5C60}"/>
              </a:ext>
            </a:extLst>
          </p:cNvPr>
          <p:cNvSpPr txBox="1"/>
          <p:nvPr/>
        </p:nvSpPr>
        <p:spPr>
          <a:xfrm>
            <a:off x="2128385" y="5274056"/>
            <a:ext cx="1589054" cy="545527"/>
          </a:xfrm>
          <a:prstGeom prst="rect">
            <a:avLst/>
          </a:prstGeom>
          <a:noFill/>
        </p:spPr>
        <p:txBody>
          <a:bodyPr wrap="square" rtlCol="0">
            <a:noAutofit/>
          </a:bodyPr>
          <a:lstStyle/>
          <a:p>
            <a:pPr>
              <a:lnSpc>
                <a:spcPct val="120000"/>
              </a:lnSpc>
            </a:pPr>
            <a:r>
              <a:rPr lang="en-US" altLang="zh-CN" sz="1200">
                <a:solidFill>
                  <a:schemeClr val="bg1"/>
                </a:solidFill>
              </a:rPr>
              <a:t>fusce est. vivamus a tellus pellentesque</a:t>
            </a:r>
          </a:p>
        </p:txBody>
      </p:sp>
      <p:sp>
        <p:nvSpPr>
          <p:cNvPr id="32" name="文本框 31">
            <a:extLst>
              <a:ext uri="{FF2B5EF4-FFF2-40B4-BE49-F238E27FC236}">
                <a16:creationId xmlns:a16="http://schemas.microsoft.com/office/drawing/2014/main" xmlns="" id="{E481E4D4-ECC2-4B09-8F07-EEC631A8AAEE}"/>
              </a:ext>
            </a:extLst>
          </p:cNvPr>
          <p:cNvSpPr txBox="1"/>
          <p:nvPr/>
        </p:nvSpPr>
        <p:spPr>
          <a:xfrm>
            <a:off x="6332084" y="4734594"/>
            <a:ext cx="1071529" cy="296736"/>
          </a:xfrm>
          <a:prstGeom prst="rect">
            <a:avLst/>
          </a:prstGeom>
          <a:noFill/>
        </p:spPr>
        <p:txBody>
          <a:bodyPr wrap="square" rtlCol="0">
            <a:noAutofit/>
          </a:bodyPr>
          <a:lstStyle/>
          <a:p>
            <a:pPr>
              <a:lnSpc>
                <a:spcPct val="120000"/>
              </a:lnSpc>
            </a:pPr>
            <a:r>
              <a:rPr lang="en-US" altLang="zh-CN" sz="1200">
                <a:solidFill>
                  <a:schemeClr val="bg1"/>
                </a:solidFill>
              </a:rPr>
              <a:t>adipiscing elit</a:t>
            </a:r>
          </a:p>
          <a:p>
            <a:pPr>
              <a:lnSpc>
                <a:spcPct val="120000"/>
              </a:lnSpc>
            </a:pPr>
            <a:endParaRPr lang="en-US" altLang="zh-CN" sz="1200">
              <a:solidFill>
                <a:schemeClr val="bg1"/>
              </a:solidFill>
            </a:endParaRPr>
          </a:p>
        </p:txBody>
      </p:sp>
      <p:sp>
        <p:nvSpPr>
          <p:cNvPr id="33" name="文本框 32">
            <a:extLst>
              <a:ext uri="{FF2B5EF4-FFF2-40B4-BE49-F238E27FC236}">
                <a16:creationId xmlns:a16="http://schemas.microsoft.com/office/drawing/2014/main" xmlns="" id="{835C0B17-0BCF-4D14-9868-B95CAE140264}"/>
              </a:ext>
            </a:extLst>
          </p:cNvPr>
          <p:cNvSpPr txBox="1"/>
          <p:nvPr/>
        </p:nvSpPr>
        <p:spPr>
          <a:xfrm>
            <a:off x="6332084" y="5267994"/>
            <a:ext cx="1071529" cy="545526"/>
          </a:xfrm>
          <a:prstGeom prst="rect">
            <a:avLst/>
          </a:prstGeom>
          <a:noFill/>
        </p:spPr>
        <p:txBody>
          <a:bodyPr wrap="square" rtlCol="0">
            <a:noAutofit/>
          </a:bodyPr>
          <a:lstStyle/>
          <a:p>
            <a:pPr>
              <a:lnSpc>
                <a:spcPct val="120000"/>
              </a:lnSpc>
            </a:pPr>
            <a:r>
              <a:rPr lang="en-US" altLang="zh-CN" sz="1200">
                <a:solidFill>
                  <a:schemeClr val="bg1"/>
                </a:solidFill>
              </a:rPr>
              <a:t>pellentesque habitant</a:t>
            </a:r>
          </a:p>
        </p:txBody>
      </p:sp>
      <p:sp>
        <p:nvSpPr>
          <p:cNvPr id="34" name="文本框 33">
            <a:extLst>
              <a:ext uri="{FF2B5EF4-FFF2-40B4-BE49-F238E27FC236}">
                <a16:creationId xmlns:a16="http://schemas.microsoft.com/office/drawing/2014/main" xmlns="" id="{956090DB-FD7D-4E7C-BBB2-761EE73E669D}"/>
              </a:ext>
            </a:extLst>
          </p:cNvPr>
          <p:cNvSpPr txBox="1"/>
          <p:nvPr/>
        </p:nvSpPr>
        <p:spPr>
          <a:xfrm>
            <a:off x="4747992" y="1176881"/>
            <a:ext cx="814209" cy="261610"/>
          </a:xfrm>
          <a:prstGeom prst="rect">
            <a:avLst/>
          </a:prstGeom>
          <a:noFill/>
          <a:ln w="6350">
            <a:solidFill>
              <a:schemeClr val="bg1"/>
            </a:solidFill>
          </a:ln>
        </p:spPr>
        <p:txBody>
          <a:bodyPr wrap="square" rtlCol="0">
            <a:spAutoFit/>
          </a:bodyPr>
          <a:lstStyle/>
          <a:p>
            <a:pPr algn="ctr"/>
            <a:r>
              <a:rPr lang="en-US" altLang="zh-CN" sz="1050">
                <a:solidFill>
                  <a:schemeClr val="bg1"/>
                </a:solidFill>
              </a:rPr>
              <a:t>TEXT HERE</a:t>
            </a:r>
            <a:endParaRPr lang="zh-CN" altLang="en-US" sz="1050">
              <a:solidFill>
                <a:schemeClr val="bg1"/>
              </a:solidFill>
            </a:endParaRPr>
          </a:p>
        </p:txBody>
      </p:sp>
      <p:sp>
        <p:nvSpPr>
          <p:cNvPr id="35" name="文本框 34">
            <a:extLst>
              <a:ext uri="{FF2B5EF4-FFF2-40B4-BE49-F238E27FC236}">
                <a16:creationId xmlns:a16="http://schemas.microsoft.com/office/drawing/2014/main" xmlns="" id="{6A2460EB-F6A1-4360-8D5C-A073D194AA42}"/>
              </a:ext>
            </a:extLst>
          </p:cNvPr>
          <p:cNvSpPr txBox="1"/>
          <p:nvPr/>
        </p:nvSpPr>
        <p:spPr>
          <a:xfrm>
            <a:off x="5563716" y="1176881"/>
            <a:ext cx="814209" cy="261610"/>
          </a:xfrm>
          <a:prstGeom prst="rect">
            <a:avLst/>
          </a:prstGeom>
          <a:noFill/>
          <a:ln w="6350">
            <a:solidFill>
              <a:schemeClr val="bg1"/>
            </a:solidFill>
          </a:ln>
        </p:spPr>
        <p:txBody>
          <a:bodyPr wrap="square" rtlCol="0">
            <a:spAutoFit/>
          </a:bodyPr>
          <a:lstStyle/>
          <a:p>
            <a:pPr algn="ctr"/>
            <a:r>
              <a:rPr lang="en-US" altLang="zh-CN" sz="1050">
                <a:solidFill>
                  <a:schemeClr val="bg1"/>
                </a:solidFill>
              </a:rPr>
              <a:t>INFODATA</a:t>
            </a:r>
            <a:endParaRPr lang="zh-CN" altLang="en-US" sz="1050">
              <a:solidFill>
                <a:schemeClr val="bg1"/>
              </a:solidFill>
            </a:endParaRPr>
          </a:p>
        </p:txBody>
      </p:sp>
      <p:sp>
        <p:nvSpPr>
          <p:cNvPr id="36" name="文本框 35">
            <a:extLst>
              <a:ext uri="{FF2B5EF4-FFF2-40B4-BE49-F238E27FC236}">
                <a16:creationId xmlns:a16="http://schemas.microsoft.com/office/drawing/2014/main" xmlns="" id="{2F68FE12-65F4-4E2B-930E-D8AF119B427D}"/>
              </a:ext>
            </a:extLst>
          </p:cNvPr>
          <p:cNvSpPr txBox="1"/>
          <p:nvPr/>
        </p:nvSpPr>
        <p:spPr>
          <a:xfrm>
            <a:off x="6379440" y="1176286"/>
            <a:ext cx="947917" cy="262800"/>
          </a:xfrm>
          <a:prstGeom prst="rect">
            <a:avLst/>
          </a:prstGeom>
          <a:solidFill>
            <a:schemeClr val="bg1">
              <a:lumMod val="95000"/>
            </a:schemeClr>
          </a:solidFill>
          <a:ln w="6350">
            <a:solidFill>
              <a:schemeClr val="bg1">
                <a:lumMod val="95000"/>
              </a:schemeClr>
            </a:solidFill>
          </a:ln>
        </p:spPr>
        <p:txBody>
          <a:bodyPr wrap="square" rtlCol="0">
            <a:noAutofit/>
          </a:bodyPr>
          <a:lstStyle/>
          <a:p>
            <a:pPr algn="ctr"/>
            <a:r>
              <a:rPr lang="en-US" altLang="zh-CN" sz="1050"/>
              <a:t>SUPPORTERS</a:t>
            </a:r>
            <a:endParaRPr lang="zh-CN" altLang="en-US" sz="1050"/>
          </a:p>
        </p:txBody>
      </p:sp>
    </p:spTree>
    <p:extLst>
      <p:ext uri="{BB962C8B-B14F-4D97-AF65-F5344CB8AC3E}">
        <p14:creationId xmlns:p14="http://schemas.microsoft.com/office/powerpoint/2010/main" val="1731221332"/>
      </p:ext>
    </p:extLst>
  </p:cSld>
  <p:clrMapOvr>
    <a:masterClrMapping/>
  </p:clrMapOvr>
  <p:transition spd="slow">
    <p:strips dir="l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5376BAD4-6331-4B4E-BB41-C4498E9651C9}"/>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52636D82-A65F-48FC-8BB3-466A2A8C719C}"/>
              </a:ext>
            </a:extLst>
          </p:cNvPr>
          <p:cNvSpPr/>
          <p:nvPr/>
        </p:nvSpPr>
        <p:spPr>
          <a:xfrm>
            <a:off x="1027290" y="1926873"/>
            <a:ext cx="3004256" cy="30042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4" name="椭圆 3">
            <a:extLst>
              <a:ext uri="{FF2B5EF4-FFF2-40B4-BE49-F238E27FC236}">
                <a16:creationId xmlns:a16="http://schemas.microsoft.com/office/drawing/2014/main" xmlns="" id="{50D847C6-E99E-4684-8D3A-82067EE1437B}"/>
              </a:ext>
            </a:extLst>
          </p:cNvPr>
          <p:cNvSpPr/>
          <p:nvPr/>
        </p:nvSpPr>
        <p:spPr>
          <a:xfrm>
            <a:off x="1286934" y="2186517"/>
            <a:ext cx="2484966" cy="24849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5" name="文本框 4">
            <a:extLst>
              <a:ext uri="{FF2B5EF4-FFF2-40B4-BE49-F238E27FC236}">
                <a16:creationId xmlns:a16="http://schemas.microsoft.com/office/drawing/2014/main" xmlns="" id="{8A75AEBB-49C1-4A97-A34F-746304DCB72E}"/>
              </a:ext>
            </a:extLst>
          </p:cNvPr>
          <p:cNvSpPr txBox="1"/>
          <p:nvPr/>
        </p:nvSpPr>
        <p:spPr>
          <a:xfrm>
            <a:off x="1027289" y="1926871"/>
            <a:ext cx="1022619" cy="299634"/>
          </a:xfrm>
          <a:prstGeom prst="rect">
            <a:avLst/>
          </a:prstGeom>
          <a:noFill/>
        </p:spPr>
        <p:txBody>
          <a:bodyPr wrap="square" rtlCol="0">
            <a:spAutoFit/>
          </a:bodyPr>
          <a:lstStyle/>
          <a:p>
            <a:pPr>
              <a:lnSpc>
                <a:spcPct val="120000"/>
              </a:lnSpc>
            </a:pPr>
            <a:r>
              <a:rPr lang="en-US" altLang="zh-CN" sz="1200">
                <a:solidFill>
                  <a:schemeClr val="bg1"/>
                </a:solidFill>
              </a:rPr>
              <a:t>ipsum dolor </a:t>
            </a:r>
            <a:endParaRPr lang="zh-CN" altLang="en-US" sz="1200">
              <a:solidFill>
                <a:schemeClr val="bg1"/>
              </a:solidFill>
            </a:endParaRPr>
          </a:p>
        </p:txBody>
      </p:sp>
      <p:sp>
        <p:nvSpPr>
          <p:cNvPr id="6" name="文本框 5">
            <a:extLst>
              <a:ext uri="{FF2B5EF4-FFF2-40B4-BE49-F238E27FC236}">
                <a16:creationId xmlns:a16="http://schemas.microsoft.com/office/drawing/2014/main" xmlns="" id="{54E3DC60-47CD-4BCB-A839-4A638E611CBE}"/>
              </a:ext>
            </a:extLst>
          </p:cNvPr>
          <p:cNvSpPr txBox="1"/>
          <p:nvPr/>
        </p:nvSpPr>
        <p:spPr>
          <a:xfrm>
            <a:off x="2895600" y="1926871"/>
            <a:ext cx="1135946" cy="299634"/>
          </a:xfrm>
          <a:prstGeom prst="rect">
            <a:avLst/>
          </a:prstGeom>
          <a:noFill/>
        </p:spPr>
        <p:txBody>
          <a:bodyPr wrap="square" rtlCol="0">
            <a:spAutoFit/>
          </a:bodyPr>
          <a:lstStyle/>
          <a:p>
            <a:pPr algn="r">
              <a:lnSpc>
                <a:spcPct val="120000"/>
              </a:lnSpc>
            </a:pPr>
            <a:r>
              <a:rPr lang="en-US" altLang="zh-CN" sz="1200">
                <a:solidFill>
                  <a:schemeClr val="bg1"/>
                </a:solidFill>
              </a:rPr>
              <a:t>elit maecenas</a:t>
            </a:r>
            <a:endParaRPr lang="zh-CN" altLang="en-US" sz="1200">
              <a:solidFill>
                <a:schemeClr val="bg1"/>
              </a:solidFill>
            </a:endParaRPr>
          </a:p>
        </p:txBody>
      </p:sp>
      <p:sp>
        <p:nvSpPr>
          <p:cNvPr id="7" name="文本框 6">
            <a:extLst>
              <a:ext uri="{FF2B5EF4-FFF2-40B4-BE49-F238E27FC236}">
                <a16:creationId xmlns:a16="http://schemas.microsoft.com/office/drawing/2014/main" xmlns="" id="{D4C20DFC-B8DE-4FA5-86C4-3FF23F7012B7}"/>
              </a:ext>
            </a:extLst>
          </p:cNvPr>
          <p:cNvSpPr txBox="1"/>
          <p:nvPr/>
        </p:nvSpPr>
        <p:spPr>
          <a:xfrm>
            <a:off x="1027289" y="4631495"/>
            <a:ext cx="1113931" cy="299634"/>
          </a:xfrm>
          <a:prstGeom prst="rect">
            <a:avLst/>
          </a:prstGeom>
          <a:noFill/>
        </p:spPr>
        <p:txBody>
          <a:bodyPr wrap="square" rtlCol="0">
            <a:spAutoFit/>
          </a:bodyPr>
          <a:lstStyle/>
          <a:p>
            <a:pPr>
              <a:lnSpc>
                <a:spcPct val="120000"/>
              </a:lnSpc>
            </a:pPr>
            <a:r>
              <a:rPr lang="en-US" altLang="zh-CN" sz="1200">
                <a:solidFill>
                  <a:schemeClr val="bg1"/>
                </a:solidFill>
              </a:rPr>
              <a:t>elit maecenas</a:t>
            </a:r>
            <a:endParaRPr lang="zh-CN" altLang="en-US" sz="1200">
              <a:solidFill>
                <a:schemeClr val="bg1"/>
              </a:solidFill>
            </a:endParaRPr>
          </a:p>
        </p:txBody>
      </p:sp>
      <p:sp>
        <p:nvSpPr>
          <p:cNvPr id="8" name="文本框 7">
            <a:extLst>
              <a:ext uri="{FF2B5EF4-FFF2-40B4-BE49-F238E27FC236}">
                <a16:creationId xmlns:a16="http://schemas.microsoft.com/office/drawing/2014/main" xmlns="" id="{070B8895-5938-449C-9A12-0C5C544C32DD}"/>
              </a:ext>
            </a:extLst>
          </p:cNvPr>
          <p:cNvSpPr txBox="1"/>
          <p:nvPr/>
        </p:nvSpPr>
        <p:spPr>
          <a:xfrm>
            <a:off x="2994660" y="4631495"/>
            <a:ext cx="1036886" cy="299634"/>
          </a:xfrm>
          <a:prstGeom prst="rect">
            <a:avLst/>
          </a:prstGeom>
          <a:noFill/>
        </p:spPr>
        <p:txBody>
          <a:bodyPr wrap="square" rtlCol="0">
            <a:spAutoFit/>
          </a:bodyPr>
          <a:lstStyle/>
          <a:p>
            <a:pPr algn="r">
              <a:lnSpc>
                <a:spcPct val="120000"/>
              </a:lnSpc>
            </a:pPr>
            <a:r>
              <a:rPr lang="en-US" altLang="zh-CN" sz="1200">
                <a:solidFill>
                  <a:schemeClr val="bg1"/>
                </a:solidFill>
              </a:rPr>
              <a:t>consectetuer</a:t>
            </a:r>
            <a:endParaRPr lang="zh-CN" altLang="en-US" sz="1200">
              <a:solidFill>
                <a:schemeClr val="bg1"/>
              </a:solidFill>
            </a:endParaRPr>
          </a:p>
        </p:txBody>
      </p:sp>
      <p:sp>
        <p:nvSpPr>
          <p:cNvPr id="9" name="文本框 8">
            <a:extLst>
              <a:ext uri="{FF2B5EF4-FFF2-40B4-BE49-F238E27FC236}">
                <a16:creationId xmlns:a16="http://schemas.microsoft.com/office/drawing/2014/main" xmlns="" id="{327CA23D-9BB2-4301-91C3-C6EBAFAC6EE8}"/>
              </a:ext>
            </a:extLst>
          </p:cNvPr>
          <p:cNvSpPr txBox="1"/>
          <p:nvPr/>
        </p:nvSpPr>
        <p:spPr>
          <a:xfrm>
            <a:off x="1450482" y="2316021"/>
            <a:ext cx="2157870" cy="2215991"/>
          </a:xfrm>
          <a:prstGeom prst="rect">
            <a:avLst/>
          </a:prstGeom>
          <a:noFill/>
        </p:spPr>
        <p:txBody>
          <a:bodyPr wrap="square" rtlCol="0">
            <a:spAutoFit/>
          </a:bodyPr>
          <a:lstStyle/>
          <a:p>
            <a:r>
              <a:rPr lang="en-US" altLang="zh-CN" sz="13800" b="1"/>
              <a:t>05</a:t>
            </a:r>
            <a:endParaRPr lang="zh-CN" altLang="en-US" sz="13800" b="1"/>
          </a:p>
        </p:txBody>
      </p:sp>
      <p:sp>
        <p:nvSpPr>
          <p:cNvPr id="12" name="矩形 11">
            <a:extLst>
              <a:ext uri="{FF2B5EF4-FFF2-40B4-BE49-F238E27FC236}">
                <a16:creationId xmlns:a16="http://schemas.microsoft.com/office/drawing/2014/main" xmlns="" id="{8D100908-4B5D-4D3C-B434-7476863F426E}"/>
              </a:ext>
            </a:extLst>
          </p:cNvPr>
          <p:cNvSpPr/>
          <p:nvPr/>
        </p:nvSpPr>
        <p:spPr>
          <a:xfrm>
            <a:off x="6793093" y="751417"/>
            <a:ext cx="2489200" cy="2870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CD6C70FD-267D-4405-8844-72EA5F705B3E}"/>
              </a:ext>
            </a:extLst>
          </p:cNvPr>
          <p:cNvSpPr/>
          <p:nvPr/>
        </p:nvSpPr>
        <p:spPr>
          <a:xfrm>
            <a:off x="8657171" y="3236383"/>
            <a:ext cx="2489200" cy="2870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a:extLst>
              <a:ext uri="{FF2B5EF4-FFF2-40B4-BE49-F238E27FC236}">
                <a16:creationId xmlns:a16="http://schemas.microsoft.com/office/drawing/2014/main" xmlns="" id="{63D93A63-DCA8-423B-AE19-63369C3EC834}"/>
              </a:ext>
            </a:extLst>
          </p:cNvPr>
          <p:cNvGrpSpPr/>
          <p:nvPr/>
        </p:nvGrpSpPr>
        <p:grpSpPr>
          <a:xfrm>
            <a:off x="6787216" y="800168"/>
            <a:ext cx="513268" cy="338200"/>
            <a:chOff x="6648643" y="853508"/>
            <a:chExt cx="513268" cy="338200"/>
          </a:xfrm>
        </p:grpSpPr>
        <p:sp>
          <p:nvSpPr>
            <p:cNvPr id="15" name="文本框 14">
              <a:extLst>
                <a:ext uri="{FF2B5EF4-FFF2-40B4-BE49-F238E27FC236}">
                  <a16:creationId xmlns:a16="http://schemas.microsoft.com/office/drawing/2014/main" xmlns="" id="{3D55DB45-DCD7-4498-91AB-7D642193C3C4}"/>
                </a:ext>
              </a:extLst>
            </p:cNvPr>
            <p:cNvSpPr txBox="1"/>
            <p:nvPr/>
          </p:nvSpPr>
          <p:spPr>
            <a:xfrm>
              <a:off x="6648643" y="891803"/>
              <a:ext cx="513268" cy="261610"/>
            </a:xfrm>
            <a:prstGeom prst="rect">
              <a:avLst/>
            </a:prstGeom>
            <a:noFill/>
          </p:spPr>
          <p:txBody>
            <a:bodyPr wrap="square" rtlCol="0">
              <a:spAutoFit/>
            </a:bodyPr>
            <a:lstStyle/>
            <a:p>
              <a:pPr algn="ctr"/>
              <a:r>
                <a:rPr lang="en-US" altLang="zh-CN" sz="1050"/>
                <a:t>XIAO</a:t>
              </a:r>
              <a:endParaRPr lang="zh-CN" altLang="en-US" sz="1050"/>
            </a:p>
          </p:txBody>
        </p:sp>
        <p:sp>
          <p:nvSpPr>
            <p:cNvPr id="16" name="椭圆 15">
              <a:extLst>
                <a:ext uri="{FF2B5EF4-FFF2-40B4-BE49-F238E27FC236}">
                  <a16:creationId xmlns:a16="http://schemas.microsoft.com/office/drawing/2014/main" xmlns="" id="{3614E87D-2CE9-49DE-AF6E-FC5C2DE97629}"/>
                </a:ext>
              </a:extLst>
            </p:cNvPr>
            <p:cNvSpPr/>
            <p:nvPr/>
          </p:nvSpPr>
          <p:spPr>
            <a:xfrm>
              <a:off x="6728558" y="853508"/>
              <a:ext cx="338199" cy="338200"/>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9" name="文本框 18">
            <a:extLst>
              <a:ext uri="{FF2B5EF4-FFF2-40B4-BE49-F238E27FC236}">
                <a16:creationId xmlns:a16="http://schemas.microsoft.com/office/drawing/2014/main" xmlns="" id="{5929DA3E-03A5-47F1-8E4E-64B2F8835C2C}"/>
              </a:ext>
            </a:extLst>
          </p:cNvPr>
          <p:cNvSpPr txBox="1"/>
          <p:nvPr/>
        </p:nvSpPr>
        <p:spPr>
          <a:xfrm>
            <a:off x="7735713" y="751417"/>
            <a:ext cx="1546580" cy="661528"/>
          </a:xfrm>
          <a:prstGeom prst="rect">
            <a:avLst/>
          </a:prstGeom>
          <a:noFill/>
        </p:spPr>
        <p:txBody>
          <a:bodyPr wrap="square" rtlCol="0">
            <a:spAutoFit/>
          </a:bodyPr>
          <a:lstStyle/>
          <a:p>
            <a:pPr algn="r">
              <a:lnSpc>
                <a:spcPct val="120000"/>
              </a:lnSpc>
            </a:pPr>
            <a:r>
              <a:rPr lang="en-US" altLang="zh-CN" sz="1050"/>
              <a:t>ipsum dolor sit amet consectetuer adipiscing maecenas</a:t>
            </a:r>
            <a:endParaRPr lang="zh-CN" altLang="en-US" sz="1050"/>
          </a:p>
        </p:txBody>
      </p:sp>
      <p:sp>
        <p:nvSpPr>
          <p:cNvPr id="27" name="文本框 26">
            <a:extLst>
              <a:ext uri="{FF2B5EF4-FFF2-40B4-BE49-F238E27FC236}">
                <a16:creationId xmlns:a16="http://schemas.microsoft.com/office/drawing/2014/main" xmlns="" id="{3313E7FC-0568-4ED2-A37C-074086A7B7B3}"/>
              </a:ext>
            </a:extLst>
          </p:cNvPr>
          <p:cNvSpPr txBox="1"/>
          <p:nvPr/>
        </p:nvSpPr>
        <p:spPr>
          <a:xfrm>
            <a:off x="8657171" y="4056722"/>
            <a:ext cx="2489200" cy="1449179"/>
          </a:xfrm>
          <a:prstGeom prst="rect">
            <a:avLst/>
          </a:prstGeom>
          <a:noFill/>
        </p:spPr>
        <p:txBody>
          <a:bodyPr wrap="square" rtlCol="0">
            <a:spAutoFit/>
          </a:bodyPr>
          <a:lstStyle/>
          <a:p>
            <a:pPr marL="285750" indent="-285750">
              <a:lnSpc>
                <a:spcPct val="150000"/>
              </a:lnSpc>
              <a:buFont typeface="Wingdings" panose="05000000000000000000" pitchFamily="2" charset="2"/>
              <a:buChar char="n"/>
            </a:pPr>
            <a:r>
              <a:rPr lang="fr-FR" altLang="zh-CN" sz="1200">
                <a:solidFill>
                  <a:schemeClr val="bg1"/>
                </a:solidFill>
              </a:rPr>
              <a:t>Pellentesque habitant morbi tristique </a:t>
            </a:r>
          </a:p>
          <a:p>
            <a:pPr marL="285750" indent="-285750">
              <a:lnSpc>
                <a:spcPct val="150000"/>
              </a:lnSpc>
              <a:buFont typeface="Wingdings" panose="05000000000000000000" pitchFamily="2" charset="2"/>
              <a:buChar char="n"/>
            </a:pPr>
            <a:r>
              <a:rPr lang="fr-FR" altLang="zh-CN" sz="1200">
                <a:solidFill>
                  <a:schemeClr val="bg1"/>
                </a:solidFill>
              </a:rPr>
              <a:t>senectus et netus etmalesuada fames </a:t>
            </a:r>
          </a:p>
          <a:p>
            <a:pPr marL="285750" indent="-285750">
              <a:lnSpc>
                <a:spcPct val="150000"/>
              </a:lnSpc>
              <a:buFont typeface="Wingdings" panose="05000000000000000000" pitchFamily="2" charset="2"/>
              <a:buChar char="n"/>
            </a:pPr>
            <a:r>
              <a:rPr lang="fr-FR" altLang="zh-CN" sz="1200">
                <a:solidFill>
                  <a:schemeClr val="bg1"/>
                </a:solidFill>
              </a:rPr>
              <a:t>ac turpis egestas</a:t>
            </a:r>
            <a:endParaRPr lang="zh-CN" altLang="en-US" sz="1200">
              <a:solidFill>
                <a:schemeClr val="bg1"/>
              </a:solidFill>
            </a:endParaRPr>
          </a:p>
        </p:txBody>
      </p:sp>
      <p:sp>
        <p:nvSpPr>
          <p:cNvPr id="28" name="文本框 27">
            <a:extLst>
              <a:ext uri="{FF2B5EF4-FFF2-40B4-BE49-F238E27FC236}">
                <a16:creationId xmlns:a16="http://schemas.microsoft.com/office/drawing/2014/main" xmlns="" id="{4ABAEE43-4FA0-4201-A2C7-56D8C9967B74}"/>
              </a:ext>
            </a:extLst>
          </p:cNvPr>
          <p:cNvSpPr txBox="1"/>
          <p:nvPr/>
        </p:nvSpPr>
        <p:spPr>
          <a:xfrm>
            <a:off x="6793093" y="1658044"/>
            <a:ext cx="2489200" cy="1629229"/>
          </a:xfrm>
          <a:prstGeom prst="rect">
            <a:avLst/>
          </a:prstGeom>
          <a:noFill/>
        </p:spPr>
        <p:txBody>
          <a:bodyPr wrap="square" rtlCol="0">
            <a:spAutoFit/>
          </a:bodyPr>
          <a:lstStyle/>
          <a:p>
            <a:pPr>
              <a:lnSpc>
                <a:spcPct val="120000"/>
              </a:lnSpc>
            </a:pPr>
            <a:r>
              <a:rPr lang="en-US" altLang="zh-CN" sz="1200"/>
              <a:t>fusce posuere, magna sed pulvinar ultricies, purus lectus malesuada libero</a:t>
            </a:r>
          </a:p>
          <a:p>
            <a:pPr>
              <a:lnSpc>
                <a:spcPct val="120000"/>
              </a:lnSpc>
            </a:pPr>
            <a:r>
              <a:rPr lang="en-US" altLang="zh-CN" sz="1200"/>
              <a:t>sit amet commodo magna eros </a:t>
            </a:r>
          </a:p>
          <a:p>
            <a:pPr>
              <a:lnSpc>
                <a:spcPct val="120000"/>
              </a:lnSpc>
            </a:pPr>
            <a:endParaRPr lang="en-US" altLang="zh-CN" sz="1200"/>
          </a:p>
          <a:p>
            <a:pPr>
              <a:lnSpc>
                <a:spcPct val="120000"/>
              </a:lnSpc>
            </a:pPr>
            <a:r>
              <a:rPr lang="en-US" altLang="zh-CN" sz="1200"/>
              <a:t>quis urna. nunc viverra imperdiet enim fusce est</a:t>
            </a:r>
          </a:p>
        </p:txBody>
      </p:sp>
      <p:grpSp>
        <p:nvGrpSpPr>
          <p:cNvPr id="33" name="组合 32">
            <a:extLst>
              <a:ext uri="{FF2B5EF4-FFF2-40B4-BE49-F238E27FC236}">
                <a16:creationId xmlns:a16="http://schemas.microsoft.com/office/drawing/2014/main" xmlns="" id="{76CD16D1-7F72-4B28-985A-C99E06D0712E}"/>
              </a:ext>
            </a:extLst>
          </p:cNvPr>
          <p:cNvGrpSpPr/>
          <p:nvPr/>
        </p:nvGrpSpPr>
        <p:grpSpPr>
          <a:xfrm>
            <a:off x="8655005" y="3289433"/>
            <a:ext cx="513268" cy="338200"/>
            <a:chOff x="8516432" y="3350393"/>
            <a:chExt cx="513268" cy="338200"/>
          </a:xfrm>
        </p:grpSpPr>
        <p:sp>
          <p:nvSpPr>
            <p:cNvPr id="30" name="文本框 29">
              <a:extLst>
                <a:ext uri="{FF2B5EF4-FFF2-40B4-BE49-F238E27FC236}">
                  <a16:creationId xmlns:a16="http://schemas.microsoft.com/office/drawing/2014/main" xmlns="" id="{07EC8155-016B-4104-8D54-4FA00013C69E}"/>
                </a:ext>
              </a:extLst>
            </p:cNvPr>
            <p:cNvSpPr txBox="1"/>
            <p:nvPr/>
          </p:nvSpPr>
          <p:spPr>
            <a:xfrm>
              <a:off x="8516432" y="3388688"/>
              <a:ext cx="513268" cy="261610"/>
            </a:xfrm>
            <a:prstGeom prst="rect">
              <a:avLst/>
            </a:prstGeom>
            <a:noFill/>
          </p:spPr>
          <p:txBody>
            <a:bodyPr wrap="square" rtlCol="0">
              <a:spAutoFit/>
            </a:bodyPr>
            <a:lstStyle/>
            <a:p>
              <a:pPr algn="ctr"/>
              <a:r>
                <a:rPr lang="en-US" altLang="zh-CN" sz="1050">
                  <a:solidFill>
                    <a:schemeClr val="bg1">
                      <a:lumMod val="95000"/>
                    </a:schemeClr>
                  </a:solidFill>
                </a:rPr>
                <a:t>XIAO</a:t>
              </a:r>
              <a:endParaRPr lang="zh-CN" altLang="en-US" sz="1050">
                <a:solidFill>
                  <a:schemeClr val="bg1">
                    <a:lumMod val="95000"/>
                  </a:schemeClr>
                </a:solidFill>
              </a:endParaRPr>
            </a:p>
          </p:txBody>
        </p:sp>
        <p:sp>
          <p:nvSpPr>
            <p:cNvPr id="31" name="椭圆 30">
              <a:extLst>
                <a:ext uri="{FF2B5EF4-FFF2-40B4-BE49-F238E27FC236}">
                  <a16:creationId xmlns:a16="http://schemas.microsoft.com/office/drawing/2014/main" xmlns="" id="{B06B5478-6CDC-49B1-A97E-D870B5D1C2B3}"/>
                </a:ext>
              </a:extLst>
            </p:cNvPr>
            <p:cNvSpPr/>
            <p:nvPr/>
          </p:nvSpPr>
          <p:spPr>
            <a:xfrm>
              <a:off x="8596347" y="3350393"/>
              <a:ext cx="338199" cy="338200"/>
            </a:xfrm>
            <a:prstGeom prst="ellipse">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b="1"/>
            </a:p>
          </p:txBody>
        </p:sp>
      </p:grpSp>
      <p:sp>
        <p:nvSpPr>
          <p:cNvPr id="32" name="文本框 31">
            <a:extLst>
              <a:ext uri="{FF2B5EF4-FFF2-40B4-BE49-F238E27FC236}">
                <a16:creationId xmlns:a16="http://schemas.microsoft.com/office/drawing/2014/main" xmlns="" id="{04FA49A8-B68E-49AC-A4A6-BABFB2F2A40B}"/>
              </a:ext>
            </a:extLst>
          </p:cNvPr>
          <p:cNvSpPr txBox="1"/>
          <p:nvPr/>
        </p:nvSpPr>
        <p:spPr>
          <a:xfrm>
            <a:off x="9557317" y="5809847"/>
            <a:ext cx="1589054" cy="296736"/>
          </a:xfrm>
          <a:prstGeom prst="rect">
            <a:avLst/>
          </a:prstGeom>
          <a:noFill/>
        </p:spPr>
        <p:txBody>
          <a:bodyPr wrap="square" rtlCol="0">
            <a:noAutofit/>
          </a:bodyPr>
          <a:lstStyle/>
          <a:p>
            <a:pPr>
              <a:lnSpc>
                <a:spcPct val="120000"/>
              </a:lnSpc>
            </a:pPr>
            <a:r>
              <a:rPr lang="en-US" altLang="zh-CN" sz="1200">
                <a:solidFill>
                  <a:schemeClr val="bg1"/>
                </a:solidFill>
              </a:rPr>
              <a:t>sit </a:t>
            </a:r>
            <a:r>
              <a:rPr lang="en-US" altLang="zh-CN" sz="1200">
                <a:solidFill>
                  <a:prstClr val="white"/>
                </a:solidFill>
              </a:rPr>
              <a:t>amet </a:t>
            </a:r>
            <a:r>
              <a:rPr lang="en-US" altLang="zh-CN" sz="1200">
                <a:solidFill>
                  <a:schemeClr val="bg1"/>
                </a:solidFill>
              </a:rPr>
              <a:t>consectetuer</a:t>
            </a:r>
          </a:p>
          <a:p>
            <a:pPr>
              <a:lnSpc>
                <a:spcPct val="120000"/>
              </a:lnSpc>
            </a:pPr>
            <a:endParaRPr lang="en-US" altLang="zh-CN" sz="1200">
              <a:solidFill>
                <a:schemeClr val="bg1"/>
              </a:solidFill>
            </a:endParaRPr>
          </a:p>
          <a:p>
            <a:pPr>
              <a:lnSpc>
                <a:spcPct val="120000"/>
              </a:lnSpc>
            </a:pPr>
            <a:endParaRPr lang="en-US" altLang="zh-CN" sz="1200">
              <a:solidFill>
                <a:schemeClr val="bg1"/>
              </a:solidFill>
            </a:endParaRPr>
          </a:p>
        </p:txBody>
      </p:sp>
      <p:grpSp>
        <p:nvGrpSpPr>
          <p:cNvPr id="35" name="组合 34">
            <a:extLst>
              <a:ext uri="{FF2B5EF4-FFF2-40B4-BE49-F238E27FC236}">
                <a16:creationId xmlns:a16="http://schemas.microsoft.com/office/drawing/2014/main" xmlns="" id="{876A9698-1B12-4368-BB50-3F47F28A971A}"/>
              </a:ext>
            </a:extLst>
          </p:cNvPr>
          <p:cNvGrpSpPr/>
          <p:nvPr/>
        </p:nvGrpSpPr>
        <p:grpSpPr>
          <a:xfrm rot="5400000">
            <a:off x="11512121" y="619187"/>
            <a:ext cx="642541" cy="54000"/>
            <a:chOff x="1082513" y="1781175"/>
            <a:chExt cx="642541" cy="54000"/>
          </a:xfrm>
          <a:solidFill>
            <a:schemeClr val="bg1">
              <a:lumMod val="95000"/>
            </a:schemeClr>
          </a:solidFill>
        </p:grpSpPr>
        <p:sp>
          <p:nvSpPr>
            <p:cNvPr id="36" name="椭圆 35">
              <a:extLst>
                <a:ext uri="{FF2B5EF4-FFF2-40B4-BE49-F238E27FC236}">
                  <a16:creationId xmlns:a16="http://schemas.microsoft.com/office/drawing/2014/main" xmlns="" id="{2D6F820B-52DE-4E77-953B-6164A30FED63}"/>
                </a:ext>
              </a:extLst>
            </p:cNvPr>
            <p:cNvSpPr>
              <a:spLocks noChangeAspect="1"/>
            </p:cNvSpPr>
            <p:nvPr/>
          </p:nvSpPr>
          <p:spPr>
            <a:xfrm>
              <a:off x="1082513"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3B6D1486-8021-4FC9-BCF5-A47E4F651E15}"/>
                </a:ext>
              </a:extLst>
            </p:cNvPr>
            <p:cNvSpPr>
              <a:spLocks noChangeAspect="1"/>
            </p:cNvSpPr>
            <p:nvPr/>
          </p:nvSpPr>
          <p:spPr>
            <a:xfrm>
              <a:off x="1200221"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6E891B2F-6EE7-465F-A80E-A502FE88A265}"/>
                </a:ext>
              </a:extLst>
            </p:cNvPr>
            <p:cNvSpPr>
              <a:spLocks noChangeAspect="1"/>
            </p:cNvSpPr>
            <p:nvPr/>
          </p:nvSpPr>
          <p:spPr>
            <a:xfrm>
              <a:off x="1317929"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4EBE7A07-0BEA-40E6-9FE2-02A45758C230}"/>
                </a:ext>
              </a:extLst>
            </p:cNvPr>
            <p:cNvSpPr>
              <a:spLocks noChangeAspect="1"/>
            </p:cNvSpPr>
            <p:nvPr/>
          </p:nvSpPr>
          <p:spPr>
            <a:xfrm>
              <a:off x="1435637"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C8611052-09A4-4D4D-9FF6-721A007659DE}"/>
                </a:ext>
              </a:extLst>
            </p:cNvPr>
            <p:cNvSpPr>
              <a:spLocks noChangeAspect="1"/>
            </p:cNvSpPr>
            <p:nvPr/>
          </p:nvSpPr>
          <p:spPr>
            <a:xfrm>
              <a:off x="1553345"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69CA41EC-CCA8-40E8-BD4F-796A2072AF30}"/>
                </a:ext>
              </a:extLst>
            </p:cNvPr>
            <p:cNvSpPr>
              <a:spLocks noChangeAspect="1"/>
            </p:cNvSpPr>
            <p:nvPr/>
          </p:nvSpPr>
          <p:spPr>
            <a:xfrm>
              <a:off x="1671054"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48">
            <a:extLst>
              <a:ext uri="{FF2B5EF4-FFF2-40B4-BE49-F238E27FC236}">
                <a16:creationId xmlns:a16="http://schemas.microsoft.com/office/drawing/2014/main" xmlns="" id="{EBC60BFD-8789-47F2-890B-7D6EDB5AE8FD}"/>
              </a:ext>
            </a:extLst>
          </p:cNvPr>
          <p:cNvSpPr txBox="1"/>
          <p:nvPr/>
        </p:nvSpPr>
        <p:spPr>
          <a:xfrm>
            <a:off x="4406367" y="5400749"/>
            <a:ext cx="2702204" cy="705834"/>
          </a:xfrm>
          <a:prstGeom prst="rect">
            <a:avLst/>
          </a:prstGeom>
          <a:noFill/>
        </p:spPr>
        <p:txBody>
          <a:bodyPr wrap="square" rtlCol="0">
            <a:spAutoFit/>
          </a:bodyPr>
          <a:lstStyle/>
          <a:p>
            <a:pPr>
              <a:lnSpc>
                <a:spcPct val="150000"/>
              </a:lnSpc>
            </a:pPr>
            <a:r>
              <a:rPr lang="fr-FR" altLang="zh-CN" sz="1400" u="sng">
                <a:solidFill>
                  <a:schemeClr val="bg1"/>
                </a:solidFill>
              </a:rPr>
              <a:t>PELLENTESQUE HABITANT </a:t>
            </a:r>
          </a:p>
          <a:p>
            <a:pPr>
              <a:lnSpc>
                <a:spcPct val="150000"/>
              </a:lnSpc>
            </a:pPr>
            <a:r>
              <a:rPr lang="fr-FR" altLang="zh-CN" sz="1400" u="sng">
                <a:solidFill>
                  <a:schemeClr val="bg1"/>
                </a:solidFill>
              </a:rPr>
              <a:t>MORBI TRISTIQUE SENECTUS ET</a:t>
            </a:r>
          </a:p>
        </p:txBody>
      </p:sp>
    </p:spTree>
    <p:extLst>
      <p:ext uri="{BB962C8B-B14F-4D97-AF65-F5344CB8AC3E}">
        <p14:creationId xmlns:p14="http://schemas.microsoft.com/office/powerpoint/2010/main" val="2381073549"/>
      </p:ext>
    </p:extLst>
  </p:cSld>
  <p:clrMapOvr>
    <a:masterClrMapping/>
  </p:clrMapOvr>
  <p:transition spd="slow">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6542A2CD-B556-4C55-B23C-52A407E119B4}"/>
              </a:ext>
            </a:extLst>
          </p:cNvPr>
          <p:cNvSpPr/>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xmlns="" id="{6B466FCC-E812-4FF2-8C59-27B058669E4E}"/>
              </a:ext>
            </a:extLst>
          </p:cNvPr>
          <p:cNvSpPr/>
          <p:nvPr/>
        </p:nvSpPr>
        <p:spPr>
          <a:xfrm>
            <a:off x="8160456" y="1926872"/>
            <a:ext cx="3004256" cy="30042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4" name="椭圆 3">
            <a:extLst>
              <a:ext uri="{FF2B5EF4-FFF2-40B4-BE49-F238E27FC236}">
                <a16:creationId xmlns:a16="http://schemas.microsoft.com/office/drawing/2014/main" xmlns="" id="{078BFE82-19F2-4A38-BA0B-932312AFB438}"/>
              </a:ext>
            </a:extLst>
          </p:cNvPr>
          <p:cNvSpPr/>
          <p:nvPr/>
        </p:nvSpPr>
        <p:spPr>
          <a:xfrm>
            <a:off x="8420100" y="2186517"/>
            <a:ext cx="2484966" cy="24849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sp>
        <p:nvSpPr>
          <p:cNvPr id="5" name="文本框 4">
            <a:extLst>
              <a:ext uri="{FF2B5EF4-FFF2-40B4-BE49-F238E27FC236}">
                <a16:creationId xmlns:a16="http://schemas.microsoft.com/office/drawing/2014/main" xmlns="" id="{DD7BD0FF-DB39-4B56-99DD-1CF9A1758E75}"/>
              </a:ext>
            </a:extLst>
          </p:cNvPr>
          <p:cNvSpPr txBox="1"/>
          <p:nvPr/>
        </p:nvSpPr>
        <p:spPr>
          <a:xfrm>
            <a:off x="8160455" y="1926871"/>
            <a:ext cx="1022619" cy="299634"/>
          </a:xfrm>
          <a:prstGeom prst="rect">
            <a:avLst/>
          </a:prstGeom>
          <a:noFill/>
        </p:spPr>
        <p:txBody>
          <a:bodyPr wrap="square" rtlCol="0">
            <a:spAutoFit/>
          </a:bodyPr>
          <a:lstStyle/>
          <a:p>
            <a:pPr>
              <a:lnSpc>
                <a:spcPct val="120000"/>
              </a:lnSpc>
            </a:pPr>
            <a:r>
              <a:rPr lang="en-US" altLang="zh-CN" sz="1200">
                <a:solidFill>
                  <a:schemeClr val="bg1"/>
                </a:solidFill>
              </a:rPr>
              <a:t>ipsum dolor </a:t>
            </a:r>
            <a:endParaRPr lang="zh-CN" altLang="en-US" sz="1200">
              <a:solidFill>
                <a:schemeClr val="bg1"/>
              </a:solidFill>
            </a:endParaRPr>
          </a:p>
        </p:txBody>
      </p:sp>
      <p:sp>
        <p:nvSpPr>
          <p:cNvPr id="6" name="文本框 5">
            <a:extLst>
              <a:ext uri="{FF2B5EF4-FFF2-40B4-BE49-F238E27FC236}">
                <a16:creationId xmlns:a16="http://schemas.microsoft.com/office/drawing/2014/main" xmlns="" id="{CBE9ED05-F220-4524-8485-8B7FE897D22D}"/>
              </a:ext>
            </a:extLst>
          </p:cNvPr>
          <p:cNvSpPr txBox="1"/>
          <p:nvPr/>
        </p:nvSpPr>
        <p:spPr>
          <a:xfrm>
            <a:off x="10028766" y="1926871"/>
            <a:ext cx="1135946" cy="299634"/>
          </a:xfrm>
          <a:prstGeom prst="rect">
            <a:avLst/>
          </a:prstGeom>
          <a:noFill/>
        </p:spPr>
        <p:txBody>
          <a:bodyPr wrap="square" rtlCol="0">
            <a:spAutoFit/>
          </a:bodyPr>
          <a:lstStyle/>
          <a:p>
            <a:pPr algn="r">
              <a:lnSpc>
                <a:spcPct val="120000"/>
              </a:lnSpc>
            </a:pPr>
            <a:r>
              <a:rPr lang="en-US" altLang="zh-CN" sz="1200">
                <a:solidFill>
                  <a:schemeClr val="bg1"/>
                </a:solidFill>
              </a:rPr>
              <a:t>elit maecenas</a:t>
            </a:r>
            <a:endParaRPr lang="zh-CN" altLang="en-US" sz="1200">
              <a:solidFill>
                <a:schemeClr val="bg1"/>
              </a:solidFill>
            </a:endParaRPr>
          </a:p>
        </p:txBody>
      </p:sp>
      <p:sp>
        <p:nvSpPr>
          <p:cNvPr id="7" name="文本框 6">
            <a:extLst>
              <a:ext uri="{FF2B5EF4-FFF2-40B4-BE49-F238E27FC236}">
                <a16:creationId xmlns:a16="http://schemas.microsoft.com/office/drawing/2014/main" xmlns="" id="{DCFCFDB2-3107-4AF9-9F32-5827E52EB4F3}"/>
              </a:ext>
            </a:extLst>
          </p:cNvPr>
          <p:cNvSpPr txBox="1"/>
          <p:nvPr/>
        </p:nvSpPr>
        <p:spPr>
          <a:xfrm>
            <a:off x="8160455" y="4631495"/>
            <a:ext cx="1113931" cy="299634"/>
          </a:xfrm>
          <a:prstGeom prst="rect">
            <a:avLst/>
          </a:prstGeom>
          <a:noFill/>
        </p:spPr>
        <p:txBody>
          <a:bodyPr wrap="square" rtlCol="0">
            <a:spAutoFit/>
          </a:bodyPr>
          <a:lstStyle/>
          <a:p>
            <a:pPr>
              <a:lnSpc>
                <a:spcPct val="120000"/>
              </a:lnSpc>
            </a:pPr>
            <a:r>
              <a:rPr lang="en-US" altLang="zh-CN" sz="1200">
                <a:solidFill>
                  <a:schemeClr val="bg1"/>
                </a:solidFill>
              </a:rPr>
              <a:t>elit maecenas</a:t>
            </a:r>
            <a:endParaRPr lang="zh-CN" altLang="en-US" sz="1200">
              <a:solidFill>
                <a:schemeClr val="bg1"/>
              </a:solidFill>
            </a:endParaRPr>
          </a:p>
        </p:txBody>
      </p:sp>
      <p:sp>
        <p:nvSpPr>
          <p:cNvPr id="8" name="文本框 7">
            <a:extLst>
              <a:ext uri="{FF2B5EF4-FFF2-40B4-BE49-F238E27FC236}">
                <a16:creationId xmlns:a16="http://schemas.microsoft.com/office/drawing/2014/main" xmlns="" id="{B59E01FD-DF5B-4E53-9FE7-7D18346CE037}"/>
              </a:ext>
            </a:extLst>
          </p:cNvPr>
          <p:cNvSpPr txBox="1"/>
          <p:nvPr/>
        </p:nvSpPr>
        <p:spPr>
          <a:xfrm>
            <a:off x="10127826" y="4631495"/>
            <a:ext cx="1036886" cy="299634"/>
          </a:xfrm>
          <a:prstGeom prst="rect">
            <a:avLst/>
          </a:prstGeom>
          <a:noFill/>
        </p:spPr>
        <p:txBody>
          <a:bodyPr wrap="square" rtlCol="0">
            <a:spAutoFit/>
          </a:bodyPr>
          <a:lstStyle/>
          <a:p>
            <a:pPr algn="r">
              <a:lnSpc>
                <a:spcPct val="120000"/>
              </a:lnSpc>
            </a:pPr>
            <a:r>
              <a:rPr lang="en-US" altLang="zh-CN" sz="1200">
                <a:solidFill>
                  <a:schemeClr val="bg1"/>
                </a:solidFill>
              </a:rPr>
              <a:t>consectetuer</a:t>
            </a:r>
            <a:endParaRPr lang="zh-CN" altLang="en-US" sz="1200">
              <a:solidFill>
                <a:schemeClr val="bg1"/>
              </a:solidFill>
            </a:endParaRPr>
          </a:p>
        </p:txBody>
      </p:sp>
      <p:sp>
        <p:nvSpPr>
          <p:cNvPr id="9" name="文本框 8">
            <a:extLst>
              <a:ext uri="{FF2B5EF4-FFF2-40B4-BE49-F238E27FC236}">
                <a16:creationId xmlns:a16="http://schemas.microsoft.com/office/drawing/2014/main" xmlns="" id="{A4C49E7A-8AEB-470E-B4C0-A7780A4F9B90}"/>
              </a:ext>
            </a:extLst>
          </p:cNvPr>
          <p:cNvSpPr txBox="1"/>
          <p:nvPr/>
        </p:nvSpPr>
        <p:spPr>
          <a:xfrm>
            <a:off x="8583648" y="2316021"/>
            <a:ext cx="2157870" cy="2215991"/>
          </a:xfrm>
          <a:prstGeom prst="rect">
            <a:avLst/>
          </a:prstGeom>
          <a:noFill/>
        </p:spPr>
        <p:txBody>
          <a:bodyPr wrap="square" rtlCol="0">
            <a:spAutoFit/>
          </a:bodyPr>
          <a:lstStyle/>
          <a:p>
            <a:r>
              <a:rPr lang="en-US" altLang="zh-CN" sz="13800" b="1"/>
              <a:t>06</a:t>
            </a:r>
            <a:endParaRPr lang="zh-CN" altLang="en-US" sz="13800" b="1"/>
          </a:p>
        </p:txBody>
      </p:sp>
      <p:sp>
        <p:nvSpPr>
          <p:cNvPr id="10" name="矩形 9">
            <a:extLst>
              <a:ext uri="{FF2B5EF4-FFF2-40B4-BE49-F238E27FC236}">
                <a16:creationId xmlns:a16="http://schemas.microsoft.com/office/drawing/2014/main" xmlns="" id="{03EEA1AE-9748-4E40-AB44-B7B8D189725D}"/>
              </a:ext>
            </a:extLst>
          </p:cNvPr>
          <p:cNvSpPr/>
          <p:nvPr/>
        </p:nvSpPr>
        <p:spPr>
          <a:xfrm>
            <a:off x="1077233" y="986394"/>
            <a:ext cx="157718" cy="15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xmlns="" id="{F205C4D3-7EFD-46BF-AD95-449FAAC1092F}"/>
              </a:ext>
            </a:extLst>
          </p:cNvPr>
          <p:cNvSpPr/>
          <p:nvPr/>
        </p:nvSpPr>
        <p:spPr>
          <a:xfrm>
            <a:off x="1077233" y="2562226"/>
            <a:ext cx="157718" cy="15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xmlns="" id="{AE8B1455-944A-47F7-B5DE-7A21211258C3}"/>
              </a:ext>
            </a:extLst>
          </p:cNvPr>
          <p:cNvSpPr/>
          <p:nvPr/>
        </p:nvSpPr>
        <p:spPr>
          <a:xfrm>
            <a:off x="1077233" y="4138058"/>
            <a:ext cx="157718" cy="15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E589DD69-CA0D-46D5-9043-89E8EF6A39E6}"/>
              </a:ext>
            </a:extLst>
          </p:cNvPr>
          <p:cNvSpPr/>
          <p:nvPr/>
        </p:nvSpPr>
        <p:spPr>
          <a:xfrm>
            <a:off x="1077233" y="5713890"/>
            <a:ext cx="157718" cy="15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a:extLst>
              <a:ext uri="{FF2B5EF4-FFF2-40B4-BE49-F238E27FC236}">
                <a16:creationId xmlns:a16="http://schemas.microsoft.com/office/drawing/2014/main" xmlns="" id="{F68D9F4C-8E41-4074-AECC-51C7A915C142}"/>
              </a:ext>
            </a:extLst>
          </p:cNvPr>
          <p:cNvSpPr txBox="1"/>
          <p:nvPr/>
        </p:nvSpPr>
        <p:spPr>
          <a:xfrm>
            <a:off x="1636890" y="804635"/>
            <a:ext cx="5633153" cy="521233"/>
          </a:xfrm>
          <a:prstGeom prst="rect">
            <a:avLst/>
          </a:prstGeom>
          <a:noFill/>
        </p:spPr>
        <p:txBody>
          <a:bodyPr wrap="square" rtlCol="0">
            <a:spAutoFit/>
          </a:bodyPr>
          <a:lstStyle/>
          <a:p>
            <a:pPr>
              <a:lnSpc>
                <a:spcPct val="120000"/>
              </a:lnSpc>
            </a:pPr>
            <a:r>
              <a:rPr lang="en-US" altLang="zh-CN" sz="1200">
                <a:solidFill>
                  <a:schemeClr val="bg1"/>
                </a:solidFill>
              </a:rPr>
              <a:t>Vivamus a tellus. Pellentesque habitant morbi </a:t>
            </a:r>
            <a:r>
              <a:rPr lang="en-US" altLang="zh-CN" sz="1200" b="1">
                <a:solidFill>
                  <a:schemeClr val="bg1"/>
                </a:solidFill>
              </a:rPr>
              <a:t>tristique senectus et netus et malesuada fames ac turpis egestas. Proin pharetra nonummy pede.</a:t>
            </a:r>
          </a:p>
        </p:txBody>
      </p:sp>
      <p:sp>
        <p:nvSpPr>
          <p:cNvPr id="26" name="文本框 25">
            <a:extLst>
              <a:ext uri="{FF2B5EF4-FFF2-40B4-BE49-F238E27FC236}">
                <a16:creationId xmlns:a16="http://schemas.microsoft.com/office/drawing/2014/main" xmlns="" id="{C7C32073-9536-4FCB-8DEA-8769A1095E43}"/>
              </a:ext>
            </a:extLst>
          </p:cNvPr>
          <p:cNvSpPr txBox="1"/>
          <p:nvPr/>
        </p:nvSpPr>
        <p:spPr>
          <a:xfrm>
            <a:off x="1636890" y="2082751"/>
            <a:ext cx="1589054" cy="296736"/>
          </a:xfrm>
          <a:prstGeom prst="rect">
            <a:avLst/>
          </a:prstGeom>
          <a:noFill/>
        </p:spPr>
        <p:txBody>
          <a:bodyPr wrap="square" rtlCol="0">
            <a:noAutofit/>
          </a:bodyPr>
          <a:lstStyle/>
          <a:p>
            <a:pPr>
              <a:lnSpc>
                <a:spcPct val="120000"/>
              </a:lnSpc>
            </a:pPr>
            <a:r>
              <a:rPr lang="en-US" altLang="zh-CN" sz="1200">
                <a:solidFill>
                  <a:schemeClr val="bg1"/>
                </a:solidFill>
              </a:rPr>
              <a:t>sit </a:t>
            </a:r>
            <a:r>
              <a:rPr lang="en-US" altLang="zh-CN" sz="1200">
                <a:solidFill>
                  <a:prstClr val="white"/>
                </a:solidFill>
              </a:rPr>
              <a:t>amet </a:t>
            </a:r>
            <a:r>
              <a:rPr lang="en-US" altLang="zh-CN" sz="1200">
                <a:solidFill>
                  <a:schemeClr val="bg1"/>
                </a:solidFill>
              </a:rPr>
              <a:t>consectetuer</a:t>
            </a:r>
          </a:p>
          <a:p>
            <a:pPr>
              <a:lnSpc>
                <a:spcPct val="120000"/>
              </a:lnSpc>
            </a:pPr>
            <a:endParaRPr lang="en-US" altLang="zh-CN" sz="1200">
              <a:solidFill>
                <a:schemeClr val="bg1"/>
              </a:solidFill>
            </a:endParaRPr>
          </a:p>
          <a:p>
            <a:pPr>
              <a:lnSpc>
                <a:spcPct val="120000"/>
              </a:lnSpc>
            </a:pPr>
            <a:endParaRPr lang="en-US" altLang="zh-CN" sz="1200">
              <a:solidFill>
                <a:schemeClr val="bg1"/>
              </a:solidFill>
            </a:endParaRPr>
          </a:p>
        </p:txBody>
      </p:sp>
      <p:sp>
        <p:nvSpPr>
          <p:cNvPr id="27" name="文本框 26">
            <a:extLst>
              <a:ext uri="{FF2B5EF4-FFF2-40B4-BE49-F238E27FC236}">
                <a16:creationId xmlns:a16="http://schemas.microsoft.com/office/drawing/2014/main" xmlns="" id="{28A8D598-8392-4EE8-8307-FDB8998574C4}"/>
              </a:ext>
            </a:extLst>
          </p:cNvPr>
          <p:cNvSpPr txBox="1"/>
          <p:nvPr/>
        </p:nvSpPr>
        <p:spPr>
          <a:xfrm>
            <a:off x="3489503" y="2082751"/>
            <a:ext cx="1071529" cy="296736"/>
          </a:xfrm>
          <a:prstGeom prst="rect">
            <a:avLst/>
          </a:prstGeom>
          <a:noFill/>
        </p:spPr>
        <p:txBody>
          <a:bodyPr wrap="square" rtlCol="0">
            <a:noAutofit/>
          </a:bodyPr>
          <a:lstStyle/>
          <a:p>
            <a:pPr>
              <a:lnSpc>
                <a:spcPct val="120000"/>
              </a:lnSpc>
            </a:pPr>
            <a:r>
              <a:rPr lang="en-US" altLang="zh-CN" sz="1200">
                <a:solidFill>
                  <a:schemeClr val="bg1"/>
                </a:solidFill>
              </a:rPr>
              <a:t>adipiscing elit</a:t>
            </a:r>
          </a:p>
          <a:p>
            <a:pPr>
              <a:lnSpc>
                <a:spcPct val="120000"/>
              </a:lnSpc>
            </a:pPr>
            <a:endParaRPr lang="en-US" altLang="zh-CN" sz="1200">
              <a:solidFill>
                <a:schemeClr val="bg1"/>
              </a:solidFill>
            </a:endParaRPr>
          </a:p>
        </p:txBody>
      </p:sp>
      <p:sp>
        <p:nvSpPr>
          <p:cNvPr id="28" name="文本框 27">
            <a:extLst>
              <a:ext uri="{FF2B5EF4-FFF2-40B4-BE49-F238E27FC236}">
                <a16:creationId xmlns:a16="http://schemas.microsoft.com/office/drawing/2014/main" xmlns="" id="{495A0A18-4EB7-4F79-95A8-8F52D5DC09C5}"/>
              </a:ext>
            </a:extLst>
          </p:cNvPr>
          <p:cNvSpPr txBox="1"/>
          <p:nvPr/>
        </p:nvSpPr>
        <p:spPr>
          <a:xfrm>
            <a:off x="4824590" y="2082751"/>
            <a:ext cx="752441" cy="296736"/>
          </a:xfrm>
          <a:prstGeom prst="rect">
            <a:avLst/>
          </a:prstGeom>
          <a:noFill/>
        </p:spPr>
        <p:txBody>
          <a:bodyPr wrap="square" rtlCol="0">
            <a:noAutofit/>
          </a:bodyPr>
          <a:lstStyle/>
          <a:p>
            <a:pPr>
              <a:lnSpc>
                <a:spcPct val="120000"/>
              </a:lnSpc>
            </a:pPr>
            <a:r>
              <a:rPr lang="en-US" altLang="zh-CN" sz="1200">
                <a:solidFill>
                  <a:prstClr val="white"/>
                </a:solidFill>
              </a:rPr>
              <a:t>porttitor</a:t>
            </a:r>
            <a:endParaRPr lang="en-US" altLang="zh-CN" sz="1200">
              <a:solidFill>
                <a:schemeClr val="bg1"/>
              </a:solidFill>
            </a:endParaRPr>
          </a:p>
        </p:txBody>
      </p:sp>
      <p:sp>
        <p:nvSpPr>
          <p:cNvPr id="29" name="文本框 28">
            <a:extLst>
              <a:ext uri="{FF2B5EF4-FFF2-40B4-BE49-F238E27FC236}">
                <a16:creationId xmlns:a16="http://schemas.microsoft.com/office/drawing/2014/main" xmlns="" id="{8EC19BCC-C642-412C-8494-F5B06BF730C3}"/>
              </a:ext>
            </a:extLst>
          </p:cNvPr>
          <p:cNvSpPr txBox="1"/>
          <p:nvPr/>
        </p:nvSpPr>
        <p:spPr>
          <a:xfrm>
            <a:off x="4824590" y="2616151"/>
            <a:ext cx="752441" cy="545526"/>
          </a:xfrm>
          <a:prstGeom prst="rect">
            <a:avLst/>
          </a:prstGeom>
          <a:noFill/>
        </p:spPr>
        <p:txBody>
          <a:bodyPr wrap="square" rtlCol="0">
            <a:noAutofit/>
          </a:bodyPr>
          <a:lstStyle/>
          <a:p>
            <a:pPr>
              <a:lnSpc>
                <a:spcPct val="120000"/>
              </a:lnSpc>
            </a:pPr>
            <a:r>
              <a:rPr lang="en-US" altLang="zh-CN" sz="1200">
                <a:solidFill>
                  <a:prstClr val="white"/>
                </a:solidFill>
              </a:rPr>
              <a:t>habitant morbi</a:t>
            </a:r>
            <a:endParaRPr lang="en-US" altLang="zh-CN" sz="1200">
              <a:solidFill>
                <a:schemeClr val="bg1"/>
              </a:solidFill>
            </a:endParaRPr>
          </a:p>
        </p:txBody>
      </p:sp>
      <p:sp>
        <p:nvSpPr>
          <p:cNvPr id="30" name="文本框 29">
            <a:extLst>
              <a:ext uri="{FF2B5EF4-FFF2-40B4-BE49-F238E27FC236}">
                <a16:creationId xmlns:a16="http://schemas.microsoft.com/office/drawing/2014/main" xmlns="" id="{B3868C40-3A65-4DBB-BA6C-045C270CF792}"/>
              </a:ext>
            </a:extLst>
          </p:cNvPr>
          <p:cNvSpPr txBox="1"/>
          <p:nvPr/>
        </p:nvSpPr>
        <p:spPr>
          <a:xfrm>
            <a:off x="3489503" y="2616151"/>
            <a:ext cx="1071529" cy="545526"/>
          </a:xfrm>
          <a:prstGeom prst="rect">
            <a:avLst/>
          </a:prstGeom>
          <a:noFill/>
        </p:spPr>
        <p:txBody>
          <a:bodyPr wrap="square" rtlCol="0">
            <a:noAutofit/>
          </a:bodyPr>
          <a:lstStyle/>
          <a:p>
            <a:pPr>
              <a:lnSpc>
                <a:spcPct val="120000"/>
              </a:lnSpc>
            </a:pPr>
            <a:r>
              <a:rPr lang="en-US" altLang="zh-CN" sz="1200">
                <a:solidFill>
                  <a:schemeClr val="bg1"/>
                </a:solidFill>
              </a:rPr>
              <a:t>pellentesque habitant</a:t>
            </a:r>
          </a:p>
        </p:txBody>
      </p:sp>
      <p:sp>
        <p:nvSpPr>
          <p:cNvPr id="31" name="文本框 30">
            <a:extLst>
              <a:ext uri="{FF2B5EF4-FFF2-40B4-BE49-F238E27FC236}">
                <a16:creationId xmlns:a16="http://schemas.microsoft.com/office/drawing/2014/main" xmlns="" id="{B6CB59F9-9F15-4D75-AE67-DCBD4A8C5CE5}"/>
              </a:ext>
            </a:extLst>
          </p:cNvPr>
          <p:cNvSpPr txBox="1"/>
          <p:nvPr/>
        </p:nvSpPr>
        <p:spPr>
          <a:xfrm>
            <a:off x="1636890" y="2616150"/>
            <a:ext cx="1589054" cy="545527"/>
          </a:xfrm>
          <a:prstGeom prst="rect">
            <a:avLst/>
          </a:prstGeom>
          <a:noFill/>
        </p:spPr>
        <p:txBody>
          <a:bodyPr wrap="square" rtlCol="0">
            <a:noAutofit/>
          </a:bodyPr>
          <a:lstStyle/>
          <a:p>
            <a:pPr>
              <a:lnSpc>
                <a:spcPct val="120000"/>
              </a:lnSpc>
            </a:pPr>
            <a:r>
              <a:rPr lang="en-US" altLang="zh-CN" sz="1200">
                <a:solidFill>
                  <a:schemeClr val="bg1"/>
                </a:solidFill>
              </a:rPr>
              <a:t>fusce est. vivamus a tellus pellentesque</a:t>
            </a:r>
          </a:p>
        </p:txBody>
      </p:sp>
      <p:sp>
        <p:nvSpPr>
          <p:cNvPr id="32" name="文本框 31">
            <a:extLst>
              <a:ext uri="{FF2B5EF4-FFF2-40B4-BE49-F238E27FC236}">
                <a16:creationId xmlns:a16="http://schemas.microsoft.com/office/drawing/2014/main" xmlns="" id="{48858BB2-BDC8-4DFE-8BE7-95CEA84B4707}"/>
              </a:ext>
            </a:extLst>
          </p:cNvPr>
          <p:cNvSpPr txBox="1"/>
          <p:nvPr/>
        </p:nvSpPr>
        <p:spPr>
          <a:xfrm>
            <a:off x="5840589" y="2076688"/>
            <a:ext cx="1071529" cy="296736"/>
          </a:xfrm>
          <a:prstGeom prst="rect">
            <a:avLst/>
          </a:prstGeom>
          <a:noFill/>
        </p:spPr>
        <p:txBody>
          <a:bodyPr wrap="square" rtlCol="0">
            <a:noAutofit/>
          </a:bodyPr>
          <a:lstStyle/>
          <a:p>
            <a:pPr>
              <a:lnSpc>
                <a:spcPct val="120000"/>
              </a:lnSpc>
            </a:pPr>
            <a:r>
              <a:rPr lang="en-US" altLang="zh-CN" sz="1200">
                <a:solidFill>
                  <a:schemeClr val="bg1"/>
                </a:solidFill>
              </a:rPr>
              <a:t>adipiscing elit</a:t>
            </a:r>
          </a:p>
          <a:p>
            <a:pPr>
              <a:lnSpc>
                <a:spcPct val="120000"/>
              </a:lnSpc>
            </a:pPr>
            <a:endParaRPr lang="en-US" altLang="zh-CN" sz="1200">
              <a:solidFill>
                <a:schemeClr val="bg1"/>
              </a:solidFill>
            </a:endParaRPr>
          </a:p>
        </p:txBody>
      </p:sp>
      <p:sp>
        <p:nvSpPr>
          <p:cNvPr id="33" name="文本框 32">
            <a:extLst>
              <a:ext uri="{FF2B5EF4-FFF2-40B4-BE49-F238E27FC236}">
                <a16:creationId xmlns:a16="http://schemas.microsoft.com/office/drawing/2014/main" xmlns="" id="{88789040-FC3C-4B40-9C7E-3AB431F233D2}"/>
              </a:ext>
            </a:extLst>
          </p:cNvPr>
          <p:cNvSpPr txBox="1"/>
          <p:nvPr/>
        </p:nvSpPr>
        <p:spPr>
          <a:xfrm>
            <a:off x="5840589" y="2610088"/>
            <a:ext cx="1071529" cy="545526"/>
          </a:xfrm>
          <a:prstGeom prst="rect">
            <a:avLst/>
          </a:prstGeom>
          <a:noFill/>
        </p:spPr>
        <p:txBody>
          <a:bodyPr wrap="square" rtlCol="0">
            <a:noAutofit/>
          </a:bodyPr>
          <a:lstStyle/>
          <a:p>
            <a:pPr>
              <a:lnSpc>
                <a:spcPct val="120000"/>
              </a:lnSpc>
            </a:pPr>
            <a:r>
              <a:rPr lang="en-US" altLang="zh-CN" sz="1200">
                <a:solidFill>
                  <a:schemeClr val="bg1"/>
                </a:solidFill>
              </a:rPr>
              <a:t>pellentesque habitant</a:t>
            </a:r>
          </a:p>
        </p:txBody>
      </p:sp>
      <p:sp>
        <p:nvSpPr>
          <p:cNvPr id="35" name="文本框 34">
            <a:extLst>
              <a:ext uri="{FF2B5EF4-FFF2-40B4-BE49-F238E27FC236}">
                <a16:creationId xmlns:a16="http://schemas.microsoft.com/office/drawing/2014/main" xmlns="" id="{34E15425-A103-4396-9183-897A752ACFB8}"/>
              </a:ext>
            </a:extLst>
          </p:cNvPr>
          <p:cNvSpPr txBox="1"/>
          <p:nvPr/>
        </p:nvSpPr>
        <p:spPr>
          <a:xfrm>
            <a:off x="1636890" y="3963051"/>
            <a:ext cx="5723728" cy="382669"/>
          </a:xfrm>
          <a:prstGeom prst="rect">
            <a:avLst/>
          </a:prstGeom>
          <a:noFill/>
        </p:spPr>
        <p:txBody>
          <a:bodyPr wrap="square" rtlCol="0">
            <a:spAutoFit/>
          </a:bodyPr>
          <a:lstStyle/>
          <a:p>
            <a:pPr>
              <a:lnSpc>
                <a:spcPct val="150000"/>
              </a:lnSpc>
            </a:pPr>
            <a:r>
              <a:rPr lang="fr-FR" altLang="zh-CN" sz="1400" u="sng">
                <a:solidFill>
                  <a:schemeClr val="bg1"/>
                </a:solidFill>
              </a:rPr>
              <a:t>PELLENTESQUE HABITANT MORBI TRISTIQUE SENECTUS ETNETUS ET</a:t>
            </a:r>
          </a:p>
        </p:txBody>
      </p:sp>
      <p:sp>
        <p:nvSpPr>
          <p:cNvPr id="36" name="文本框 35">
            <a:extLst>
              <a:ext uri="{FF2B5EF4-FFF2-40B4-BE49-F238E27FC236}">
                <a16:creationId xmlns:a16="http://schemas.microsoft.com/office/drawing/2014/main" xmlns="" id="{C257D851-A947-47D5-A84C-15874DA4D8BB}"/>
              </a:ext>
            </a:extLst>
          </p:cNvPr>
          <p:cNvSpPr txBox="1"/>
          <p:nvPr/>
        </p:nvSpPr>
        <p:spPr>
          <a:xfrm>
            <a:off x="1636890" y="5617451"/>
            <a:ext cx="5000977" cy="299634"/>
          </a:xfrm>
          <a:prstGeom prst="rect">
            <a:avLst/>
          </a:prstGeom>
          <a:noFill/>
        </p:spPr>
        <p:txBody>
          <a:bodyPr wrap="square" rtlCol="0">
            <a:spAutoFit/>
          </a:bodyPr>
          <a:lstStyle/>
          <a:p>
            <a:pPr>
              <a:lnSpc>
                <a:spcPct val="120000"/>
              </a:lnSpc>
            </a:pPr>
            <a:r>
              <a:rPr lang="en-US" altLang="zh-CN" sz="1200">
                <a:solidFill>
                  <a:schemeClr val="bg1"/>
                </a:solidFill>
              </a:rPr>
              <a:t>sit amet commodo magna eros quis urna nunc viverra imperdiet enim</a:t>
            </a:r>
          </a:p>
        </p:txBody>
      </p:sp>
      <p:grpSp>
        <p:nvGrpSpPr>
          <p:cNvPr id="37" name="组合 36">
            <a:extLst>
              <a:ext uri="{FF2B5EF4-FFF2-40B4-BE49-F238E27FC236}">
                <a16:creationId xmlns:a16="http://schemas.microsoft.com/office/drawing/2014/main" xmlns="" id="{FE107C2C-4AAC-46D7-9850-92E4CE4F3691}"/>
              </a:ext>
            </a:extLst>
          </p:cNvPr>
          <p:cNvGrpSpPr/>
          <p:nvPr/>
        </p:nvGrpSpPr>
        <p:grpSpPr>
          <a:xfrm>
            <a:off x="10522171" y="936435"/>
            <a:ext cx="642541" cy="54000"/>
            <a:chOff x="1082513" y="1781175"/>
            <a:chExt cx="642541" cy="54000"/>
          </a:xfrm>
          <a:solidFill>
            <a:schemeClr val="bg1">
              <a:lumMod val="95000"/>
            </a:schemeClr>
          </a:solidFill>
        </p:grpSpPr>
        <p:sp>
          <p:nvSpPr>
            <p:cNvPr id="38" name="椭圆 37">
              <a:extLst>
                <a:ext uri="{FF2B5EF4-FFF2-40B4-BE49-F238E27FC236}">
                  <a16:creationId xmlns:a16="http://schemas.microsoft.com/office/drawing/2014/main" xmlns="" id="{44D2C5ED-ED03-42BA-8744-948399F6349F}"/>
                </a:ext>
              </a:extLst>
            </p:cNvPr>
            <p:cNvSpPr>
              <a:spLocks noChangeAspect="1"/>
            </p:cNvSpPr>
            <p:nvPr/>
          </p:nvSpPr>
          <p:spPr>
            <a:xfrm>
              <a:off x="1082513"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xmlns="" id="{A0E0FDC5-C84B-483E-8FF2-26AF0AEB8A1D}"/>
                </a:ext>
              </a:extLst>
            </p:cNvPr>
            <p:cNvSpPr>
              <a:spLocks noChangeAspect="1"/>
            </p:cNvSpPr>
            <p:nvPr/>
          </p:nvSpPr>
          <p:spPr>
            <a:xfrm>
              <a:off x="1200221"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xmlns="" id="{C82F7BAC-A973-40E5-8156-352128D123D3}"/>
                </a:ext>
              </a:extLst>
            </p:cNvPr>
            <p:cNvSpPr>
              <a:spLocks noChangeAspect="1"/>
            </p:cNvSpPr>
            <p:nvPr/>
          </p:nvSpPr>
          <p:spPr>
            <a:xfrm>
              <a:off x="1317929"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xmlns="" id="{75132100-3174-489C-99C2-8A8D790B7957}"/>
                </a:ext>
              </a:extLst>
            </p:cNvPr>
            <p:cNvSpPr>
              <a:spLocks noChangeAspect="1"/>
            </p:cNvSpPr>
            <p:nvPr/>
          </p:nvSpPr>
          <p:spPr>
            <a:xfrm>
              <a:off x="1435637"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xmlns="" id="{27D61547-C42C-46CC-81CB-886316ED094A}"/>
                </a:ext>
              </a:extLst>
            </p:cNvPr>
            <p:cNvSpPr>
              <a:spLocks noChangeAspect="1"/>
            </p:cNvSpPr>
            <p:nvPr/>
          </p:nvSpPr>
          <p:spPr>
            <a:xfrm>
              <a:off x="1553345"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xmlns="" id="{17EAC016-6E3B-4BA9-86DE-DCF829CC5B18}"/>
                </a:ext>
              </a:extLst>
            </p:cNvPr>
            <p:cNvSpPr>
              <a:spLocks noChangeAspect="1"/>
            </p:cNvSpPr>
            <p:nvPr/>
          </p:nvSpPr>
          <p:spPr>
            <a:xfrm>
              <a:off x="1671054"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a:extLst>
              <a:ext uri="{FF2B5EF4-FFF2-40B4-BE49-F238E27FC236}">
                <a16:creationId xmlns:a16="http://schemas.microsoft.com/office/drawing/2014/main" xmlns="" id="{8BE3AEA7-C8CB-4D93-8326-4236C7611BBB}"/>
              </a:ext>
            </a:extLst>
          </p:cNvPr>
          <p:cNvGrpSpPr/>
          <p:nvPr/>
        </p:nvGrpSpPr>
        <p:grpSpPr>
          <a:xfrm>
            <a:off x="10522171" y="5867564"/>
            <a:ext cx="642541" cy="54000"/>
            <a:chOff x="1082513" y="1781175"/>
            <a:chExt cx="642541" cy="54000"/>
          </a:xfrm>
          <a:solidFill>
            <a:schemeClr val="bg1">
              <a:lumMod val="95000"/>
            </a:schemeClr>
          </a:solidFill>
        </p:grpSpPr>
        <p:sp>
          <p:nvSpPr>
            <p:cNvPr id="45" name="椭圆 44">
              <a:extLst>
                <a:ext uri="{FF2B5EF4-FFF2-40B4-BE49-F238E27FC236}">
                  <a16:creationId xmlns:a16="http://schemas.microsoft.com/office/drawing/2014/main" xmlns="" id="{690BC836-3E3A-42D1-999A-A32446BC69BF}"/>
                </a:ext>
              </a:extLst>
            </p:cNvPr>
            <p:cNvSpPr>
              <a:spLocks noChangeAspect="1"/>
            </p:cNvSpPr>
            <p:nvPr/>
          </p:nvSpPr>
          <p:spPr>
            <a:xfrm>
              <a:off x="1082513"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xmlns="" id="{ABAD3874-5A82-45AB-B4C6-585483FAC462}"/>
                </a:ext>
              </a:extLst>
            </p:cNvPr>
            <p:cNvSpPr>
              <a:spLocks noChangeAspect="1"/>
            </p:cNvSpPr>
            <p:nvPr/>
          </p:nvSpPr>
          <p:spPr>
            <a:xfrm>
              <a:off x="1200221"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F0FE88E4-2A6D-4455-9B67-F76216D167DF}"/>
                </a:ext>
              </a:extLst>
            </p:cNvPr>
            <p:cNvSpPr>
              <a:spLocks noChangeAspect="1"/>
            </p:cNvSpPr>
            <p:nvPr/>
          </p:nvSpPr>
          <p:spPr>
            <a:xfrm>
              <a:off x="1317929"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67C78AC8-9A93-48F6-A181-53B025B10022}"/>
                </a:ext>
              </a:extLst>
            </p:cNvPr>
            <p:cNvSpPr>
              <a:spLocks noChangeAspect="1"/>
            </p:cNvSpPr>
            <p:nvPr/>
          </p:nvSpPr>
          <p:spPr>
            <a:xfrm>
              <a:off x="1435637"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AE4C147E-E6D6-435A-83B3-F91B2F6AD579}"/>
                </a:ext>
              </a:extLst>
            </p:cNvPr>
            <p:cNvSpPr>
              <a:spLocks noChangeAspect="1"/>
            </p:cNvSpPr>
            <p:nvPr/>
          </p:nvSpPr>
          <p:spPr>
            <a:xfrm>
              <a:off x="1553345"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xmlns="" id="{36E9D2A3-D0EF-438B-9FE4-1ABD4F02677C}"/>
                </a:ext>
              </a:extLst>
            </p:cNvPr>
            <p:cNvSpPr>
              <a:spLocks noChangeAspect="1"/>
            </p:cNvSpPr>
            <p:nvPr/>
          </p:nvSpPr>
          <p:spPr>
            <a:xfrm>
              <a:off x="1671054" y="1781175"/>
              <a:ext cx="54000" cy="54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387648"/>
      </p:ext>
    </p:extLst>
  </p:cSld>
  <p:clrMapOvr>
    <a:masterClrMapping/>
  </p:clrMapOvr>
  <p:transition spd="slow">
    <p:strips/>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TotalTime>
  <Words>683</Words>
  <Application>Microsoft Office PowerPoint</Application>
  <PresentationFormat>宽屏</PresentationFormat>
  <Paragraphs>152</Paragraphs>
  <Slides>15</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15</vt:i4>
      </vt:variant>
    </vt:vector>
  </HeadingPairs>
  <TitlesOfParts>
    <vt:vector size="20" baseType="lpstr">
      <vt:lpstr>Arial</vt:lpstr>
      <vt:lpstr>庞门正道标题体</vt:lpstr>
      <vt:lpstr>等线</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阳光 男孩</cp:lastModifiedBy>
  <cp:revision>39</cp:revision>
  <dcterms:created xsi:type="dcterms:W3CDTF">2019-08-20T07:04:00Z</dcterms:created>
  <dcterms:modified xsi:type="dcterms:W3CDTF">2019-08-25T15:06:27Z</dcterms:modified>
</cp:coreProperties>
</file>