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8" r:id="rId1"/>
  </p:sldMasterIdLst>
  <p:notesMasterIdLst>
    <p:notesMasterId r:id="rId27"/>
  </p:notesMasterIdLst>
  <p:sldIdLst>
    <p:sldId id="1232" r:id="rId2"/>
    <p:sldId id="1238" r:id="rId3"/>
    <p:sldId id="1239" r:id="rId4"/>
    <p:sldId id="1253" r:id="rId5"/>
    <p:sldId id="1254" r:id="rId6"/>
    <p:sldId id="1256" r:id="rId7"/>
    <p:sldId id="1249" r:id="rId8"/>
    <p:sldId id="1240" r:id="rId9"/>
    <p:sldId id="1248" r:id="rId10"/>
    <p:sldId id="1258" r:id="rId11"/>
    <p:sldId id="1250" r:id="rId12"/>
    <p:sldId id="1251" r:id="rId13"/>
    <p:sldId id="1243" r:id="rId14"/>
    <p:sldId id="1242" r:id="rId15"/>
    <p:sldId id="1244" r:id="rId16"/>
    <p:sldId id="1246" r:id="rId17"/>
    <p:sldId id="1252" r:id="rId18"/>
    <p:sldId id="1257" r:id="rId19"/>
    <p:sldId id="1241" r:id="rId20"/>
    <p:sldId id="1247" r:id="rId21"/>
    <p:sldId id="1245" r:id="rId22"/>
    <p:sldId id="1255" r:id="rId23"/>
    <p:sldId id="1259" r:id="rId24"/>
    <p:sldId id="1235" r:id="rId25"/>
    <p:sldId id="1260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2" autoAdjust="0"/>
    <p:restoredTop sz="94660"/>
  </p:normalViewPr>
  <p:slideViewPr>
    <p:cSldViewPr>
      <p:cViewPr>
        <p:scale>
          <a:sx n="150" d="100"/>
          <a:sy n="150" d="100"/>
        </p:scale>
        <p:origin x="2054" y="107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B7-43DE-B34E-4B7138BD45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B7-43DE-B34E-4B7138BD458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B7-43DE-B34E-4B7138BD45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6709936"/>
        <c:axId val="-36699600"/>
      </c:barChart>
      <c:catAx>
        <c:axId val="-3670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6699600"/>
        <c:crosses val="autoZero"/>
        <c:auto val="1"/>
        <c:lblAlgn val="ctr"/>
        <c:lblOffset val="100"/>
        <c:tickMarkSkip val="1"/>
        <c:noMultiLvlLbl val="0"/>
      </c:catAx>
      <c:valAx>
        <c:axId val="-366996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6709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1.8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FEC-49CF-AD12-7B89769201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FEC-49CF-AD12-7B89769201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Marketing</c:v>
                </c:pt>
                <c:pt idx="1">
                  <c:v>Social</c:v>
                </c:pt>
                <c:pt idx="2">
                  <c:v>Management</c:v>
                </c:pt>
                <c:pt idx="3">
                  <c:v>Business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FEC-49CF-AD12-7B8976920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36701776"/>
        <c:axId val="-36705040"/>
      </c:barChart>
      <c:catAx>
        <c:axId val="-36701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6705040"/>
        <c:crosses val="autoZero"/>
        <c:auto val="1"/>
        <c:lblAlgn val="ctr"/>
        <c:lblOffset val="100"/>
        <c:tickMarkSkip val="1"/>
        <c:noMultiLvlLbl val="0"/>
      </c:catAx>
      <c:valAx>
        <c:axId val="-3670504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36701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/>
          <a:ea typeface="微软雅黑"/>
          <a:sym typeface="Arial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48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07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17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22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2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750914-AA36-4A11-A1CC-501608487A4B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516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76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837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088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7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528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84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74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0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910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678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509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573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518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42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771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1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2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64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2E442-3828-41CA-915E-C7A0C8D149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41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9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88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000" y="33791"/>
            <a:ext cx="8292045" cy="5317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19099" y="888275"/>
            <a:ext cx="8292045" cy="40159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5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273844"/>
            <a:ext cx="886883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273844"/>
            <a:ext cx="5949952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9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99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pPr>
                <a:defRPr/>
              </a:pPr>
              <a:t>2019/8/25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4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>
            <a:extLst>
              <a:ext uri="{FF2B5EF4-FFF2-40B4-BE49-F238E27FC236}">
                <a16:creationId xmlns:a16="http://schemas.microsoft.com/office/drawing/2014/main" xmlns="" id="{92D78B05-C351-4782-81F3-6140AC0E4FE5}"/>
              </a:ext>
            </a:extLst>
          </p:cNvPr>
          <p:cNvSpPr txBox="1"/>
          <p:nvPr userDrawn="1"/>
        </p:nvSpPr>
        <p:spPr>
          <a:xfrm>
            <a:off x="899592" y="314715"/>
            <a:ext cx="1990115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任意多边形 10">
            <a:extLst>
              <a:ext uri="{FF2B5EF4-FFF2-40B4-BE49-F238E27FC236}">
                <a16:creationId xmlns:a16="http://schemas.microsoft.com/office/drawing/2014/main" xmlns="" id="{1966BC2B-E9E2-4D56-94C0-6CBD567574CB}"/>
              </a:ext>
            </a:extLst>
          </p:cNvPr>
          <p:cNvSpPr/>
          <p:nvPr userDrawn="1"/>
        </p:nvSpPr>
        <p:spPr>
          <a:xfrm>
            <a:off x="0" y="404948"/>
            <a:ext cx="870857" cy="221313"/>
          </a:xfrm>
          <a:custGeom>
            <a:avLst/>
            <a:gdLst>
              <a:gd name="connsiteX0" fmla="*/ 0 w 735872"/>
              <a:gd name="connsiteY0" fmla="*/ 0 h 242832"/>
              <a:gd name="connsiteX1" fmla="*/ 575505 w 735872"/>
              <a:gd name="connsiteY1" fmla="*/ 0 h 242832"/>
              <a:gd name="connsiteX2" fmla="*/ 735872 w 735872"/>
              <a:gd name="connsiteY2" fmla="*/ 242832 h 242832"/>
              <a:gd name="connsiteX3" fmla="*/ 0 w 735872"/>
              <a:gd name="connsiteY3" fmla="*/ 242832 h 24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872" h="242832">
                <a:moveTo>
                  <a:pt x="0" y="0"/>
                </a:moveTo>
                <a:lnTo>
                  <a:pt x="575505" y="0"/>
                </a:lnTo>
                <a:lnTo>
                  <a:pt x="735872" y="242832"/>
                </a:lnTo>
                <a:lnTo>
                  <a:pt x="0" y="242832"/>
                </a:lnTo>
                <a:close/>
              </a:path>
            </a:pathLst>
          </a:custGeom>
          <a:solidFill>
            <a:srgbClr val="C9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654CABB-72CB-4831-A496-1F6F5EB071FD}"/>
              </a:ext>
            </a:extLst>
          </p:cNvPr>
          <p:cNvCxnSpPr/>
          <p:nvPr userDrawn="1"/>
        </p:nvCxnSpPr>
        <p:spPr>
          <a:xfrm>
            <a:off x="0" y="622099"/>
            <a:ext cx="9144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68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68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000" y="33791"/>
            <a:ext cx="8292045" cy="5317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099" y="888275"/>
            <a:ext cx="8292045" cy="401591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2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7" y="1581151"/>
            <a:ext cx="5995988" cy="926306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70" y="2550318"/>
            <a:ext cx="3067663" cy="268109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8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000" y="33791"/>
            <a:ext cx="8292045" cy="5317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933451"/>
            <a:ext cx="3810000" cy="36992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933451"/>
            <a:ext cx="3820587" cy="36992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88899"/>
            <a:ext cx="6984076" cy="53776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032272"/>
            <a:ext cx="3868340" cy="6179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16502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032272"/>
            <a:ext cx="3887391" cy="61793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16502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1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6000" y="33791"/>
            <a:ext cx="8292045" cy="5317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56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2019/8/25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37">
            <a:extLst>
              <a:ext uri="{FF2B5EF4-FFF2-40B4-BE49-F238E27FC236}">
                <a16:creationId xmlns:a16="http://schemas.microsoft.com/office/drawing/2014/main" xmlns="" id="{4670C7B0-72C2-4CE3-8C07-789EE01D884E}"/>
              </a:ext>
            </a:extLst>
          </p:cNvPr>
          <p:cNvSpPr txBox="1"/>
          <p:nvPr userDrawn="1"/>
        </p:nvSpPr>
        <p:spPr>
          <a:xfrm>
            <a:off x="899592" y="314715"/>
            <a:ext cx="1990115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xmlns="" id="{AA2AB7C6-0E69-49C9-A7E7-925435D07AD8}"/>
              </a:ext>
            </a:extLst>
          </p:cNvPr>
          <p:cNvSpPr/>
          <p:nvPr userDrawn="1"/>
        </p:nvSpPr>
        <p:spPr>
          <a:xfrm>
            <a:off x="0" y="404948"/>
            <a:ext cx="870857" cy="221313"/>
          </a:xfrm>
          <a:custGeom>
            <a:avLst/>
            <a:gdLst>
              <a:gd name="connsiteX0" fmla="*/ 0 w 735872"/>
              <a:gd name="connsiteY0" fmla="*/ 0 h 242832"/>
              <a:gd name="connsiteX1" fmla="*/ 575505 w 735872"/>
              <a:gd name="connsiteY1" fmla="*/ 0 h 242832"/>
              <a:gd name="connsiteX2" fmla="*/ 735872 w 735872"/>
              <a:gd name="connsiteY2" fmla="*/ 242832 h 242832"/>
              <a:gd name="connsiteX3" fmla="*/ 0 w 735872"/>
              <a:gd name="connsiteY3" fmla="*/ 242832 h 24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872" h="242832">
                <a:moveTo>
                  <a:pt x="0" y="0"/>
                </a:moveTo>
                <a:lnTo>
                  <a:pt x="575505" y="0"/>
                </a:lnTo>
                <a:lnTo>
                  <a:pt x="735872" y="242832"/>
                </a:lnTo>
                <a:lnTo>
                  <a:pt x="0" y="2428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A06FA53-0E20-4F6B-A9E9-090E78AF2AA7}"/>
              </a:ext>
            </a:extLst>
          </p:cNvPr>
          <p:cNvCxnSpPr/>
          <p:nvPr userDrawn="1"/>
        </p:nvCxnSpPr>
        <p:spPr>
          <a:xfrm>
            <a:off x="0" y="622099"/>
            <a:ext cx="9144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749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400052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797722"/>
            <a:ext cx="4629150" cy="36552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1600202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75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740571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2019/8/25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2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2019/8/25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22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721" r:id="rId13"/>
    <p:sldLayoutId id="2147483690" r:id="rId14"/>
    <p:sldLayoutId id="2147483666" r:id="rId15"/>
    <p:sldLayoutId id="2147483750" r:id="rId16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bg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 2" panose="05020102010507070707" pitchFamily="18" charset="2"/>
        <a:buChar char=""/>
        <a:defRPr lang="zh-CN" altLang="en-US" sz="21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267891" indent="-267891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35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EEEE596-32E7-4D31-A1B7-1819406A0CFC}"/>
              </a:ext>
            </a:extLst>
          </p:cNvPr>
          <p:cNvSpPr txBox="1"/>
          <p:nvPr/>
        </p:nvSpPr>
        <p:spPr>
          <a:xfrm>
            <a:off x="1890874" y="1666336"/>
            <a:ext cx="5378395" cy="784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卡</a:t>
            </a:r>
            <a:r>
              <a:rPr lang="zh-CN" alt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片</a:t>
            </a:r>
            <a:r>
              <a:rPr lang="en-US" altLang="zh-CN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UI</a:t>
            </a:r>
            <a:r>
              <a:rPr lang="zh-CN" alt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风计划书通</a:t>
            </a:r>
            <a:r>
              <a:rPr lang="zh-CN" altLang="en-US" sz="4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用</a:t>
            </a:r>
            <a:endParaRPr lang="zh-CN" alt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cs typeface="经典综艺体简" panose="02010609000101010101" pitchFamily="49" charset="-122"/>
              <a:sym typeface="Arial"/>
            </a:endParaRP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FF691755-1E18-4BC9-A78B-B54ECF8269E3}"/>
              </a:ext>
            </a:extLst>
          </p:cNvPr>
          <p:cNvCxnSpPr>
            <a:cxnSpLocks/>
          </p:cNvCxnSpPr>
          <p:nvPr/>
        </p:nvCxnSpPr>
        <p:spPr>
          <a:xfrm>
            <a:off x="3822833" y="2545265"/>
            <a:ext cx="15144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0ED2058-21DB-4CD5-814F-277D972E59C0}"/>
              </a:ext>
            </a:extLst>
          </p:cNvPr>
          <p:cNvSpPr txBox="1"/>
          <p:nvPr/>
        </p:nvSpPr>
        <p:spPr>
          <a:xfrm>
            <a:off x="1446346" y="2691023"/>
            <a:ext cx="626744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59DE5B0-AA9F-435F-882B-B245563F4203}"/>
              </a:ext>
            </a:extLst>
          </p:cNvPr>
          <p:cNvGrpSpPr/>
          <p:nvPr/>
        </p:nvGrpSpPr>
        <p:grpSpPr>
          <a:xfrm>
            <a:off x="3484695" y="3440615"/>
            <a:ext cx="438150" cy="438150"/>
            <a:chOff x="4635500" y="4330700"/>
            <a:chExt cx="584200" cy="584200"/>
          </a:xfrm>
          <a:solidFill>
            <a:srgbClr val="3F3F3F"/>
          </a:solidFill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EE94DA6E-B55E-44D7-9153-0F1FD2AFBB53}"/>
                </a:ext>
              </a:extLst>
            </p:cNvPr>
            <p:cNvSpPr/>
            <p:nvPr/>
          </p:nvSpPr>
          <p:spPr>
            <a:xfrm>
              <a:off x="46355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椭圆 13">
              <a:extLst>
                <a:ext uri="{FF2B5EF4-FFF2-40B4-BE49-F238E27FC236}">
                  <a16:creationId xmlns:a16="http://schemas.microsoft.com/office/drawing/2014/main" xmlns="" id="{7BCECAB2-70CA-49FB-9E8D-7ABE88C5172F}"/>
                </a:ext>
              </a:extLst>
            </p:cNvPr>
            <p:cNvSpPr/>
            <p:nvPr/>
          </p:nvSpPr>
          <p:spPr>
            <a:xfrm>
              <a:off x="4769847" y="4509924"/>
              <a:ext cx="315506" cy="234037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E547B32-95E8-486B-890C-0FAD46381471}"/>
              </a:ext>
            </a:extLst>
          </p:cNvPr>
          <p:cNvGrpSpPr/>
          <p:nvPr/>
        </p:nvGrpSpPr>
        <p:grpSpPr>
          <a:xfrm>
            <a:off x="4360995" y="3440615"/>
            <a:ext cx="438150" cy="438150"/>
            <a:chOff x="5803900" y="4330700"/>
            <a:chExt cx="584200" cy="584200"/>
          </a:xfrm>
          <a:solidFill>
            <a:srgbClr val="3F3F3F"/>
          </a:solidFill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693C22B1-F73D-4DBB-B197-9C843A554EFB}"/>
                </a:ext>
              </a:extLst>
            </p:cNvPr>
            <p:cNvSpPr/>
            <p:nvPr/>
          </p:nvSpPr>
          <p:spPr>
            <a:xfrm>
              <a:off x="58039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椭圆 14">
              <a:extLst>
                <a:ext uri="{FF2B5EF4-FFF2-40B4-BE49-F238E27FC236}">
                  <a16:creationId xmlns:a16="http://schemas.microsoft.com/office/drawing/2014/main" xmlns="" id="{FB7A262D-9AE6-4BA4-ABE8-5DBF53FC18F4}"/>
                </a:ext>
              </a:extLst>
            </p:cNvPr>
            <p:cNvSpPr/>
            <p:nvPr/>
          </p:nvSpPr>
          <p:spPr>
            <a:xfrm>
              <a:off x="5942962" y="4469189"/>
              <a:ext cx="306077" cy="315506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ADDD12E3-0544-415E-AE0B-4C371FB4AD1B}"/>
              </a:ext>
            </a:extLst>
          </p:cNvPr>
          <p:cNvGrpSpPr/>
          <p:nvPr/>
        </p:nvGrpSpPr>
        <p:grpSpPr>
          <a:xfrm>
            <a:off x="5237295" y="3440615"/>
            <a:ext cx="438150" cy="438150"/>
            <a:chOff x="6972300" y="4330700"/>
            <a:chExt cx="584200" cy="584200"/>
          </a:xfrm>
          <a:solidFill>
            <a:srgbClr val="3F3F3F"/>
          </a:solidFill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51A8D53B-8000-4CC0-8E9F-63FF5CF27018}"/>
                </a:ext>
              </a:extLst>
            </p:cNvPr>
            <p:cNvSpPr/>
            <p:nvPr/>
          </p:nvSpPr>
          <p:spPr>
            <a:xfrm>
              <a:off x="69723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椭圆 15">
              <a:extLst>
                <a:ext uri="{FF2B5EF4-FFF2-40B4-BE49-F238E27FC236}">
                  <a16:creationId xmlns:a16="http://schemas.microsoft.com/office/drawing/2014/main" xmlns="" id="{7A0BC139-D731-4263-AF0F-001CE56C316A}"/>
                </a:ext>
              </a:extLst>
            </p:cNvPr>
            <p:cNvSpPr/>
            <p:nvPr/>
          </p:nvSpPr>
          <p:spPr>
            <a:xfrm>
              <a:off x="7111938" y="4469189"/>
              <a:ext cx="304924" cy="315506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79427" y="405027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汇报时间：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20XX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月      汇报人</a:t>
            </a:r>
            <a:r>
              <a:rPr lang="zh-CN" altLang="en-US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</a:t>
            </a:r>
            <a:r>
              <a:rPr lang="en-US" altLang="zh-CN" sz="1400" dirty="0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X</a:t>
            </a:r>
            <a:endParaRPr lang="zh-CN" altLang="en-US" sz="14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312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2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190811" y="1304579"/>
            <a:ext cx="3424050" cy="204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98">
              <a:latin typeface="Arial"/>
              <a:ea typeface="微软雅黑"/>
              <a:cs typeface="Calibri" charset="0"/>
              <a:sym typeface="Arial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4595813" y="1301405"/>
            <a:ext cx="3343092" cy="20430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98">
              <a:latin typeface="Arial"/>
              <a:ea typeface="微软雅黑"/>
              <a:cs typeface="Calibri" charset="0"/>
              <a:sym typeface="Arial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3681371" y="1035579"/>
            <a:ext cx="1873774" cy="39647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 cstate="print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98">
              <a:latin typeface="Arial"/>
              <a:ea typeface="微软雅黑"/>
              <a:cs typeface="Calibri" charset="0"/>
              <a:sym typeface="Arial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6326" y="1803665"/>
            <a:ext cx="1382554" cy="245787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5572070" y="3870254"/>
            <a:ext cx="266685" cy="2682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98">
              <a:latin typeface="Arial"/>
              <a:ea typeface="微软雅黑"/>
              <a:cs typeface="Calibri" charset="0"/>
              <a:sym typeface="Arial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3443350" y="3903591"/>
            <a:ext cx="268272" cy="2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898">
              <a:latin typeface="Arial"/>
              <a:ea typeface="微软雅黑"/>
              <a:cs typeface="Calibri" charset="0"/>
              <a:sym typeface="Arial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1492653" y="399644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123063" y="3768369"/>
            <a:ext cx="1296653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pPr algn="r"/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5935960" y="399644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5935960" y="3768369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1492653" y="222860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56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123063" y="2000529"/>
            <a:ext cx="1296653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pPr algn="r"/>
            <a:r>
              <a:rPr lang="zh-CN" altLang="en-US" sz="996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5935960" y="2228604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5935960" y="2000529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723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14"/>
          <p:cNvSpPr>
            <a:spLocks noChangeArrowheads="1"/>
          </p:cNvSpPr>
          <p:nvPr/>
        </p:nvSpPr>
        <p:spPr bwMode="auto">
          <a:xfrm>
            <a:off x="4012969" y="1189197"/>
            <a:ext cx="1447749" cy="1431748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  <a:noAutofit/>
          </a:bodyPr>
          <a:lstStyle/>
          <a:p>
            <a:pPr defTabSz="914353"/>
            <a:endParaRPr lang="zh-CN" altLang="en-US" sz="1778" dirty="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任意多边形 15"/>
          <p:cNvSpPr>
            <a:spLocks noChangeArrowheads="1"/>
          </p:cNvSpPr>
          <p:nvPr/>
        </p:nvSpPr>
        <p:spPr bwMode="auto">
          <a:xfrm>
            <a:off x="3041680" y="1841994"/>
            <a:ext cx="1430601" cy="1447671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  <a:noAutofit/>
          </a:bodyPr>
          <a:lstStyle/>
          <a:p>
            <a:pPr defTabSz="914353"/>
            <a:endParaRPr lang="zh-CN" altLang="en-US" sz="1778" dirty="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任意多边形 16"/>
          <p:cNvSpPr>
            <a:spLocks noChangeArrowheads="1"/>
          </p:cNvSpPr>
          <p:nvPr/>
        </p:nvSpPr>
        <p:spPr bwMode="auto">
          <a:xfrm>
            <a:off x="3803524" y="2812006"/>
            <a:ext cx="1447749" cy="1431748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  <a:noAutofit/>
          </a:bodyPr>
          <a:lstStyle/>
          <a:p>
            <a:pPr defTabSz="914353"/>
            <a:endParaRPr lang="zh-CN" altLang="en-US" sz="1778" dirty="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03027" y="2802287"/>
            <a:ext cx="681318" cy="681281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7" tIns="45718" rIns="91437" bIns="45718" rtlCol="0" anchor="ctr"/>
          <a:lstStyle/>
          <a:p>
            <a:pPr algn="ctr" defTabSz="914353">
              <a:defRPr/>
            </a:pPr>
            <a:endParaRPr lang="zh-CN" altLang="en-US" sz="1778" kern="0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74688" y="3483567"/>
            <a:ext cx="681318" cy="68128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7" tIns="45718" rIns="91437" bIns="45718" rtlCol="0" anchor="ctr"/>
          <a:lstStyle/>
          <a:p>
            <a:pPr algn="ctr" defTabSz="914353">
              <a:defRPr/>
            </a:pPr>
            <a:endParaRPr lang="zh-CN" altLang="en-US" sz="1778" kern="0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194" y="1922856"/>
            <a:ext cx="681318" cy="68128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7" tIns="45718" rIns="91437" bIns="45718" rtlCol="0" anchor="ctr"/>
          <a:lstStyle/>
          <a:p>
            <a:pPr algn="ctr" defTabSz="914353">
              <a:defRPr/>
            </a:pPr>
            <a:endParaRPr lang="zh-CN" altLang="en-US" sz="1778" kern="0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AutoShape 112"/>
          <p:cNvSpPr>
            <a:spLocks/>
          </p:cNvSpPr>
          <p:nvPr/>
        </p:nvSpPr>
        <p:spPr bwMode="auto">
          <a:xfrm>
            <a:off x="3284673" y="2084120"/>
            <a:ext cx="360363" cy="35875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algn="ctr" defTabSz="228588" hangingPunct="0">
              <a:defRPr/>
            </a:pPr>
            <a:endParaRPr lang="en-US" sz="1493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7" name="AutoShape 113"/>
          <p:cNvSpPr>
            <a:spLocks/>
          </p:cNvSpPr>
          <p:nvPr/>
        </p:nvSpPr>
        <p:spPr bwMode="auto">
          <a:xfrm>
            <a:off x="4091942" y="3644329"/>
            <a:ext cx="246811" cy="3597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algn="ctr" defTabSz="228588" hangingPunct="0">
              <a:defRPr/>
            </a:pPr>
            <a:endParaRPr lang="en-US" sz="1493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8" name="AutoShape 114"/>
          <p:cNvSpPr>
            <a:spLocks/>
          </p:cNvSpPr>
          <p:nvPr/>
        </p:nvSpPr>
        <p:spPr bwMode="auto">
          <a:xfrm>
            <a:off x="4147812" y="3700810"/>
            <a:ext cx="73061" cy="73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algn="ctr" defTabSz="228588" hangingPunct="0">
              <a:defRPr/>
            </a:pPr>
            <a:endParaRPr lang="en-US" sz="1493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17371" y="1269407"/>
            <a:ext cx="681318" cy="681281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7" tIns="45718" rIns="91437" bIns="45718" rtlCol="0" anchor="ctr"/>
          <a:lstStyle/>
          <a:p>
            <a:pPr algn="ctr" defTabSz="914353">
              <a:defRPr/>
            </a:pPr>
            <a:endParaRPr lang="zh-CN" altLang="en-US" sz="1778" kern="0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78448" y="1430476"/>
            <a:ext cx="359165" cy="35914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3547" tIns="13547" rIns="13547" bIns="13547" anchor="ctr"/>
            <a:lstStyle/>
            <a:p>
              <a:pPr algn="ctr" defTabSz="228588" hangingPunct="0">
                <a:defRPr/>
              </a:pPr>
              <a:endParaRPr lang="en-US" sz="1493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3547" tIns="13547" rIns="13547" bIns="13547" anchor="ctr"/>
            <a:lstStyle/>
            <a:p>
              <a:pPr algn="ctr" defTabSz="228588" hangingPunct="0">
                <a:defRPr/>
              </a:pPr>
              <a:endParaRPr lang="en-US" sz="1493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13547" tIns="13547" rIns="13547" bIns="13547" anchor="ctr"/>
            <a:lstStyle/>
            <a:p>
              <a:pPr algn="ctr" defTabSz="228588" hangingPunct="0">
                <a:defRPr/>
              </a:pPr>
              <a:endParaRPr lang="en-US" sz="1493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AutoShape 126"/>
          <p:cNvSpPr>
            <a:spLocks/>
          </p:cNvSpPr>
          <p:nvPr/>
        </p:nvSpPr>
        <p:spPr bwMode="auto">
          <a:xfrm>
            <a:off x="5564103" y="2963355"/>
            <a:ext cx="359165" cy="3591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algn="ctr" defTabSz="228588" hangingPunct="0">
              <a:defRPr/>
            </a:pPr>
            <a:endParaRPr lang="en-US" sz="1493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5" name="AutoShape 127"/>
          <p:cNvSpPr>
            <a:spLocks/>
          </p:cNvSpPr>
          <p:nvPr/>
        </p:nvSpPr>
        <p:spPr bwMode="auto">
          <a:xfrm>
            <a:off x="5709611" y="3019221"/>
            <a:ext cx="84727" cy="841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9" tIns="19049" rIns="19049" bIns="19049" anchor="ctr"/>
          <a:lstStyle/>
          <a:p>
            <a:pPr algn="ctr" defTabSz="228588" hangingPunct="0">
              <a:defRPr/>
            </a:pPr>
            <a:endParaRPr lang="en-US" sz="1493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26" name="任意多边形 35"/>
          <p:cNvSpPr>
            <a:spLocks noChangeArrowheads="1"/>
          </p:cNvSpPr>
          <p:nvPr/>
        </p:nvSpPr>
        <p:spPr bwMode="auto">
          <a:xfrm>
            <a:off x="4740518" y="2122466"/>
            <a:ext cx="1431827" cy="144766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  <a:noAutofit/>
          </a:bodyPr>
          <a:lstStyle/>
          <a:p>
            <a:pPr defTabSz="914353"/>
            <a:endParaRPr lang="zh-CN" altLang="en-US" sz="1778" dirty="0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4367" y="1922857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64410" y="1743939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pPr algn="r"/>
            <a:r>
              <a:rPr lang="zh-CN" altLang="en-US" sz="1422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1</a:t>
            </a:r>
            <a:endParaRPr lang="zh-CN" altLang="en-US" sz="1067" dirty="0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93872" y="1403179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93873" y="1224261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r>
              <a:rPr lang="zh-CN" altLang="en-US" sz="1422" dirty="0">
                <a:solidFill>
                  <a:schemeClr val="accent2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2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2</a:t>
            </a:r>
            <a:endParaRPr lang="zh-CN" altLang="en-US" sz="1067" dirty="0">
              <a:solidFill>
                <a:schemeClr val="accent2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8267" y="2885296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88267" y="2706378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r>
              <a:rPr lang="zh-CN" altLang="en-US" sz="1422" dirty="0">
                <a:solidFill>
                  <a:schemeClr val="accent4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4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3</a:t>
            </a:r>
            <a:endParaRPr lang="zh-CN" altLang="en-US" sz="1067" dirty="0">
              <a:solidFill>
                <a:schemeClr val="accent4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75935" y="3481528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45977" y="3302609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pPr algn="r"/>
            <a:r>
              <a:rPr lang="zh-CN" altLang="en-US" sz="1422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4</a:t>
            </a:r>
            <a:endParaRPr lang="zh-CN" altLang="en-US" sz="1067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903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>
            <a:spLocks noChangeArrowheads="1"/>
          </p:cNvSpPr>
          <p:nvPr/>
        </p:nvSpPr>
        <p:spPr bwMode="auto">
          <a:xfrm>
            <a:off x="1661096" y="1622005"/>
            <a:ext cx="1689100" cy="1949343"/>
          </a:xfrm>
          <a:prstGeom prst="roundRect">
            <a:avLst>
              <a:gd name="adj" fmla="val 5681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</p:spPr>
        <p:txBody>
          <a:bodyPr lIns="62108" tIns="31054" rIns="62108" bIns="31054"/>
          <a:lstStyle/>
          <a:p>
            <a:pPr lvl="2"/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圆角矩形 21"/>
          <p:cNvSpPr>
            <a:spLocks noChangeArrowheads="1"/>
          </p:cNvSpPr>
          <p:nvPr/>
        </p:nvSpPr>
        <p:spPr bwMode="auto">
          <a:xfrm>
            <a:off x="5969573" y="1622005"/>
            <a:ext cx="1690687" cy="1949343"/>
          </a:xfrm>
          <a:prstGeom prst="roundRect">
            <a:avLst>
              <a:gd name="adj" fmla="val 5069"/>
            </a:avLst>
          </a:prstGeom>
          <a:noFill/>
          <a:ln w="19050">
            <a:solidFill>
              <a:schemeClr val="accent3"/>
            </a:solidFill>
            <a:round/>
            <a:headEnd/>
            <a:tailEnd/>
          </a:ln>
        </p:spPr>
        <p:txBody>
          <a:bodyPr lIns="62108" tIns="31054" rIns="62108" bIns="31054"/>
          <a:lstStyle/>
          <a:p>
            <a:pPr lvl="2"/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矩形 26"/>
          <p:cNvSpPr>
            <a:spLocks noChangeArrowheads="1"/>
          </p:cNvSpPr>
          <p:nvPr/>
        </p:nvSpPr>
        <p:spPr bwMode="auto">
          <a:xfrm>
            <a:off x="6091808" y="1908115"/>
            <a:ext cx="1466850" cy="115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108" tIns="31054" rIns="62108" bIns="310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4" name="圆角矩形 23"/>
          <p:cNvSpPr>
            <a:spLocks noChangeArrowheads="1"/>
          </p:cNvSpPr>
          <p:nvPr/>
        </p:nvSpPr>
        <p:spPr bwMode="auto">
          <a:xfrm>
            <a:off x="3796283" y="1622005"/>
            <a:ext cx="1690688" cy="1949343"/>
          </a:xfrm>
          <a:prstGeom prst="roundRect">
            <a:avLst>
              <a:gd name="adj" fmla="val 5069"/>
            </a:avLst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 lIns="62108" tIns="31054" rIns="62108" bIns="31054"/>
          <a:lstStyle/>
          <a:p>
            <a:pPr lvl="2"/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893121" y="1908115"/>
            <a:ext cx="1471612" cy="115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108" tIns="31054" rIns="62108" bIns="310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1762697" y="1908115"/>
            <a:ext cx="1457325" cy="115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108" tIns="31054" rIns="62108" bIns="310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2000821" y="4069796"/>
            <a:ext cx="5327650" cy="446064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1428852" y="4147240"/>
            <a:ext cx="6455517" cy="281557"/>
          </a:xfrm>
          <a:prstGeom prst="rect">
            <a:avLst/>
          </a:prstGeom>
          <a:solidFill>
            <a:schemeClr val="accent4"/>
          </a:solidFill>
          <a:ln w="28575">
            <a:noFill/>
          </a:ln>
          <a:scene3d>
            <a:camera prst="orthographicFront"/>
            <a:lightRig rig="threePt" dir="t"/>
          </a:scene3d>
          <a:sp3d/>
        </p:spPr>
        <p:txBody>
          <a:bodyPr lIns="62108" tIns="31054" rIns="62108" bIns="31054">
            <a:spAutoFit/>
          </a:bodyPr>
          <a:lstStyle/>
          <a:p>
            <a:pPr algn="ctr" defTabSz="-635">
              <a:tabLst>
                <a:tab pos="5787785" algn="r"/>
              </a:tabLst>
              <a:defRPr/>
            </a:pPr>
            <a:r>
              <a:rPr lang="zh-CN" altLang="en-US" sz="1422" noProof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单击此处添加标题</a:t>
            </a:r>
          </a:p>
        </p:txBody>
      </p:sp>
      <p:sp>
        <p:nvSpPr>
          <p:cNvPr id="29" name="燕尾形 28"/>
          <p:cNvSpPr>
            <a:spLocks noChangeArrowheads="1"/>
          </p:cNvSpPr>
          <p:nvPr/>
        </p:nvSpPr>
        <p:spPr bwMode="auto">
          <a:xfrm rot="-5400000" flipH="1" flipV="1">
            <a:off x="6680780" y="3626896"/>
            <a:ext cx="268273" cy="449263"/>
          </a:xfrm>
          <a:prstGeom prst="chevron">
            <a:avLst>
              <a:gd name="adj" fmla="val 39398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圆角矩形 29"/>
          <p:cNvSpPr>
            <a:spLocks noChangeArrowheads="1"/>
          </p:cNvSpPr>
          <p:nvPr/>
        </p:nvSpPr>
        <p:spPr bwMode="auto">
          <a:xfrm>
            <a:off x="3796283" y="1202930"/>
            <a:ext cx="1690688" cy="29049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圆角矩形 30"/>
          <p:cNvSpPr>
            <a:spLocks noChangeArrowheads="1"/>
          </p:cNvSpPr>
          <p:nvPr/>
        </p:nvSpPr>
        <p:spPr bwMode="auto">
          <a:xfrm>
            <a:off x="5969573" y="1202930"/>
            <a:ext cx="1690687" cy="290497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圆角矩形 31"/>
          <p:cNvSpPr>
            <a:spLocks noChangeArrowheads="1"/>
          </p:cNvSpPr>
          <p:nvPr/>
        </p:nvSpPr>
        <p:spPr bwMode="auto">
          <a:xfrm>
            <a:off x="1661096" y="1202930"/>
            <a:ext cx="1689100" cy="29049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695664" y="1225524"/>
            <a:ext cx="1517422" cy="22692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lIns="62108" tIns="31054" rIns="62108" bIns="31054">
            <a:spAutoFit/>
          </a:bodyPr>
          <a:lstStyle/>
          <a:p>
            <a:pPr algn="ctr" fontAlgn="auto">
              <a:defRPr/>
            </a:pPr>
            <a:r>
              <a:rPr lang="zh-CN" altLang="en-US" sz="1067" b="1" noProof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单击此处添加标题</a:t>
            </a: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066187" y="1225524"/>
            <a:ext cx="1517422" cy="22692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lIns="62108" tIns="31054" rIns="62108" bIns="31054">
            <a:spAutoFit/>
          </a:bodyPr>
          <a:lstStyle/>
          <a:p>
            <a:pPr algn="ctr" fontAlgn="auto">
              <a:defRPr/>
            </a:pPr>
            <a:r>
              <a:rPr lang="zh-CN" altLang="en-US" sz="1067" b="1" noProof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单击此处添加标题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892459" y="1225524"/>
            <a:ext cx="1517422" cy="22692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lIns="62108" tIns="31054" rIns="62108" bIns="31054">
            <a:spAutoFit/>
          </a:bodyPr>
          <a:lstStyle/>
          <a:p>
            <a:pPr algn="ctr" fontAlgn="auto">
              <a:defRPr/>
            </a:pPr>
            <a:r>
              <a:rPr lang="zh-CN" altLang="en-US" sz="1067" b="1" noProof="1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单击此处添加标题</a:t>
            </a:r>
          </a:p>
        </p:txBody>
      </p:sp>
      <p:sp>
        <p:nvSpPr>
          <p:cNvPr id="36" name="燕尾形 35"/>
          <p:cNvSpPr>
            <a:spLocks noChangeArrowheads="1"/>
          </p:cNvSpPr>
          <p:nvPr/>
        </p:nvSpPr>
        <p:spPr bwMode="auto">
          <a:xfrm rot="-5400000" flipH="1" flipV="1">
            <a:off x="4544004" y="3626896"/>
            <a:ext cx="268273" cy="449263"/>
          </a:xfrm>
          <a:prstGeom prst="chevron">
            <a:avLst>
              <a:gd name="adj" fmla="val 39398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燕尾形 36"/>
          <p:cNvSpPr>
            <a:spLocks noChangeArrowheads="1"/>
          </p:cNvSpPr>
          <p:nvPr/>
        </p:nvSpPr>
        <p:spPr bwMode="auto">
          <a:xfrm rot="-5400000" flipH="1" flipV="1">
            <a:off x="2392942" y="3626896"/>
            <a:ext cx="268273" cy="449262"/>
          </a:xfrm>
          <a:prstGeom prst="chevron">
            <a:avLst>
              <a:gd name="adj" fmla="val 39398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62108" tIns="31054" rIns="62108" bIns="31054"/>
          <a:lstStyle/>
          <a:p>
            <a:endParaRPr lang="zh-CN" altLang="en-US" sz="1280">
              <a:solidFill>
                <a:srgbClr val="434343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28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/>
        </p:nvGraphicFramePr>
        <p:xfrm>
          <a:off x="685801" y="1300410"/>
          <a:ext cx="3763925" cy="2542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09006" y="1563041"/>
            <a:ext cx="409074" cy="235309"/>
          </a:xfrm>
          <a:prstGeom prst="wedgeRoundRectCallout">
            <a:avLst/>
          </a:prstGeom>
          <a:solidFill>
            <a:schemeClr val="accent1"/>
          </a:solidFill>
        </p:spPr>
        <p:txBody>
          <a:bodyPr wrap="none" lIns="91437" tIns="45718" rIns="91437" bIns="45718" rtlCol="0">
            <a:spAutoFit/>
          </a:bodyPr>
          <a:lstStyle/>
          <a:p>
            <a:r>
              <a:rPr lang="en-US" sz="782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80%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91957" y="1432653"/>
            <a:ext cx="1389831" cy="72686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1351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点击添加标题</a:t>
            </a:r>
          </a:p>
          <a:p>
            <a:r>
              <a:rPr lang="zh-CN" altLang="en-US" sz="924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您的内容打在这里，或通过复制文本后在此选择粘贴</a:t>
            </a:r>
            <a:r>
              <a:rPr lang="en-US" altLang="zh-CN" sz="924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,</a:t>
            </a:r>
            <a:endParaRPr lang="en-US" sz="924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6802" y="4060362"/>
            <a:ext cx="3300234" cy="44370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您的内容打在这里，或通过复制文本后在此选择粘贴，并选择只保留文字。</a:t>
            </a:r>
            <a:r>
              <a:rPr lang="en-US" sz="1067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 </a:t>
            </a:r>
          </a:p>
        </p:txBody>
      </p:sp>
      <p:graphicFrame>
        <p:nvGraphicFramePr>
          <p:cNvPr id="20" name="Chart 19"/>
          <p:cNvGraphicFramePr/>
          <p:nvPr/>
        </p:nvGraphicFramePr>
        <p:xfrm>
          <a:off x="4741818" y="1300410"/>
          <a:ext cx="3763925" cy="2542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115666" y="1563041"/>
            <a:ext cx="409074" cy="235309"/>
          </a:xfrm>
          <a:prstGeom prst="wedgeRoundRectCallout">
            <a:avLst/>
          </a:prstGeom>
          <a:solidFill>
            <a:schemeClr val="accent1"/>
          </a:solidFill>
        </p:spPr>
        <p:txBody>
          <a:bodyPr wrap="none" lIns="91437" tIns="45718" rIns="91437" bIns="45718" rtlCol="0">
            <a:spAutoFit/>
          </a:bodyPr>
          <a:lstStyle/>
          <a:p>
            <a:r>
              <a:rPr lang="en-US" sz="782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80%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2838" y="1503617"/>
            <a:ext cx="1727860" cy="584643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1351" b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点击添加标题</a:t>
            </a:r>
          </a:p>
          <a:p>
            <a:r>
              <a:rPr lang="zh-CN" altLang="en-US" sz="924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您的内容打在这里，或通过复制文本后在此选择粘贴</a:t>
            </a:r>
            <a:r>
              <a:rPr lang="en-US" altLang="zh-CN" sz="924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,</a:t>
            </a:r>
            <a:endParaRPr lang="en-US" sz="924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131805" y="4040769"/>
            <a:ext cx="3300234" cy="44370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zh-CN" altLang="en-US" sz="1067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您的内容打在这里，或通过复制文本后在此选择粘贴，并选择只保留文字。</a:t>
            </a:r>
            <a:r>
              <a:rPr lang="en-US" sz="1067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003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1" grpId="0" bldLvl="0" animBg="1"/>
      <p:bldP spid="12" grpId="0"/>
      <p:bldP spid="13" grpId="0"/>
      <p:bldGraphic spid="20" grpId="0">
        <p:bldAsOne/>
      </p:bldGraphic>
      <p:bldP spid="21" grpId="0" bldLvl="0" animBg="1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8AB648-0CAD-4265-91B2-C4941B96EAC7}"/>
              </a:ext>
            </a:extLst>
          </p:cNvPr>
          <p:cNvSpPr/>
          <p:nvPr/>
        </p:nvSpPr>
        <p:spPr>
          <a:xfrm>
            <a:off x="3619616" y="935368"/>
            <a:ext cx="1619355" cy="117427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5974454-D51C-40A9-854F-14C9B2FB7EC9}"/>
              </a:ext>
            </a:extLst>
          </p:cNvPr>
          <p:cNvSpPr/>
          <p:nvPr/>
        </p:nvSpPr>
        <p:spPr>
          <a:xfrm>
            <a:off x="2547341" y="2553530"/>
            <a:ext cx="364715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自我工作审视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E8BA17E-4B56-403A-AD25-B2B6717F37A7}"/>
              </a:ext>
            </a:extLst>
          </p:cNvPr>
          <p:cNvSpPr/>
          <p:nvPr/>
        </p:nvSpPr>
        <p:spPr>
          <a:xfrm>
            <a:off x="2051720" y="3247448"/>
            <a:ext cx="4755147" cy="62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30017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/>
          <p:nvPr/>
        </p:nvGrpSpPr>
        <p:grpSpPr>
          <a:xfrm>
            <a:off x="4060719" y="1822211"/>
            <a:ext cx="3226979" cy="2078935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494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4060717" y="3041322"/>
            <a:ext cx="256412" cy="8643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5838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631441" y="2733628"/>
            <a:ext cx="256412" cy="117205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6563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259933" y="3358943"/>
            <a:ext cx="256412" cy="5467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55054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830657" y="3135616"/>
            <a:ext cx="256412" cy="770064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5779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59148" y="2341564"/>
            <a:ext cx="256412" cy="15641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54270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029873" y="2768368"/>
            <a:ext cx="256412" cy="113731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494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24995" y="3973657"/>
            <a:ext cx="628358" cy="119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11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文字内容</a:t>
            </a:r>
            <a:endParaRPr lang="id-ID" sz="711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507697" y="2424815"/>
            <a:ext cx="1938454" cy="11560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。</a:t>
            </a:r>
            <a:r>
              <a:rPr lang="id-ID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</a:pPr>
            <a:endParaRPr lang="en-US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。</a:t>
            </a:r>
            <a:r>
              <a:rPr lang="id-ID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。</a:t>
            </a:r>
            <a:r>
              <a:rPr lang="id-ID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  <a:r>
              <a:rPr lang="id-ID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07696" y="2178884"/>
            <a:ext cx="1336920" cy="1680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id-ID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3731515" y="1904720"/>
            <a:ext cx="3906" cy="213611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68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3358240" y="1035579"/>
            <a:ext cx="4787182" cy="2999826"/>
            <a:chOff x="4280204" y="1234493"/>
            <a:chExt cx="7161658" cy="4487761"/>
          </a:xfrm>
        </p:grpSpPr>
        <p:sp>
          <p:nvSpPr>
            <p:cNvPr id="4" name="等腰三角形 33"/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5" name="椭圆 34"/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" name="椭圆 35"/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" name="椭圆 36"/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8" name="矩形 37"/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9" name="等腰三角形 7"/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" name="矩形 39"/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1" name="矩形 40"/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2" name="矩形 41"/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3" name="矩形 42"/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4" name="矩形 43"/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5" name="矩形 44"/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6" name="矩形 45"/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矩形 46"/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8" name="任意多边形 47"/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flipH="1">
              <a:off x="6474454" y="2608836"/>
              <a:ext cx="758076" cy="38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en-US" altLang="zh-CN" sz="996" dirty="0">
                  <a:solidFill>
                    <a:schemeClr val="accent2"/>
                  </a:solidFill>
                  <a:latin typeface="Arial"/>
                  <a:ea typeface="微软雅黑"/>
                  <a:cs typeface="+mn-ea"/>
                  <a:sym typeface="Arial"/>
                </a:rPr>
                <a:t>10%</a:t>
              </a:r>
              <a:endParaRPr lang="zh-CN" altLang="en-US" sz="996" dirty="0">
                <a:solidFill>
                  <a:schemeClr val="accent2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7393553" y="2104780"/>
              <a:ext cx="758076" cy="38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en-US" altLang="zh-CN" sz="996" dirty="0">
                  <a:solidFill>
                    <a:schemeClr val="accent3"/>
                  </a:solidFill>
                  <a:latin typeface="Arial"/>
                  <a:ea typeface="微软雅黑"/>
                  <a:cs typeface="+mn-ea"/>
                  <a:sym typeface="Arial"/>
                </a:rPr>
                <a:t>20%</a:t>
              </a:r>
              <a:endParaRPr lang="zh-CN" altLang="en-US" sz="996" dirty="0">
                <a:solidFill>
                  <a:schemeClr val="accent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8374783" y="1678631"/>
              <a:ext cx="758076" cy="38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en-US" altLang="zh-CN" sz="996" dirty="0">
                  <a:solidFill>
                    <a:schemeClr val="accent4"/>
                  </a:solidFill>
                  <a:latin typeface="Arial"/>
                  <a:ea typeface="微软雅黑"/>
                  <a:cs typeface="+mn-ea"/>
                  <a:sym typeface="Arial"/>
                </a:rPr>
                <a:t>50%</a:t>
              </a:r>
              <a:endParaRPr lang="zh-CN" altLang="en-US" sz="996" dirty="0">
                <a:solidFill>
                  <a:schemeClr val="accent4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9367560" y="1234493"/>
              <a:ext cx="758076" cy="38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en-US" altLang="zh-CN" sz="996" dirty="0">
                  <a:solidFill>
                    <a:schemeClr val="accent5"/>
                  </a:solidFill>
                  <a:latin typeface="Arial"/>
                  <a:ea typeface="微软雅黑"/>
                  <a:cs typeface="+mn-ea"/>
                  <a:sym typeface="Arial"/>
                </a:rPr>
                <a:t>70%</a:t>
              </a:r>
              <a:endParaRPr lang="zh-CN" altLang="en-US" sz="996" dirty="0">
                <a:solidFill>
                  <a:schemeClr val="accent5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514057" flipH="1">
              <a:off x="6847638" y="5332706"/>
              <a:ext cx="1657782" cy="389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zh-CN" altLang="en-US" sz="996" dirty="0">
                  <a:solidFill>
                    <a:schemeClr val="accent2"/>
                  </a:solidFill>
                  <a:latin typeface="Arial"/>
                  <a:ea typeface="微软雅黑"/>
                  <a:cs typeface="+mn-ea"/>
                  <a:sym typeface="Arial"/>
                </a:rPr>
                <a:t>请替换文字内容</a:t>
              </a:r>
            </a:p>
          </p:txBody>
        </p:sp>
        <p:sp>
          <p:nvSpPr>
            <p:cNvPr id="25" name="任意多边形 54"/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2514057" flipH="1">
              <a:off x="7776769" y="5332706"/>
              <a:ext cx="1657782" cy="389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zh-CN" altLang="en-US" sz="996">
                  <a:solidFill>
                    <a:schemeClr val="accent3"/>
                  </a:solidFill>
                  <a:latin typeface="Arial"/>
                  <a:ea typeface="微软雅黑"/>
                  <a:cs typeface="+mn-ea"/>
                  <a:sym typeface="Arial"/>
                </a:rPr>
                <a:t>请替换文字内容</a:t>
              </a:r>
              <a:endParaRPr lang="zh-CN" altLang="en-US" sz="996" dirty="0">
                <a:solidFill>
                  <a:schemeClr val="accent3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8" name="任意多边形 57"/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514057" flipH="1">
              <a:off x="8705900" y="5332706"/>
              <a:ext cx="1657782" cy="389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zh-CN" altLang="en-US" sz="996" dirty="0">
                  <a:solidFill>
                    <a:schemeClr val="accent4"/>
                  </a:solidFill>
                  <a:latin typeface="Arial"/>
                  <a:ea typeface="微软雅黑"/>
                  <a:cs typeface="+mn-ea"/>
                  <a:sym typeface="Arial"/>
                </a:rPr>
                <a:t>请替换文字内容</a:t>
              </a:r>
            </a:p>
          </p:txBody>
        </p:sp>
        <p:sp>
          <p:nvSpPr>
            <p:cNvPr id="31" name="任意多边形 60"/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2514057" flipH="1">
              <a:off x="9635031" y="5332706"/>
              <a:ext cx="1657782" cy="389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611199">
                <a:lnSpc>
                  <a:spcPct val="120000"/>
                </a:lnSpc>
                <a:defRPr/>
              </a:pPr>
              <a:r>
                <a:rPr lang="zh-CN" altLang="en-US" sz="996">
                  <a:solidFill>
                    <a:schemeClr val="accent5"/>
                  </a:solidFill>
                  <a:latin typeface="Arial"/>
                  <a:ea typeface="微软雅黑"/>
                  <a:cs typeface="+mn-ea"/>
                  <a:sym typeface="Arial"/>
                </a:rPr>
                <a:t>请替换文字内容</a:t>
              </a:r>
              <a:endParaRPr lang="zh-CN" altLang="en-US" sz="996" dirty="0">
                <a:solidFill>
                  <a:schemeClr val="accent5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3" name="椭圆 62"/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1123" tIns="30561" rIns="61123" bIns="3056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11199">
                <a:lnSpc>
                  <a:spcPct val="120000"/>
                </a:lnSpc>
                <a:defRPr/>
              </a:pPr>
              <a:endParaRPr lang="en-US" sz="996" kern="0">
                <a:solidFill>
                  <a:sysClr val="window" lastClr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063184" y="1799607"/>
            <a:ext cx="897682" cy="1680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en-GB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55848" y="1893576"/>
            <a:ext cx="730969" cy="47699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44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85%</a:t>
            </a:r>
            <a:endParaRPr lang="en-GB" sz="2844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63185" y="2448755"/>
            <a:ext cx="2187562" cy="6305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replace text, click add relevant headline, modify the text content, also can copy your content to this directly.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779477" y="1963803"/>
            <a:ext cx="1471270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directly.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63185" y="3324536"/>
            <a:ext cx="2187562" cy="4203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replace text, click add relevant headline, modify the text content, also can copy your content to this directly.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601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/>
          <p:cNvGrpSpPr/>
          <p:nvPr/>
        </p:nvGrpSpPr>
        <p:grpSpPr>
          <a:xfrm>
            <a:off x="3661059" y="1291608"/>
            <a:ext cx="3032619" cy="1653968"/>
            <a:chOff x="4881345" y="2060620"/>
            <a:chExt cx="4043713" cy="2205412"/>
          </a:xfrm>
          <a:solidFill>
            <a:schemeClr val="accent1"/>
          </a:solidFill>
        </p:grpSpPr>
        <p:sp>
          <p:nvSpPr>
            <p:cNvPr id="24" name="Isosceles Triangle 5"/>
            <p:cNvSpPr/>
            <p:nvPr/>
          </p:nvSpPr>
          <p:spPr>
            <a:xfrm>
              <a:off x="4881345" y="2060620"/>
              <a:ext cx="4043713" cy="22054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61010" tIns="309072" rIns="361010" bIns="309072" numCol="1" spcCol="1270" anchor="ctr" anchorCtr="0">
              <a:noAutofit/>
            </a:bodyPr>
            <a:lstStyle/>
            <a:p>
              <a:pPr algn="ctr" defTabSz="1633377">
                <a:lnSpc>
                  <a:spcPct val="90000"/>
                </a:lnSpc>
                <a:spcAft>
                  <a:spcPct val="35000"/>
                </a:spcAft>
              </a:pPr>
              <a:endParaRPr lang="en-US" sz="3129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25" name="TextBox 7"/>
            <p:cNvSpPr txBox="1"/>
            <p:nvPr/>
          </p:nvSpPr>
          <p:spPr>
            <a:xfrm>
              <a:off x="6509695" y="2994681"/>
              <a:ext cx="787011" cy="59010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2276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4.2</a:t>
              </a:r>
              <a:endParaRPr lang="en-US" sz="2276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953384" y="1691528"/>
            <a:ext cx="2299349" cy="1254048"/>
            <a:chOff x="1270914" y="2593875"/>
            <a:chExt cx="3065966" cy="1672156"/>
          </a:xfrm>
          <a:solidFill>
            <a:schemeClr val="accent1"/>
          </a:solidFill>
        </p:grpSpPr>
        <p:sp>
          <p:nvSpPr>
            <p:cNvPr id="27" name="Isosceles Triangle 3"/>
            <p:cNvSpPr/>
            <p:nvPr/>
          </p:nvSpPr>
          <p:spPr>
            <a:xfrm>
              <a:off x="1270914" y="2593875"/>
              <a:ext cx="3065966" cy="16721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61010" tIns="309072" rIns="361010" bIns="309072" numCol="1" spcCol="1270" anchor="ctr" anchorCtr="0">
              <a:noAutofit/>
            </a:bodyPr>
            <a:lstStyle/>
            <a:p>
              <a:pPr algn="ctr" defTabSz="1633377">
                <a:lnSpc>
                  <a:spcPct val="90000"/>
                </a:lnSpc>
                <a:spcAft>
                  <a:spcPct val="35000"/>
                </a:spcAft>
              </a:pPr>
              <a:endParaRPr lang="en-US" sz="3129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28" name="TextBox 8"/>
            <p:cNvSpPr txBox="1"/>
            <p:nvPr/>
          </p:nvSpPr>
          <p:spPr>
            <a:xfrm>
              <a:off x="2364310" y="3337619"/>
              <a:ext cx="787011" cy="59010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2276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4.0</a:t>
              </a:r>
              <a:endParaRPr lang="en-US" sz="2276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6039831" y="2022638"/>
            <a:ext cx="1692242" cy="922937"/>
            <a:chOff x="8053215" y="3035381"/>
            <a:chExt cx="2256447" cy="1230650"/>
          </a:xfrm>
          <a:solidFill>
            <a:schemeClr val="accent2"/>
          </a:solidFill>
        </p:grpSpPr>
        <p:sp>
          <p:nvSpPr>
            <p:cNvPr id="30" name="Isosceles Triangle 6"/>
            <p:cNvSpPr/>
            <p:nvPr/>
          </p:nvSpPr>
          <p:spPr>
            <a:xfrm>
              <a:off x="8053215" y="3035381"/>
              <a:ext cx="2256447" cy="12306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61010" tIns="309072" rIns="361010" bIns="309072" numCol="1" spcCol="1270" anchor="ctr" anchorCtr="0">
              <a:noAutofit/>
            </a:bodyPr>
            <a:lstStyle/>
            <a:p>
              <a:pPr algn="ctr" defTabSz="1633377">
                <a:lnSpc>
                  <a:spcPct val="90000"/>
                </a:lnSpc>
                <a:spcAft>
                  <a:spcPct val="35000"/>
                </a:spcAft>
              </a:pPr>
              <a:endParaRPr lang="en-US" sz="3129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1" name="TextBox 9"/>
            <p:cNvSpPr txBox="1"/>
            <p:nvPr/>
          </p:nvSpPr>
          <p:spPr>
            <a:xfrm>
              <a:off x="8889461" y="3511604"/>
              <a:ext cx="583954" cy="41492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422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3.6</a:t>
              </a:r>
              <a:endParaRPr lang="en-US" sz="1422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2622663" y="2031087"/>
            <a:ext cx="1676750" cy="914487"/>
            <a:chOff x="3496741" y="3046647"/>
            <a:chExt cx="2235790" cy="1219384"/>
          </a:xfrm>
          <a:solidFill>
            <a:schemeClr val="accent2"/>
          </a:solidFill>
        </p:grpSpPr>
        <p:sp>
          <p:nvSpPr>
            <p:cNvPr id="33" name="Isosceles Triangle 4"/>
            <p:cNvSpPr/>
            <p:nvPr/>
          </p:nvSpPr>
          <p:spPr>
            <a:xfrm>
              <a:off x="3496741" y="3046647"/>
              <a:ext cx="2235790" cy="121938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61010" tIns="309072" rIns="361010" bIns="309072" numCol="1" spcCol="1270" anchor="ctr" anchorCtr="0">
              <a:noAutofit/>
            </a:bodyPr>
            <a:lstStyle/>
            <a:p>
              <a:pPr algn="ctr" defTabSz="1633377">
                <a:lnSpc>
                  <a:spcPct val="90000"/>
                </a:lnSpc>
                <a:spcAft>
                  <a:spcPct val="35000"/>
                </a:spcAft>
              </a:pPr>
              <a:endParaRPr lang="en-US" sz="3129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4322659" y="3429952"/>
              <a:ext cx="583954" cy="41492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vi-VN" sz="1422" dirty="0">
                  <a:solidFill>
                    <a:schemeClr val="bg1"/>
                  </a:solidFill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3.5</a:t>
              </a:r>
              <a:endParaRPr lang="en-US" sz="1422" dirty="0">
                <a:solidFill>
                  <a:schemeClr val="bg1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cxnSp>
        <p:nvCxnSpPr>
          <p:cNvPr id="39" name="Straight Connector 15"/>
          <p:cNvCxnSpPr/>
          <p:nvPr/>
        </p:nvCxnSpPr>
        <p:spPr>
          <a:xfrm>
            <a:off x="251" y="2945575"/>
            <a:ext cx="9143498" cy="0"/>
          </a:xfrm>
          <a:prstGeom prst="line">
            <a:avLst/>
          </a:prstGeom>
          <a:ln w="9525">
            <a:solidFill>
              <a:srgbClr val="725A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85" y="3818725"/>
            <a:ext cx="411457" cy="411457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925" y="3818725"/>
            <a:ext cx="411457" cy="411457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6771" y="3818725"/>
            <a:ext cx="411457" cy="411457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5" name="TextBox 23"/>
          <p:cNvSpPr txBox="1"/>
          <p:nvPr/>
        </p:nvSpPr>
        <p:spPr>
          <a:xfrm>
            <a:off x="1404068" y="3914854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404067" y="362765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3995660" y="3914854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8" name="TextBox 24"/>
          <p:cNvSpPr txBox="1"/>
          <p:nvPr/>
        </p:nvSpPr>
        <p:spPr>
          <a:xfrm>
            <a:off x="3995660" y="362765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</a:p>
        </p:txBody>
      </p:sp>
      <p:sp>
        <p:nvSpPr>
          <p:cNvPr id="69" name="TextBox 23"/>
          <p:cNvSpPr txBox="1"/>
          <p:nvPr/>
        </p:nvSpPr>
        <p:spPr>
          <a:xfrm>
            <a:off x="6498171" y="3914854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6498171" y="362765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4601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7231" y="141"/>
            <a:ext cx="4676518" cy="514321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3151266" y="904966"/>
            <a:ext cx="2650980" cy="3428812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5852142" y="2934223"/>
            <a:ext cx="2816065" cy="1258819"/>
            <a:chOff x="2989865" y="602136"/>
            <a:chExt cx="2814868" cy="1259070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76563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PLEASE ADD YOUR TITLE HERE</a:t>
              </a:r>
              <a:endParaRPr lang="zh-CN" altLang="en-US" sz="11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516620" y="2860041"/>
            <a:ext cx="2634646" cy="1253930"/>
            <a:chOff x="2989865" y="607026"/>
            <a:chExt cx="2633526" cy="1254180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76563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516620" y="1342814"/>
            <a:ext cx="2634646" cy="1253930"/>
            <a:chOff x="2989865" y="607026"/>
            <a:chExt cx="2633526" cy="1254180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76563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71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8AB648-0CAD-4265-91B2-C4941B96EAC7}"/>
              </a:ext>
            </a:extLst>
          </p:cNvPr>
          <p:cNvSpPr/>
          <p:nvPr/>
        </p:nvSpPr>
        <p:spPr>
          <a:xfrm>
            <a:off x="3619616" y="935368"/>
            <a:ext cx="1619355" cy="117427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5974454-D51C-40A9-854F-14C9B2FB7EC9}"/>
              </a:ext>
            </a:extLst>
          </p:cNvPr>
          <p:cNvSpPr/>
          <p:nvPr/>
        </p:nvSpPr>
        <p:spPr>
          <a:xfrm>
            <a:off x="2547341" y="2553530"/>
            <a:ext cx="364715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明年预期计划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E8BA17E-4B56-403A-AD25-B2B6717F37A7}"/>
              </a:ext>
            </a:extLst>
          </p:cNvPr>
          <p:cNvSpPr/>
          <p:nvPr/>
        </p:nvSpPr>
        <p:spPr>
          <a:xfrm>
            <a:off x="2051720" y="3247448"/>
            <a:ext cx="4755147" cy="62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173252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CFDD17F-2233-4F57-9AC5-6B576EAC5936}"/>
              </a:ext>
            </a:extLst>
          </p:cNvPr>
          <p:cNvSpPr/>
          <p:nvPr/>
        </p:nvSpPr>
        <p:spPr>
          <a:xfrm>
            <a:off x="2208551" y="0"/>
            <a:ext cx="471261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524E7D4-8AFC-4D03-BDE5-7685BF8AFB8F}"/>
              </a:ext>
            </a:extLst>
          </p:cNvPr>
          <p:cNvGrpSpPr/>
          <p:nvPr/>
        </p:nvGrpSpPr>
        <p:grpSpPr>
          <a:xfrm>
            <a:off x="2947481" y="2775820"/>
            <a:ext cx="1481007" cy="962164"/>
            <a:chOff x="3929975" y="3542931"/>
            <a:chExt cx="1974676" cy="1282885"/>
          </a:xfrm>
        </p:grpSpPr>
        <p:sp>
          <p:nvSpPr>
            <p:cNvPr id="20" name="Rectangle 9">
              <a:extLst>
                <a:ext uri="{FF2B5EF4-FFF2-40B4-BE49-F238E27FC236}">
                  <a16:creationId xmlns:a16="http://schemas.microsoft.com/office/drawing/2014/main" xmlns="" id="{4DEAEE11-D485-4AF1-B7D2-CDED4CD4C998}"/>
                </a:ext>
              </a:extLst>
            </p:cNvPr>
            <p:cNvSpPr/>
            <p:nvPr/>
          </p:nvSpPr>
          <p:spPr>
            <a:xfrm>
              <a:off x="3929975" y="3894365"/>
              <a:ext cx="1974676" cy="931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88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21" name="TextBox 8">
              <a:extLst>
                <a:ext uri="{FF2B5EF4-FFF2-40B4-BE49-F238E27FC236}">
                  <a16:creationId xmlns:a16="http://schemas.microsoft.com/office/drawing/2014/main" xmlns="" id="{00A9DC03-ECE7-4BAC-BF86-DDEC0267B27E}"/>
                </a:ext>
              </a:extLst>
            </p:cNvPr>
            <p:cNvSpPr txBox="1"/>
            <p:nvPr/>
          </p:nvSpPr>
          <p:spPr>
            <a:xfrm>
              <a:off x="3929975" y="3542931"/>
              <a:ext cx="197467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产品与运营</a:t>
              </a:r>
            </a:p>
          </p:txBody>
        </p:sp>
      </p:grpSp>
      <p:sp>
        <p:nvSpPr>
          <p:cNvPr id="22" name="Oval 11">
            <a:extLst>
              <a:ext uri="{FF2B5EF4-FFF2-40B4-BE49-F238E27FC236}">
                <a16:creationId xmlns:a16="http://schemas.microsoft.com/office/drawing/2014/main" xmlns="" id="{6081D2AD-C7C1-4275-B861-88BCB594C4D6}"/>
              </a:ext>
            </a:extLst>
          </p:cNvPr>
          <p:cNvSpPr/>
          <p:nvPr/>
        </p:nvSpPr>
        <p:spPr>
          <a:xfrm>
            <a:off x="3413681" y="2098335"/>
            <a:ext cx="548610" cy="5486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23" name="Picture 18">
            <a:extLst>
              <a:ext uri="{FF2B5EF4-FFF2-40B4-BE49-F238E27FC236}">
                <a16:creationId xmlns:a16="http://schemas.microsoft.com/office/drawing/2014/main" xmlns="" id="{4B83BBE6-0647-4C28-AE4B-189544B0A8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693" y="2265286"/>
            <a:ext cx="228587" cy="228587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BD85162-0FCA-46C7-BE3E-855945CAF472}"/>
              </a:ext>
            </a:extLst>
          </p:cNvPr>
          <p:cNvGrpSpPr/>
          <p:nvPr/>
        </p:nvGrpSpPr>
        <p:grpSpPr>
          <a:xfrm>
            <a:off x="1193742" y="2769381"/>
            <a:ext cx="1481007" cy="975043"/>
            <a:chOff x="1591656" y="3534345"/>
            <a:chExt cx="1974676" cy="1300057"/>
          </a:xfrm>
        </p:grpSpPr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xmlns="" id="{9C7703FE-A8B7-4493-94B1-5F4BE53134D6}"/>
                </a:ext>
              </a:extLst>
            </p:cNvPr>
            <p:cNvSpPr/>
            <p:nvPr/>
          </p:nvSpPr>
          <p:spPr>
            <a:xfrm>
              <a:off x="1591656" y="3902951"/>
              <a:ext cx="1974676" cy="931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788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26" name="TextBox 5">
              <a:extLst>
                <a:ext uri="{FF2B5EF4-FFF2-40B4-BE49-F238E27FC236}">
                  <a16:creationId xmlns:a16="http://schemas.microsoft.com/office/drawing/2014/main" xmlns="" id="{88046CCF-D70B-4CE6-8B7B-DAF21DD259FF}"/>
                </a:ext>
              </a:extLst>
            </p:cNvPr>
            <p:cNvSpPr txBox="1"/>
            <p:nvPr/>
          </p:nvSpPr>
          <p:spPr>
            <a:xfrm>
              <a:off x="1591656" y="3534345"/>
              <a:ext cx="197467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投资项目介绍</a:t>
              </a:r>
            </a:p>
          </p:txBody>
        </p:sp>
      </p:grpSp>
      <p:sp>
        <p:nvSpPr>
          <p:cNvPr id="27" name="Oval 8">
            <a:extLst>
              <a:ext uri="{FF2B5EF4-FFF2-40B4-BE49-F238E27FC236}">
                <a16:creationId xmlns:a16="http://schemas.microsoft.com/office/drawing/2014/main" xmlns="" id="{7BD934FE-E502-4C93-8948-78F47C161AA1}"/>
              </a:ext>
            </a:extLst>
          </p:cNvPr>
          <p:cNvSpPr/>
          <p:nvPr/>
        </p:nvSpPr>
        <p:spPr>
          <a:xfrm>
            <a:off x="1659941" y="2091896"/>
            <a:ext cx="548610" cy="5486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28" name="Picture 19">
            <a:extLst>
              <a:ext uri="{FF2B5EF4-FFF2-40B4-BE49-F238E27FC236}">
                <a16:creationId xmlns:a16="http://schemas.microsoft.com/office/drawing/2014/main" xmlns="" id="{400972AB-5876-4CC9-8255-3305A9A436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953" y="2255086"/>
            <a:ext cx="228587" cy="228587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CAEF58C-AA07-47CE-8D39-D7018A11AD93}"/>
              </a:ext>
            </a:extLst>
          </p:cNvPr>
          <p:cNvGrpSpPr/>
          <p:nvPr/>
        </p:nvGrpSpPr>
        <p:grpSpPr>
          <a:xfrm>
            <a:off x="4701222" y="2769381"/>
            <a:ext cx="1481007" cy="975043"/>
            <a:chOff x="6268296" y="3534345"/>
            <a:chExt cx="1974676" cy="1300057"/>
          </a:xfrm>
        </p:grpSpPr>
        <p:sp>
          <p:nvSpPr>
            <p:cNvPr id="30" name="Rectangle 12">
              <a:extLst>
                <a:ext uri="{FF2B5EF4-FFF2-40B4-BE49-F238E27FC236}">
                  <a16:creationId xmlns:a16="http://schemas.microsoft.com/office/drawing/2014/main" xmlns="" id="{11664E6A-9931-4421-BB01-35C7361DAD02}"/>
                </a:ext>
              </a:extLst>
            </p:cNvPr>
            <p:cNvSpPr/>
            <p:nvPr/>
          </p:nvSpPr>
          <p:spPr>
            <a:xfrm>
              <a:off x="6268296" y="3902951"/>
              <a:ext cx="1974676" cy="931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88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31" name="TextBox 11">
              <a:extLst>
                <a:ext uri="{FF2B5EF4-FFF2-40B4-BE49-F238E27FC236}">
                  <a16:creationId xmlns:a16="http://schemas.microsoft.com/office/drawing/2014/main" xmlns="" id="{414E4E74-643D-4C3C-8E96-71457BB0D613}"/>
                </a:ext>
              </a:extLst>
            </p:cNvPr>
            <p:cNvSpPr txBox="1"/>
            <p:nvPr/>
          </p:nvSpPr>
          <p:spPr>
            <a:xfrm>
              <a:off x="6268296" y="3534345"/>
              <a:ext cx="197467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市场分析</a:t>
              </a:r>
            </a:p>
          </p:txBody>
        </p:sp>
      </p:grpSp>
      <p:sp>
        <p:nvSpPr>
          <p:cNvPr id="32" name="Oval 14">
            <a:extLst>
              <a:ext uri="{FF2B5EF4-FFF2-40B4-BE49-F238E27FC236}">
                <a16:creationId xmlns:a16="http://schemas.microsoft.com/office/drawing/2014/main" xmlns="" id="{A7E0A0FD-61E0-4E36-9F83-E61F902AEB64}"/>
              </a:ext>
            </a:extLst>
          </p:cNvPr>
          <p:cNvSpPr/>
          <p:nvPr/>
        </p:nvSpPr>
        <p:spPr>
          <a:xfrm>
            <a:off x="5167421" y="2091896"/>
            <a:ext cx="548610" cy="5486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76A7C7C-17C9-4BB4-A036-C96B4DC28531}"/>
              </a:ext>
            </a:extLst>
          </p:cNvPr>
          <p:cNvGrpSpPr/>
          <p:nvPr/>
        </p:nvGrpSpPr>
        <p:grpSpPr>
          <a:xfrm>
            <a:off x="6454961" y="2769381"/>
            <a:ext cx="1481007" cy="975043"/>
            <a:chOff x="8606615" y="3534345"/>
            <a:chExt cx="1974676" cy="1300057"/>
          </a:xfrm>
        </p:grpSpPr>
        <p:sp>
          <p:nvSpPr>
            <p:cNvPr id="34" name="Rectangle 15">
              <a:extLst>
                <a:ext uri="{FF2B5EF4-FFF2-40B4-BE49-F238E27FC236}">
                  <a16:creationId xmlns:a16="http://schemas.microsoft.com/office/drawing/2014/main" xmlns="" id="{01FAE05B-0190-410C-BE79-65CA0E63B1F9}"/>
                </a:ext>
              </a:extLst>
            </p:cNvPr>
            <p:cNvSpPr/>
            <p:nvPr/>
          </p:nvSpPr>
          <p:spPr>
            <a:xfrm>
              <a:off x="8606615" y="3902951"/>
              <a:ext cx="1974676" cy="931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88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The user can demonstrate on a projector or computer, or print the presentation and make it into a film to be used in a wider field</a:t>
              </a:r>
            </a:p>
          </p:txBody>
        </p:sp>
        <p:sp>
          <p:nvSpPr>
            <p:cNvPr id="35" name="TextBox 14">
              <a:extLst>
                <a:ext uri="{FF2B5EF4-FFF2-40B4-BE49-F238E27FC236}">
                  <a16:creationId xmlns:a16="http://schemas.microsoft.com/office/drawing/2014/main" xmlns="" id="{617D2BA9-4EBB-442D-88D2-FA5CEE8A4763}"/>
                </a:ext>
              </a:extLst>
            </p:cNvPr>
            <p:cNvSpPr txBox="1"/>
            <p:nvPr/>
          </p:nvSpPr>
          <p:spPr>
            <a:xfrm>
              <a:off x="8606615" y="3534345"/>
              <a:ext cx="197467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chemeClr val="bg1"/>
                  </a:solidFill>
                  <a:latin typeface="Arial"/>
                  <a:ea typeface="微软雅黑"/>
                  <a:cs typeface="Segoe UI" panose="020B0502040204020203" pitchFamily="34" charset="0"/>
                  <a:sym typeface="Arial"/>
                </a:rPr>
                <a:t>财务与金融</a:t>
              </a:r>
            </a:p>
          </p:txBody>
        </p:sp>
      </p:grpSp>
      <p:sp>
        <p:nvSpPr>
          <p:cNvPr id="36" name="Oval 17">
            <a:extLst>
              <a:ext uri="{FF2B5EF4-FFF2-40B4-BE49-F238E27FC236}">
                <a16:creationId xmlns:a16="http://schemas.microsoft.com/office/drawing/2014/main" xmlns="" id="{22AB9C17-AC5A-4C98-8017-9C718B72AFDD}"/>
              </a:ext>
            </a:extLst>
          </p:cNvPr>
          <p:cNvSpPr/>
          <p:nvPr/>
        </p:nvSpPr>
        <p:spPr>
          <a:xfrm>
            <a:off x="6921161" y="2091896"/>
            <a:ext cx="548610" cy="5486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7" name="TextBox 26">
            <a:extLst>
              <a:ext uri="{FF2B5EF4-FFF2-40B4-BE49-F238E27FC236}">
                <a16:creationId xmlns:a16="http://schemas.microsoft.com/office/drawing/2014/main" xmlns="" id="{E8F07C2D-315A-45C5-AF4C-A1B9E07F13D6}"/>
              </a:ext>
            </a:extLst>
          </p:cNvPr>
          <p:cNvSpPr txBox="1"/>
          <p:nvPr/>
        </p:nvSpPr>
        <p:spPr>
          <a:xfrm>
            <a:off x="2839819" y="1116920"/>
            <a:ext cx="34643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CONTENTS</a:t>
            </a:r>
            <a:endParaRPr lang="zh-CN" altLang="en-US" sz="27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8" name="Shape 2617">
            <a:extLst>
              <a:ext uri="{FF2B5EF4-FFF2-40B4-BE49-F238E27FC236}">
                <a16:creationId xmlns:a16="http://schemas.microsoft.com/office/drawing/2014/main" xmlns="" id="{7915011A-BB1A-46BB-8F6C-640419D29018}"/>
              </a:ext>
            </a:extLst>
          </p:cNvPr>
          <p:cNvSpPr/>
          <p:nvPr/>
        </p:nvSpPr>
        <p:spPr>
          <a:xfrm>
            <a:off x="5299336" y="2249688"/>
            <a:ext cx="284779" cy="233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8566" tIns="28566" rIns="28566" bIns="28566" anchor="ctr"/>
          <a:lstStyle/>
          <a:p>
            <a:pPr defTabSz="342378" fontAlgn="base">
              <a:spcBef>
                <a:spcPct val="0"/>
              </a:spcBef>
              <a:spcAft>
                <a:spcPct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50" dirty="0"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微软雅黑"/>
              <a:cs typeface="Gill Sans"/>
              <a:sym typeface="Arial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2605864-0C2B-48D5-B0D6-16B28A079788}"/>
              </a:ext>
            </a:extLst>
          </p:cNvPr>
          <p:cNvCxnSpPr>
            <a:cxnSpLocks/>
          </p:cNvCxnSpPr>
          <p:nvPr/>
        </p:nvCxnSpPr>
        <p:spPr>
          <a:xfrm>
            <a:off x="4336085" y="1617910"/>
            <a:ext cx="471830" cy="0"/>
          </a:xfrm>
          <a:prstGeom prst="line">
            <a:avLst/>
          </a:prstGeom>
          <a:ln w="28575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KSO_Shape">
            <a:extLst>
              <a:ext uri="{FF2B5EF4-FFF2-40B4-BE49-F238E27FC236}">
                <a16:creationId xmlns:a16="http://schemas.microsoft.com/office/drawing/2014/main" xmlns="" id="{D0580CDF-EDEA-4ED8-8DBB-FB73ED620C1A}"/>
              </a:ext>
            </a:extLst>
          </p:cNvPr>
          <p:cNvSpPr>
            <a:spLocks/>
          </p:cNvSpPr>
          <p:nvPr/>
        </p:nvSpPr>
        <p:spPr bwMode="auto">
          <a:xfrm>
            <a:off x="7108558" y="2251917"/>
            <a:ext cx="173815" cy="209416"/>
          </a:xfrm>
          <a:custGeom>
            <a:avLst/>
            <a:gdLst>
              <a:gd name="T0" fmla="*/ 331508 w 2789238"/>
              <a:gd name="T1" fmla="*/ 2017550 h 3357562"/>
              <a:gd name="T2" fmla="*/ 181631 w 2789238"/>
              <a:gd name="T3" fmla="*/ 2232892 h 3357562"/>
              <a:gd name="T4" fmla="*/ 106692 w 2789238"/>
              <a:gd name="T5" fmla="*/ 2733769 h 3357562"/>
              <a:gd name="T6" fmla="*/ 550290 w 2789238"/>
              <a:gd name="T7" fmla="*/ 2596878 h 3357562"/>
              <a:gd name="T8" fmla="*/ 597286 w 2789238"/>
              <a:gd name="T9" fmla="*/ 2503817 h 3357562"/>
              <a:gd name="T10" fmla="*/ 1234898 w 2789238"/>
              <a:gd name="T11" fmla="*/ 2133162 h 3357562"/>
              <a:gd name="T12" fmla="*/ 1089149 w 2789238"/>
              <a:gd name="T13" fmla="*/ 2339611 h 3357562"/>
              <a:gd name="T14" fmla="*/ 921490 w 2789238"/>
              <a:gd name="T15" fmla="*/ 2098542 h 3357562"/>
              <a:gd name="T16" fmla="*/ 1959198 w 2789238"/>
              <a:gd name="T17" fmla="*/ 1818089 h 3357562"/>
              <a:gd name="T18" fmla="*/ 1826151 w 2789238"/>
              <a:gd name="T19" fmla="*/ 2146184 h 3357562"/>
              <a:gd name="T20" fmla="*/ 1678814 w 2789238"/>
              <a:gd name="T21" fmla="*/ 2334211 h 3357562"/>
              <a:gd name="T22" fmla="*/ 1477814 w 2789238"/>
              <a:gd name="T23" fmla="*/ 2242738 h 3357562"/>
              <a:gd name="T24" fmla="*/ 2150990 w 2789238"/>
              <a:gd name="T25" fmla="*/ 2817937 h 3357562"/>
              <a:gd name="T26" fmla="*/ 2201161 w 2789238"/>
              <a:gd name="T27" fmla="*/ 2503182 h 3357562"/>
              <a:gd name="T28" fmla="*/ 2516157 w 2789238"/>
              <a:gd name="T29" fmla="*/ 3210507 h 3357562"/>
              <a:gd name="T30" fmla="*/ 2641266 w 2789238"/>
              <a:gd name="T31" fmla="*/ 2341834 h 3357562"/>
              <a:gd name="T32" fmla="*/ 2519332 w 2789238"/>
              <a:gd name="T33" fmla="*/ 2076309 h 3357562"/>
              <a:gd name="T34" fmla="*/ 1782331 w 2789238"/>
              <a:gd name="T35" fmla="*/ 1695490 h 3357562"/>
              <a:gd name="T36" fmla="*/ 1612131 w 2789238"/>
              <a:gd name="T37" fmla="*/ 1899716 h 3357562"/>
              <a:gd name="T38" fmla="*/ 1707392 w 2789238"/>
              <a:gd name="T39" fmla="*/ 2184615 h 3357562"/>
              <a:gd name="T40" fmla="*/ 1859810 w 2789238"/>
              <a:gd name="T41" fmla="*/ 1880976 h 3357562"/>
              <a:gd name="T42" fmla="*/ 944353 w 2789238"/>
              <a:gd name="T43" fmla="*/ 1922584 h 3357562"/>
              <a:gd name="T44" fmla="*/ 1109154 w 2789238"/>
              <a:gd name="T45" fmla="*/ 2222411 h 3357562"/>
              <a:gd name="T46" fmla="*/ 1176789 w 2789238"/>
              <a:gd name="T47" fmla="*/ 1899716 h 3357562"/>
              <a:gd name="T48" fmla="*/ 1006907 w 2789238"/>
              <a:gd name="T49" fmla="*/ 1695490 h 3357562"/>
              <a:gd name="T50" fmla="*/ 1060889 w 2789238"/>
              <a:gd name="T51" fmla="*/ 1664046 h 3357562"/>
              <a:gd name="T52" fmla="*/ 1278718 w 2789238"/>
              <a:gd name="T53" fmla="*/ 1877165 h 3357562"/>
              <a:gd name="T54" fmla="*/ 1578155 w 2789238"/>
              <a:gd name="T55" fmla="*/ 1833652 h 3357562"/>
              <a:gd name="T56" fmla="*/ 1751847 w 2789238"/>
              <a:gd name="T57" fmla="*/ 1614499 h 3357562"/>
              <a:gd name="T58" fmla="*/ 1802018 w 2789238"/>
              <a:gd name="T59" fmla="*/ 1588137 h 3357562"/>
              <a:gd name="T60" fmla="*/ 2504726 w 2789238"/>
              <a:gd name="T61" fmla="*/ 1940370 h 3357562"/>
              <a:gd name="T62" fmla="*/ 2686039 w 2789238"/>
              <a:gd name="T63" fmla="*/ 2163335 h 3357562"/>
              <a:gd name="T64" fmla="*/ 2781617 w 2789238"/>
              <a:gd name="T65" fmla="*/ 2597830 h 3357562"/>
              <a:gd name="T66" fmla="*/ 2775584 w 2789238"/>
              <a:gd name="T67" fmla="*/ 3264501 h 3357562"/>
              <a:gd name="T68" fmla="*/ 1967137 w 2789238"/>
              <a:gd name="T69" fmla="*/ 3344858 h 3357562"/>
              <a:gd name="T70" fmla="*/ 745893 w 2789238"/>
              <a:gd name="T71" fmla="*/ 3342634 h 3357562"/>
              <a:gd name="T72" fmla="*/ 9209 w 2789238"/>
              <a:gd name="T73" fmla="*/ 3261008 h 3357562"/>
              <a:gd name="T74" fmla="*/ 15877 w 2789238"/>
              <a:gd name="T75" fmla="*/ 2510804 h 3357562"/>
              <a:gd name="T76" fmla="*/ 137493 w 2789238"/>
              <a:gd name="T77" fmla="*/ 2096318 h 3357562"/>
              <a:gd name="T78" fmla="*/ 426134 w 2789238"/>
              <a:gd name="T79" fmla="*/ 1872401 h 3357562"/>
              <a:gd name="T80" fmla="*/ 1002462 w 2789238"/>
              <a:gd name="T81" fmla="*/ 1582737 h 3357562"/>
              <a:gd name="T82" fmla="*/ 1636927 w 2789238"/>
              <a:gd name="T83" fmla="*/ 52060 h 3357562"/>
              <a:gd name="T84" fmla="*/ 1829059 w 2789238"/>
              <a:gd name="T85" fmla="*/ 205700 h 3357562"/>
              <a:gd name="T86" fmla="*/ 1951960 w 2789238"/>
              <a:gd name="T87" fmla="*/ 437112 h 3357562"/>
              <a:gd name="T88" fmla="*/ 2016745 w 2789238"/>
              <a:gd name="T89" fmla="*/ 679317 h 3357562"/>
              <a:gd name="T90" fmla="*/ 2078037 w 2789238"/>
              <a:gd name="T91" fmla="*/ 818672 h 3357562"/>
              <a:gd name="T92" fmla="*/ 2026273 w 2789238"/>
              <a:gd name="T93" fmla="*/ 978343 h 3357562"/>
              <a:gd name="T94" fmla="*/ 1899243 w 2789238"/>
              <a:gd name="T95" fmla="*/ 1210073 h 3357562"/>
              <a:gd name="T96" fmla="*/ 1742044 w 2789238"/>
              <a:gd name="T97" fmla="*/ 1466563 h 3357562"/>
              <a:gd name="T98" fmla="*/ 1567061 w 2789238"/>
              <a:gd name="T99" fmla="*/ 1590047 h 3357562"/>
              <a:gd name="T100" fmla="*/ 1348253 w 2789238"/>
              <a:gd name="T101" fmla="*/ 1619251 h 3357562"/>
              <a:gd name="T102" fmla="*/ 1149452 w 2789238"/>
              <a:gd name="T103" fmla="*/ 1543065 h 3357562"/>
              <a:gd name="T104" fmla="*/ 996699 w 2789238"/>
              <a:gd name="T105" fmla="*/ 1385616 h 3357562"/>
              <a:gd name="T106" fmla="*/ 834736 w 2789238"/>
              <a:gd name="T107" fmla="*/ 1043101 h 3357562"/>
              <a:gd name="T108" fmla="*/ 729937 w 2789238"/>
              <a:gd name="T109" fmla="*/ 914538 h 3357562"/>
              <a:gd name="T110" fmla="*/ 722633 w 2789238"/>
              <a:gd name="T111" fmla="*/ 735186 h 3357562"/>
              <a:gd name="T112" fmla="*/ 819175 w 2789238"/>
              <a:gd name="T113" fmla="*/ 578372 h 3357562"/>
              <a:gd name="T114" fmla="*/ 901109 w 2789238"/>
              <a:gd name="T115" fmla="*/ 317438 h 3357562"/>
              <a:gd name="T116" fmla="*/ 1057991 w 2789238"/>
              <a:gd name="T117" fmla="*/ 121261 h 3357562"/>
              <a:gd name="T118" fmla="*/ 1278704 w 2789238"/>
              <a:gd name="T119" fmla="*/ 13332 h 3357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9238" h="3357562">
                <a:moveTo>
                  <a:pt x="823371" y="1838416"/>
                </a:moveTo>
                <a:lnTo>
                  <a:pt x="786220" y="1851756"/>
                </a:lnTo>
                <a:lnTo>
                  <a:pt x="750338" y="1864461"/>
                </a:lnTo>
                <a:lnTo>
                  <a:pt x="715409" y="1875895"/>
                </a:lnTo>
                <a:lnTo>
                  <a:pt x="681433" y="1886693"/>
                </a:lnTo>
                <a:lnTo>
                  <a:pt x="616338" y="1907338"/>
                </a:lnTo>
                <a:lnTo>
                  <a:pt x="554736" y="1927030"/>
                </a:lnTo>
                <a:lnTo>
                  <a:pt x="524570" y="1936876"/>
                </a:lnTo>
                <a:lnTo>
                  <a:pt x="494721" y="1947040"/>
                </a:lnTo>
                <a:lnTo>
                  <a:pt x="465191" y="1957839"/>
                </a:lnTo>
                <a:lnTo>
                  <a:pt x="435660" y="1969273"/>
                </a:lnTo>
                <a:lnTo>
                  <a:pt x="406129" y="1981660"/>
                </a:lnTo>
                <a:lnTo>
                  <a:pt x="391205" y="1988330"/>
                </a:lnTo>
                <a:lnTo>
                  <a:pt x="376598" y="1995000"/>
                </a:lnTo>
                <a:lnTo>
                  <a:pt x="361674" y="2002305"/>
                </a:lnTo>
                <a:lnTo>
                  <a:pt x="346750" y="2009928"/>
                </a:lnTo>
                <a:lnTo>
                  <a:pt x="331508" y="2017550"/>
                </a:lnTo>
                <a:lnTo>
                  <a:pt x="316266" y="2025808"/>
                </a:lnTo>
                <a:lnTo>
                  <a:pt x="303882" y="2038513"/>
                </a:lnTo>
                <a:lnTo>
                  <a:pt x="290546" y="2052488"/>
                </a:lnTo>
                <a:lnTo>
                  <a:pt x="276892" y="2068051"/>
                </a:lnTo>
                <a:lnTo>
                  <a:pt x="269906" y="2076309"/>
                </a:lnTo>
                <a:lnTo>
                  <a:pt x="262602" y="2085202"/>
                </a:lnTo>
                <a:lnTo>
                  <a:pt x="255617" y="2095048"/>
                </a:lnTo>
                <a:lnTo>
                  <a:pt x="248313" y="2104894"/>
                </a:lnTo>
                <a:lnTo>
                  <a:pt x="240692" y="2115693"/>
                </a:lnTo>
                <a:lnTo>
                  <a:pt x="233707" y="2127445"/>
                </a:lnTo>
                <a:lnTo>
                  <a:pt x="226403" y="2139514"/>
                </a:lnTo>
                <a:lnTo>
                  <a:pt x="218782" y="2152536"/>
                </a:lnTo>
                <a:lnTo>
                  <a:pt x="211479" y="2166829"/>
                </a:lnTo>
                <a:lnTo>
                  <a:pt x="204176" y="2181121"/>
                </a:lnTo>
                <a:lnTo>
                  <a:pt x="196555" y="2197637"/>
                </a:lnTo>
                <a:lnTo>
                  <a:pt x="189252" y="2214788"/>
                </a:lnTo>
                <a:lnTo>
                  <a:pt x="181631" y="2232892"/>
                </a:lnTo>
                <a:lnTo>
                  <a:pt x="174645" y="2252267"/>
                </a:lnTo>
                <a:lnTo>
                  <a:pt x="167659" y="2272594"/>
                </a:lnTo>
                <a:lnTo>
                  <a:pt x="160991" y="2294509"/>
                </a:lnTo>
                <a:lnTo>
                  <a:pt x="154323" y="2317695"/>
                </a:lnTo>
                <a:lnTo>
                  <a:pt x="147972" y="2341834"/>
                </a:lnTo>
                <a:lnTo>
                  <a:pt x="141939" y="2367561"/>
                </a:lnTo>
                <a:lnTo>
                  <a:pt x="135906" y="2394558"/>
                </a:lnTo>
                <a:lnTo>
                  <a:pt x="130825" y="2422825"/>
                </a:lnTo>
                <a:lnTo>
                  <a:pt x="125744" y="2452999"/>
                </a:lnTo>
                <a:lnTo>
                  <a:pt x="121299" y="2484125"/>
                </a:lnTo>
                <a:lnTo>
                  <a:pt x="116853" y="2517157"/>
                </a:lnTo>
                <a:lnTo>
                  <a:pt x="113043" y="2551776"/>
                </a:lnTo>
                <a:lnTo>
                  <a:pt x="109550" y="2588302"/>
                </a:lnTo>
                <a:lnTo>
                  <a:pt x="109232" y="2597195"/>
                </a:lnTo>
                <a:lnTo>
                  <a:pt x="108597" y="2613393"/>
                </a:lnTo>
                <a:lnTo>
                  <a:pt x="107645" y="2663576"/>
                </a:lnTo>
                <a:lnTo>
                  <a:pt x="106692" y="2733769"/>
                </a:lnTo>
                <a:lnTo>
                  <a:pt x="105422" y="2818572"/>
                </a:lnTo>
                <a:lnTo>
                  <a:pt x="103834" y="3000882"/>
                </a:lnTo>
                <a:lnTo>
                  <a:pt x="101929" y="3189862"/>
                </a:lnTo>
                <a:lnTo>
                  <a:pt x="154005" y="3196850"/>
                </a:lnTo>
                <a:lnTo>
                  <a:pt x="207351" y="3203837"/>
                </a:lnTo>
                <a:lnTo>
                  <a:pt x="261332" y="3210507"/>
                </a:lnTo>
                <a:lnTo>
                  <a:pt x="316266" y="3216542"/>
                </a:lnTo>
                <a:lnTo>
                  <a:pt x="371835" y="3222259"/>
                </a:lnTo>
                <a:lnTo>
                  <a:pt x="428039" y="3227976"/>
                </a:lnTo>
                <a:lnTo>
                  <a:pt x="484560" y="3233375"/>
                </a:lnTo>
                <a:lnTo>
                  <a:pt x="541082" y="3238139"/>
                </a:lnTo>
                <a:lnTo>
                  <a:pt x="542669" y="3047254"/>
                </a:lnTo>
                <a:lnTo>
                  <a:pt x="543940" y="2927831"/>
                </a:lnTo>
                <a:lnTo>
                  <a:pt x="545527" y="2805867"/>
                </a:lnTo>
                <a:lnTo>
                  <a:pt x="547750" y="2691844"/>
                </a:lnTo>
                <a:lnTo>
                  <a:pt x="548703" y="2641343"/>
                </a:lnTo>
                <a:lnTo>
                  <a:pt x="550290" y="2596878"/>
                </a:lnTo>
                <a:lnTo>
                  <a:pt x="552196" y="2559082"/>
                </a:lnTo>
                <a:lnTo>
                  <a:pt x="554101" y="2530179"/>
                </a:lnTo>
                <a:lnTo>
                  <a:pt x="554736" y="2519380"/>
                </a:lnTo>
                <a:lnTo>
                  <a:pt x="556006" y="2511122"/>
                </a:lnTo>
                <a:lnTo>
                  <a:pt x="556959" y="2505722"/>
                </a:lnTo>
                <a:lnTo>
                  <a:pt x="557276" y="2504134"/>
                </a:lnTo>
                <a:lnTo>
                  <a:pt x="558229" y="2503182"/>
                </a:lnTo>
                <a:lnTo>
                  <a:pt x="561404" y="2500958"/>
                </a:lnTo>
                <a:lnTo>
                  <a:pt x="565532" y="2498735"/>
                </a:lnTo>
                <a:lnTo>
                  <a:pt x="569342" y="2497464"/>
                </a:lnTo>
                <a:lnTo>
                  <a:pt x="573470" y="2496512"/>
                </a:lnTo>
                <a:lnTo>
                  <a:pt x="577916" y="2496512"/>
                </a:lnTo>
                <a:lnTo>
                  <a:pt x="582044" y="2496829"/>
                </a:lnTo>
                <a:lnTo>
                  <a:pt x="585854" y="2497464"/>
                </a:lnTo>
                <a:lnTo>
                  <a:pt x="589982" y="2499370"/>
                </a:lnTo>
                <a:lnTo>
                  <a:pt x="593793" y="2501276"/>
                </a:lnTo>
                <a:lnTo>
                  <a:pt x="597286" y="2503817"/>
                </a:lnTo>
                <a:lnTo>
                  <a:pt x="600144" y="2506675"/>
                </a:lnTo>
                <a:lnTo>
                  <a:pt x="602684" y="2510169"/>
                </a:lnTo>
                <a:lnTo>
                  <a:pt x="604589" y="2513980"/>
                </a:lnTo>
                <a:lnTo>
                  <a:pt x="606177" y="2517792"/>
                </a:lnTo>
                <a:lnTo>
                  <a:pt x="606812" y="2521921"/>
                </a:lnTo>
                <a:lnTo>
                  <a:pt x="607129" y="2526367"/>
                </a:lnTo>
                <a:lnTo>
                  <a:pt x="607129" y="3247985"/>
                </a:lnTo>
                <a:lnTo>
                  <a:pt x="668096" y="3251479"/>
                </a:lnTo>
                <a:lnTo>
                  <a:pt x="732874" y="3254973"/>
                </a:lnTo>
                <a:lnTo>
                  <a:pt x="800509" y="3257832"/>
                </a:lnTo>
                <a:lnTo>
                  <a:pt x="870367" y="3260690"/>
                </a:lnTo>
                <a:lnTo>
                  <a:pt x="940860" y="3263231"/>
                </a:lnTo>
                <a:lnTo>
                  <a:pt x="1011670" y="3265454"/>
                </a:lnTo>
                <a:lnTo>
                  <a:pt x="1081211" y="3267360"/>
                </a:lnTo>
                <a:lnTo>
                  <a:pt x="1148846" y="3268630"/>
                </a:lnTo>
                <a:lnTo>
                  <a:pt x="1313012" y="2233210"/>
                </a:lnTo>
                <a:lnTo>
                  <a:pt x="1234898" y="2133162"/>
                </a:lnTo>
                <a:lnTo>
                  <a:pt x="1232676" y="2135385"/>
                </a:lnTo>
                <a:lnTo>
                  <a:pt x="1229818" y="2138879"/>
                </a:lnTo>
                <a:lnTo>
                  <a:pt x="1223150" y="2148089"/>
                </a:lnTo>
                <a:lnTo>
                  <a:pt x="1215529" y="2160159"/>
                </a:lnTo>
                <a:lnTo>
                  <a:pt x="1206638" y="2174451"/>
                </a:lnTo>
                <a:lnTo>
                  <a:pt x="1185998" y="2207801"/>
                </a:lnTo>
                <a:lnTo>
                  <a:pt x="1164088" y="2244326"/>
                </a:lnTo>
                <a:lnTo>
                  <a:pt x="1143130" y="2280534"/>
                </a:lnTo>
                <a:lnTo>
                  <a:pt x="1124078" y="2311025"/>
                </a:lnTo>
                <a:lnTo>
                  <a:pt x="1116140" y="2323095"/>
                </a:lnTo>
                <a:lnTo>
                  <a:pt x="1109789" y="2332623"/>
                </a:lnTo>
                <a:lnTo>
                  <a:pt x="1105026" y="2338658"/>
                </a:lnTo>
                <a:lnTo>
                  <a:pt x="1103121" y="2340563"/>
                </a:lnTo>
                <a:lnTo>
                  <a:pt x="1102168" y="2340881"/>
                </a:lnTo>
                <a:lnTo>
                  <a:pt x="1097723" y="2341516"/>
                </a:lnTo>
                <a:lnTo>
                  <a:pt x="1093595" y="2340563"/>
                </a:lnTo>
                <a:lnTo>
                  <a:pt x="1089149" y="2339611"/>
                </a:lnTo>
                <a:lnTo>
                  <a:pt x="1084704" y="2337705"/>
                </a:lnTo>
                <a:lnTo>
                  <a:pt x="1080576" y="2335164"/>
                </a:lnTo>
                <a:lnTo>
                  <a:pt x="1076448" y="2332623"/>
                </a:lnTo>
                <a:lnTo>
                  <a:pt x="1073273" y="2329447"/>
                </a:lnTo>
                <a:lnTo>
                  <a:pt x="1070097" y="2326588"/>
                </a:lnTo>
                <a:lnTo>
                  <a:pt x="1054855" y="2307214"/>
                </a:lnTo>
                <a:lnTo>
                  <a:pt x="1040566" y="2287839"/>
                </a:lnTo>
                <a:lnTo>
                  <a:pt x="1025960" y="2268465"/>
                </a:lnTo>
                <a:lnTo>
                  <a:pt x="1012623" y="2249091"/>
                </a:lnTo>
                <a:lnTo>
                  <a:pt x="999287" y="2230034"/>
                </a:lnTo>
                <a:lnTo>
                  <a:pt x="986585" y="2210659"/>
                </a:lnTo>
                <a:lnTo>
                  <a:pt x="974519" y="2191603"/>
                </a:lnTo>
                <a:lnTo>
                  <a:pt x="963087" y="2172546"/>
                </a:lnTo>
                <a:lnTo>
                  <a:pt x="951974" y="2153807"/>
                </a:lnTo>
                <a:lnTo>
                  <a:pt x="941177" y="2135067"/>
                </a:lnTo>
                <a:lnTo>
                  <a:pt x="931334" y="2116963"/>
                </a:lnTo>
                <a:lnTo>
                  <a:pt x="921490" y="2098542"/>
                </a:lnTo>
                <a:lnTo>
                  <a:pt x="912599" y="2080755"/>
                </a:lnTo>
                <a:lnTo>
                  <a:pt x="904026" y="2063287"/>
                </a:lnTo>
                <a:lnTo>
                  <a:pt x="895770" y="2046136"/>
                </a:lnTo>
                <a:lnTo>
                  <a:pt x="888149" y="2029620"/>
                </a:lnTo>
                <a:lnTo>
                  <a:pt x="880528" y="2013104"/>
                </a:lnTo>
                <a:lnTo>
                  <a:pt x="873860" y="1997223"/>
                </a:lnTo>
                <a:lnTo>
                  <a:pt x="867509" y="1981978"/>
                </a:lnTo>
                <a:lnTo>
                  <a:pt x="861793" y="1967050"/>
                </a:lnTo>
                <a:lnTo>
                  <a:pt x="851315" y="1938782"/>
                </a:lnTo>
                <a:lnTo>
                  <a:pt x="842741" y="1913373"/>
                </a:lnTo>
                <a:lnTo>
                  <a:pt x="835438" y="1889870"/>
                </a:lnTo>
                <a:lnTo>
                  <a:pt x="830040" y="1869860"/>
                </a:lnTo>
                <a:lnTo>
                  <a:pt x="825912" y="1852391"/>
                </a:lnTo>
                <a:lnTo>
                  <a:pt x="824642" y="1844768"/>
                </a:lnTo>
                <a:lnTo>
                  <a:pt x="823371" y="1838416"/>
                </a:lnTo>
                <a:close/>
                <a:moveTo>
                  <a:pt x="1960151" y="1811419"/>
                </a:moveTo>
                <a:lnTo>
                  <a:pt x="1959198" y="1818089"/>
                </a:lnTo>
                <a:lnTo>
                  <a:pt x="1957928" y="1825394"/>
                </a:lnTo>
                <a:lnTo>
                  <a:pt x="1953483" y="1843498"/>
                </a:lnTo>
                <a:lnTo>
                  <a:pt x="1947767" y="1864778"/>
                </a:lnTo>
                <a:lnTo>
                  <a:pt x="1940146" y="1889870"/>
                </a:lnTo>
                <a:lnTo>
                  <a:pt x="1930620" y="1917184"/>
                </a:lnTo>
                <a:lnTo>
                  <a:pt x="1919506" y="1947358"/>
                </a:lnTo>
                <a:lnTo>
                  <a:pt x="1913473" y="1963238"/>
                </a:lnTo>
                <a:lnTo>
                  <a:pt x="1906805" y="1980072"/>
                </a:lnTo>
                <a:lnTo>
                  <a:pt x="1899819" y="1997223"/>
                </a:lnTo>
                <a:lnTo>
                  <a:pt x="1892198" y="2014692"/>
                </a:lnTo>
                <a:lnTo>
                  <a:pt x="1884260" y="2032478"/>
                </a:lnTo>
                <a:lnTo>
                  <a:pt x="1875686" y="2050582"/>
                </a:lnTo>
                <a:lnTo>
                  <a:pt x="1866795" y="2069321"/>
                </a:lnTo>
                <a:lnTo>
                  <a:pt x="1857587" y="2088061"/>
                </a:lnTo>
                <a:lnTo>
                  <a:pt x="1847426" y="2107117"/>
                </a:lnTo>
                <a:lnTo>
                  <a:pt x="1836947" y="2126492"/>
                </a:lnTo>
                <a:lnTo>
                  <a:pt x="1826151" y="2146184"/>
                </a:lnTo>
                <a:lnTo>
                  <a:pt x="1814719" y="2165558"/>
                </a:lnTo>
                <a:lnTo>
                  <a:pt x="1803288" y="2185568"/>
                </a:lnTo>
                <a:lnTo>
                  <a:pt x="1790587" y="2205260"/>
                </a:lnTo>
                <a:lnTo>
                  <a:pt x="1777885" y="2224952"/>
                </a:lnTo>
                <a:lnTo>
                  <a:pt x="1764549" y="2245279"/>
                </a:lnTo>
                <a:lnTo>
                  <a:pt x="1750895" y="2264971"/>
                </a:lnTo>
                <a:lnTo>
                  <a:pt x="1736606" y="2284663"/>
                </a:lnTo>
                <a:lnTo>
                  <a:pt x="1721999" y="2304355"/>
                </a:lnTo>
                <a:lnTo>
                  <a:pt x="1706757" y="2323412"/>
                </a:lnTo>
                <a:lnTo>
                  <a:pt x="1703899" y="2326588"/>
                </a:lnTo>
                <a:lnTo>
                  <a:pt x="1700724" y="2328812"/>
                </a:lnTo>
                <a:lnTo>
                  <a:pt x="1697866" y="2331035"/>
                </a:lnTo>
                <a:lnTo>
                  <a:pt x="1694056" y="2332623"/>
                </a:lnTo>
                <a:lnTo>
                  <a:pt x="1690245" y="2333576"/>
                </a:lnTo>
                <a:lnTo>
                  <a:pt x="1686435" y="2334211"/>
                </a:lnTo>
                <a:lnTo>
                  <a:pt x="1682624" y="2334846"/>
                </a:lnTo>
                <a:lnTo>
                  <a:pt x="1678814" y="2334211"/>
                </a:lnTo>
                <a:lnTo>
                  <a:pt x="1677544" y="2333576"/>
                </a:lnTo>
                <a:lnTo>
                  <a:pt x="1675956" y="2331988"/>
                </a:lnTo>
                <a:lnTo>
                  <a:pt x="1670876" y="2326906"/>
                </a:lnTo>
                <a:lnTo>
                  <a:pt x="1664525" y="2318330"/>
                </a:lnTo>
                <a:lnTo>
                  <a:pt x="1657222" y="2307532"/>
                </a:lnTo>
                <a:lnTo>
                  <a:pt x="1638804" y="2280534"/>
                </a:lnTo>
                <a:lnTo>
                  <a:pt x="1618165" y="2248773"/>
                </a:lnTo>
                <a:lnTo>
                  <a:pt x="1596572" y="2216059"/>
                </a:lnTo>
                <a:lnTo>
                  <a:pt x="1576885" y="2185886"/>
                </a:lnTo>
                <a:lnTo>
                  <a:pt x="1568311" y="2173499"/>
                </a:lnTo>
                <a:lnTo>
                  <a:pt x="1560690" y="2162700"/>
                </a:lnTo>
                <a:lnTo>
                  <a:pt x="1554340" y="2154124"/>
                </a:lnTo>
                <a:lnTo>
                  <a:pt x="1549577" y="2148407"/>
                </a:lnTo>
                <a:lnTo>
                  <a:pt x="1537828" y="2161429"/>
                </a:lnTo>
                <a:lnTo>
                  <a:pt x="1512743" y="2190967"/>
                </a:lnTo>
                <a:lnTo>
                  <a:pt x="1475908" y="2233210"/>
                </a:lnTo>
                <a:lnTo>
                  <a:pt x="1477814" y="2242738"/>
                </a:lnTo>
                <a:lnTo>
                  <a:pt x="1482259" y="2270053"/>
                </a:lnTo>
                <a:lnTo>
                  <a:pt x="1498136" y="2368831"/>
                </a:lnTo>
                <a:lnTo>
                  <a:pt x="1546719" y="2680410"/>
                </a:lnTo>
                <a:lnTo>
                  <a:pt x="1601653" y="3027244"/>
                </a:lnTo>
                <a:lnTo>
                  <a:pt x="1624198" y="3169853"/>
                </a:lnTo>
                <a:lnTo>
                  <a:pt x="1640075" y="3268630"/>
                </a:lnTo>
                <a:lnTo>
                  <a:pt x="1706122" y="3267360"/>
                </a:lnTo>
                <a:lnTo>
                  <a:pt x="1772805" y="3265454"/>
                </a:lnTo>
                <a:lnTo>
                  <a:pt x="1838535" y="3263231"/>
                </a:lnTo>
                <a:lnTo>
                  <a:pt x="1903630" y="3261008"/>
                </a:lnTo>
                <a:lnTo>
                  <a:pt x="1967772" y="3257832"/>
                </a:lnTo>
                <a:lnTo>
                  <a:pt x="2030644" y="3254973"/>
                </a:lnTo>
                <a:lnTo>
                  <a:pt x="2091929" y="3251479"/>
                </a:lnTo>
                <a:lnTo>
                  <a:pt x="2151308" y="3247985"/>
                </a:lnTo>
                <a:lnTo>
                  <a:pt x="2150990" y="3163818"/>
                </a:lnTo>
                <a:lnTo>
                  <a:pt x="2150673" y="3057100"/>
                </a:lnTo>
                <a:lnTo>
                  <a:pt x="2150990" y="2817937"/>
                </a:lnTo>
                <a:lnTo>
                  <a:pt x="2152261" y="2526367"/>
                </a:lnTo>
                <a:lnTo>
                  <a:pt x="2152261" y="2521921"/>
                </a:lnTo>
                <a:lnTo>
                  <a:pt x="2153213" y="2517792"/>
                </a:lnTo>
                <a:lnTo>
                  <a:pt x="2154801" y="2513980"/>
                </a:lnTo>
                <a:lnTo>
                  <a:pt x="2156706" y="2510169"/>
                </a:lnTo>
                <a:lnTo>
                  <a:pt x="2159246" y="2506675"/>
                </a:lnTo>
                <a:lnTo>
                  <a:pt x="2162104" y="2503817"/>
                </a:lnTo>
                <a:lnTo>
                  <a:pt x="2165597" y="2501276"/>
                </a:lnTo>
                <a:lnTo>
                  <a:pt x="2169090" y="2499370"/>
                </a:lnTo>
                <a:lnTo>
                  <a:pt x="2173218" y="2497464"/>
                </a:lnTo>
                <a:lnTo>
                  <a:pt x="2177346" y="2496829"/>
                </a:lnTo>
                <a:lnTo>
                  <a:pt x="2181474" y="2496512"/>
                </a:lnTo>
                <a:lnTo>
                  <a:pt x="2185602" y="2496829"/>
                </a:lnTo>
                <a:lnTo>
                  <a:pt x="2189730" y="2497464"/>
                </a:lnTo>
                <a:lnTo>
                  <a:pt x="2193858" y="2498735"/>
                </a:lnTo>
                <a:lnTo>
                  <a:pt x="2197351" y="2500958"/>
                </a:lnTo>
                <a:lnTo>
                  <a:pt x="2201161" y="2503182"/>
                </a:lnTo>
                <a:lnTo>
                  <a:pt x="2201479" y="2504134"/>
                </a:lnTo>
                <a:lnTo>
                  <a:pt x="2201796" y="2506040"/>
                </a:lnTo>
                <a:lnTo>
                  <a:pt x="2202749" y="2512710"/>
                </a:lnTo>
                <a:lnTo>
                  <a:pt x="2203384" y="2523191"/>
                </a:lnTo>
                <a:lnTo>
                  <a:pt x="2204019" y="2537166"/>
                </a:lnTo>
                <a:lnTo>
                  <a:pt x="2205607" y="2574009"/>
                </a:lnTo>
                <a:lnTo>
                  <a:pt x="2206877" y="2621334"/>
                </a:lnTo>
                <a:lnTo>
                  <a:pt x="2207829" y="2676916"/>
                </a:lnTo>
                <a:lnTo>
                  <a:pt x="2208782" y="2739168"/>
                </a:lnTo>
                <a:lnTo>
                  <a:pt x="2210052" y="2873519"/>
                </a:lnTo>
                <a:lnTo>
                  <a:pt x="2211005" y="3007870"/>
                </a:lnTo>
                <a:lnTo>
                  <a:pt x="2211640" y="3124434"/>
                </a:lnTo>
                <a:lnTo>
                  <a:pt x="2211957" y="3238139"/>
                </a:lnTo>
                <a:lnTo>
                  <a:pt x="2330398" y="3227976"/>
                </a:lnTo>
                <a:lnTo>
                  <a:pt x="2392635" y="3222259"/>
                </a:lnTo>
                <a:lnTo>
                  <a:pt x="2454555" y="3216542"/>
                </a:lnTo>
                <a:lnTo>
                  <a:pt x="2516157" y="3210507"/>
                </a:lnTo>
                <a:lnTo>
                  <a:pt x="2576489" y="3203837"/>
                </a:lnTo>
                <a:lnTo>
                  <a:pt x="2633645" y="3196850"/>
                </a:lnTo>
                <a:lnTo>
                  <a:pt x="2687309" y="3189862"/>
                </a:lnTo>
                <a:lnTo>
                  <a:pt x="2684134" y="2851921"/>
                </a:lnTo>
                <a:lnTo>
                  <a:pt x="2682228" y="2709630"/>
                </a:lnTo>
                <a:lnTo>
                  <a:pt x="2681276" y="2654366"/>
                </a:lnTo>
                <a:lnTo>
                  <a:pt x="2680641" y="2613393"/>
                </a:lnTo>
                <a:lnTo>
                  <a:pt x="2680006" y="2597195"/>
                </a:lnTo>
                <a:lnTo>
                  <a:pt x="2679371" y="2588302"/>
                </a:lnTo>
                <a:lnTo>
                  <a:pt x="2676195" y="2551776"/>
                </a:lnTo>
                <a:lnTo>
                  <a:pt x="2672385" y="2517157"/>
                </a:lnTo>
                <a:lnTo>
                  <a:pt x="2668257" y="2484125"/>
                </a:lnTo>
                <a:lnTo>
                  <a:pt x="2663494" y="2452999"/>
                </a:lnTo>
                <a:lnTo>
                  <a:pt x="2658731" y="2422825"/>
                </a:lnTo>
                <a:lnTo>
                  <a:pt x="2653015" y="2394558"/>
                </a:lnTo>
                <a:lnTo>
                  <a:pt x="2647299" y="2367561"/>
                </a:lnTo>
                <a:lnTo>
                  <a:pt x="2641266" y="2341834"/>
                </a:lnTo>
                <a:lnTo>
                  <a:pt x="2634916" y="2317695"/>
                </a:lnTo>
                <a:lnTo>
                  <a:pt x="2628565" y="2294509"/>
                </a:lnTo>
                <a:lnTo>
                  <a:pt x="2621579" y="2272594"/>
                </a:lnTo>
                <a:lnTo>
                  <a:pt x="2614593" y="2252267"/>
                </a:lnTo>
                <a:lnTo>
                  <a:pt x="2607290" y="2232892"/>
                </a:lnTo>
                <a:lnTo>
                  <a:pt x="2600304" y="2214788"/>
                </a:lnTo>
                <a:lnTo>
                  <a:pt x="2592683" y="2197637"/>
                </a:lnTo>
                <a:lnTo>
                  <a:pt x="2585062" y="2181121"/>
                </a:lnTo>
                <a:lnTo>
                  <a:pt x="2578077" y="2166829"/>
                </a:lnTo>
                <a:lnTo>
                  <a:pt x="2570456" y="2152536"/>
                </a:lnTo>
                <a:lnTo>
                  <a:pt x="2563152" y="2139514"/>
                </a:lnTo>
                <a:lnTo>
                  <a:pt x="2555531" y="2127445"/>
                </a:lnTo>
                <a:lnTo>
                  <a:pt x="2548228" y="2115693"/>
                </a:lnTo>
                <a:lnTo>
                  <a:pt x="2540925" y="2104894"/>
                </a:lnTo>
                <a:lnTo>
                  <a:pt x="2533621" y="2095048"/>
                </a:lnTo>
                <a:lnTo>
                  <a:pt x="2526318" y="2085520"/>
                </a:lnTo>
                <a:lnTo>
                  <a:pt x="2519332" y="2076309"/>
                </a:lnTo>
                <a:lnTo>
                  <a:pt x="2512347" y="2068051"/>
                </a:lnTo>
                <a:lnTo>
                  <a:pt x="2498375" y="2052488"/>
                </a:lnTo>
                <a:lnTo>
                  <a:pt x="2485356" y="2038513"/>
                </a:lnTo>
                <a:lnTo>
                  <a:pt x="2472972" y="2025808"/>
                </a:lnTo>
                <a:lnTo>
                  <a:pt x="2442806" y="2009610"/>
                </a:lnTo>
                <a:lnTo>
                  <a:pt x="2412640" y="1993729"/>
                </a:lnTo>
                <a:lnTo>
                  <a:pt x="2382474" y="1979437"/>
                </a:lnTo>
                <a:lnTo>
                  <a:pt x="2352943" y="1965144"/>
                </a:lnTo>
                <a:lnTo>
                  <a:pt x="2322777" y="1951487"/>
                </a:lnTo>
                <a:lnTo>
                  <a:pt x="2292612" y="1938465"/>
                </a:lnTo>
                <a:lnTo>
                  <a:pt x="2262446" y="1925760"/>
                </a:lnTo>
                <a:lnTo>
                  <a:pt x="2231645" y="1913373"/>
                </a:lnTo>
                <a:lnTo>
                  <a:pt x="2200526" y="1900986"/>
                </a:lnTo>
                <a:lnTo>
                  <a:pt x="2168772" y="1888599"/>
                </a:lnTo>
                <a:lnTo>
                  <a:pt x="2103042" y="1864143"/>
                </a:lnTo>
                <a:lnTo>
                  <a:pt x="1960151" y="1811419"/>
                </a:lnTo>
                <a:close/>
                <a:moveTo>
                  <a:pt x="1782331" y="1695490"/>
                </a:moveTo>
                <a:lnTo>
                  <a:pt x="1773122" y="1713594"/>
                </a:lnTo>
                <a:lnTo>
                  <a:pt x="1767724" y="1723440"/>
                </a:lnTo>
                <a:lnTo>
                  <a:pt x="1761691" y="1733286"/>
                </a:lnTo>
                <a:lnTo>
                  <a:pt x="1755340" y="1744085"/>
                </a:lnTo>
                <a:lnTo>
                  <a:pt x="1748037" y="1755201"/>
                </a:lnTo>
                <a:lnTo>
                  <a:pt x="1740416" y="1766636"/>
                </a:lnTo>
                <a:lnTo>
                  <a:pt x="1731843" y="1778705"/>
                </a:lnTo>
                <a:lnTo>
                  <a:pt x="1722951" y="1790139"/>
                </a:lnTo>
                <a:lnTo>
                  <a:pt x="1713425" y="1802526"/>
                </a:lnTo>
                <a:lnTo>
                  <a:pt x="1703264" y="1814278"/>
                </a:lnTo>
                <a:lnTo>
                  <a:pt x="1692468" y="1826665"/>
                </a:lnTo>
                <a:lnTo>
                  <a:pt x="1681037" y="1838734"/>
                </a:lnTo>
                <a:lnTo>
                  <a:pt x="1668653" y="1851121"/>
                </a:lnTo>
                <a:lnTo>
                  <a:pt x="1655634" y="1863508"/>
                </a:lnTo>
                <a:lnTo>
                  <a:pt x="1641980" y="1875577"/>
                </a:lnTo>
                <a:lnTo>
                  <a:pt x="1627373" y="1887964"/>
                </a:lnTo>
                <a:lnTo>
                  <a:pt x="1612131" y="1899716"/>
                </a:lnTo>
                <a:lnTo>
                  <a:pt x="1596255" y="1911467"/>
                </a:lnTo>
                <a:lnTo>
                  <a:pt x="1579425" y="1922901"/>
                </a:lnTo>
                <a:lnTo>
                  <a:pt x="1561643" y="1933700"/>
                </a:lnTo>
                <a:lnTo>
                  <a:pt x="1543544" y="1944499"/>
                </a:lnTo>
                <a:lnTo>
                  <a:pt x="1524174" y="1954980"/>
                </a:lnTo>
                <a:lnTo>
                  <a:pt x="1504169" y="1964509"/>
                </a:lnTo>
                <a:lnTo>
                  <a:pt x="1506392" y="1967050"/>
                </a:lnTo>
                <a:lnTo>
                  <a:pt x="1509250" y="1970543"/>
                </a:lnTo>
                <a:lnTo>
                  <a:pt x="1517188" y="1980707"/>
                </a:lnTo>
                <a:lnTo>
                  <a:pt x="1527032" y="1995000"/>
                </a:lnTo>
                <a:lnTo>
                  <a:pt x="1539416" y="2011833"/>
                </a:lnTo>
                <a:lnTo>
                  <a:pt x="1567041" y="2052488"/>
                </a:lnTo>
                <a:lnTo>
                  <a:pt x="1597525" y="2097589"/>
                </a:lnTo>
                <a:lnTo>
                  <a:pt x="1652776" y="2181439"/>
                </a:lnTo>
                <a:lnTo>
                  <a:pt x="1679767" y="2222411"/>
                </a:lnTo>
                <a:lnTo>
                  <a:pt x="1694056" y="2203354"/>
                </a:lnTo>
                <a:lnTo>
                  <a:pt x="1707392" y="2184615"/>
                </a:lnTo>
                <a:lnTo>
                  <a:pt x="1720411" y="2165558"/>
                </a:lnTo>
                <a:lnTo>
                  <a:pt x="1732795" y="2146501"/>
                </a:lnTo>
                <a:lnTo>
                  <a:pt x="1744544" y="2128080"/>
                </a:lnTo>
                <a:lnTo>
                  <a:pt x="1755658" y="2109341"/>
                </a:lnTo>
                <a:lnTo>
                  <a:pt x="1766136" y="2090919"/>
                </a:lnTo>
                <a:lnTo>
                  <a:pt x="1776615" y="2072815"/>
                </a:lnTo>
                <a:lnTo>
                  <a:pt x="1785824" y="2054393"/>
                </a:lnTo>
                <a:lnTo>
                  <a:pt x="1795032" y="2036925"/>
                </a:lnTo>
                <a:lnTo>
                  <a:pt x="1803606" y="2019456"/>
                </a:lnTo>
                <a:lnTo>
                  <a:pt x="1811862" y="2002305"/>
                </a:lnTo>
                <a:lnTo>
                  <a:pt x="1819165" y="1985471"/>
                </a:lnTo>
                <a:lnTo>
                  <a:pt x="1826151" y="1968955"/>
                </a:lnTo>
                <a:lnTo>
                  <a:pt x="1833137" y="1953075"/>
                </a:lnTo>
                <a:lnTo>
                  <a:pt x="1839170" y="1937829"/>
                </a:lnTo>
                <a:lnTo>
                  <a:pt x="1844885" y="1922584"/>
                </a:lnTo>
                <a:lnTo>
                  <a:pt x="1850601" y="1907974"/>
                </a:lnTo>
                <a:lnTo>
                  <a:pt x="1859810" y="1880976"/>
                </a:lnTo>
                <a:lnTo>
                  <a:pt x="1867430" y="1855885"/>
                </a:lnTo>
                <a:lnTo>
                  <a:pt x="1873781" y="1833970"/>
                </a:lnTo>
                <a:lnTo>
                  <a:pt x="1878544" y="1815230"/>
                </a:lnTo>
                <a:lnTo>
                  <a:pt x="1882037" y="1799032"/>
                </a:lnTo>
                <a:lnTo>
                  <a:pt x="1884260" y="1786963"/>
                </a:lnTo>
                <a:lnTo>
                  <a:pt x="1885212" y="1778387"/>
                </a:lnTo>
                <a:lnTo>
                  <a:pt x="1782331" y="1695490"/>
                </a:lnTo>
                <a:close/>
                <a:moveTo>
                  <a:pt x="1006907" y="1695490"/>
                </a:moveTo>
                <a:lnTo>
                  <a:pt x="903708" y="1778387"/>
                </a:lnTo>
                <a:lnTo>
                  <a:pt x="904661" y="1786963"/>
                </a:lnTo>
                <a:lnTo>
                  <a:pt x="906883" y="1799032"/>
                </a:lnTo>
                <a:lnTo>
                  <a:pt x="910376" y="1815230"/>
                </a:lnTo>
                <a:lnTo>
                  <a:pt x="915139" y="1833970"/>
                </a:lnTo>
                <a:lnTo>
                  <a:pt x="921490" y="1855885"/>
                </a:lnTo>
                <a:lnTo>
                  <a:pt x="929428" y="1880976"/>
                </a:lnTo>
                <a:lnTo>
                  <a:pt x="938955" y="1907974"/>
                </a:lnTo>
                <a:lnTo>
                  <a:pt x="944353" y="1922584"/>
                </a:lnTo>
                <a:lnTo>
                  <a:pt x="949751" y="1937829"/>
                </a:lnTo>
                <a:lnTo>
                  <a:pt x="956102" y="1953075"/>
                </a:lnTo>
                <a:lnTo>
                  <a:pt x="962770" y="1968955"/>
                </a:lnTo>
                <a:lnTo>
                  <a:pt x="969756" y="1985471"/>
                </a:lnTo>
                <a:lnTo>
                  <a:pt x="977694" y="2002305"/>
                </a:lnTo>
                <a:lnTo>
                  <a:pt x="985315" y="2019456"/>
                </a:lnTo>
                <a:lnTo>
                  <a:pt x="993888" y="2036925"/>
                </a:lnTo>
                <a:lnTo>
                  <a:pt x="1003414" y="2054393"/>
                </a:lnTo>
                <a:lnTo>
                  <a:pt x="1012941" y="2072815"/>
                </a:lnTo>
                <a:lnTo>
                  <a:pt x="1023102" y="2090919"/>
                </a:lnTo>
                <a:lnTo>
                  <a:pt x="1033898" y="2109341"/>
                </a:lnTo>
                <a:lnTo>
                  <a:pt x="1045012" y="2128080"/>
                </a:lnTo>
                <a:lnTo>
                  <a:pt x="1056443" y="2146501"/>
                </a:lnTo>
                <a:lnTo>
                  <a:pt x="1068827" y="2165558"/>
                </a:lnTo>
                <a:lnTo>
                  <a:pt x="1081528" y="2184615"/>
                </a:lnTo>
                <a:lnTo>
                  <a:pt x="1095182" y="2203354"/>
                </a:lnTo>
                <a:lnTo>
                  <a:pt x="1109154" y="2222411"/>
                </a:lnTo>
                <a:lnTo>
                  <a:pt x="1134874" y="2183027"/>
                </a:lnTo>
                <a:lnTo>
                  <a:pt x="1159325" y="2145231"/>
                </a:lnTo>
                <a:lnTo>
                  <a:pt x="1187903" y="2101400"/>
                </a:lnTo>
                <a:lnTo>
                  <a:pt x="1217751" y="2056934"/>
                </a:lnTo>
                <a:lnTo>
                  <a:pt x="1231723" y="2035972"/>
                </a:lnTo>
                <a:lnTo>
                  <a:pt x="1245377" y="2016280"/>
                </a:lnTo>
                <a:lnTo>
                  <a:pt x="1258078" y="1998811"/>
                </a:lnTo>
                <a:lnTo>
                  <a:pt x="1268875" y="1983883"/>
                </a:lnTo>
                <a:lnTo>
                  <a:pt x="1278083" y="1972449"/>
                </a:lnTo>
                <a:lnTo>
                  <a:pt x="1281894" y="1968003"/>
                </a:lnTo>
                <a:lnTo>
                  <a:pt x="1285387" y="1964509"/>
                </a:lnTo>
                <a:lnTo>
                  <a:pt x="1264747" y="1954980"/>
                </a:lnTo>
                <a:lnTo>
                  <a:pt x="1246012" y="1944499"/>
                </a:lnTo>
                <a:lnTo>
                  <a:pt x="1227277" y="1933700"/>
                </a:lnTo>
                <a:lnTo>
                  <a:pt x="1209813" y="1922901"/>
                </a:lnTo>
                <a:lnTo>
                  <a:pt x="1192666" y="1911467"/>
                </a:lnTo>
                <a:lnTo>
                  <a:pt x="1176789" y="1899716"/>
                </a:lnTo>
                <a:lnTo>
                  <a:pt x="1161547" y="1887964"/>
                </a:lnTo>
                <a:lnTo>
                  <a:pt x="1146941" y="1875577"/>
                </a:lnTo>
                <a:lnTo>
                  <a:pt x="1133604" y="1863508"/>
                </a:lnTo>
                <a:lnTo>
                  <a:pt x="1120585" y="1851121"/>
                </a:lnTo>
                <a:lnTo>
                  <a:pt x="1108519" y="1838734"/>
                </a:lnTo>
                <a:lnTo>
                  <a:pt x="1096453" y="1826665"/>
                </a:lnTo>
                <a:lnTo>
                  <a:pt x="1085656" y="1814278"/>
                </a:lnTo>
                <a:lnTo>
                  <a:pt x="1075813" y="1802526"/>
                </a:lnTo>
                <a:lnTo>
                  <a:pt x="1065969" y="1790139"/>
                </a:lnTo>
                <a:lnTo>
                  <a:pt x="1057078" y="1778705"/>
                </a:lnTo>
                <a:lnTo>
                  <a:pt x="1048822" y="1766636"/>
                </a:lnTo>
                <a:lnTo>
                  <a:pt x="1041201" y="1755201"/>
                </a:lnTo>
                <a:lnTo>
                  <a:pt x="1034216" y="1744085"/>
                </a:lnTo>
                <a:lnTo>
                  <a:pt x="1027547" y="1733286"/>
                </a:lnTo>
                <a:lnTo>
                  <a:pt x="1021514" y="1723440"/>
                </a:lnTo>
                <a:lnTo>
                  <a:pt x="1016433" y="1713594"/>
                </a:lnTo>
                <a:lnTo>
                  <a:pt x="1006907" y="1695490"/>
                </a:lnTo>
                <a:close/>
                <a:moveTo>
                  <a:pt x="1002462" y="1582737"/>
                </a:moveTo>
                <a:lnTo>
                  <a:pt x="1006590" y="1582737"/>
                </a:lnTo>
                <a:lnTo>
                  <a:pt x="1010718" y="1583690"/>
                </a:lnTo>
                <a:lnTo>
                  <a:pt x="1014528" y="1584643"/>
                </a:lnTo>
                <a:lnTo>
                  <a:pt x="1018656" y="1586231"/>
                </a:lnTo>
                <a:lnTo>
                  <a:pt x="1021832" y="1588454"/>
                </a:lnTo>
                <a:lnTo>
                  <a:pt x="1024689" y="1590995"/>
                </a:lnTo>
                <a:lnTo>
                  <a:pt x="1027865" y="1593854"/>
                </a:lnTo>
                <a:lnTo>
                  <a:pt x="1030088" y="1597347"/>
                </a:lnTo>
                <a:lnTo>
                  <a:pt x="1032310" y="1600524"/>
                </a:lnTo>
                <a:lnTo>
                  <a:pt x="1033898" y="1604653"/>
                </a:lnTo>
                <a:lnTo>
                  <a:pt x="1034216" y="1606241"/>
                </a:lnTo>
                <a:lnTo>
                  <a:pt x="1036756" y="1612593"/>
                </a:lnTo>
                <a:lnTo>
                  <a:pt x="1040884" y="1623074"/>
                </a:lnTo>
                <a:lnTo>
                  <a:pt x="1047234" y="1637049"/>
                </a:lnTo>
                <a:lnTo>
                  <a:pt x="1055808" y="1654518"/>
                </a:lnTo>
                <a:lnTo>
                  <a:pt x="1060889" y="1664046"/>
                </a:lnTo>
                <a:lnTo>
                  <a:pt x="1066922" y="1674528"/>
                </a:lnTo>
                <a:lnTo>
                  <a:pt x="1073273" y="1685326"/>
                </a:lnTo>
                <a:lnTo>
                  <a:pt x="1080258" y="1696443"/>
                </a:lnTo>
                <a:lnTo>
                  <a:pt x="1088514" y="1708195"/>
                </a:lnTo>
                <a:lnTo>
                  <a:pt x="1096770" y="1720264"/>
                </a:lnTo>
                <a:lnTo>
                  <a:pt x="1106296" y="1732651"/>
                </a:lnTo>
                <a:lnTo>
                  <a:pt x="1117092" y="1745355"/>
                </a:lnTo>
                <a:lnTo>
                  <a:pt x="1128841" y="1758695"/>
                </a:lnTo>
                <a:lnTo>
                  <a:pt x="1141860" y="1771717"/>
                </a:lnTo>
                <a:lnTo>
                  <a:pt x="1155832" y="1785057"/>
                </a:lnTo>
                <a:lnTo>
                  <a:pt x="1171074" y="1798715"/>
                </a:lnTo>
                <a:lnTo>
                  <a:pt x="1187268" y="1812054"/>
                </a:lnTo>
                <a:lnTo>
                  <a:pt x="1203780" y="1825394"/>
                </a:lnTo>
                <a:lnTo>
                  <a:pt x="1221244" y="1838734"/>
                </a:lnTo>
                <a:lnTo>
                  <a:pt x="1239979" y="1851756"/>
                </a:lnTo>
                <a:lnTo>
                  <a:pt x="1259031" y="1864778"/>
                </a:lnTo>
                <a:lnTo>
                  <a:pt x="1278718" y="1877165"/>
                </a:lnTo>
                <a:lnTo>
                  <a:pt x="1299041" y="1889552"/>
                </a:lnTo>
                <a:lnTo>
                  <a:pt x="1319998" y="1900986"/>
                </a:lnTo>
                <a:lnTo>
                  <a:pt x="1340955" y="1911785"/>
                </a:lnTo>
                <a:lnTo>
                  <a:pt x="1362548" y="1922266"/>
                </a:lnTo>
                <a:lnTo>
                  <a:pt x="1427008" y="1922266"/>
                </a:lnTo>
                <a:lnTo>
                  <a:pt x="1436216" y="1918772"/>
                </a:lnTo>
                <a:lnTo>
                  <a:pt x="1445742" y="1914643"/>
                </a:lnTo>
                <a:lnTo>
                  <a:pt x="1454951" y="1910515"/>
                </a:lnTo>
                <a:lnTo>
                  <a:pt x="1464795" y="1906068"/>
                </a:lnTo>
                <a:lnTo>
                  <a:pt x="1474321" y="1901304"/>
                </a:lnTo>
                <a:lnTo>
                  <a:pt x="1484164" y="1896222"/>
                </a:lnTo>
                <a:lnTo>
                  <a:pt x="1493690" y="1890822"/>
                </a:lnTo>
                <a:lnTo>
                  <a:pt x="1503534" y="1885423"/>
                </a:lnTo>
                <a:lnTo>
                  <a:pt x="1522586" y="1873354"/>
                </a:lnTo>
                <a:lnTo>
                  <a:pt x="1541638" y="1860967"/>
                </a:lnTo>
                <a:lnTo>
                  <a:pt x="1560373" y="1847309"/>
                </a:lnTo>
                <a:lnTo>
                  <a:pt x="1578155" y="1833652"/>
                </a:lnTo>
                <a:lnTo>
                  <a:pt x="1595619" y="1819677"/>
                </a:lnTo>
                <a:lnTo>
                  <a:pt x="1612131" y="1805067"/>
                </a:lnTo>
                <a:lnTo>
                  <a:pt x="1628326" y="1791092"/>
                </a:lnTo>
                <a:lnTo>
                  <a:pt x="1643250" y="1776482"/>
                </a:lnTo>
                <a:lnTo>
                  <a:pt x="1656904" y="1762189"/>
                </a:lnTo>
                <a:lnTo>
                  <a:pt x="1668970" y="1748849"/>
                </a:lnTo>
                <a:lnTo>
                  <a:pt x="1680719" y="1735509"/>
                </a:lnTo>
                <a:lnTo>
                  <a:pt x="1690245" y="1723440"/>
                </a:lnTo>
                <a:lnTo>
                  <a:pt x="1698819" y="1711371"/>
                </a:lnTo>
                <a:lnTo>
                  <a:pt x="1706757" y="1699937"/>
                </a:lnTo>
                <a:lnTo>
                  <a:pt x="1714060" y="1688820"/>
                </a:lnTo>
                <a:lnTo>
                  <a:pt x="1720411" y="1678021"/>
                </a:lnTo>
                <a:lnTo>
                  <a:pt x="1726444" y="1667540"/>
                </a:lnTo>
                <a:lnTo>
                  <a:pt x="1731843" y="1658012"/>
                </a:lnTo>
                <a:lnTo>
                  <a:pt x="1740734" y="1640543"/>
                </a:lnTo>
                <a:lnTo>
                  <a:pt x="1747084" y="1625615"/>
                </a:lnTo>
                <a:lnTo>
                  <a:pt x="1751847" y="1614499"/>
                </a:lnTo>
                <a:lnTo>
                  <a:pt x="1754705" y="1607193"/>
                </a:lnTo>
                <a:lnTo>
                  <a:pt x="1755340" y="1604335"/>
                </a:lnTo>
                <a:lnTo>
                  <a:pt x="1755658" y="1604335"/>
                </a:lnTo>
                <a:lnTo>
                  <a:pt x="1757245" y="1600524"/>
                </a:lnTo>
                <a:lnTo>
                  <a:pt x="1759151" y="1597347"/>
                </a:lnTo>
                <a:lnTo>
                  <a:pt x="1761373" y="1593854"/>
                </a:lnTo>
                <a:lnTo>
                  <a:pt x="1764231" y="1590995"/>
                </a:lnTo>
                <a:lnTo>
                  <a:pt x="1767089" y="1588454"/>
                </a:lnTo>
                <a:lnTo>
                  <a:pt x="1770899" y="1586231"/>
                </a:lnTo>
                <a:lnTo>
                  <a:pt x="1774710" y="1584643"/>
                </a:lnTo>
                <a:lnTo>
                  <a:pt x="1778838" y="1583690"/>
                </a:lnTo>
                <a:lnTo>
                  <a:pt x="1782966" y="1582737"/>
                </a:lnTo>
                <a:lnTo>
                  <a:pt x="1786776" y="1582737"/>
                </a:lnTo>
                <a:lnTo>
                  <a:pt x="1790904" y="1583690"/>
                </a:lnTo>
                <a:lnTo>
                  <a:pt x="1794715" y="1584325"/>
                </a:lnTo>
                <a:lnTo>
                  <a:pt x="1798525" y="1585913"/>
                </a:lnTo>
                <a:lnTo>
                  <a:pt x="1802018" y="1588137"/>
                </a:lnTo>
                <a:lnTo>
                  <a:pt x="1805511" y="1590360"/>
                </a:lnTo>
                <a:lnTo>
                  <a:pt x="1808051" y="1593218"/>
                </a:lnTo>
                <a:lnTo>
                  <a:pt x="1940781" y="1708195"/>
                </a:lnTo>
                <a:lnTo>
                  <a:pt x="1941734" y="1708512"/>
                </a:lnTo>
                <a:lnTo>
                  <a:pt x="1943004" y="1708512"/>
                </a:lnTo>
                <a:lnTo>
                  <a:pt x="2024611" y="1739321"/>
                </a:lnTo>
                <a:lnTo>
                  <a:pt x="2103995" y="1768859"/>
                </a:lnTo>
                <a:lnTo>
                  <a:pt x="2179886" y="1798079"/>
                </a:lnTo>
                <a:lnTo>
                  <a:pt x="2217673" y="1812372"/>
                </a:lnTo>
                <a:lnTo>
                  <a:pt x="2254190" y="1826982"/>
                </a:lnTo>
                <a:lnTo>
                  <a:pt x="2291024" y="1841910"/>
                </a:lnTo>
                <a:lnTo>
                  <a:pt x="2327223" y="1857155"/>
                </a:lnTo>
                <a:lnTo>
                  <a:pt x="2363105" y="1872401"/>
                </a:lnTo>
                <a:lnTo>
                  <a:pt x="2398351" y="1888282"/>
                </a:lnTo>
                <a:lnTo>
                  <a:pt x="2434233" y="1905115"/>
                </a:lnTo>
                <a:lnTo>
                  <a:pt x="2469479" y="1922584"/>
                </a:lnTo>
                <a:lnTo>
                  <a:pt x="2504726" y="1940370"/>
                </a:lnTo>
                <a:lnTo>
                  <a:pt x="2539655" y="1959427"/>
                </a:lnTo>
                <a:lnTo>
                  <a:pt x="2547276" y="1964826"/>
                </a:lnTo>
                <a:lnTo>
                  <a:pt x="2560612" y="1978484"/>
                </a:lnTo>
                <a:lnTo>
                  <a:pt x="2575219" y="1994365"/>
                </a:lnTo>
                <a:lnTo>
                  <a:pt x="2583157" y="2002940"/>
                </a:lnTo>
                <a:lnTo>
                  <a:pt x="2591413" y="2012151"/>
                </a:lnTo>
                <a:lnTo>
                  <a:pt x="2599669" y="2021679"/>
                </a:lnTo>
                <a:lnTo>
                  <a:pt x="2607925" y="2032478"/>
                </a:lnTo>
                <a:lnTo>
                  <a:pt x="2616498" y="2043595"/>
                </a:lnTo>
                <a:lnTo>
                  <a:pt x="2625072" y="2055664"/>
                </a:lnTo>
                <a:lnTo>
                  <a:pt x="2633963" y="2068051"/>
                </a:lnTo>
                <a:lnTo>
                  <a:pt x="2642854" y="2082026"/>
                </a:lnTo>
                <a:lnTo>
                  <a:pt x="2651427" y="2096318"/>
                </a:lnTo>
                <a:lnTo>
                  <a:pt x="2660318" y="2111564"/>
                </a:lnTo>
                <a:lnTo>
                  <a:pt x="2668892" y="2128080"/>
                </a:lnTo>
                <a:lnTo>
                  <a:pt x="2677465" y="2145231"/>
                </a:lnTo>
                <a:lnTo>
                  <a:pt x="2686039" y="2163335"/>
                </a:lnTo>
                <a:lnTo>
                  <a:pt x="2694612" y="2182709"/>
                </a:lnTo>
                <a:lnTo>
                  <a:pt x="2702868" y="2203037"/>
                </a:lnTo>
                <a:lnTo>
                  <a:pt x="2710489" y="2224317"/>
                </a:lnTo>
                <a:lnTo>
                  <a:pt x="2718428" y="2246867"/>
                </a:lnTo>
                <a:lnTo>
                  <a:pt x="2725731" y="2271006"/>
                </a:lnTo>
                <a:lnTo>
                  <a:pt x="2733034" y="2296097"/>
                </a:lnTo>
                <a:lnTo>
                  <a:pt x="2740020" y="2322459"/>
                </a:lnTo>
                <a:lnTo>
                  <a:pt x="2746371" y="2350409"/>
                </a:lnTo>
                <a:lnTo>
                  <a:pt x="2752721" y="2379630"/>
                </a:lnTo>
                <a:lnTo>
                  <a:pt x="2758437" y="2410121"/>
                </a:lnTo>
                <a:lnTo>
                  <a:pt x="2763835" y="2442200"/>
                </a:lnTo>
                <a:lnTo>
                  <a:pt x="2768598" y="2475867"/>
                </a:lnTo>
                <a:lnTo>
                  <a:pt x="2773361" y="2510804"/>
                </a:lnTo>
                <a:lnTo>
                  <a:pt x="2777172" y="2547647"/>
                </a:lnTo>
                <a:lnTo>
                  <a:pt x="2780982" y="2586396"/>
                </a:lnTo>
                <a:lnTo>
                  <a:pt x="2780982" y="2586079"/>
                </a:lnTo>
                <a:lnTo>
                  <a:pt x="2781617" y="2597830"/>
                </a:lnTo>
                <a:lnTo>
                  <a:pt x="2781935" y="2615617"/>
                </a:lnTo>
                <a:lnTo>
                  <a:pt x="2783522" y="2668023"/>
                </a:lnTo>
                <a:lnTo>
                  <a:pt x="2784158" y="2740439"/>
                </a:lnTo>
                <a:lnTo>
                  <a:pt x="2785428" y="2828418"/>
                </a:lnTo>
                <a:lnTo>
                  <a:pt x="2787650" y="3030738"/>
                </a:lnTo>
                <a:lnTo>
                  <a:pt x="2789238" y="3238775"/>
                </a:lnTo>
                <a:lnTo>
                  <a:pt x="2789238" y="3241633"/>
                </a:lnTo>
                <a:lnTo>
                  <a:pt x="2788921" y="3244174"/>
                </a:lnTo>
                <a:lnTo>
                  <a:pt x="2788286" y="3247033"/>
                </a:lnTo>
                <a:lnTo>
                  <a:pt x="2787650" y="3249891"/>
                </a:lnTo>
                <a:lnTo>
                  <a:pt x="2786380" y="3252114"/>
                </a:lnTo>
                <a:lnTo>
                  <a:pt x="2784793" y="3254655"/>
                </a:lnTo>
                <a:lnTo>
                  <a:pt x="2783522" y="3256879"/>
                </a:lnTo>
                <a:lnTo>
                  <a:pt x="2781935" y="3259102"/>
                </a:lnTo>
                <a:lnTo>
                  <a:pt x="2780030" y="3261008"/>
                </a:lnTo>
                <a:lnTo>
                  <a:pt x="2777807" y="3262913"/>
                </a:lnTo>
                <a:lnTo>
                  <a:pt x="2775584" y="3264501"/>
                </a:lnTo>
                <a:lnTo>
                  <a:pt x="2773361" y="3265772"/>
                </a:lnTo>
                <a:lnTo>
                  <a:pt x="2770821" y="3267360"/>
                </a:lnTo>
                <a:lnTo>
                  <a:pt x="2768281" y="3267995"/>
                </a:lnTo>
                <a:lnTo>
                  <a:pt x="2765740" y="3268948"/>
                </a:lnTo>
                <a:lnTo>
                  <a:pt x="2762565" y="3269583"/>
                </a:lnTo>
                <a:lnTo>
                  <a:pt x="2730176" y="3274030"/>
                </a:lnTo>
                <a:lnTo>
                  <a:pt x="2693660" y="3278476"/>
                </a:lnTo>
                <a:lnTo>
                  <a:pt x="2609830" y="3288322"/>
                </a:lnTo>
                <a:lnTo>
                  <a:pt x="2519332" y="3298486"/>
                </a:lnTo>
                <a:lnTo>
                  <a:pt x="2428199" y="3308650"/>
                </a:lnTo>
                <a:lnTo>
                  <a:pt x="2275465" y="3324530"/>
                </a:lnTo>
                <a:lnTo>
                  <a:pt x="2208782" y="3331200"/>
                </a:lnTo>
                <a:lnTo>
                  <a:pt x="2162422" y="3334376"/>
                </a:lnTo>
                <a:lnTo>
                  <a:pt x="2115109" y="3337235"/>
                </a:lnTo>
                <a:lnTo>
                  <a:pt x="2066843" y="3340093"/>
                </a:lnTo>
                <a:lnTo>
                  <a:pt x="2017308" y="3342634"/>
                </a:lnTo>
                <a:lnTo>
                  <a:pt x="1967137" y="3344858"/>
                </a:lnTo>
                <a:lnTo>
                  <a:pt x="1915696" y="3347081"/>
                </a:lnTo>
                <a:lnTo>
                  <a:pt x="1812497" y="3350575"/>
                </a:lnTo>
                <a:lnTo>
                  <a:pt x="1708027" y="3353433"/>
                </a:lnTo>
                <a:lnTo>
                  <a:pt x="1603875" y="3355657"/>
                </a:lnTo>
                <a:lnTo>
                  <a:pt x="1500359" y="3356927"/>
                </a:lnTo>
                <a:lnTo>
                  <a:pt x="1399382" y="3357562"/>
                </a:lnTo>
                <a:lnTo>
                  <a:pt x="1397159" y="3357245"/>
                </a:lnTo>
                <a:lnTo>
                  <a:pt x="1394619" y="3356292"/>
                </a:lnTo>
                <a:lnTo>
                  <a:pt x="1392396" y="3357245"/>
                </a:lnTo>
                <a:lnTo>
                  <a:pt x="1389856" y="3357562"/>
                </a:lnTo>
                <a:lnTo>
                  <a:pt x="1287609" y="3356927"/>
                </a:lnTo>
                <a:lnTo>
                  <a:pt x="1180917" y="3355657"/>
                </a:lnTo>
                <a:lnTo>
                  <a:pt x="1071367" y="3353433"/>
                </a:lnTo>
                <a:lnTo>
                  <a:pt x="961182" y="3350575"/>
                </a:lnTo>
                <a:lnTo>
                  <a:pt x="851950" y="3347081"/>
                </a:lnTo>
                <a:lnTo>
                  <a:pt x="798604" y="3344858"/>
                </a:lnTo>
                <a:lnTo>
                  <a:pt x="745893" y="3342634"/>
                </a:lnTo>
                <a:lnTo>
                  <a:pt x="694452" y="3340093"/>
                </a:lnTo>
                <a:lnTo>
                  <a:pt x="644281" y="3337235"/>
                </a:lnTo>
                <a:lnTo>
                  <a:pt x="596016" y="3334376"/>
                </a:lnTo>
                <a:lnTo>
                  <a:pt x="549973" y="3331200"/>
                </a:lnTo>
                <a:lnTo>
                  <a:pt x="488371" y="3324530"/>
                </a:lnTo>
                <a:lnTo>
                  <a:pt x="346432" y="3308650"/>
                </a:lnTo>
                <a:lnTo>
                  <a:pt x="261332" y="3298804"/>
                </a:lnTo>
                <a:lnTo>
                  <a:pt x="175280" y="3288322"/>
                </a:lnTo>
                <a:lnTo>
                  <a:pt x="95261" y="3278476"/>
                </a:lnTo>
                <a:lnTo>
                  <a:pt x="26356" y="3269583"/>
                </a:lnTo>
                <a:lnTo>
                  <a:pt x="23815" y="3268948"/>
                </a:lnTo>
                <a:lnTo>
                  <a:pt x="20957" y="3267995"/>
                </a:lnTo>
                <a:lnTo>
                  <a:pt x="18100" y="3267360"/>
                </a:lnTo>
                <a:lnTo>
                  <a:pt x="15877" y="3265772"/>
                </a:lnTo>
                <a:lnTo>
                  <a:pt x="13337" y="3264501"/>
                </a:lnTo>
                <a:lnTo>
                  <a:pt x="11114" y="3262913"/>
                </a:lnTo>
                <a:lnTo>
                  <a:pt x="9209" y="3261008"/>
                </a:lnTo>
                <a:lnTo>
                  <a:pt x="7621" y="3259102"/>
                </a:lnTo>
                <a:lnTo>
                  <a:pt x="5716" y="3256879"/>
                </a:lnTo>
                <a:lnTo>
                  <a:pt x="4128" y="3254655"/>
                </a:lnTo>
                <a:lnTo>
                  <a:pt x="3175" y="3252114"/>
                </a:lnTo>
                <a:lnTo>
                  <a:pt x="1905" y="3249891"/>
                </a:lnTo>
                <a:lnTo>
                  <a:pt x="635" y="3247033"/>
                </a:lnTo>
                <a:lnTo>
                  <a:pt x="318" y="3244174"/>
                </a:lnTo>
                <a:lnTo>
                  <a:pt x="0" y="3241633"/>
                </a:lnTo>
                <a:lnTo>
                  <a:pt x="0" y="3238775"/>
                </a:lnTo>
                <a:lnTo>
                  <a:pt x="3493" y="2876378"/>
                </a:lnTo>
                <a:lnTo>
                  <a:pt x="5398" y="2720747"/>
                </a:lnTo>
                <a:lnTo>
                  <a:pt x="6033" y="2660718"/>
                </a:lnTo>
                <a:lnTo>
                  <a:pt x="6986" y="2615617"/>
                </a:lnTo>
                <a:lnTo>
                  <a:pt x="7938" y="2597830"/>
                </a:lnTo>
                <a:lnTo>
                  <a:pt x="8256" y="2586396"/>
                </a:lnTo>
                <a:lnTo>
                  <a:pt x="12066" y="2547647"/>
                </a:lnTo>
                <a:lnTo>
                  <a:pt x="15877" y="2510804"/>
                </a:lnTo>
                <a:lnTo>
                  <a:pt x="20640" y="2475867"/>
                </a:lnTo>
                <a:lnTo>
                  <a:pt x="25403" y="2442200"/>
                </a:lnTo>
                <a:lnTo>
                  <a:pt x="30801" y="2410121"/>
                </a:lnTo>
                <a:lnTo>
                  <a:pt x="36517" y="2379630"/>
                </a:lnTo>
                <a:lnTo>
                  <a:pt x="42867" y="2350409"/>
                </a:lnTo>
                <a:lnTo>
                  <a:pt x="49536" y="2322459"/>
                </a:lnTo>
                <a:lnTo>
                  <a:pt x="56204" y="2296097"/>
                </a:lnTo>
                <a:lnTo>
                  <a:pt x="63507" y="2271006"/>
                </a:lnTo>
                <a:lnTo>
                  <a:pt x="71128" y="2246867"/>
                </a:lnTo>
                <a:lnTo>
                  <a:pt x="78431" y="2224317"/>
                </a:lnTo>
                <a:lnTo>
                  <a:pt x="86687" y="2203037"/>
                </a:lnTo>
                <a:lnTo>
                  <a:pt x="94943" y="2182709"/>
                </a:lnTo>
                <a:lnTo>
                  <a:pt x="102882" y="2163335"/>
                </a:lnTo>
                <a:lnTo>
                  <a:pt x="111455" y="2145231"/>
                </a:lnTo>
                <a:lnTo>
                  <a:pt x="120029" y="2128080"/>
                </a:lnTo>
                <a:lnTo>
                  <a:pt x="128602" y="2111564"/>
                </a:lnTo>
                <a:lnTo>
                  <a:pt x="137493" y="2096318"/>
                </a:lnTo>
                <a:lnTo>
                  <a:pt x="146384" y="2082026"/>
                </a:lnTo>
                <a:lnTo>
                  <a:pt x="154958" y="2068051"/>
                </a:lnTo>
                <a:lnTo>
                  <a:pt x="163849" y="2055664"/>
                </a:lnTo>
                <a:lnTo>
                  <a:pt x="172740" y="2043595"/>
                </a:lnTo>
                <a:lnTo>
                  <a:pt x="181313" y="2032478"/>
                </a:lnTo>
                <a:lnTo>
                  <a:pt x="189887" y="2021679"/>
                </a:lnTo>
                <a:lnTo>
                  <a:pt x="198143" y="2012151"/>
                </a:lnTo>
                <a:lnTo>
                  <a:pt x="206399" y="2002940"/>
                </a:lnTo>
                <a:lnTo>
                  <a:pt x="214019" y="1994365"/>
                </a:lnTo>
                <a:lnTo>
                  <a:pt x="228944" y="1978484"/>
                </a:lnTo>
                <a:lnTo>
                  <a:pt x="242280" y="1964826"/>
                </a:lnTo>
                <a:lnTo>
                  <a:pt x="249266" y="1959427"/>
                </a:lnTo>
                <a:lnTo>
                  <a:pt x="284512" y="1940370"/>
                </a:lnTo>
                <a:lnTo>
                  <a:pt x="320077" y="1922584"/>
                </a:lnTo>
                <a:lnTo>
                  <a:pt x="355323" y="1905115"/>
                </a:lnTo>
                <a:lnTo>
                  <a:pt x="390570" y="1888282"/>
                </a:lnTo>
                <a:lnTo>
                  <a:pt x="426134" y="1872401"/>
                </a:lnTo>
                <a:lnTo>
                  <a:pt x="462015" y="1857155"/>
                </a:lnTo>
                <a:lnTo>
                  <a:pt x="498214" y="1841910"/>
                </a:lnTo>
                <a:lnTo>
                  <a:pt x="534731" y="1826982"/>
                </a:lnTo>
                <a:lnTo>
                  <a:pt x="571565" y="1812372"/>
                </a:lnTo>
                <a:lnTo>
                  <a:pt x="609035" y="1798079"/>
                </a:lnTo>
                <a:lnTo>
                  <a:pt x="685561" y="1768859"/>
                </a:lnTo>
                <a:lnTo>
                  <a:pt x="764310" y="1739321"/>
                </a:lnTo>
                <a:lnTo>
                  <a:pt x="846234" y="1708512"/>
                </a:lnTo>
                <a:lnTo>
                  <a:pt x="847504" y="1708512"/>
                </a:lnTo>
                <a:lnTo>
                  <a:pt x="848774" y="1708195"/>
                </a:lnTo>
                <a:lnTo>
                  <a:pt x="980869" y="1593218"/>
                </a:lnTo>
                <a:lnTo>
                  <a:pt x="984045" y="1590360"/>
                </a:lnTo>
                <a:lnTo>
                  <a:pt x="987220" y="1588137"/>
                </a:lnTo>
                <a:lnTo>
                  <a:pt x="990713" y="1585913"/>
                </a:lnTo>
                <a:lnTo>
                  <a:pt x="994206" y="1584325"/>
                </a:lnTo>
                <a:lnTo>
                  <a:pt x="998334" y="1583690"/>
                </a:lnTo>
                <a:lnTo>
                  <a:pt x="1002462" y="1582737"/>
                </a:lnTo>
                <a:close/>
                <a:moveTo>
                  <a:pt x="1401605" y="0"/>
                </a:moveTo>
                <a:lnTo>
                  <a:pt x="1417801" y="317"/>
                </a:lnTo>
                <a:lnTo>
                  <a:pt x="1433680" y="952"/>
                </a:lnTo>
                <a:lnTo>
                  <a:pt x="1449241" y="2222"/>
                </a:lnTo>
                <a:lnTo>
                  <a:pt x="1464802" y="3492"/>
                </a:lnTo>
                <a:lnTo>
                  <a:pt x="1480046" y="5396"/>
                </a:lnTo>
                <a:lnTo>
                  <a:pt x="1495289" y="7618"/>
                </a:lnTo>
                <a:lnTo>
                  <a:pt x="1510215" y="10158"/>
                </a:lnTo>
                <a:lnTo>
                  <a:pt x="1525141" y="13332"/>
                </a:lnTo>
                <a:lnTo>
                  <a:pt x="1540067" y="17142"/>
                </a:lnTo>
                <a:lnTo>
                  <a:pt x="1554358" y="20633"/>
                </a:lnTo>
                <a:lnTo>
                  <a:pt x="1568649" y="25077"/>
                </a:lnTo>
                <a:lnTo>
                  <a:pt x="1582622" y="29522"/>
                </a:lnTo>
                <a:lnTo>
                  <a:pt x="1596278" y="34918"/>
                </a:lnTo>
                <a:lnTo>
                  <a:pt x="1610251" y="39997"/>
                </a:lnTo>
                <a:lnTo>
                  <a:pt x="1623589" y="46028"/>
                </a:lnTo>
                <a:lnTo>
                  <a:pt x="1636927" y="52060"/>
                </a:lnTo>
                <a:lnTo>
                  <a:pt x="1649948" y="58726"/>
                </a:lnTo>
                <a:lnTo>
                  <a:pt x="1662651" y="65392"/>
                </a:lnTo>
                <a:lnTo>
                  <a:pt x="1675354" y="72376"/>
                </a:lnTo>
                <a:lnTo>
                  <a:pt x="1687739" y="79677"/>
                </a:lnTo>
                <a:lnTo>
                  <a:pt x="1700124" y="87613"/>
                </a:lnTo>
                <a:lnTo>
                  <a:pt x="1711875" y="95866"/>
                </a:lnTo>
                <a:lnTo>
                  <a:pt x="1723942" y="104437"/>
                </a:lnTo>
                <a:lnTo>
                  <a:pt x="1735375" y="113325"/>
                </a:lnTo>
                <a:lnTo>
                  <a:pt x="1746490" y="122213"/>
                </a:lnTo>
                <a:lnTo>
                  <a:pt x="1757605" y="131737"/>
                </a:lnTo>
                <a:lnTo>
                  <a:pt x="1768720" y="141577"/>
                </a:lnTo>
                <a:lnTo>
                  <a:pt x="1779200" y="151418"/>
                </a:lnTo>
                <a:lnTo>
                  <a:pt x="1789680" y="161893"/>
                </a:lnTo>
                <a:lnTo>
                  <a:pt x="1800160" y="172369"/>
                </a:lnTo>
                <a:lnTo>
                  <a:pt x="1810005" y="183162"/>
                </a:lnTo>
                <a:lnTo>
                  <a:pt x="1819850" y="194272"/>
                </a:lnTo>
                <a:lnTo>
                  <a:pt x="1829059" y="205700"/>
                </a:lnTo>
                <a:lnTo>
                  <a:pt x="1838269" y="217445"/>
                </a:lnTo>
                <a:lnTo>
                  <a:pt x="1847479" y="229507"/>
                </a:lnTo>
                <a:lnTo>
                  <a:pt x="1856053" y="241570"/>
                </a:lnTo>
                <a:lnTo>
                  <a:pt x="1864628" y="253950"/>
                </a:lnTo>
                <a:lnTo>
                  <a:pt x="1872884" y="266965"/>
                </a:lnTo>
                <a:lnTo>
                  <a:pt x="1881141" y="279980"/>
                </a:lnTo>
                <a:lnTo>
                  <a:pt x="1888763" y="292995"/>
                </a:lnTo>
                <a:lnTo>
                  <a:pt x="1896385" y="306327"/>
                </a:lnTo>
                <a:lnTo>
                  <a:pt x="1903372" y="319977"/>
                </a:lnTo>
                <a:lnTo>
                  <a:pt x="1910358" y="334262"/>
                </a:lnTo>
                <a:lnTo>
                  <a:pt x="1917027" y="347912"/>
                </a:lnTo>
                <a:lnTo>
                  <a:pt x="1923696" y="362514"/>
                </a:lnTo>
                <a:lnTo>
                  <a:pt x="1929730" y="376799"/>
                </a:lnTo>
                <a:lnTo>
                  <a:pt x="1935764" y="391718"/>
                </a:lnTo>
                <a:lnTo>
                  <a:pt x="1941163" y="406638"/>
                </a:lnTo>
                <a:lnTo>
                  <a:pt x="1946879" y="421875"/>
                </a:lnTo>
                <a:lnTo>
                  <a:pt x="1951960" y="437112"/>
                </a:lnTo>
                <a:lnTo>
                  <a:pt x="1956406" y="452666"/>
                </a:lnTo>
                <a:lnTo>
                  <a:pt x="1961488" y="468221"/>
                </a:lnTo>
                <a:lnTo>
                  <a:pt x="1965298" y="484410"/>
                </a:lnTo>
                <a:lnTo>
                  <a:pt x="1969427" y="500282"/>
                </a:lnTo>
                <a:lnTo>
                  <a:pt x="1973238" y="516154"/>
                </a:lnTo>
                <a:lnTo>
                  <a:pt x="1976731" y="532661"/>
                </a:lnTo>
                <a:lnTo>
                  <a:pt x="1979589" y="549167"/>
                </a:lnTo>
                <a:lnTo>
                  <a:pt x="1982447" y="565992"/>
                </a:lnTo>
                <a:lnTo>
                  <a:pt x="1984670" y="582816"/>
                </a:lnTo>
                <a:lnTo>
                  <a:pt x="1986893" y="599323"/>
                </a:lnTo>
                <a:lnTo>
                  <a:pt x="1989116" y="616464"/>
                </a:lnTo>
                <a:lnTo>
                  <a:pt x="1990704" y="633923"/>
                </a:lnTo>
                <a:lnTo>
                  <a:pt x="1991657" y="651065"/>
                </a:lnTo>
                <a:lnTo>
                  <a:pt x="1992927" y="668524"/>
                </a:lnTo>
                <a:lnTo>
                  <a:pt x="2001184" y="672016"/>
                </a:lnTo>
                <a:lnTo>
                  <a:pt x="2009124" y="675190"/>
                </a:lnTo>
                <a:lnTo>
                  <a:pt x="2016745" y="679317"/>
                </a:lnTo>
                <a:lnTo>
                  <a:pt x="2024050" y="684078"/>
                </a:lnTo>
                <a:lnTo>
                  <a:pt x="2030719" y="688840"/>
                </a:lnTo>
                <a:lnTo>
                  <a:pt x="2037070" y="694554"/>
                </a:lnTo>
                <a:lnTo>
                  <a:pt x="2043422" y="700903"/>
                </a:lnTo>
                <a:lnTo>
                  <a:pt x="2049138" y="707251"/>
                </a:lnTo>
                <a:lnTo>
                  <a:pt x="2054219" y="714552"/>
                </a:lnTo>
                <a:lnTo>
                  <a:pt x="2058983" y="722171"/>
                </a:lnTo>
                <a:lnTo>
                  <a:pt x="2063111" y="730742"/>
                </a:lnTo>
                <a:lnTo>
                  <a:pt x="2066922" y="739630"/>
                </a:lnTo>
                <a:lnTo>
                  <a:pt x="2070098" y="748836"/>
                </a:lnTo>
                <a:lnTo>
                  <a:pt x="2072956" y="758676"/>
                </a:lnTo>
                <a:lnTo>
                  <a:pt x="2075179" y="769469"/>
                </a:lnTo>
                <a:lnTo>
                  <a:pt x="2076767" y="781214"/>
                </a:lnTo>
                <a:lnTo>
                  <a:pt x="2077719" y="790420"/>
                </a:lnTo>
                <a:lnTo>
                  <a:pt x="2078037" y="799626"/>
                </a:lnTo>
                <a:lnTo>
                  <a:pt x="2078037" y="808831"/>
                </a:lnTo>
                <a:lnTo>
                  <a:pt x="2078037" y="818672"/>
                </a:lnTo>
                <a:lnTo>
                  <a:pt x="2077402" y="828195"/>
                </a:lnTo>
                <a:lnTo>
                  <a:pt x="2076449" y="838353"/>
                </a:lnTo>
                <a:lnTo>
                  <a:pt x="2075179" y="847876"/>
                </a:lnTo>
                <a:lnTo>
                  <a:pt x="2073591" y="858034"/>
                </a:lnTo>
                <a:lnTo>
                  <a:pt x="2071686" y="867558"/>
                </a:lnTo>
                <a:lnTo>
                  <a:pt x="2069463" y="877716"/>
                </a:lnTo>
                <a:lnTo>
                  <a:pt x="2066922" y="887239"/>
                </a:lnTo>
                <a:lnTo>
                  <a:pt x="2064381" y="897079"/>
                </a:lnTo>
                <a:lnTo>
                  <a:pt x="2061206" y="906602"/>
                </a:lnTo>
                <a:lnTo>
                  <a:pt x="2057712" y="916443"/>
                </a:lnTo>
                <a:lnTo>
                  <a:pt x="2054219" y="925966"/>
                </a:lnTo>
                <a:lnTo>
                  <a:pt x="2050091" y="935172"/>
                </a:lnTo>
                <a:lnTo>
                  <a:pt x="2045645" y="944060"/>
                </a:lnTo>
                <a:lnTo>
                  <a:pt x="2041199" y="952948"/>
                </a:lnTo>
                <a:lnTo>
                  <a:pt x="2036435" y="962154"/>
                </a:lnTo>
                <a:lnTo>
                  <a:pt x="2031671" y="970090"/>
                </a:lnTo>
                <a:lnTo>
                  <a:pt x="2026273" y="978343"/>
                </a:lnTo>
                <a:lnTo>
                  <a:pt x="2020874" y="986597"/>
                </a:lnTo>
                <a:lnTo>
                  <a:pt x="2014840" y="993898"/>
                </a:lnTo>
                <a:lnTo>
                  <a:pt x="2008806" y="1001516"/>
                </a:lnTo>
                <a:lnTo>
                  <a:pt x="2002455" y="1008182"/>
                </a:lnTo>
                <a:lnTo>
                  <a:pt x="1996421" y="1014849"/>
                </a:lnTo>
                <a:lnTo>
                  <a:pt x="1989434" y="1020563"/>
                </a:lnTo>
                <a:lnTo>
                  <a:pt x="1982765" y="1026276"/>
                </a:lnTo>
                <a:lnTo>
                  <a:pt x="1975778" y="1031355"/>
                </a:lnTo>
                <a:lnTo>
                  <a:pt x="1968474" y="1036434"/>
                </a:lnTo>
                <a:lnTo>
                  <a:pt x="1960852" y="1040244"/>
                </a:lnTo>
                <a:lnTo>
                  <a:pt x="1953231" y="1044053"/>
                </a:lnTo>
                <a:lnTo>
                  <a:pt x="1945609" y="1072622"/>
                </a:lnTo>
                <a:lnTo>
                  <a:pt x="1937987" y="1100557"/>
                </a:lnTo>
                <a:lnTo>
                  <a:pt x="1929095" y="1128491"/>
                </a:lnTo>
                <a:lnTo>
                  <a:pt x="1919568" y="1155791"/>
                </a:lnTo>
                <a:lnTo>
                  <a:pt x="1910041" y="1183408"/>
                </a:lnTo>
                <a:lnTo>
                  <a:pt x="1899243" y="1210073"/>
                </a:lnTo>
                <a:lnTo>
                  <a:pt x="1888128" y="1236420"/>
                </a:lnTo>
                <a:lnTo>
                  <a:pt x="1876695" y="1262133"/>
                </a:lnTo>
                <a:lnTo>
                  <a:pt x="1863992" y="1287845"/>
                </a:lnTo>
                <a:lnTo>
                  <a:pt x="1850972" y="1312288"/>
                </a:lnTo>
                <a:lnTo>
                  <a:pt x="1837316" y="1336731"/>
                </a:lnTo>
                <a:lnTo>
                  <a:pt x="1830012" y="1348793"/>
                </a:lnTo>
                <a:lnTo>
                  <a:pt x="1823025" y="1360221"/>
                </a:lnTo>
                <a:lnTo>
                  <a:pt x="1815721" y="1371649"/>
                </a:lnTo>
                <a:lnTo>
                  <a:pt x="1808099" y="1382759"/>
                </a:lnTo>
                <a:lnTo>
                  <a:pt x="1800478" y="1394187"/>
                </a:lnTo>
                <a:lnTo>
                  <a:pt x="1792538" y="1405297"/>
                </a:lnTo>
                <a:lnTo>
                  <a:pt x="1784599" y="1416090"/>
                </a:lnTo>
                <a:lnTo>
                  <a:pt x="1776342" y="1426248"/>
                </a:lnTo>
                <a:lnTo>
                  <a:pt x="1768085" y="1436724"/>
                </a:lnTo>
                <a:lnTo>
                  <a:pt x="1759511" y="1446882"/>
                </a:lnTo>
                <a:lnTo>
                  <a:pt x="1750619" y="1456722"/>
                </a:lnTo>
                <a:lnTo>
                  <a:pt x="1742044" y="1466563"/>
                </a:lnTo>
                <a:lnTo>
                  <a:pt x="1733152" y="1475769"/>
                </a:lnTo>
                <a:lnTo>
                  <a:pt x="1723942" y="1484974"/>
                </a:lnTo>
                <a:lnTo>
                  <a:pt x="1714733" y="1493862"/>
                </a:lnTo>
                <a:lnTo>
                  <a:pt x="1704888" y="1502433"/>
                </a:lnTo>
                <a:lnTo>
                  <a:pt x="1695361" y="1511004"/>
                </a:lnTo>
                <a:lnTo>
                  <a:pt x="1685516" y="1519258"/>
                </a:lnTo>
                <a:lnTo>
                  <a:pt x="1675671" y="1526876"/>
                </a:lnTo>
                <a:lnTo>
                  <a:pt x="1665509" y="1534812"/>
                </a:lnTo>
                <a:lnTo>
                  <a:pt x="1655029" y="1542113"/>
                </a:lnTo>
                <a:lnTo>
                  <a:pt x="1644867" y="1549414"/>
                </a:lnTo>
                <a:lnTo>
                  <a:pt x="1634387" y="1556080"/>
                </a:lnTo>
                <a:lnTo>
                  <a:pt x="1623589" y="1562746"/>
                </a:lnTo>
                <a:lnTo>
                  <a:pt x="1612474" y="1568778"/>
                </a:lnTo>
                <a:lnTo>
                  <a:pt x="1601677" y="1574492"/>
                </a:lnTo>
                <a:lnTo>
                  <a:pt x="1590244" y="1580206"/>
                </a:lnTo>
                <a:lnTo>
                  <a:pt x="1578811" y="1585285"/>
                </a:lnTo>
                <a:lnTo>
                  <a:pt x="1567061" y="1590047"/>
                </a:lnTo>
                <a:lnTo>
                  <a:pt x="1555628" y="1595126"/>
                </a:lnTo>
                <a:lnTo>
                  <a:pt x="1543561" y="1598935"/>
                </a:lnTo>
                <a:lnTo>
                  <a:pt x="1531493" y="1603061"/>
                </a:lnTo>
                <a:lnTo>
                  <a:pt x="1519107" y="1606553"/>
                </a:lnTo>
                <a:lnTo>
                  <a:pt x="1506722" y="1609728"/>
                </a:lnTo>
                <a:lnTo>
                  <a:pt x="1494337" y="1612902"/>
                </a:lnTo>
                <a:lnTo>
                  <a:pt x="1481634" y="1615442"/>
                </a:lnTo>
                <a:lnTo>
                  <a:pt x="1468613" y="1617346"/>
                </a:lnTo>
                <a:lnTo>
                  <a:pt x="1455593" y="1619251"/>
                </a:lnTo>
                <a:lnTo>
                  <a:pt x="1442255" y="1620521"/>
                </a:lnTo>
                <a:lnTo>
                  <a:pt x="1428916" y="1621473"/>
                </a:lnTo>
                <a:lnTo>
                  <a:pt x="1415578" y="1622108"/>
                </a:lnTo>
                <a:lnTo>
                  <a:pt x="1401605" y="1622425"/>
                </a:lnTo>
                <a:lnTo>
                  <a:pt x="1387949" y="1622108"/>
                </a:lnTo>
                <a:lnTo>
                  <a:pt x="1374611" y="1621473"/>
                </a:lnTo>
                <a:lnTo>
                  <a:pt x="1361273" y="1620521"/>
                </a:lnTo>
                <a:lnTo>
                  <a:pt x="1348253" y="1619251"/>
                </a:lnTo>
                <a:lnTo>
                  <a:pt x="1335232" y="1617664"/>
                </a:lnTo>
                <a:lnTo>
                  <a:pt x="1322212" y="1615442"/>
                </a:lnTo>
                <a:lnTo>
                  <a:pt x="1309509" y="1612902"/>
                </a:lnTo>
                <a:lnTo>
                  <a:pt x="1296806" y="1610363"/>
                </a:lnTo>
                <a:lnTo>
                  <a:pt x="1284738" y="1606871"/>
                </a:lnTo>
                <a:lnTo>
                  <a:pt x="1272353" y="1603061"/>
                </a:lnTo>
                <a:lnTo>
                  <a:pt x="1260602" y="1599570"/>
                </a:lnTo>
                <a:lnTo>
                  <a:pt x="1248535" y="1595443"/>
                </a:lnTo>
                <a:lnTo>
                  <a:pt x="1237102" y="1590681"/>
                </a:lnTo>
                <a:lnTo>
                  <a:pt x="1225669" y="1585602"/>
                </a:lnTo>
                <a:lnTo>
                  <a:pt x="1213919" y="1580523"/>
                </a:lnTo>
                <a:lnTo>
                  <a:pt x="1202804" y="1574809"/>
                </a:lnTo>
                <a:lnTo>
                  <a:pt x="1191689" y="1569413"/>
                </a:lnTo>
                <a:lnTo>
                  <a:pt x="1180891" y="1563064"/>
                </a:lnTo>
                <a:lnTo>
                  <a:pt x="1170094" y="1556715"/>
                </a:lnTo>
                <a:lnTo>
                  <a:pt x="1159932" y="1550049"/>
                </a:lnTo>
                <a:lnTo>
                  <a:pt x="1149452" y="1543065"/>
                </a:lnTo>
                <a:lnTo>
                  <a:pt x="1138972" y="1535447"/>
                </a:lnTo>
                <a:lnTo>
                  <a:pt x="1128809" y="1528146"/>
                </a:lnTo>
                <a:lnTo>
                  <a:pt x="1118965" y="1520210"/>
                </a:lnTo>
                <a:lnTo>
                  <a:pt x="1109120" y="1512274"/>
                </a:lnTo>
                <a:lnTo>
                  <a:pt x="1099593" y="1504020"/>
                </a:lnTo>
                <a:lnTo>
                  <a:pt x="1090383" y="1495450"/>
                </a:lnTo>
                <a:lnTo>
                  <a:pt x="1080856" y="1486561"/>
                </a:lnTo>
                <a:lnTo>
                  <a:pt x="1071646" y="1477356"/>
                </a:lnTo>
                <a:lnTo>
                  <a:pt x="1062754" y="1467833"/>
                </a:lnTo>
                <a:lnTo>
                  <a:pt x="1053862" y="1458309"/>
                </a:lnTo>
                <a:lnTo>
                  <a:pt x="1045287" y="1448786"/>
                </a:lnTo>
                <a:lnTo>
                  <a:pt x="1036713" y="1438628"/>
                </a:lnTo>
                <a:lnTo>
                  <a:pt x="1028456" y="1428153"/>
                </a:lnTo>
                <a:lnTo>
                  <a:pt x="1020517" y="1417677"/>
                </a:lnTo>
                <a:lnTo>
                  <a:pt x="1012260" y="1407519"/>
                </a:lnTo>
                <a:lnTo>
                  <a:pt x="1004320" y="1396409"/>
                </a:lnTo>
                <a:lnTo>
                  <a:pt x="996699" y="1385616"/>
                </a:lnTo>
                <a:lnTo>
                  <a:pt x="989077" y="1374506"/>
                </a:lnTo>
                <a:lnTo>
                  <a:pt x="981773" y="1362761"/>
                </a:lnTo>
                <a:lnTo>
                  <a:pt x="974786" y="1351333"/>
                </a:lnTo>
                <a:lnTo>
                  <a:pt x="967799" y="1339588"/>
                </a:lnTo>
                <a:lnTo>
                  <a:pt x="953826" y="1315145"/>
                </a:lnTo>
                <a:lnTo>
                  <a:pt x="940806" y="1290702"/>
                </a:lnTo>
                <a:lnTo>
                  <a:pt x="928738" y="1265942"/>
                </a:lnTo>
                <a:lnTo>
                  <a:pt x="916670" y="1239912"/>
                </a:lnTo>
                <a:lnTo>
                  <a:pt x="905555" y="1213882"/>
                </a:lnTo>
                <a:lnTo>
                  <a:pt x="894758" y="1187217"/>
                </a:lnTo>
                <a:lnTo>
                  <a:pt x="885230" y="1160235"/>
                </a:lnTo>
                <a:lnTo>
                  <a:pt x="876021" y="1132936"/>
                </a:lnTo>
                <a:lnTo>
                  <a:pt x="866811" y="1105319"/>
                </a:lnTo>
                <a:lnTo>
                  <a:pt x="858872" y="1077701"/>
                </a:lnTo>
                <a:lnTo>
                  <a:pt x="851250" y="1049449"/>
                </a:lnTo>
                <a:lnTo>
                  <a:pt x="842675" y="1046592"/>
                </a:lnTo>
                <a:lnTo>
                  <a:pt x="834736" y="1043101"/>
                </a:lnTo>
                <a:lnTo>
                  <a:pt x="826479" y="1039291"/>
                </a:lnTo>
                <a:lnTo>
                  <a:pt x="818222" y="1034530"/>
                </a:lnTo>
                <a:lnTo>
                  <a:pt x="810918" y="1029768"/>
                </a:lnTo>
                <a:lnTo>
                  <a:pt x="802979" y="1023737"/>
                </a:lnTo>
                <a:lnTo>
                  <a:pt x="795992" y="1017706"/>
                </a:lnTo>
                <a:lnTo>
                  <a:pt x="789006" y="1011039"/>
                </a:lnTo>
                <a:lnTo>
                  <a:pt x="782336" y="1004056"/>
                </a:lnTo>
                <a:lnTo>
                  <a:pt x="775667" y="996437"/>
                </a:lnTo>
                <a:lnTo>
                  <a:pt x="769316" y="988501"/>
                </a:lnTo>
                <a:lnTo>
                  <a:pt x="763282" y="980248"/>
                </a:lnTo>
                <a:lnTo>
                  <a:pt x="757566" y="971677"/>
                </a:lnTo>
                <a:lnTo>
                  <a:pt x="752167" y="962789"/>
                </a:lnTo>
                <a:lnTo>
                  <a:pt x="747403" y="953583"/>
                </a:lnTo>
                <a:lnTo>
                  <a:pt x="742322" y="944060"/>
                </a:lnTo>
                <a:lnTo>
                  <a:pt x="737876" y="934537"/>
                </a:lnTo>
                <a:lnTo>
                  <a:pt x="733430" y="924379"/>
                </a:lnTo>
                <a:lnTo>
                  <a:pt x="729937" y="914538"/>
                </a:lnTo>
                <a:lnTo>
                  <a:pt x="726126" y="904380"/>
                </a:lnTo>
                <a:lnTo>
                  <a:pt x="722633" y="893905"/>
                </a:lnTo>
                <a:lnTo>
                  <a:pt x="720092" y="883747"/>
                </a:lnTo>
                <a:lnTo>
                  <a:pt x="717551" y="873271"/>
                </a:lnTo>
                <a:lnTo>
                  <a:pt x="715328" y="862796"/>
                </a:lnTo>
                <a:lnTo>
                  <a:pt x="713423" y="852320"/>
                </a:lnTo>
                <a:lnTo>
                  <a:pt x="712153" y="842162"/>
                </a:lnTo>
                <a:lnTo>
                  <a:pt x="710882" y="831687"/>
                </a:lnTo>
                <a:lnTo>
                  <a:pt x="710247" y="821212"/>
                </a:lnTo>
                <a:lnTo>
                  <a:pt x="709612" y="810736"/>
                </a:lnTo>
                <a:lnTo>
                  <a:pt x="709612" y="800896"/>
                </a:lnTo>
                <a:lnTo>
                  <a:pt x="710565" y="790738"/>
                </a:lnTo>
                <a:lnTo>
                  <a:pt x="711200" y="781214"/>
                </a:lnTo>
                <a:lnTo>
                  <a:pt x="713105" y="768517"/>
                </a:lnTo>
                <a:lnTo>
                  <a:pt x="715646" y="756454"/>
                </a:lnTo>
                <a:lnTo>
                  <a:pt x="718822" y="745344"/>
                </a:lnTo>
                <a:lnTo>
                  <a:pt x="722633" y="735186"/>
                </a:lnTo>
                <a:lnTo>
                  <a:pt x="727079" y="725663"/>
                </a:lnTo>
                <a:lnTo>
                  <a:pt x="732160" y="716775"/>
                </a:lnTo>
                <a:lnTo>
                  <a:pt x="737559" y="708521"/>
                </a:lnTo>
                <a:lnTo>
                  <a:pt x="743910" y="701220"/>
                </a:lnTo>
                <a:lnTo>
                  <a:pt x="750579" y="694236"/>
                </a:lnTo>
                <a:lnTo>
                  <a:pt x="757566" y="688205"/>
                </a:lnTo>
                <a:lnTo>
                  <a:pt x="765505" y="682809"/>
                </a:lnTo>
                <a:lnTo>
                  <a:pt x="773762" y="677412"/>
                </a:lnTo>
                <a:lnTo>
                  <a:pt x="782336" y="673286"/>
                </a:lnTo>
                <a:lnTo>
                  <a:pt x="791546" y="669159"/>
                </a:lnTo>
                <a:lnTo>
                  <a:pt x="800756" y="666302"/>
                </a:lnTo>
                <a:lnTo>
                  <a:pt x="810600" y="663762"/>
                </a:lnTo>
                <a:lnTo>
                  <a:pt x="811553" y="646303"/>
                </a:lnTo>
                <a:lnTo>
                  <a:pt x="813141" y="629162"/>
                </a:lnTo>
                <a:lnTo>
                  <a:pt x="814411" y="612020"/>
                </a:lnTo>
                <a:lnTo>
                  <a:pt x="816634" y="594878"/>
                </a:lnTo>
                <a:lnTo>
                  <a:pt x="819175" y="578372"/>
                </a:lnTo>
                <a:lnTo>
                  <a:pt x="821716" y="561547"/>
                </a:lnTo>
                <a:lnTo>
                  <a:pt x="824574" y="544723"/>
                </a:lnTo>
                <a:lnTo>
                  <a:pt x="827432" y="528534"/>
                </a:lnTo>
                <a:lnTo>
                  <a:pt x="830925" y="512662"/>
                </a:lnTo>
                <a:lnTo>
                  <a:pt x="834736" y="496155"/>
                </a:lnTo>
                <a:lnTo>
                  <a:pt x="838865" y="480283"/>
                </a:lnTo>
                <a:lnTo>
                  <a:pt x="843311" y="464729"/>
                </a:lnTo>
                <a:lnTo>
                  <a:pt x="847757" y="448857"/>
                </a:lnTo>
                <a:lnTo>
                  <a:pt x="852520" y="433937"/>
                </a:lnTo>
                <a:lnTo>
                  <a:pt x="857601" y="418700"/>
                </a:lnTo>
                <a:lnTo>
                  <a:pt x="863318" y="403463"/>
                </a:lnTo>
                <a:lnTo>
                  <a:pt x="868717" y="388544"/>
                </a:lnTo>
                <a:lnTo>
                  <a:pt x="874750" y="373942"/>
                </a:lnTo>
                <a:lnTo>
                  <a:pt x="881102" y="359340"/>
                </a:lnTo>
                <a:lnTo>
                  <a:pt x="887453" y="345372"/>
                </a:lnTo>
                <a:lnTo>
                  <a:pt x="894122" y="331405"/>
                </a:lnTo>
                <a:lnTo>
                  <a:pt x="901109" y="317438"/>
                </a:lnTo>
                <a:lnTo>
                  <a:pt x="908731" y="304105"/>
                </a:lnTo>
                <a:lnTo>
                  <a:pt x="916035" y="290773"/>
                </a:lnTo>
                <a:lnTo>
                  <a:pt x="923657" y="277441"/>
                </a:lnTo>
                <a:lnTo>
                  <a:pt x="931596" y="264743"/>
                </a:lnTo>
                <a:lnTo>
                  <a:pt x="940171" y="252046"/>
                </a:lnTo>
                <a:lnTo>
                  <a:pt x="948427" y="239348"/>
                </a:lnTo>
                <a:lnTo>
                  <a:pt x="957320" y="227603"/>
                </a:lnTo>
                <a:lnTo>
                  <a:pt x="966212" y="215858"/>
                </a:lnTo>
                <a:lnTo>
                  <a:pt x="975421" y="204112"/>
                </a:lnTo>
                <a:lnTo>
                  <a:pt x="985266" y="192685"/>
                </a:lnTo>
                <a:lnTo>
                  <a:pt x="994793" y="181574"/>
                </a:lnTo>
                <a:lnTo>
                  <a:pt x="1004956" y="170781"/>
                </a:lnTo>
                <a:lnTo>
                  <a:pt x="1014800" y="160306"/>
                </a:lnTo>
                <a:lnTo>
                  <a:pt x="1025280" y="149831"/>
                </a:lnTo>
                <a:lnTo>
                  <a:pt x="1036078" y="140307"/>
                </a:lnTo>
                <a:lnTo>
                  <a:pt x="1046875" y="130784"/>
                </a:lnTo>
                <a:lnTo>
                  <a:pt x="1057991" y="121261"/>
                </a:lnTo>
                <a:lnTo>
                  <a:pt x="1069105" y="112055"/>
                </a:lnTo>
                <a:lnTo>
                  <a:pt x="1080538" y="103485"/>
                </a:lnTo>
                <a:lnTo>
                  <a:pt x="1092606" y="94914"/>
                </a:lnTo>
                <a:lnTo>
                  <a:pt x="1104356" y="86978"/>
                </a:lnTo>
                <a:lnTo>
                  <a:pt x="1116742" y="79359"/>
                </a:lnTo>
                <a:lnTo>
                  <a:pt x="1128809" y="72058"/>
                </a:lnTo>
                <a:lnTo>
                  <a:pt x="1141512" y="64440"/>
                </a:lnTo>
                <a:lnTo>
                  <a:pt x="1154533" y="57774"/>
                </a:lnTo>
                <a:lnTo>
                  <a:pt x="1167553" y="51425"/>
                </a:lnTo>
                <a:lnTo>
                  <a:pt x="1180574" y="45711"/>
                </a:lnTo>
                <a:lnTo>
                  <a:pt x="1193912" y="39680"/>
                </a:lnTo>
                <a:lnTo>
                  <a:pt x="1207568" y="34601"/>
                </a:lnTo>
                <a:lnTo>
                  <a:pt x="1221541" y="29522"/>
                </a:lnTo>
                <a:lnTo>
                  <a:pt x="1235514" y="24760"/>
                </a:lnTo>
                <a:lnTo>
                  <a:pt x="1249805" y="20633"/>
                </a:lnTo>
                <a:lnTo>
                  <a:pt x="1264096" y="16507"/>
                </a:lnTo>
                <a:lnTo>
                  <a:pt x="1278704" y="13332"/>
                </a:lnTo>
                <a:lnTo>
                  <a:pt x="1293630" y="10158"/>
                </a:lnTo>
                <a:lnTo>
                  <a:pt x="1308556" y="7618"/>
                </a:lnTo>
                <a:lnTo>
                  <a:pt x="1323164" y="5396"/>
                </a:lnTo>
                <a:lnTo>
                  <a:pt x="1339043" y="3174"/>
                </a:lnTo>
                <a:lnTo>
                  <a:pt x="1354287" y="1905"/>
                </a:lnTo>
                <a:lnTo>
                  <a:pt x="1369848" y="952"/>
                </a:lnTo>
                <a:lnTo>
                  <a:pt x="1385726" y="317"/>
                </a:lnTo>
                <a:lnTo>
                  <a:pt x="14016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710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3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0" presetID="19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8" presetID="19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2" grpId="0" animBg="1"/>
          <p:bldP spid="22" grpId="1" animBg="1"/>
          <p:bldP spid="22" grpId="2" animBg="1"/>
          <p:bldP spid="27" grpId="0" animBg="1"/>
          <p:bldP spid="27" grpId="1" animBg="1"/>
          <p:bldP spid="27" grpId="2" animBg="1"/>
          <p:bldP spid="32" grpId="0" animBg="1"/>
          <p:bldP spid="32" grpId="1" animBg="1"/>
          <p:bldP spid="32" grpId="2" animBg="1"/>
          <p:bldP spid="36" grpId="0" animBg="1"/>
          <p:bldP spid="36" grpId="1" animBg="1"/>
          <p:bldP spid="36" grpId="2" animBg="1"/>
          <p:bldP spid="37" grpId="0"/>
          <p:bldP spid="38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4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3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0" presetID="19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decel="40000" autoRev="1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88000" y="88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88" presetID="19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2" grpId="0" animBg="1"/>
          <p:bldP spid="22" grpId="1" animBg="1"/>
          <p:bldP spid="22" grpId="2" animBg="1"/>
          <p:bldP spid="27" grpId="0" animBg="1"/>
          <p:bldP spid="27" grpId="1" animBg="1"/>
          <p:bldP spid="27" grpId="2" animBg="1"/>
          <p:bldP spid="32" grpId="0" animBg="1"/>
          <p:bldP spid="32" grpId="1" animBg="1"/>
          <p:bldP spid="32" grpId="2" animBg="1"/>
          <p:bldP spid="36" grpId="0" animBg="1"/>
          <p:bldP spid="36" grpId="1" animBg="1"/>
          <p:bldP spid="36" grpId="2" animBg="1"/>
          <p:bldP spid="37" grpId="0"/>
          <p:bldP spid="38" grpId="0" animBg="1"/>
          <p:bldP spid="4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552490" y="2815264"/>
            <a:ext cx="995308" cy="1420338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28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572800" y="2147361"/>
            <a:ext cx="1016738" cy="1444149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28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171581" y="3217673"/>
            <a:ext cx="1419147" cy="1020310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28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578582" y="1577082"/>
            <a:ext cx="1358429" cy="395266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6" tIns="34288" rIns="68576" bIns="3428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IN" sz="128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357797" y="2125014"/>
            <a:ext cx="1782269" cy="435834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5180334" y="4000421"/>
            <a:ext cx="1782269" cy="435834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  <a:extLst/>
            </p:spPr>
            <p:txBody>
              <a:bodyPr vert="horz" wrap="square" lIns="68576" tIns="34288" rIns="68576" bIns="3428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28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3522041" y="3909656"/>
            <a:ext cx="302800" cy="282438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2181703" y="4274286"/>
            <a:ext cx="1199489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3381193" y="4187721"/>
            <a:ext cx="146172" cy="146172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2042573" y="4199319"/>
            <a:ext cx="146172" cy="146172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3775354" y="3336441"/>
            <a:ext cx="301548" cy="297802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>
              <a:spLocks/>
            </p:cNvSpPr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58"/>
            <p:cNvSpPr>
              <a:spLocks/>
            </p:cNvSpPr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5010507" y="2753430"/>
            <a:ext cx="269899" cy="333207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4714292" y="3652171"/>
            <a:ext cx="260560" cy="287588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6" tIns="34288" rIns="68576" bIns="3428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28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53383" y="2460006"/>
            <a:ext cx="1486135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Please replace text, click add relevant headline, modify the text content, also can copy your content to this directly.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49860" y="2247096"/>
            <a:ext cx="897682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757140" y="3880098"/>
            <a:ext cx="1450382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Please replace text, click add relevant headline, modify the text content, also can copy your content to this directly.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53617" y="3667188"/>
            <a:ext cx="897682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04482" y="3745977"/>
            <a:ext cx="1570393" cy="315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Please replace text, click add relevant headline, modify the text content, also can copy your content to this directly.</a:t>
            </a:r>
            <a:endParaRPr lang="en-US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77192" y="3533067"/>
            <a:ext cx="897682" cy="1532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717079" y="1458305"/>
            <a:ext cx="3107762" cy="52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58" name="TextBox 51"/>
          <p:cNvSpPr txBox="1"/>
          <p:nvPr/>
        </p:nvSpPr>
        <p:spPr>
          <a:xfrm>
            <a:off x="713557" y="1245394"/>
            <a:ext cx="929755" cy="1532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817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-10321" y="2119367"/>
            <a:ext cx="3524764" cy="959121"/>
            <a:chOff x="-939773" y="2734405"/>
            <a:chExt cx="5411981" cy="1472650"/>
          </a:xfrm>
        </p:grpSpPr>
        <p:grpSp>
          <p:nvGrpSpPr>
            <p:cNvPr id="3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569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569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569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2407" tIns="12407" rIns="12407" bIns="12407" anchor="ctr"/>
            <a:lstStyle/>
            <a:p>
              <a:pPr algn="just" defTabSz="148882" hangingPunct="0">
                <a:lnSpc>
                  <a:spcPct val="120000"/>
                </a:lnSpc>
              </a:pPr>
              <a:endParaRPr lang="en-US" sz="569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4" name="Group 24"/>
            <p:cNvGrpSpPr/>
            <p:nvPr/>
          </p:nvGrpSpPr>
          <p:grpSpPr>
            <a:xfrm>
              <a:off x="394416" y="2862197"/>
              <a:ext cx="2475011" cy="968700"/>
              <a:chOff x="578142" y="3091663"/>
              <a:chExt cx="2475011" cy="968700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661855" cy="3998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96" b="1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请替换文字内容</a:t>
                </a:r>
                <a:endParaRPr lang="en-GB" sz="996" b="1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625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569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569" dirty="0">
                    <a:solidFill>
                      <a:schemeClr val="bg1"/>
                    </a:solidFill>
                    <a:latin typeface="Arial"/>
                    <a:ea typeface="微软雅黑"/>
                    <a:cs typeface="+mn-ea"/>
                    <a:sym typeface="Arial"/>
                  </a:rPr>
                  <a:t>。</a:t>
                </a:r>
                <a:endParaRPr lang="en-GB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5" name="Group 29"/>
          <p:cNvGrpSpPr/>
          <p:nvPr/>
        </p:nvGrpSpPr>
        <p:grpSpPr>
          <a:xfrm>
            <a:off x="347473" y="814494"/>
            <a:ext cx="6937818" cy="3568872"/>
            <a:chOff x="0" y="730879"/>
            <a:chExt cx="10652441" cy="5479705"/>
          </a:xfrm>
        </p:grpSpPr>
        <p:grpSp>
          <p:nvGrpSpPr>
            <p:cNvPr id="1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569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0247" tIns="92639" rIns="92639" bIns="92639" numCol="1" spcCol="1270" anchor="ctr" anchorCtr="0">
                <a:noAutofit/>
              </a:bodyPr>
              <a:lstStyle/>
              <a:p>
                <a:pPr algn="just" defTabSz="1621161">
                  <a:lnSpc>
                    <a:spcPct val="120000"/>
                  </a:lnSpc>
                </a:pPr>
                <a:endParaRPr lang="en-GB" sz="569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4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0247" tIns="92639" rIns="92639" bIns="92639" numCol="1" spcCol="1270" anchor="ctr" anchorCtr="0">
                <a:noAutofit/>
              </a:bodyPr>
              <a:lstStyle/>
              <a:p>
                <a:pPr algn="just" defTabSz="1621161">
                  <a:lnSpc>
                    <a:spcPct val="120000"/>
                  </a:lnSpc>
                </a:pPr>
                <a:endParaRPr lang="en-GB" sz="569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4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60247" tIns="92639" rIns="92639" bIns="92639" numCol="1" spcCol="1270" anchor="ctr" anchorCtr="0">
                <a:noAutofit/>
              </a:bodyPr>
              <a:lstStyle/>
              <a:p>
                <a:pPr algn="just" defTabSz="1621161">
                  <a:lnSpc>
                    <a:spcPct val="120000"/>
                  </a:lnSpc>
                </a:pPr>
                <a:endParaRPr lang="en-GB" sz="569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64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870346" y="2036134"/>
              <a:ext cx="564124" cy="4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80" b="1">
                  <a:solidFill>
                    <a:schemeClr val="accent1"/>
                  </a:solidFill>
                  <a:latin typeface="Arial"/>
                  <a:ea typeface="微软雅黑"/>
                  <a:cs typeface="+mn-ea"/>
                  <a:sym typeface="Arial"/>
                </a:rPr>
                <a:t>01</a:t>
              </a:r>
              <a:endParaRPr lang="en-GB" sz="1280" b="1">
                <a:solidFill>
                  <a:schemeClr val="accent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79989" y="3261651"/>
              <a:ext cx="564124" cy="4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80" b="1">
                  <a:solidFill>
                    <a:schemeClr val="accent2"/>
                  </a:solidFill>
                  <a:latin typeface="Arial"/>
                  <a:ea typeface="微软雅黑"/>
                  <a:cs typeface="+mn-ea"/>
                  <a:sym typeface="Arial"/>
                </a:rPr>
                <a:t>02</a:t>
              </a:r>
              <a:endParaRPr lang="en-GB" sz="1280" b="1">
                <a:solidFill>
                  <a:schemeClr val="accent2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84017" y="4478808"/>
              <a:ext cx="564124" cy="471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80" b="1">
                  <a:solidFill>
                    <a:schemeClr val="accent4"/>
                  </a:solidFill>
                  <a:latin typeface="Arial"/>
                  <a:ea typeface="微软雅黑"/>
                  <a:cs typeface="+mn-ea"/>
                  <a:sym typeface="Arial"/>
                </a:rPr>
                <a:t>03</a:t>
              </a:r>
              <a:endParaRPr lang="en-GB" sz="1280" b="1">
                <a:solidFill>
                  <a:schemeClr val="accent4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2"/>
              <a:ext cx="3988457" cy="464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Please replace text, click add relevant headline, modify the text content, also can copy your content to this directly.</a:t>
              </a:r>
              <a:r>
                <a:rPr lang="zh-CN" altLang="en-US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。</a:t>
              </a:r>
              <a:endParaRPr lang="en-GB" sz="569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7" cy="464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Please replace text, click add relevant headline, modify the text content, also can copy your content to this directly.</a:t>
              </a:r>
              <a:r>
                <a:rPr lang="zh-CN" altLang="en-US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。</a:t>
              </a:r>
              <a:endParaRPr lang="en-GB" sz="569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7" cy="464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Please replace text, click add relevant headline, modify the text content, also can copy your content to this directly.</a:t>
              </a:r>
              <a:r>
                <a:rPr lang="zh-CN" altLang="en-US" sz="569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。</a:t>
              </a:r>
              <a:endParaRPr lang="en-GB" sz="569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1792093" y="3984366"/>
            <a:ext cx="5493197" cy="30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 replace text, click add relevant headline, modify the text content, also can copy your content to this directly.</a:t>
            </a:r>
            <a:endParaRPr lang="en-GB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500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7"/>
          <p:cNvGrpSpPr/>
          <p:nvPr/>
        </p:nvGrpSpPr>
        <p:grpSpPr>
          <a:xfrm>
            <a:off x="1405215" y="1595082"/>
            <a:ext cx="1510012" cy="659853"/>
            <a:chOff x="8657822" y="2650863"/>
            <a:chExt cx="2013460" cy="879854"/>
          </a:xfrm>
        </p:grpSpPr>
        <p:sp>
          <p:nvSpPr>
            <p:cNvPr id="89" name="Text Placeholder 2"/>
            <p:cNvSpPr txBox="1">
              <a:spLocks/>
            </p:cNvSpPr>
            <p:nvPr/>
          </p:nvSpPr>
          <p:spPr>
            <a:xfrm>
              <a:off x="8657822" y="2650863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01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8738502" y="2976689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3238574" y="1554193"/>
            <a:ext cx="812914" cy="812914"/>
            <a:chOff x="4318000" y="2072182"/>
            <a:chExt cx="1083945" cy="1083945"/>
          </a:xfrm>
        </p:grpSpPr>
        <p:sp>
          <p:nvSpPr>
            <p:cNvPr id="54" name="Oval 53"/>
            <p:cNvSpPr/>
            <p:nvPr/>
          </p:nvSpPr>
          <p:spPr>
            <a:xfrm>
              <a:off x="4318000" y="2072182"/>
              <a:ext cx="1083945" cy="10839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6" name="Freeform 24"/>
            <p:cNvSpPr>
              <a:spLocks/>
            </p:cNvSpPr>
            <p:nvPr/>
          </p:nvSpPr>
          <p:spPr bwMode="auto">
            <a:xfrm>
              <a:off x="4598861" y="2391703"/>
              <a:ext cx="577638" cy="469968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8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Group 67"/>
          <p:cNvGrpSpPr/>
          <p:nvPr/>
        </p:nvGrpSpPr>
        <p:grpSpPr>
          <a:xfrm>
            <a:off x="5943497" y="1645505"/>
            <a:ext cx="1510012" cy="669939"/>
            <a:chOff x="8657822" y="2704651"/>
            <a:chExt cx="2013460" cy="893301"/>
          </a:xfrm>
        </p:grpSpPr>
        <p:sp>
          <p:nvSpPr>
            <p:cNvPr id="69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8738502" y="3043924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5096038" y="1554193"/>
            <a:ext cx="812914" cy="812914"/>
            <a:chOff x="6794754" y="2072182"/>
            <a:chExt cx="1083945" cy="1083945"/>
          </a:xfrm>
        </p:grpSpPr>
        <p:sp>
          <p:nvSpPr>
            <p:cNvPr id="154" name="Oval 153"/>
            <p:cNvSpPr/>
            <p:nvPr/>
          </p:nvSpPr>
          <p:spPr>
            <a:xfrm>
              <a:off x="6794754" y="2072182"/>
              <a:ext cx="1083945" cy="108394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7016533" y="2506320"/>
              <a:ext cx="640385" cy="278756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108" name="Oval 30"/>
              <p:cNvSpPr>
                <a:spLocks/>
              </p:cNvSpPr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9" name="Oval 31"/>
              <p:cNvSpPr>
                <a:spLocks/>
              </p:cNvSpPr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7" name="Group 90"/>
          <p:cNvGrpSpPr/>
          <p:nvPr/>
        </p:nvGrpSpPr>
        <p:grpSpPr>
          <a:xfrm>
            <a:off x="1405216" y="2659081"/>
            <a:ext cx="1510012" cy="669939"/>
            <a:chOff x="8657822" y="2704651"/>
            <a:chExt cx="2013460" cy="893301"/>
          </a:xfrm>
        </p:grpSpPr>
        <p:sp>
          <p:nvSpPr>
            <p:cNvPr id="92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02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38502" y="3043924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8" name="Group 9"/>
          <p:cNvGrpSpPr/>
          <p:nvPr/>
        </p:nvGrpSpPr>
        <p:grpSpPr>
          <a:xfrm>
            <a:off x="3238574" y="2561945"/>
            <a:ext cx="812914" cy="812914"/>
            <a:chOff x="4318000" y="3415925"/>
            <a:chExt cx="1083945" cy="1083945"/>
          </a:xfrm>
        </p:grpSpPr>
        <p:sp>
          <p:nvSpPr>
            <p:cNvPr id="57" name="Oval 56"/>
            <p:cNvSpPr/>
            <p:nvPr/>
          </p:nvSpPr>
          <p:spPr>
            <a:xfrm>
              <a:off x="4318000" y="3415925"/>
              <a:ext cx="1083945" cy="10839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0" name="Freeform 45"/>
            <p:cNvSpPr>
              <a:spLocks/>
            </p:cNvSpPr>
            <p:nvPr/>
          </p:nvSpPr>
          <p:spPr bwMode="auto">
            <a:xfrm>
              <a:off x="4740721" y="3710712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8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" name="Group 73"/>
          <p:cNvGrpSpPr/>
          <p:nvPr/>
        </p:nvGrpSpPr>
        <p:grpSpPr>
          <a:xfrm>
            <a:off x="5943498" y="3602494"/>
            <a:ext cx="1510012" cy="669939"/>
            <a:chOff x="8657822" y="2704651"/>
            <a:chExt cx="2013460" cy="893301"/>
          </a:xfrm>
        </p:grpSpPr>
        <p:sp>
          <p:nvSpPr>
            <p:cNvPr id="75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06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38502" y="3043924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10" name="Group 1"/>
          <p:cNvGrpSpPr/>
          <p:nvPr/>
        </p:nvGrpSpPr>
        <p:grpSpPr>
          <a:xfrm>
            <a:off x="5096038" y="3569697"/>
            <a:ext cx="812914" cy="812914"/>
            <a:chOff x="6794754" y="4759668"/>
            <a:chExt cx="1083945" cy="1083945"/>
          </a:xfrm>
        </p:grpSpPr>
        <p:sp>
          <p:nvSpPr>
            <p:cNvPr id="158" name="Oval 157"/>
            <p:cNvSpPr/>
            <p:nvPr/>
          </p:nvSpPr>
          <p:spPr>
            <a:xfrm>
              <a:off x="6794754" y="4759668"/>
              <a:ext cx="1083945" cy="108394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1" name="Group 21"/>
            <p:cNvGrpSpPr>
              <a:grpSpLocks/>
            </p:cNvGrpSpPr>
            <p:nvPr/>
          </p:nvGrpSpPr>
          <p:grpSpPr bwMode="auto">
            <a:xfrm>
              <a:off x="7033759" y="5150160"/>
              <a:ext cx="587613" cy="332182"/>
              <a:chOff x="0" y="0"/>
              <a:chExt cx="489" cy="277"/>
            </a:xfrm>
            <a:solidFill>
              <a:schemeClr val="bg1"/>
            </a:solidFill>
          </p:grpSpPr>
          <p:sp>
            <p:nvSpPr>
              <p:cNvPr id="112" name="AutoShape 16"/>
              <p:cNvSpPr>
                <a:spLocks/>
              </p:cNvSpPr>
              <p:nvPr/>
            </p:nvSpPr>
            <p:spPr bwMode="auto">
              <a:xfrm>
                <a:off x="0" y="0"/>
                <a:ext cx="121" cy="212"/>
              </a:xfrm>
              <a:custGeom>
                <a:avLst/>
                <a:gdLst>
                  <a:gd name="T0" fmla="*/ 13221 w 21600"/>
                  <a:gd name="T1" fmla="*/ 0 h 21600"/>
                  <a:gd name="T2" fmla="*/ 13221 w 21600"/>
                  <a:gd name="T3" fmla="*/ 6597 h 21600"/>
                  <a:gd name="T4" fmla="*/ 0 w 21600"/>
                  <a:gd name="T5" fmla="*/ 6597 h 21600"/>
                  <a:gd name="T6" fmla="*/ 0 w 21600"/>
                  <a:gd name="T7" fmla="*/ 21600 h 21600"/>
                  <a:gd name="T8" fmla="*/ 21600 w 21600"/>
                  <a:gd name="T9" fmla="*/ 21600 h 21600"/>
                  <a:gd name="T10" fmla="*/ 21600 w 21600"/>
                  <a:gd name="T11" fmla="*/ 0 h 21600"/>
                  <a:gd name="T12" fmla="*/ 13221 w 21600"/>
                  <a:gd name="T13" fmla="*/ 0 h 21600"/>
                  <a:gd name="T14" fmla="*/ 13221 w 21600"/>
                  <a:gd name="T15" fmla="*/ 17663 h 21600"/>
                  <a:gd name="T16" fmla="*/ 8752 w 21600"/>
                  <a:gd name="T17" fmla="*/ 17663 h 21600"/>
                  <a:gd name="T18" fmla="*/ 8752 w 21600"/>
                  <a:gd name="T19" fmla="*/ 10853 h 21600"/>
                  <a:gd name="T20" fmla="*/ 13221 w 21600"/>
                  <a:gd name="T21" fmla="*/ 10853 h 21600"/>
                  <a:gd name="T22" fmla="*/ 13221 w 21600"/>
                  <a:gd name="T23" fmla="*/ 17663 h 21600"/>
                  <a:gd name="T24" fmla="*/ 13221 w 21600"/>
                  <a:gd name="T25" fmla="*/ 1766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3221" y="0"/>
                    </a:moveTo>
                    <a:lnTo>
                      <a:pt x="13221" y="6597"/>
                    </a:lnTo>
                    <a:lnTo>
                      <a:pt x="0" y="6597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3221" y="0"/>
                    </a:lnTo>
                    <a:close/>
                    <a:moveTo>
                      <a:pt x="13221" y="17663"/>
                    </a:moveTo>
                    <a:lnTo>
                      <a:pt x="8752" y="17663"/>
                    </a:lnTo>
                    <a:lnTo>
                      <a:pt x="8752" y="10853"/>
                    </a:lnTo>
                    <a:lnTo>
                      <a:pt x="13221" y="10853"/>
                    </a:lnTo>
                    <a:lnTo>
                      <a:pt x="13221" y="17663"/>
                    </a:lnTo>
                    <a:close/>
                    <a:moveTo>
                      <a:pt x="13221" y="1766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3" name="AutoShape 17"/>
              <p:cNvSpPr>
                <a:spLocks/>
              </p:cNvSpPr>
              <p:nvPr/>
            </p:nvSpPr>
            <p:spPr bwMode="auto">
              <a:xfrm>
                <a:off x="219" y="64"/>
                <a:ext cx="124" cy="213"/>
              </a:xfrm>
              <a:custGeom>
                <a:avLst/>
                <a:gdLst>
                  <a:gd name="T0" fmla="*/ 549 w 21600"/>
                  <a:gd name="T1" fmla="*/ 0 h 21600"/>
                  <a:gd name="T2" fmla="*/ 549 w 21600"/>
                  <a:gd name="T3" fmla="*/ 15003 h 21600"/>
                  <a:gd name="T4" fmla="*/ 12997 w 21600"/>
                  <a:gd name="T5" fmla="*/ 15003 h 21600"/>
                  <a:gd name="T6" fmla="*/ 12997 w 21600"/>
                  <a:gd name="T7" fmla="*/ 17557 h 21600"/>
                  <a:gd name="T8" fmla="*/ 0 w 21600"/>
                  <a:gd name="T9" fmla="*/ 17557 h 21600"/>
                  <a:gd name="T10" fmla="*/ 0 w 21600"/>
                  <a:gd name="T11" fmla="*/ 21600 h 21600"/>
                  <a:gd name="T12" fmla="*/ 17756 w 21600"/>
                  <a:gd name="T13" fmla="*/ 21600 h 21600"/>
                  <a:gd name="T14" fmla="*/ 21600 w 21600"/>
                  <a:gd name="T15" fmla="*/ 21600 h 21600"/>
                  <a:gd name="T16" fmla="*/ 21600 w 21600"/>
                  <a:gd name="T17" fmla="*/ 0 h 21600"/>
                  <a:gd name="T18" fmla="*/ 549 w 21600"/>
                  <a:gd name="T19" fmla="*/ 0 h 21600"/>
                  <a:gd name="T20" fmla="*/ 12997 w 21600"/>
                  <a:gd name="T21" fmla="*/ 11066 h 21600"/>
                  <a:gd name="T22" fmla="*/ 8786 w 21600"/>
                  <a:gd name="T23" fmla="*/ 11066 h 21600"/>
                  <a:gd name="T24" fmla="*/ 8786 w 21600"/>
                  <a:gd name="T25" fmla="*/ 4043 h 21600"/>
                  <a:gd name="T26" fmla="*/ 12997 w 21600"/>
                  <a:gd name="T27" fmla="*/ 4043 h 21600"/>
                  <a:gd name="T28" fmla="*/ 12997 w 21600"/>
                  <a:gd name="T29" fmla="*/ 11066 h 21600"/>
                  <a:gd name="T30" fmla="*/ 12997 w 21600"/>
                  <a:gd name="T31" fmla="*/ 11066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549" y="0"/>
                    </a:moveTo>
                    <a:lnTo>
                      <a:pt x="549" y="15003"/>
                    </a:lnTo>
                    <a:lnTo>
                      <a:pt x="12997" y="15003"/>
                    </a:lnTo>
                    <a:lnTo>
                      <a:pt x="12997" y="17557"/>
                    </a:lnTo>
                    <a:lnTo>
                      <a:pt x="0" y="17557"/>
                    </a:lnTo>
                    <a:lnTo>
                      <a:pt x="0" y="21600"/>
                    </a:lnTo>
                    <a:lnTo>
                      <a:pt x="17756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549" y="0"/>
                    </a:lnTo>
                    <a:close/>
                    <a:moveTo>
                      <a:pt x="12997" y="11066"/>
                    </a:moveTo>
                    <a:lnTo>
                      <a:pt x="8786" y="11066"/>
                    </a:lnTo>
                    <a:lnTo>
                      <a:pt x="8786" y="4043"/>
                    </a:lnTo>
                    <a:lnTo>
                      <a:pt x="12997" y="4043"/>
                    </a:lnTo>
                    <a:lnTo>
                      <a:pt x="12997" y="11066"/>
                    </a:lnTo>
                    <a:close/>
                    <a:moveTo>
                      <a:pt x="12997" y="110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4" name="AutoShape 18"/>
              <p:cNvSpPr>
                <a:spLocks/>
              </p:cNvSpPr>
              <p:nvPr/>
            </p:nvSpPr>
            <p:spPr bwMode="auto">
              <a:xfrm>
                <a:off x="368" y="64"/>
                <a:ext cx="121" cy="2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5003 h 21600"/>
                  <a:gd name="T4" fmla="*/ 13221 w 21600"/>
                  <a:gd name="T5" fmla="*/ 15003 h 21600"/>
                  <a:gd name="T6" fmla="*/ 13221 w 21600"/>
                  <a:gd name="T7" fmla="*/ 17557 h 21600"/>
                  <a:gd name="T8" fmla="*/ 0 w 21600"/>
                  <a:gd name="T9" fmla="*/ 17557 h 21600"/>
                  <a:gd name="T10" fmla="*/ 0 w 21600"/>
                  <a:gd name="T11" fmla="*/ 21600 h 21600"/>
                  <a:gd name="T12" fmla="*/ 17690 w 21600"/>
                  <a:gd name="T13" fmla="*/ 21600 h 21600"/>
                  <a:gd name="T14" fmla="*/ 21600 w 21600"/>
                  <a:gd name="T15" fmla="*/ 21600 h 21600"/>
                  <a:gd name="T16" fmla="*/ 21600 w 21600"/>
                  <a:gd name="T17" fmla="*/ 0 h 21600"/>
                  <a:gd name="T18" fmla="*/ 0 w 21600"/>
                  <a:gd name="T19" fmla="*/ 0 h 21600"/>
                  <a:gd name="T20" fmla="*/ 13221 w 21600"/>
                  <a:gd name="T21" fmla="*/ 11066 h 21600"/>
                  <a:gd name="T22" fmla="*/ 8752 w 21600"/>
                  <a:gd name="T23" fmla="*/ 11066 h 21600"/>
                  <a:gd name="T24" fmla="*/ 8752 w 21600"/>
                  <a:gd name="T25" fmla="*/ 4043 h 21600"/>
                  <a:gd name="T26" fmla="*/ 13221 w 21600"/>
                  <a:gd name="T27" fmla="*/ 4043 h 21600"/>
                  <a:gd name="T28" fmla="*/ 13221 w 21600"/>
                  <a:gd name="T29" fmla="*/ 11066 h 21600"/>
                  <a:gd name="T30" fmla="*/ 13221 w 21600"/>
                  <a:gd name="T31" fmla="*/ 11066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5003"/>
                    </a:lnTo>
                    <a:lnTo>
                      <a:pt x="13221" y="15003"/>
                    </a:lnTo>
                    <a:lnTo>
                      <a:pt x="13221" y="17557"/>
                    </a:lnTo>
                    <a:lnTo>
                      <a:pt x="0" y="17557"/>
                    </a:lnTo>
                    <a:lnTo>
                      <a:pt x="0" y="21600"/>
                    </a:lnTo>
                    <a:lnTo>
                      <a:pt x="1769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3221" y="11066"/>
                    </a:moveTo>
                    <a:lnTo>
                      <a:pt x="8752" y="11066"/>
                    </a:lnTo>
                    <a:lnTo>
                      <a:pt x="8752" y="4043"/>
                    </a:lnTo>
                    <a:lnTo>
                      <a:pt x="13221" y="4043"/>
                    </a:lnTo>
                    <a:lnTo>
                      <a:pt x="13221" y="11066"/>
                    </a:lnTo>
                    <a:close/>
                    <a:moveTo>
                      <a:pt x="13221" y="110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5" name="Rectangle 19"/>
              <p:cNvSpPr>
                <a:spLocks/>
              </p:cNvSpPr>
              <p:nvPr/>
            </p:nvSpPr>
            <p:spPr bwMode="auto">
              <a:xfrm>
                <a:off x="145" y="66"/>
                <a:ext cx="64" cy="1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6" name="Rectangle 20"/>
              <p:cNvSpPr>
                <a:spLocks/>
              </p:cNvSpPr>
              <p:nvPr/>
            </p:nvSpPr>
            <p:spPr bwMode="auto">
              <a:xfrm>
                <a:off x="145" y="2"/>
                <a:ext cx="64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2" name="Group 93"/>
          <p:cNvGrpSpPr/>
          <p:nvPr/>
        </p:nvGrpSpPr>
        <p:grpSpPr>
          <a:xfrm>
            <a:off x="1405216" y="3632748"/>
            <a:ext cx="1510012" cy="669939"/>
            <a:chOff x="8657822" y="2704651"/>
            <a:chExt cx="2013460" cy="893301"/>
          </a:xfrm>
        </p:grpSpPr>
        <p:sp>
          <p:nvSpPr>
            <p:cNvPr id="95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03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738502" y="3043924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3238574" y="3569697"/>
            <a:ext cx="812914" cy="812914"/>
            <a:chOff x="4318000" y="4759668"/>
            <a:chExt cx="1083945" cy="1083945"/>
          </a:xfrm>
        </p:grpSpPr>
        <p:grpSp>
          <p:nvGrpSpPr>
            <p:cNvPr id="14" name="Group 41"/>
            <p:cNvGrpSpPr/>
            <p:nvPr/>
          </p:nvGrpSpPr>
          <p:grpSpPr>
            <a:xfrm>
              <a:off x="4318000" y="4759668"/>
              <a:ext cx="1083945" cy="1083945"/>
              <a:chOff x="609600" y="3714750"/>
              <a:chExt cx="838200" cy="838200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609600" y="3714750"/>
                <a:ext cx="838200" cy="8382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Oval 40"/>
              <p:cNvSpPr>
                <a:spLocks noChangeArrowheads="1"/>
              </p:cNvSpPr>
              <p:nvPr/>
            </p:nvSpPr>
            <p:spPr bwMode="auto">
              <a:xfrm>
                <a:off x="1019575" y="4155257"/>
                <a:ext cx="12324" cy="123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7" rIns="91435" bIns="4571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17" name="AutoShape 48"/>
            <p:cNvSpPr>
              <a:spLocks/>
            </p:cNvSpPr>
            <p:nvPr/>
          </p:nvSpPr>
          <p:spPr bwMode="auto">
            <a:xfrm>
              <a:off x="4678738" y="5049288"/>
              <a:ext cx="444777" cy="446501"/>
            </a:xfrm>
            <a:custGeom>
              <a:avLst/>
              <a:gdLst>
                <a:gd name="T0" fmla="*/ 0 w 21600"/>
                <a:gd name="T1" fmla="*/ 11506 h 21600"/>
                <a:gd name="T2" fmla="*/ 7091 w 21600"/>
                <a:gd name="T3" fmla="*/ 14436 h 21600"/>
                <a:gd name="T4" fmla="*/ 10145 w 21600"/>
                <a:gd name="T5" fmla="*/ 21600 h 21600"/>
                <a:gd name="T6" fmla="*/ 14291 w 21600"/>
                <a:gd name="T7" fmla="*/ 21600 h 21600"/>
                <a:gd name="T8" fmla="*/ 0 w 21600"/>
                <a:gd name="T9" fmla="*/ 7381 h 21600"/>
                <a:gd name="T10" fmla="*/ 0 w 21600"/>
                <a:gd name="T11" fmla="*/ 11506 h 21600"/>
                <a:gd name="T12" fmla="*/ 0 w 21600"/>
                <a:gd name="T13" fmla="*/ 4125 h 21600"/>
                <a:gd name="T14" fmla="*/ 17455 w 21600"/>
                <a:gd name="T15" fmla="*/ 21600 h 21600"/>
                <a:gd name="T16" fmla="*/ 21600 w 21600"/>
                <a:gd name="T17" fmla="*/ 21600 h 21600"/>
                <a:gd name="T18" fmla="*/ 0 w 21600"/>
                <a:gd name="T19" fmla="*/ 0 h 21600"/>
                <a:gd name="T20" fmla="*/ 0 w 21600"/>
                <a:gd name="T21" fmla="*/ 4125 h 21600"/>
                <a:gd name="T22" fmla="*/ 5782 w 21600"/>
                <a:gd name="T23" fmla="*/ 18669 h 21600"/>
                <a:gd name="T24" fmla="*/ 2836 w 21600"/>
                <a:gd name="T25" fmla="*/ 21600 h 21600"/>
                <a:gd name="T26" fmla="*/ 0 w 21600"/>
                <a:gd name="T27" fmla="*/ 18669 h 21600"/>
                <a:gd name="T28" fmla="*/ 2836 w 21600"/>
                <a:gd name="T29" fmla="*/ 15847 h 21600"/>
                <a:gd name="T30" fmla="*/ 5782 w 21600"/>
                <a:gd name="T31" fmla="*/ 18669 h 21600"/>
                <a:gd name="T32" fmla="*/ 5782 w 21600"/>
                <a:gd name="T33" fmla="*/ 186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11506"/>
                  </a:moveTo>
                  <a:cubicBezTo>
                    <a:pt x="2727" y="11506"/>
                    <a:pt x="5236" y="12482"/>
                    <a:pt x="7091" y="14436"/>
                  </a:cubicBezTo>
                  <a:cubicBezTo>
                    <a:pt x="9055" y="16390"/>
                    <a:pt x="10145" y="18886"/>
                    <a:pt x="10145" y="21600"/>
                  </a:cubicBezTo>
                  <a:cubicBezTo>
                    <a:pt x="14291" y="21600"/>
                    <a:pt x="14291" y="21600"/>
                    <a:pt x="14291" y="21600"/>
                  </a:cubicBezTo>
                  <a:cubicBezTo>
                    <a:pt x="14291" y="13785"/>
                    <a:pt x="7855" y="7381"/>
                    <a:pt x="0" y="7381"/>
                  </a:cubicBezTo>
                  <a:lnTo>
                    <a:pt x="0" y="11506"/>
                  </a:lnTo>
                  <a:close/>
                  <a:moveTo>
                    <a:pt x="0" y="4125"/>
                  </a:moveTo>
                  <a:cubicBezTo>
                    <a:pt x="9600" y="4125"/>
                    <a:pt x="17455" y="11940"/>
                    <a:pt x="1745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60"/>
                    <a:pt x="11891" y="0"/>
                    <a:pt x="0" y="0"/>
                  </a:cubicBezTo>
                  <a:lnTo>
                    <a:pt x="0" y="4125"/>
                  </a:lnTo>
                  <a:close/>
                  <a:moveTo>
                    <a:pt x="5782" y="18669"/>
                  </a:moveTo>
                  <a:cubicBezTo>
                    <a:pt x="5782" y="20297"/>
                    <a:pt x="4473" y="21600"/>
                    <a:pt x="2836" y="21600"/>
                  </a:cubicBezTo>
                  <a:cubicBezTo>
                    <a:pt x="1309" y="21600"/>
                    <a:pt x="0" y="20297"/>
                    <a:pt x="0" y="18669"/>
                  </a:cubicBezTo>
                  <a:cubicBezTo>
                    <a:pt x="0" y="17150"/>
                    <a:pt x="1309" y="15847"/>
                    <a:pt x="2836" y="15847"/>
                  </a:cubicBezTo>
                  <a:cubicBezTo>
                    <a:pt x="4473" y="15847"/>
                    <a:pt x="5782" y="17150"/>
                    <a:pt x="5782" y="18669"/>
                  </a:cubicBezTo>
                  <a:close/>
                  <a:moveTo>
                    <a:pt x="5782" y="186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28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5" name="Group 70"/>
          <p:cNvGrpSpPr/>
          <p:nvPr/>
        </p:nvGrpSpPr>
        <p:grpSpPr>
          <a:xfrm>
            <a:off x="5943498" y="2679250"/>
            <a:ext cx="1510012" cy="669939"/>
            <a:chOff x="8657822" y="2704651"/>
            <a:chExt cx="2013460" cy="893301"/>
          </a:xfrm>
        </p:grpSpPr>
        <p:sp>
          <p:nvSpPr>
            <p:cNvPr id="72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68576" tIns="34288" rIns="68576" bIns="3428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5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cs typeface="Clear Sans" panose="020B0503030202020304" pitchFamily="34" charset="0"/>
                  <a:sym typeface="Arial"/>
                </a:rPr>
                <a:t>Social Media 05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738502" y="3043924"/>
              <a:ext cx="1876003" cy="554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Porem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ipsum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dolor sit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amet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,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conetetur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adipiscing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elit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Sed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imperdiet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 </a:t>
              </a:r>
              <a:r>
                <a:rPr lang="en-US" sz="900" err="1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tinciduni</a:t>
              </a:r>
              <a:r>
                <a:rPr lang="en-US" sz="900">
                  <a:solidFill>
                    <a:schemeClr val="bg1">
                      <a:lumMod val="50000"/>
                    </a:schemeClr>
                  </a:solidFill>
                  <a:latin typeface="Arial"/>
                  <a:ea typeface="微软雅黑"/>
                  <a:cs typeface="Clear Sans Light" panose="020B0303030202020304" pitchFamily="34" charset="0"/>
                  <a:sym typeface="Arial"/>
                </a:rPr>
                <a:t>.</a:t>
              </a: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5096038" y="2561945"/>
            <a:ext cx="812914" cy="812914"/>
            <a:chOff x="6794754" y="3415925"/>
            <a:chExt cx="1083945" cy="1083945"/>
          </a:xfrm>
        </p:grpSpPr>
        <p:sp>
          <p:nvSpPr>
            <p:cNvPr id="144" name="Oval 143"/>
            <p:cNvSpPr/>
            <p:nvPr/>
          </p:nvSpPr>
          <p:spPr>
            <a:xfrm>
              <a:off x="6794754" y="3415925"/>
              <a:ext cx="1083945" cy="108394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7" name="Group 39"/>
            <p:cNvGrpSpPr>
              <a:grpSpLocks/>
            </p:cNvGrpSpPr>
            <p:nvPr/>
          </p:nvGrpSpPr>
          <p:grpSpPr bwMode="auto">
            <a:xfrm>
              <a:off x="7077859" y="3801272"/>
              <a:ext cx="522355" cy="333479"/>
              <a:chOff x="0" y="0"/>
              <a:chExt cx="413" cy="263"/>
            </a:xfrm>
            <a:solidFill>
              <a:schemeClr val="bg1"/>
            </a:solidFill>
          </p:grpSpPr>
          <p:sp>
            <p:nvSpPr>
              <p:cNvPr id="119" name="AutoShape 36"/>
              <p:cNvSpPr>
                <a:spLocks/>
              </p:cNvSpPr>
              <p:nvPr/>
            </p:nvSpPr>
            <p:spPr bwMode="auto">
              <a:xfrm>
                <a:off x="0" y="0"/>
                <a:ext cx="215" cy="256"/>
              </a:xfrm>
              <a:custGeom>
                <a:avLst/>
                <a:gdLst>
                  <a:gd name="T0" fmla="*/ 16457 w 21196"/>
                  <a:gd name="T1" fmla="*/ 9755 h 21426"/>
                  <a:gd name="T2" fmla="*/ 20366 w 21196"/>
                  <a:gd name="T3" fmla="*/ 5748 h 21426"/>
                  <a:gd name="T4" fmla="*/ 13166 w 21196"/>
                  <a:gd name="T5" fmla="*/ 0 h 21426"/>
                  <a:gd name="T6" fmla="*/ 5760 w 21196"/>
                  <a:gd name="T7" fmla="*/ 0 h 21426"/>
                  <a:gd name="T8" fmla="*/ 5554 w 21196"/>
                  <a:gd name="T9" fmla="*/ 0 h 21426"/>
                  <a:gd name="T10" fmla="*/ 0 w 21196"/>
                  <a:gd name="T11" fmla="*/ 0 h 21426"/>
                  <a:gd name="T12" fmla="*/ 0 w 21196"/>
                  <a:gd name="T13" fmla="*/ 21426 h 21426"/>
                  <a:gd name="T14" fmla="*/ 5554 w 21196"/>
                  <a:gd name="T15" fmla="*/ 21426 h 21426"/>
                  <a:gd name="T16" fmla="*/ 5760 w 21196"/>
                  <a:gd name="T17" fmla="*/ 21426 h 21426"/>
                  <a:gd name="T18" fmla="*/ 13166 w 21196"/>
                  <a:gd name="T19" fmla="*/ 21426 h 21426"/>
                  <a:gd name="T20" fmla="*/ 21189 w 21196"/>
                  <a:gd name="T21" fmla="*/ 15155 h 21426"/>
                  <a:gd name="T22" fmla="*/ 16457 w 21196"/>
                  <a:gd name="T23" fmla="*/ 9755 h 21426"/>
                  <a:gd name="T24" fmla="*/ 5760 w 21196"/>
                  <a:gd name="T25" fmla="*/ 3832 h 21426"/>
                  <a:gd name="T26" fmla="*/ 12137 w 21196"/>
                  <a:gd name="T27" fmla="*/ 3832 h 21426"/>
                  <a:gd name="T28" fmla="*/ 13166 w 21196"/>
                  <a:gd name="T29" fmla="*/ 3832 h 21426"/>
                  <a:gd name="T30" fmla="*/ 15017 w 21196"/>
                  <a:gd name="T31" fmla="*/ 5923 h 21426"/>
                  <a:gd name="T32" fmla="*/ 12754 w 21196"/>
                  <a:gd name="T33" fmla="*/ 8535 h 21426"/>
                  <a:gd name="T34" fmla="*/ 5760 w 21196"/>
                  <a:gd name="T35" fmla="*/ 8535 h 21426"/>
                  <a:gd name="T36" fmla="*/ 5760 w 21196"/>
                  <a:gd name="T37" fmla="*/ 3832 h 21426"/>
                  <a:gd name="T38" fmla="*/ 12754 w 21196"/>
                  <a:gd name="T39" fmla="*/ 17594 h 21426"/>
                  <a:gd name="T40" fmla="*/ 12343 w 21196"/>
                  <a:gd name="T41" fmla="*/ 17594 h 21426"/>
                  <a:gd name="T42" fmla="*/ 5760 w 21196"/>
                  <a:gd name="T43" fmla="*/ 17594 h 21426"/>
                  <a:gd name="T44" fmla="*/ 5760 w 21196"/>
                  <a:gd name="T45" fmla="*/ 11845 h 21426"/>
                  <a:gd name="T46" fmla="*/ 13166 w 21196"/>
                  <a:gd name="T47" fmla="*/ 11845 h 21426"/>
                  <a:gd name="T48" fmla="*/ 15840 w 21196"/>
                  <a:gd name="T49" fmla="*/ 14806 h 21426"/>
                  <a:gd name="T50" fmla="*/ 12754 w 21196"/>
                  <a:gd name="T51" fmla="*/ 17594 h 21426"/>
                  <a:gd name="T52" fmla="*/ 12754 w 21196"/>
                  <a:gd name="T53" fmla="*/ 17594 h 2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196" h="21426">
                    <a:moveTo>
                      <a:pt x="16457" y="9755"/>
                    </a:moveTo>
                    <a:cubicBezTo>
                      <a:pt x="16457" y="9755"/>
                      <a:pt x="20366" y="9581"/>
                      <a:pt x="20366" y="5748"/>
                    </a:cubicBezTo>
                    <a:cubicBezTo>
                      <a:pt x="20366" y="1742"/>
                      <a:pt x="17074" y="0"/>
                      <a:pt x="13166" y="0"/>
                    </a:cubicBezTo>
                    <a:cubicBezTo>
                      <a:pt x="5760" y="0"/>
                      <a:pt x="5760" y="0"/>
                      <a:pt x="5760" y="0"/>
                    </a:cubicBezTo>
                    <a:cubicBezTo>
                      <a:pt x="5554" y="0"/>
                      <a:pt x="5554" y="0"/>
                      <a:pt x="55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426"/>
                      <a:pt x="0" y="21426"/>
                      <a:pt x="0" y="21426"/>
                    </a:cubicBezTo>
                    <a:cubicBezTo>
                      <a:pt x="5554" y="21426"/>
                      <a:pt x="5554" y="21426"/>
                      <a:pt x="5554" y="21426"/>
                    </a:cubicBezTo>
                    <a:cubicBezTo>
                      <a:pt x="5760" y="21426"/>
                      <a:pt x="5760" y="21426"/>
                      <a:pt x="5760" y="21426"/>
                    </a:cubicBezTo>
                    <a:cubicBezTo>
                      <a:pt x="13166" y="21426"/>
                      <a:pt x="13166" y="21426"/>
                      <a:pt x="13166" y="21426"/>
                    </a:cubicBezTo>
                    <a:cubicBezTo>
                      <a:pt x="13166" y="21426"/>
                      <a:pt x="21189" y="21600"/>
                      <a:pt x="21189" y="15155"/>
                    </a:cubicBezTo>
                    <a:cubicBezTo>
                      <a:pt x="21189" y="15155"/>
                      <a:pt x="21600" y="9755"/>
                      <a:pt x="16457" y="9755"/>
                    </a:cubicBezTo>
                    <a:close/>
                    <a:moveTo>
                      <a:pt x="5760" y="3832"/>
                    </a:moveTo>
                    <a:cubicBezTo>
                      <a:pt x="12137" y="3832"/>
                      <a:pt x="12137" y="3832"/>
                      <a:pt x="12137" y="3832"/>
                    </a:cubicBezTo>
                    <a:cubicBezTo>
                      <a:pt x="13166" y="3832"/>
                      <a:pt x="13166" y="3832"/>
                      <a:pt x="13166" y="3832"/>
                    </a:cubicBezTo>
                    <a:cubicBezTo>
                      <a:pt x="13166" y="3832"/>
                      <a:pt x="15017" y="3832"/>
                      <a:pt x="15017" y="5923"/>
                    </a:cubicBezTo>
                    <a:cubicBezTo>
                      <a:pt x="15017" y="8187"/>
                      <a:pt x="13783" y="8535"/>
                      <a:pt x="12754" y="8535"/>
                    </a:cubicBezTo>
                    <a:cubicBezTo>
                      <a:pt x="5760" y="8535"/>
                      <a:pt x="5760" y="8535"/>
                      <a:pt x="5760" y="8535"/>
                    </a:cubicBezTo>
                    <a:lnTo>
                      <a:pt x="5760" y="3832"/>
                    </a:lnTo>
                    <a:close/>
                    <a:moveTo>
                      <a:pt x="12754" y="17594"/>
                    </a:moveTo>
                    <a:cubicBezTo>
                      <a:pt x="12549" y="17594"/>
                      <a:pt x="12343" y="17594"/>
                      <a:pt x="12343" y="17594"/>
                    </a:cubicBezTo>
                    <a:cubicBezTo>
                      <a:pt x="5760" y="17594"/>
                      <a:pt x="5760" y="17594"/>
                      <a:pt x="5760" y="17594"/>
                    </a:cubicBezTo>
                    <a:cubicBezTo>
                      <a:pt x="5760" y="11845"/>
                      <a:pt x="5760" y="11845"/>
                      <a:pt x="5760" y="11845"/>
                    </a:cubicBezTo>
                    <a:cubicBezTo>
                      <a:pt x="13166" y="11845"/>
                      <a:pt x="13166" y="11845"/>
                      <a:pt x="13166" y="11845"/>
                    </a:cubicBezTo>
                    <a:cubicBezTo>
                      <a:pt x="13166" y="11845"/>
                      <a:pt x="15840" y="11845"/>
                      <a:pt x="15840" y="14806"/>
                    </a:cubicBezTo>
                    <a:cubicBezTo>
                      <a:pt x="15840" y="17245"/>
                      <a:pt x="13783" y="17594"/>
                      <a:pt x="12754" y="17594"/>
                    </a:cubicBezTo>
                    <a:close/>
                    <a:moveTo>
                      <a:pt x="12754" y="1759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20" name="AutoShape 37"/>
              <p:cNvSpPr>
                <a:spLocks/>
              </p:cNvSpPr>
              <p:nvPr/>
            </p:nvSpPr>
            <p:spPr bwMode="auto">
              <a:xfrm>
                <a:off x="225" y="64"/>
                <a:ext cx="188" cy="199"/>
              </a:xfrm>
              <a:custGeom>
                <a:avLst/>
                <a:gdLst>
                  <a:gd name="T0" fmla="*/ 10159 w 19520"/>
                  <a:gd name="T1" fmla="*/ 0 h 21159"/>
                  <a:gd name="T2" fmla="*/ 7 w 19520"/>
                  <a:gd name="T3" fmla="*/ 10466 h 21159"/>
                  <a:gd name="T4" fmla="*/ 10159 w 19520"/>
                  <a:gd name="T5" fmla="*/ 21155 h 21159"/>
                  <a:gd name="T6" fmla="*/ 19231 w 19520"/>
                  <a:gd name="T7" fmla="*/ 13806 h 21159"/>
                  <a:gd name="T8" fmla="*/ 14695 w 19520"/>
                  <a:gd name="T9" fmla="*/ 13806 h 21159"/>
                  <a:gd name="T10" fmla="*/ 10375 w 19520"/>
                  <a:gd name="T11" fmla="*/ 16701 h 21159"/>
                  <a:gd name="T12" fmla="*/ 5623 w 19520"/>
                  <a:gd name="T13" fmla="*/ 12025 h 21159"/>
                  <a:gd name="T14" fmla="*/ 19447 w 19520"/>
                  <a:gd name="T15" fmla="*/ 12025 h 21159"/>
                  <a:gd name="T16" fmla="*/ 10159 w 19520"/>
                  <a:gd name="T17" fmla="*/ 0 h 21159"/>
                  <a:gd name="T18" fmla="*/ 5623 w 19520"/>
                  <a:gd name="T19" fmla="*/ 8239 h 21159"/>
                  <a:gd name="T20" fmla="*/ 10375 w 19520"/>
                  <a:gd name="T21" fmla="*/ 4008 h 21159"/>
                  <a:gd name="T22" fmla="*/ 14479 w 19520"/>
                  <a:gd name="T23" fmla="*/ 8239 h 21159"/>
                  <a:gd name="T24" fmla="*/ 5623 w 19520"/>
                  <a:gd name="T25" fmla="*/ 8239 h 21159"/>
                  <a:gd name="T26" fmla="*/ 5623 w 19520"/>
                  <a:gd name="T27" fmla="*/ 8239 h 21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20" h="21159">
                    <a:moveTo>
                      <a:pt x="10159" y="0"/>
                    </a:moveTo>
                    <a:cubicBezTo>
                      <a:pt x="7" y="0"/>
                      <a:pt x="7" y="10466"/>
                      <a:pt x="7" y="10466"/>
                    </a:cubicBezTo>
                    <a:cubicBezTo>
                      <a:pt x="7" y="10466"/>
                      <a:pt x="-641" y="21155"/>
                      <a:pt x="10159" y="21155"/>
                    </a:cubicBezTo>
                    <a:cubicBezTo>
                      <a:pt x="10159" y="21155"/>
                      <a:pt x="19231" y="21600"/>
                      <a:pt x="19231" y="13806"/>
                    </a:cubicBezTo>
                    <a:cubicBezTo>
                      <a:pt x="14695" y="13806"/>
                      <a:pt x="14695" y="13806"/>
                      <a:pt x="14695" y="13806"/>
                    </a:cubicBezTo>
                    <a:cubicBezTo>
                      <a:pt x="14695" y="13806"/>
                      <a:pt x="14695" y="16701"/>
                      <a:pt x="10375" y="16701"/>
                    </a:cubicBezTo>
                    <a:cubicBezTo>
                      <a:pt x="10375" y="16701"/>
                      <a:pt x="5623" y="16924"/>
                      <a:pt x="5623" y="12025"/>
                    </a:cubicBezTo>
                    <a:cubicBezTo>
                      <a:pt x="19447" y="12025"/>
                      <a:pt x="19447" y="12025"/>
                      <a:pt x="19447" y="12025"/>
                    </a:cubicBezTo>
                    <a:cubicBezTo>
                      <a:pt x="19447" y="12025"/>
                      <a:pt x="20959" y="0"/>
                      <a:pt x="10159" y="0"/>
                    </a:cubicBezTo>
                    <a:close/>
                    <a:moveTo>
                      <a:pt x="5623" y="8239"/>
                    </a:moveTo>
                    <a:cubicBezTo>
                      <a:pt x="5623" y="8239"/>
                      <a:pt x="6271" y="4008"/>
                      <a:pt x="10375" y="4008"/>
                    </a:cubicBezTo>
                    <a:cubicBezTo>
                      <a:pt x="14479" y="4008"/>
                      <a:pt x="14479" y="8239"/>
                      <a:pt x="14479" y="8239"/>
                    </a:cubicBezTo>
                    <a:lnTo>
                      <a:pt x="5623" y="8239"/>
                    </a:lnTo>
                    <a:close/>
                    <a:moveTo>
                      <a:pt x="5623" y="823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21" name="Rectangle 38"/>
              <p:cNvSpPr>
                <a:spLocks/>
              </p:cNvSpPr>
              <p:nvPr/>
            </p:nvSpPr>
            <p:spPr bwMode="auto">
              <a:xfrm>
                <a:off x="269" y="15"/>
                <a:ext cx="127" cy="3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280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060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" y="2571750"/>
            <a:ext cx="9143498" cy="257160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5544908" y="1137991"/>
            <a:ext cx="2816065" cy="1253930"/>
            <a:chOff x="2989865" y="607026"/>
            <a:chExt cx="2814868" cy="125418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76563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645120" y="1137991"/>
            <a:ext cx="2816065" cy="1253930"/>
            <a:chOff x="2989865" y="607026"/>
            <a:chExt cx="2814868" cy="125418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86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cs typeface="+mn-ea"/>
                  <a:sym typeface="Arial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205266" cy="26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38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76563" cy="2616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Arial"/>
                  <a:ea typeface="微软雅黑"/>
                  <a:sym typeface="Arial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978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EEEE596-32E7-4D31-A1B7-1819406A0CFC}"/>
              </a:ext>
            </a:extLst>
          </p:cNvPr>
          <p:cNvSpPr txBox="1"/>
          <p:nvPr/>
        </p:nvSpPr>
        <p:spPr>
          <a:xfrm>
            <a:off x="3203848" y="1666336"/>
            <a:ext cx="3070071" cy="784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谢谢大家！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FF691755-1E18-4BC9-A78B-B54ECF8269E3}"/>
              </a:ext>
            </a:extLst>
          </p:cNvPr>
          <p:cNvCxnSpPr>
            <a:cxnSpLocks/>
          </p:cNvCxnSpPr>
          <p:nvPr/>
        </p:nvCxnSpPr>
        <p:spPr>
          <a:xfrm>
            <a:off x="3822833" y="2545265"/>
            <a:ext cx="15144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60ED2058-21DB-4CD5-814F-277D972E59C0}"/>
              </a:ext>
            </a:extLst>
          </p:cNvPr>
          <p:cNvSpPr txBox="1"/>
          <p:nvPr/>
        </p:nvSpPr>
        <p:spPr>
          <a:xfrm>
            <a:off x="1446346" y="2691023"/>
            <a:ext cx="626744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/>
                <a:ea typeface="微软雅黑"/>
                <a:cs typeface="经典综艺体简" panose="02010609000101010101" pitchFamily="49" charset="-122"/>
                <a:sym typeface="Arial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59DE5B0-AA9F-435F-882B-B245563F4203}"/>
              </a:ext>
            </a:extLst>
          </p:cNvPr>
          <p:cNvGrpSpPr/>
          <p:nvPr/>
        </p:nvGrpSpPr>
        <p:grpSpPr>
          <a:xfrm>
            <a:off x="3484695" y="3440615"/>
            <a:ext cx="438150" cy="438150"/>
            <a:chOff x="4635500" y="4330700"/>
            <a:chExt cx="584200" cy="584200"/>
          </a:xfrm>
          <a:solidFill>
            <a:srgbClr val="3F3F3F"/>
          </a:solidFill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EE94DA6E-B55E-44D7-9153-0F1FD2AFBB53}"/>
                </a:ext>
              </a:extLst>
            </p:cNvPr>
            <p:cNvSpPr/>
            <p:nvPr/>
          </p:nvSpPr>
          <p:spPr>
            <a:xfrm>
              <a:off x="46355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7" name="椭圆 13">
              <a:extLst>
                <a:ext uri="{FF2B5EF4-FFF2-40B4-BE49-F238E27FC236}">
                  <a16:creationId xmlns:a16="http://schemas.microsoft.com/office/drawing/2014/main" xmlns="" id="{7BCECAB2-70CA-49FB-9E8D-7ABE88C5172F}"/>
                </a:ext>
              </a:extLst>
            </p:cNvPr>
            <p:cNvSpPr/>
            <p:nvPr/>
          </p:nvSpPr>
          <p:spPr>
            <a:xfrm>
              <a:off x="4769847" y="4509924"/>
              <a:ext cx="315506" cy="234037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E547B32-95E8-486B-890C-0FAD46381471}"/>
              </a:ext>
            </a:extLst>
          </p:cNvPr>
          <p:cNvGrpSpPr/>
          <p:nvPr/>
        </p:nvGrpSpPr>
        <p:grpSpPr>
          <a:xfrm>
            <a:off x="4360995" y="3440615"/>
            <a:ext cx="438150" cy="438150"/>
            <a:chOff x="5803900" y="4330700"/>
            <a:chExt cx="584200" cy="584200"/>
          </a:xfrm>
          <a:solidFill>
            <a:srgbClr val="3F3F3F"/>
          </a:solidFill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693C22B1-F73D-4DBB-B197-9C843A554EFB}"/>
                </a:ext>
              </a:extLst>
            </p:cNvPr>
            <p:cNvSpPr/>
            <p:nvPr/>
          </p:nvSpPr>
          <p:spPr>
            <a:xfrm>
              <a:off x="58039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椭圆 14">
              <a:extLst>
                <a:ext uri="{FF2B5EF4-FFF2-40B4-BE49-F238E27FC236}">
                  <a16:creationId xmlns:a16="http://schemas.microsoft.com/office/drawing/2014/main" xmlns="" id="{FB7A262D-9AE6-4BA4-ABE8-5DBF53FC18F4}"/>
                </a:ext>
              </a:extLst>
            </p:cNvPr>
            <p:cNvSpPr/>
            <p:nvPr/>
          </p:nvSpPr>
          <p:spPr>
            <a:xfrm>
              <a:off x="5942962" y="4469189"/>
              <a:ext cx="306077" cy="315506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ADDD12E3-0544-415E-AE0B-4C371FB4AD1B}"/>
              </a:ext>
            </a:extLst>
          </p:cNvPr>
          <p:cNvGrpSpPr/>
          <p:nvPr/>
        </p:nvGrpSpPr>
        <p:grpSpPr>
          <a:xfrm>
            <a:off x="5237295" y="3440615"/>
            <a:ext cx="438150" cy="438150"/>
            <a:chOff x="6972300" y="4330700"/>
            <a:chExt cx="584200" cy="584200"/>
          </a:xfrm>
          <a:solidFill>
            <a:srgbClr val="3F3F3F"/>
          </a:solidFill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51A8D53B-8000-4CC0-8E9F-63FF5CF27018}"/>
                </a:ext>
              </a:extLst>
            </p:cNvPr>
            <p:cNvSpPr/>
            <p:nvPr/>
          </p:nvSpPr>
          <p:spPr>
            <a:xfrm>
              <a:off x="6972300" y="433070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椭圆 15">
              <a:extLst>
                <a:ext uri="{FF2B5EF4-FFF2-40B4-BE49-F238E27FC236}">
                  <a16:creationId xmlns:a16="http://schemas.microsoft.com/office/drawing/2014/main" xmlns="" id="{7A0BC139-D731-4263-AF0F-001CE56C316A}"/>
                </a:ext>
              </a:extLst>
            </p:cNvPr>
            <p:cNvSpPr/>
            <p:nvPr/>
          </p:nvSpPr>
          <p:spPr>
            <a:xfrm>
              <a:off x="7111938" y="4469189"/>
              <a:ext cx="304924" cy="315506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87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52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696" y="1995686"/>
            <a:ext cx="4098943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51PPT</a:t>
            </a: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模板网   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393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8AB648-0CAD-4265-91B2-C4941B96EAC7}"/>
              </a:ext>
            </a:extLst>
          </p:cNvPr>
          <p:cNvSpPr/>
          <p:nvPr/>
        </p:nvSpPr>
        <p:spPr>
          <a:xfrm>
            <a:off x="3619616" y="935368"/>
            <a:ext cx="1619355" cy="117427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5974454-D51C-40A9-854F-14C9B2FB7EC9}"/>
              </a:ext>
            </a:extLst>
          </p:cNvPr>
          <p:cNvSpPr/>
          <p:nvPr/>
        </p:nvSpPr>
        <p:spPr>
          <a:xfrm>
            <a:off x="2547339" y="2553530"/>
            <a:ext cx="364715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年初工作回顾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E8BA17E-4B56-403A-AD25-B2B6717F37A7}"/>
              </a:ext>
            </a:extLst>
          </p:cNvPr>
          <p:cNvSpPr/>
          <p:nvPr/>
        </p:nvSpPr>
        <p:spPr>
          <a:xfrm>
            <a:off x="2051720" y="3247448"/>
            <a:ext cx="4755147" cy="62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166357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6039881" y="2755530"/>
            <a:ext cx="297623" cy="29762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839832" y="2755530"/>
            <a:ext cx="297623" cy="29762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4423190" y="1185268"/>
            <a:ext cx="297623" cy="29762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4423190" y="4356745"/>
            <a:ext cx="297623" cy="29762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138">
                <a:solidFill>
                  <a:srgbClr val="FFFFFF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138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6" name="组合 66"/>
          <p:cNvGrpSpPr>
            <a:grpSpLocks/>
          </p:cNvGrpSpPr>
          <p:nvPr/>
        </p:nvGrpSpPr>
        <p:grpSpPr bwMode="auto">
          <a:xfrm>
            <a:off x="3067377" y="1403390"/>
            <a:ext cx="3009249" cy="3011426"/>
            <a:chOff x="0" y="0"/>
            <a:chExt cx="4392474" cy="4393594"/>
          </a:xfrm>
        </p:grpSpPr>
        <p:grpSp>
          <p:nvGrpSpPr>
            <p:cNvPr id="7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8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138">
                    <a:latin typeface="Arial"/>
                    <a:ea typeface="微软雅黑"/>
                    <a:cs typeface="+mn-ea"/>
                    <a:sym typeface="Arial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138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01</a:t>
              </a:r>
              <a:endParaRPr lang="zh-CN" altLang="en-US" sz="1707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04</a:t>
              </a:r>
              <a:endParaRPr lang="zh-CN" altLang="en-US" sz="1707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03</a:t>
              </a:r>
              <a:endParaRPr lang="zh-CN" altLang="en-US" sz="1707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25204" cy="552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1707" dirty="0">
                  <a:solidFill>
                    <a:schemeClr val="bg1"/>
                  </a:solidFill>
                  <a:latin typeface="Arial"/>
                  <a:ea typeface="微软雅黑"/>
                  <a:cs typeface="+mn-ea"/>
                  <a:sym typeface="Arial"/>
                </a:rPr>
                <a:t>02</a:t>
              </a:r>
              <a:endParaRPr lang="zh-CN" altLang="en-US" sz="1707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012089" y="1335806"/>
            <a:ext cx="1835712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765452" y="1169656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zh-CN" alt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941599" y="2980773"/>
            <a:ext cx="1835712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1694963" y="2814624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zh-CN" alt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6391577" y="2946563"/>
            <a:ext cx="1761077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6391577" y="2780414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zh-CN" alt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4849708" y="4389337"/>
            <a:ext cx="1761077" cy="40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，修改文字内容，也可以直接复制你的内容到此。</a:t>
            </a:r>
            <a:endParaRPr lang="en-GB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4849708" y="4223188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996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请替换文字内容</a:t>
            </a:r>
            <a:endParaRPr lang="zh-CN" altLang="en-US" sz="996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485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363564" y="2418133"/>
            <a:ext cx="1332248" cy="1332247"/>
            <a:chOff x="5068163" y="6079077"/>
            <a:chExt cx="5199191" cy="5199189"/>
          </a:xfrm>
        </p:grpSpPr>
        <p:sp>
          <p:nvSpPr>
            <p:cNvPr id="9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2622782" y="1962293"/>
            <a:ext cx="1531947" cy="1531947"/>
            <a:chOff x="10036426" y="5299731"/>
            <a:chExt cx="5978535" cy="5978535"/>
          </a:xfrm>
        </p:grpSpPr>
        <p:sp>
          <p:nvSpPr>
            <p:cNvPr id="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754327" y="1781911"/>
            <a:ext cx="966586" cy="966586"/>
            <a:chOff x="1784916" y="4981028"/>
            <a:chExt cx="3772171" cy="3772171"/>
          </a:xfrm>
        </p:grpSpPr>
        <p:sp>
          <p:nvSpPr>
            <p:cNvPr id="10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3663272" y="3222373"/>
            <a:ext cx="966586" cy="966586"/>
            <a:chOff x="1784916" y="4981028"/>
            <a:chExt cx="3772171" cy="3772171"/>
          </a:xfrm>
          <a:solidFill>
            <a:schemeClr val="accent5"/>
          </a:solidFill>
        </p:grpSpPr>
        <p:sp>
          <p:nvSpPr>
            <p:cNvPr id="25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9285" tIns="0" rIns="19285" bIns="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843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9" name="Text Placeholder 7"/>
          <p:cNvSpPr txBox="1">
            <a:spLocks/>
          </p:cNvSpPr>
          <p:nvPr/>
        </p:nvSpPr>
        <p:spPr>
          <a:xfrm>
            <a:off x="1730212" y="1188684"/>
            <a:ext cx="1369154" cy="21045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1730212" y="1397926"/>
            <a:ext cx="1276865" cy="4703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Text Placeholder 7"/>
          <p:cNvSpPr txBox="1">
            <a:spLocks/>
          </p:cNvSpPr>
          <p:nvPr/>
        </p:nvSpPr>
        <p:spPr>
          <a:xfrm>
            <a:off x="1915995" y="3841251"/>
            <a:ext cx="1369154" cy="21045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915995" y="4050493"/>
            <a:ext cx="1276865" cy="4703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4248602" y="1983422"/>
            <a:ext cx="1369154" cy="21045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4248603" y="2192664"/>
            <a:ext cx="1276865" cy="4703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4723380" y="3387115"/>
            <a:ext cx="1369154" cy="21045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4723381" y="3596357"/>
            <a:ext cx="1276865" cy="47036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6344758" y="2251513"/>
            <a:ext cx="972908" cy="219265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996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_tradnl" sz="996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344758" y="2481397"/>
            <a:ext cx="1994827" cy="18103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just"/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</a:t>
            </a:r>
            <a:r>
              <a:rPr lang="zh-CN" altLang="en-US" sz="569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此。请替换文字内容</a:t>
            </a: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，修改文字内容，也可以直接复制你的内容到此。</a:t>
            </a:r>
            <a:endParaRPr lang="en-US" altLang="zh-CN" sz="569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315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503421"/>
            <a:ext cx="2514462" cy="213348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14769" y="1503421"/>
            <a:ext cx="2514462" cy="213348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0396" y="1503421"/>
            <a:ext cx="2514462" cy="213348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latin typeface="Arial"/>
              <a:ea typeface="微软雅黑"/>
              <a:sym typeface="Arial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1038807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38808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3714274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3714274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  <p:sp>
        <p:nvSpPr>
          <p:cNvPr id="29" name="TextBox 15"/>
          <p:cNvSpPr txBox="1"/>
          <p:nvPr/>
        </p:nvSpPr>
        <p:spPr>
          <a:xfrm>
            <a:off x="6450701" y="4140018"/>
            <a:ext cx="1927063" cy="596774"/>
          </a:xfrm>
          <a:prstGeom prst="rect">
            <a:avLst/>
          </a:prstGeom>
          <a:noFill/>
        </p:spPr>
        <p:txBody>
          <a:bodyPr wrap="square" lIns="70556" tIns="35278" rIns="70556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6450701" y="3911943"/>
            <a:ext cx="1296652" cy="224492"/>
          </a:xfrm>
          <a:prstGeom prst="rect">
            <a:avLst/>
          </a:prstGeom>
          <a:noFill/>
        </p:spPr>
        <p:txBody>
          <a:bodyPr wrap="none" lIns="70556" tIns="35278" rIns="70556" bIns="35278" rtlCol="0">
            <a:spAutoFit/>
          </a:bodyPr>
          <a:lstStyle/>
          <a:p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680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6172" y="1189197"/>
            <a:ext cx="1921797" cy="2947964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97899" y="1480182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97900" y="1301263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r>
              <a:rPr lang="zh-CN" altLang="en-US" sz="1422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1"/>
                </a:solidFill>
                <a:latin typeface="Arial"/>
                <a:ea typeface="微软雅黑"/>
                <a:sym typeface="Arial"/>
              </a:rPr>
              <a:t>1</a:t>
            </a:r>
            <a:endParaRPr lang="zh-CN" altLang="en-US" sz="1067" dirty="0">
              <a:solidFill>
                <a:schemeClr val="accent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7899" y="3102379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7899" y="2923460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r>
              <a:rPr lang="zh-CN" altLang="en-US" sz="1422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4"/>
                </a:solidFill>
                <a:latin typeface="Arial"/>
                <a:ea typeface="微软雅黑"/>
                <a:sym typeface="Arial"/>
              </a:rPr>
              <a:t>3</a:t>
            </a:r>
            <a:endParaRPr lang="zh-CN" altLang="en-US" sz="1067" dirty="0">
              <a:solidFill>
                <a:schemeClr val="accent4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30490" y="1480182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00533" y="1301263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pPr algn="r"/>
            <a:r>
              <a:rPr lang="zh-CN" altLang="en-US" sz="1422" dirty="0">
                <a:solidFill>
                  <a:schemeClr val="accent2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2">
                    <a:lumMod val="75000"/>
                  </a:schemeClr>
                </a:solidFill>
                <a:latin typeface="Arial"/>
                <a:ea typeface="微软雅黑"/>
                <a:sym typeface="Arial"/>
              </a:rPr>
              <a:t>2</a:t>
            </a:r>
            <a:endParaRPr lang="zh-CN" altLang="en-US" sz="1067" dirty="0">
              <a:solidFill>
                <a:schemeClr val="accent2">
                  <a:lumMod val="7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30490" y="3102379"/>
            <a:ext cx="1927589" cy="1077727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Cum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sociis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natoque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penatibus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et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magnis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dis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parturient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montes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,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nascetur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</a:t>
            </a:r>
            <a:r>
              <a:rPr lang="en-US" altLang="zh-CN" sz="1067" dirty="0" err="1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ridiculus</a:t>
            </a:r>
            <a:r>
              <a:rPr lang="en-US" altLang="zh-CN" sz="1067" dirty="0">
                <a:solidFill>
                  <a:schemeClr val="tx2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 mus. </a:t>
            </a:r>
            <a:endParaRPr lang="zh-CN" altLang="en-US" sz="1280" dirty="0">
              <a:solidFill>
                <a:schemeClr val="tx2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00533" y="2923460"/>
            <a:ext cx="657546" cy="311171"/>
          </a:xfrm>
          <a:prstGeom prst="rect">
            <a:avLst/>
          </a:prstGeom>
        </p:spPr>
        <p:txBody>
          <a:bodyPr wrap="none" lIns="91437" tIns="45718" rIns="91437" bIns="45718">
            <a:spAutoFit/>
          </a:bodyPr>
          <a:lstStyle/>
          <a:p>
            <a:pPr algn="r"/>
            <a:r>
              <a:rPr lang="zh-CN" altLang="en-US" sz="1422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方法</a:t>
            </a:r>
            <a:r>
              <a:rPr lang="en-US" altLang="zh-CN" sz="1422" dirty="0">
                <a:solidFill>
                  <a:schemeClr val="accent3"/>
                </a:solidFill>
                <a:latin typeface="Arial"/>
                <a:ea typeface="微软雅黑"/>
                <a:sym typeface="Arial"/>
              </a:rPr>
              <a:t>4</a:t>
            </a:r>
            <a:endParaRPr lang="zh-CN" altLang="en-US" sz="1067" dirty="0">
              <a:solidFill>
                <a:schemeClr val="accent3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44731" y="1380309"/>
            <a:ext cx="653168" cy="653132"/>
            <a:chOff x="844731" y="1680754"/>
            <a:chExt cx="653168" cy="653168"/>
          </a:xfrm>
        </p:grpSpPr>
        <p:sp>
          <p:nvSpPr>
            <p:cNvPr id="29" name="椭圆 28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70479" y="1475413"/>
            <a:ext cx="653168" cy="653132"/>
            <a:chOff x="7570479" y="1775864"/>
            <a:chExt cx="653168" cy="653168"/>
          </a:xfrm>
        </p:grpSpPr>
        <p:sp>
          <p:nvSpPr>
            <p:cNvPr id="32" name="椭圆 31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4731" y="3102378"/>
            <a:ext cx="653168" cy="653132"/>
            <a:chOff x="844731" y="3402918"/>
            <a:chExt cx="653168" cy="653168"/>
          </a:xfrm>
        </p:grpSpPr>
        <p:sp>
          <p:nvSpPr>
            <p:cNvPr id="35" name="椭圆 34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0479" y="3193706"/>
            <a:ext cx="653168" cy="653132"/>
            <a:chOff x="7570479" y="3494251"/>
            <a:chExt cx="653168" cy="653168"/>
          </a:xfrm>
        </p:grpSpPr>
        <p:sp>
          <p:nvSpPr>
            <p:cNvPr id="38" name="椭圆 37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914353">
                <a:defRPr/>
              </a:pPr>
              <a:endParaRPr lang="zh-CN" altLang="en-US" sz="1778" kern="0" dirty="0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7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0B4DC9B5-D50C-461F-BB28-082183CB31A4}"/>
              </a:ext>
            </a:extLst>
          </p:cNvPr>
          <p:cNvSpPr/>
          <p:nvPr/>
        </p:nvSpPr>
        <p:spPr>
          <a:xfrm>
            <a:off x="0" y="1203598"/>
            <a:ext cx="9143999" cy="2664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/>
              <a:ea typeface="微软雅黑"/>
              <a:cs typeface="+mn-ea"/>
              <a:sym typeface="Arial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ABA58-9070-44EC-9F91-EEA2CED8B5CA}"/>
              </a:ext>
            </a:extLst>
          </p:cNvPr>
          <p:cNvGrpSpPr/>
          <p:nvPr/>
        </p:nvGrpSpPr>
        <p:grpSpPr>
          <a:xfrm>
            <a:off x="521242" y="411510"/>
            <a:ext cx="8088370" cy="4303365"/>
            <a:chOff x="521242" y="411510"/>
            <a:chExt cx="8088370" cy="430336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6E79653-D205-4209-AB5F-97E13A5BF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242" y="428625"/>
              <a:ext cx="8088370" cy="4286250"/>
            </a:xfrm>
            <a:prstGeom prst="rect">
              <a:avLst/>
            </a:prstGeom>
          </p:spPr>
        </p:pic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0A33DE16-0AD6-4661-A4D4-44D63B40CE03}"/>
                </a:ext>
              </a:extLst>
            </p:cNvPr>
            <p:cNvSpPr/>
            <p:nvPr/>
          </p:nvSpPr>
          <p:spPr>
            <a:xfrm>
              <a:off x="521242" y="411510"/>
              <a:ext cx="8088370" cy="4297121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8AB648-0CAD-4265-91B2-C4941B96EAC7}"/>
              </a:ext>
            </a:extLst>
          </p:cNvPr>
          <p:cNvSpPr/>
          <p:nvPr/>
        </p:nvSpPr>
        <p:spPr>
          <a:xfrm>
            <a:off x="3619616" y="935368"/>
            <a:ext cx="1619355" cy="117427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</a:t>
            </a:r>
            <a:endParaRPr lang="zh-CN" altLang="en-US" sz="1035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5974454-D51C-40A9-854F-14C9B2FB7EC9}"/>
              </a:ext>
            </a:extLst>
          </p:cNvPr>
          <p:cNvSpPr/>
          <p:nvPr/>
        </p:nvSpPr>
        <p:spPr>
          <a:xfrm>
            <a:off x="2547340" y="2553530"/>
            <a:ext cx="364715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投资项目介绍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E8BA17E-4B56-403A-AD25-B2B6717F37A7}"/>
              </a:ext>
            </a:extLst>
          </p:cNvPr>
          <p:cNvSpPr/>
          <p:nvPr/>
        </p:nvSpPr>
        <p:spPr>
          <a:xfrm>
            <a:off x="2051720" y="3247448"/>
            <a:ext cx="4755147" cy="62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39247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462097" y="1637202"/>
            <a:ext cx="2198879" cy="2196811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1641" y="1811396"/>
            <a:ext cx="2476970" cy="1853074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781024" y="1960780"/>
            <a:ext cx="1876336" cy="195542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472953" y="2110162"/>
            <a:ext cx="1745561" cy="1805004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017051" y="2263165"/>
            <a:ext cx="2048979" cy="97745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472437" y="1634618"/>
            <a:ext cx="1443693" cy="1455581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14886" tIns="14886" rIns="14886" bIns="14886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11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148867">
                <a:defRPr/>
              </a:pPr>
              <a:endParaRPr lang="es-ES" sz="391">
                <a:solidFill>
                  <a:srgbClr val="000000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6009882" y="1817597"/>
            <a:ext cx="1019359" cy="3116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6005747" y="1633066"/>
            <a:ext cx="845641" cy="1664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5828969" y="1658912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864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6361372" y="2818310"/>
            <a:ext cx="1018938" cy="3116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6356719" y="2633778"/>
            <a:ext cx="845641" cy="1664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6179941" y="2659624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864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5902368" y="3841766"/>
            <a:ext cx="1019359" cy="3116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5897715" y="3657234"/>
            <a:ext cx="846194" cy="1664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5720938" y="3683080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1303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093946" y="3882084"/>
            <a:ext cx="1054913" cy="271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2269617" y="3697036"/>
            <a:ext cx="874591" cy="1447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3204167" y="3723398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864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1699554" y="2853460"/>
            <a:ext cx="1054913" cy="271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1875223" y="2668411"/>
            <a:ext cx="874590" cy="1447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2793234" y="2694773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864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097046" y="1821733"/>
            <a:ext cx="1054913" cy="271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554"/>
              </a:spcBef>
            </a:pPr>
            <a:r>
              <a:rPr lang="zh-CN" altLang="en-US" sz="49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r>
              <a:rPr lang="zh-CN" altLang="en-US" sz="494" b="0" dirty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，点击添加相关标题文字，修改文字内容，也可以直接复制你的内容到此。</a:t>
            </a:r>
            <a:endParaRPr lang="es-ES" altLang="zh-CN" sz="617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2274079" y="1637201"/>
            <a:ext cx="878914" cy="1447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2405" tIns="12405" rIns="12405" bIns="1240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864" b="0">
                <a:solidFill>
                  <a:schemeClr val="bg1">
                    <a:lumMod val="65000"/>
                  </a:schemeClr>
                </a:solidFill>
                <a:latin typeface="Arial"/>
                <a:ea typeface="微软雅黑"/>
                <a:sym typeface="Arial"/>
              </a:rPr>
              <a:t>请替换文字内容</a:t>
            </a:r>
            <a:endParaRPr lang="es-ES" altLang="zh-CN" sz="864" b="0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3207269" y="1663047"/>
            <a:ext cx="140596" cy="1405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190219">
              <a:lnSpc>
                <a:spcPct val="120000"/>
              </a:lnSpc>
              <a:defRPr/>
            </a:pPr>
            <a:endParaRPr lang="es-ES" sz="864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ea typeface="微软雅黑"/>
              <a:cs typeface="Gill Sans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008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大气年终总结汇报商务PPT模板"/>
</p:tagLst>
</file>

<file path=ppt/theme/theme1.xml><?xml version="1.0" encoding="utf-8"?>
<a:theme xmlns:a="http://schemas.openxmlformats.org/drawingml/2006/main" name="第一PPT，www.1ppt.com">
  <a:themeElements>
    <a:clrScheme name="自定义 227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B22C2F"/>
      </a:accent1>
      <a:accent2>
        <a:srgbClr val="3F3F3F"/>
      </a:accent2>
      <a:accent3>
        <a:srgbClr val="B22C2F"/>
      </a:accent3>
      <a:accent4>
        <a:srgbClr val="3F3F3F"/>
      </a:accent4>
      <a:accent5>
        <a:srgbClr val="B22C2F"/>
      </a:accent5>
      <a:accent6>
        <a:srgbClr val="3F3F3F"/>
      </a:accent6>
      <a:hlink>
        <a:srgbClr val="8E58B6"/>
      </a:hlink>
      <a:folHlink>
        <a:srgbClr val="7F6F6F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A000120150318A03KPBG</Template>
  <TotalTime>4182</TotalTime>
  <Words>4176</Words>
  <Application>Microsoft Office PowerPoint</Application>
  <PresentationFormat>全屏显示(16:9)</PresentationFormat>
  <Paragraphs>211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Clear Sans</vt:lpstr>
      <vt:lpstr>Clear Sans Light</vt:lpstr>
      <vt:lpstr>Gill Sans</vt:lpstr>
      <vt:lpstr>Lato Regular</vt:lpstr>
      <vt:lpstr>League Gothic Regular</vt:lpstr>
      <vt:lpstr>Open Sans</vt:lpstr>
      <vt:lpstr>经典综艺体简</vt:lpstr>
      <vt:lpstr>宋体</vt:lpstr>
      <vt:lpstr>微软雅黑</vt:lpstr>
      <vt:lpstr>幼圆</vt:lpstr>
      <vt:lpstr>Arial</vt:lpstr>
      <vt:lpstr>Calibri</vt:lpstr>
      <vt:lpstr>Segoe UI</vt:lpstr>
      <vt:lpstr>Wingdings 2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>user</dc:creator>
  <cp:keywords>user</cp:keywords>
  <dc:description>user</dc:description>
  <cp:lastModifiedBy>阳光 男孩</cp:lastModifiedBy>
  <cp:revision>451</cp:revision>
  <dcterms:created xsi:type="dcterms:W3CDTF">2014-11-09T01:07:25Z</dcterms:created>
  <dcterms:modified xsi:type="dcterms:W3CDTF">2019-08-25T14:51:46Z</dcterms:modified>
</cp:coreProperties>
</file>