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700" r:id="rId5"/>
  </p:sldMasterIdLst>
  <p:notesMasterIdLst>
    <p:notesMasterId r:id="rId33"/>
  </p:notesMasterIdLst>
  <p:sldIdLst>
    <p:sldId id="372" r:id="rId6"/>
    <p:sldId id="256" r:id="rId7"/>
    <p:sldId id="373" r:id="rId8"/>
    <p:sldId id="374" r:id="rId9"/>
    <p:sldId id="378" r:id="rId10"/>
    <p:sldId id="379" r:id="rId11"/>
    <p:sldId id="380" r:id="rId12"/>
    <p:sldId id="375" r:id="rId13"/>
    <p:sldId id="383" r:id="rId14"/>
    <p:sldId id="381" r:id="rId15"/>
    <p:sldId id="382" r:id="rId16"/>
    <p:sldId id="376" r:id="rId17"/>
    <p:sldId id="387" r:id="rId18"/>
    <p:sldId id="384" r:id="rId19"/>
    <p:sldId id="388" r:id="rId20"/>
    <p:sldId id="377" r:id="rId21"/>
    <p:sldId id="386" r:id="rId22"/>
    <p:sldId id="390" r:id="rId23"/>
    <p:sldId id="389" r:id="rId24"/>
    <p:sldId id="385" r:id="rId25"/>
    <p:sldId id="395" r:id="rId26"/>
    <p:sldId id="371" r:id="rId27"/>
    <p:sldId id="364" r:id="rId28"/>
    <p:sldId id="392" r:id="rId29"/>
    <p:sldId id="393" r:id="rId30"/>
    <p:sldId id="394" r:id="rId31"/>
    <p:sldId id="396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00000"/>
    <a:srgbClr val="7A0000"/>
    <a:srgbClr val="EA0000"/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228" y="-126"/>
      </p:cViewPr>
      <p:guideLst>
        <p:guide orient="horz" pos="2160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34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viewProps" Target="viewProps.xml"/><Relationship Id="rId8" Type="http://schemas.openxmlformats.org/officeDocument/2006/relationships/slide" Target="slides/slide3.xml"/><Relationship Id="rId3" Type="http://schemas.openxmlformats.org/officeDocument/2006/relationships/slideMaster" Target="slideMasters/slideMaster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/>
      <c:overlay val="1"/>
    </c:title>
    <c:autoTitleDeleted val="0"/>
    <c:plotArea>
      <c:layout>
        <c:manualLayout>
          <c:layoutTarget val="inner"/>
          <c:xMode val="edge"/>
          <c:yMode val="edge"/>
          <c:x val="6.9468500000000002E-2"/>
          <c:y val="5.7757799999999998E-2"/>
          <c:w val="0.92925199999999997"/>
          <c:h val="0.742713999999999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速度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</c:spPr>
          <c:invertIfNegative val="0"/>
          <c:cat>
            <c:numRef>
              <c:f>Sheet1!$B$1:$E$1</c:f>
              <c:numCache>
                <c:formatCode>General</c:formatCode>
                <c:ptCount val="4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</c:numCache>
            </c:numRef>
          </c:cat>
          <c:val>
            <c:numRef>
              <c:f>Sheet1!$B$2:$E$2</c:f>
              <c:numCache>
                <c:formatCode>General</c:formatCode>
                <c:ptCount val="4"/>
                <c:pt idx="0">
                  <c:v>17</c:v>
                </c:pt>
                <c:pt idx="1">
                  <c:v>26</c:v>
                </c:pt>
                <c:pt idx="2">
                  <c:v>53</c:v>
                </c:pt>
                <c:pt idx="3">
                  <c:v>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984-49FE-923D-F942D6803617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激情</c:v>
                </c:pt>
              </c:strCache>
            </c:strRef>
          </c:tx>
          <c:spPr>
            <a:solidFill>
              <a:srgbClr val="C00000"/>
            </a:solidFill>
            <a:ln w="12700" cap="flat">
              <a:noFill/>
              <a:miter lim="400000"/>
            </a:ln>
            <a:effectLst/>
          </c:spPr>
          <c:invertIfNegative val="0"/>
          <c:cat>
            <c:numRef>
              <c:f>Sheet1!$B$1:$E$1</c:f>
              <c:numCache>
                <c:formatCode>General</c:formatCode>
                <c:ptCount val="4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</c:numCache>
            </c:numRef>
          </c:cat>
          <c:val>
            <c:numRef>
              <c:f>Sheet1!$B$3:$E$3</c:f>
              <c:numCache>
                <c:formatCode>General</c:formatCode>
                <c:ptCount val="4"/>
                <c:pt idx="0">
                  <c:v>55</c:v>
                </c:pt>
                <c:pt idx="1">
                  <c:v>43</c:v>
                </c:pt>
                <c:pt idx="2">
                  <c:v>70</c:v>
                </c:pt>
                <c:pt idx="3">
                  <c:v>120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984-49FE-923D-F942D68036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overlap val="-40"/>
        <c:axId val="146858304"/>
        <c:axId val="146850144"/>
      </c:barChart>
      <c:catAx>
        <c:axId val="14685830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 cmpd="sng" algn="ctr">
            <a:solidFill>
              <a:srgbClr val="DFE6EB"/>
            </a:solidFill>
            <a:prstDash val="solid"/>
            <a:miter lim="400000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46850144"/>
        <c:crosses val="autoZero"/>
        <c:auto val="1"/>
        <c:lblAlgn val="ctr"/>
        <c:lblOffset val="100"/>
        <c:noMultiLvlLbl val="1"/>
      </c:catAx>
      <c:valAx>
        <c:axId val="146850144"/>
        <c:scaling>
          <c:orientation val="minMax"/>
        </c:scaling>
        <c:delete val="0"/>
        <c:axPos val="l"/>
        <c:majorGridlines>
          <c:spPr>
            <a:ln w="12700" cap="flat" cmpd="sng" algn="ctr">
              <a:solidFill>
                <a:srgbClr val="D6D6D6"/>
              </a:solidFill>
              <a:prstDash val="solid"/>
              <a:miter lim="400000"/>
            </a:ln>
          </c:spPr>
        </c:majorGridlines>
        <c:numFmt formatCode="General" sourceLinked="1"/>
        <c:majorTickMark val="none"/>
        <c:minorTickMark val="none"/>
        <c:tickLblPos val="nextTo"/>
        <c:spPr>
          <a:ln w="12700" cap="flat" cmpd="sng" algn="ctr">
            <a:noFill/>
            <a:prstDash val="solid"/>
            <a:miter lim="400000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46858304"/>
        <c:crosses val="autoZero"/>
        <c:crossBetween val="between"/>
        <c:majorUnit val="25"/>
        <c:minorUnit val="12.5"/>
      </c:valAx>
      <c:spPr>
        <a:noFill/>
        <a:ln w="12700" cap="flat">
          <a:noFill/>
          <a:miter lim="400000"/>
        </a:ln>
        <a:effectLst/>
      </c:spPr>
    </c:plotArea>
    <c:legend>
      <c:legendPos val="b"/>
      <c:layout>
        <c:manualLayout>
          <c:xMode val="edge"/>
          <c:yMode val="edge"/>
          <c:x val="1.6722399999999998E-2"/>
          <c:y val="0.94224200000000002"/>
          <c:w val="0.98327799999999999"/>
          <c:h val="7.0257799999999995E-2"/>
        </c:manualLayout>
      </c:layout>
      <c:overlay val="1"/>
      <c:spPr>
        <a:noFill/>
        <a:ln w="12700" cap="flat">
          <a:noFill/>
          <a:miter lim="400000"/>
        </a:ln>
        <a:effectLst/>
      </c:spPr>
      <c:txPr>
        <a:bodyPr rot="0" vert="horz"/>
        <a:lstStyle/>
        <a:p>
          <a:pPr>
            <a:defRPr/>
          </a:pPr>
          <a:endParaRPr lang="zh-CN"/>
        </a:p>
      </c:txPr>
    </c:legend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lang="zh-CN" sz="12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82A62D-D7FE-42DD-9C01-AD0A2BA10D94}" type="datetimeFigureOut">
              <a:rPr lang="zh-CN" altLang="en-US" smtClean="0"/>
              <a:t>2019/8/26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2E4F54-098C-491B-A683-3C87EC0C80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6095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>
            <a:extLst>
              <a:ext uri="{FF2B5EF4-FFF2-40B4-BE49-F238E27FC236}">
                <a16:creationId xmlns:a16="http://schemas.microsoft.com/office/drawing/2014/main" xmlns="" id="{380707E8-67B2-4894-AA16-4A17DD5E81D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备注占位符 2">
            <a:extLst>
              <a:ext uri="{FF2B5EF4-FFF2-40B4-BE49-F238E27FC236}">
                <a16:creationId xmlns:a16="http://schemas.microsoft.com/office/drawing/2014/main" xmlns="" id="{D2CB54EC-A05F-497D-8C52-D482626348C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7412" name="灯片编号占位符 3">
            <a:extLst>
              <a:ext uri="{FF2B5EF4-FFF2-40B4-BE49-F238E27FC236}">
                <a16:creationId xmlns:a16="http://schemas.microsoft.com/office/drawing/2014/main" xmlns="" id="{21D08437-A8AE-4BC9-B8B9-B491C257944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BFA7D4-A264-4A4E-9B84-FD6FC6694E7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02608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2E4F54-098C-491B-A683-3C87EC0C80F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3601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EC0D182-11A1-4B51-BF0C-DCF39095A4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46B4EF06-42CE-4541-BA4C-2C83C793E6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BD6AF22-EFD5-4CA1-ACC7-48B9E3EF3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1A26D-86CF-4005-81E3-9A84DA969F24}" type="datetimeFigureOut">
              <a:rPr lang="zh-CN" altLang="en-US" smtClean="0"/>
              <a:t>2019/8/26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E47B749-A90A-44E1-8261-3E1FFD8A6F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E625F40-CA2D-4093-B459-95C3EA7BCB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984EA-38B0-46C2-9776-D3AE841C0C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59660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2CA5D36-EFA6-48FC-8446-6237E6FB0F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64A974BA-00A7-4A46-A297-8E2CE9A4BC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DD175FA-8919-4FBF-A664-03FFD6FAC0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1A26D-86CF-4005-81E3-9A84DA969F24}" type="datetimeFigureOut">
              <a:rPr lang="zh-CN" altLang="en-US" smtClean="0"/>
              <a:t>2019/8/26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EA926D8-546D-4A92-87A2-F71E2C072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B17E1C9-3864-4ADB-B07E-183F5598FA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984EA-38B0-46C2-9776-D3AE841C0C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2599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AC4D97F8-28C3-4E8C-82EC-3C14C1A10DD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5F6D2E88-7552-4D57-9189-39BD37C3D1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977CD7A-9066-4AFB-98B5-3B3A0E7305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1A26D-86CF-4005-81E3-9A84DA969F24}" type="datetimeFigureOut">
              <a:rPr lang="zh-CN" altLang="en-US" smtClean="0"/>
              <a:t>2019/8/26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7C8F3B3-C72B-4468-ACA2-06E2567FB7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A8E1A13-F18C-4ACC-98E8-9E5D050347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984EA-38B0-46C2-9776-D3AE841C0C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40208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05214EE-F552-4A66-80A5-DF2CC27984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5E46E33-DCE3-424A-B708-7667CE4D87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E948ABE-6C46-4DAE-9D3E-2C458575FC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26997-2C53-4611-B3C7-883AF5DF745F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9688079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2F42F28-DC91-4786-83C8-5C9F2747EA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DD6D383-D084-4E80-96A7-A69251AA6F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35D716E-510E-432B-A549-34C8FF8E8F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92BA2F-2C8A-4266-856F-12BCDDCB8F92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4669189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26268A3-029A-4614-A5FD-26C1097DD3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3EC291C-664E-4308-A77F-1859C86462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A1554C2-F9AB-4263-A4EF-128318CA51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24B73-BBAF-4A29-8327-5E65F12F5D8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7473540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AAE6F081-CF8B-4C05-AF34-ADD54CD2EA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AF1E0945-5530-442F-9DFA-28D067E336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6F85510C-6A12-4CE7-ACB3-4EC96E418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104BD7-2885-43DE-933D-9D6E8E07AEBA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197432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xmlns="" id="{68C546AC-3687-4B52-8B69-3D60FDD63C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xmlns="" id="{C902C197-39AC-4ECC-A784-AD0006A74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xmlns="" id="{91A0B682-8E69-4C8D-965E-B3BF6AE3A1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CBBC6A-05CC-4CE0-A1B3-50C02236087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3365736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xmlns="" id="{1748F2EC-8B33-4EE8-83A4-BBFA59E5D1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xmlns="" id="{62ABAACA-12BD-4373-86E8-96CFE3F08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417E69D0-B303-47EA-B83B-9708910EB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1618EF-F386-4A7E-8CEB-2F01E1B7F384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1146337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xmlns="" id="{A623BB6E-5238-4450-BC01-5F4A86C18C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xmlns="" id="{A6E912D2-AA8F-41FA-93DF-DEA037B300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6D50D542-DFAF-4945-B86D-D7AECB9C1B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90C76B-3021-411C-8209-E17DE6138C78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647782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D21F0901-8056-4BC4-96C4-174C71AE76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539D37DA-E31E-4166-AD00-20ADACFAD6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18445554-895D-4C27-B552-88C10A3030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9E5E82-A55C-4803-9AA5-1C4DC2B26AD5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719871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1DCD3CD-2E34-44BE-B6AF-CBF7A5C4DF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C684E377-1B8D-4BE9-BBB6-DA1B3F1586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956F5DD-9132-4090-AC49-9D52D808EB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1A26D-86CF-4005-81E3-9A84DA969F24}" type="datetimeFigureOut">
              <a:rPr lang="zh-CN" altLang="en-US" smtClean="0"/>
              <a:t>2019/8/26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956E162-8EA7-45BD-88EB-78D6CDEA3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2296791-8812-429C-82DC-4C4ADF3E95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984EA-38B0-46C2-9776-D3AE841C0C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4355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858C6B6A-1B82-45A0-B148-ED5DDE72D2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59D3FDCB-36AB-40EE-B7C0-BFFB983122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3C9AE0C4-B245-4BC7-A786-BB65BF992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E33E1F-A1A6-4762-B0D5-5078E2B2DD2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1613057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F6C2E99-89E7-4CC6-845F-7909C47982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7D3231A-7893-4D2D-B9A4-BE8EC121A5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082A9B7-E16E-42C5-9128-84D3DB433C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56A8AB-D74D-4186-A5DE-72771ABCC1C6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3902829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B24AFCE-0ACD-4FB2-A577-266EA2E9D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97E1FF0-F5BE-4760-9CB6-77041BF64F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D6D9AAD-198A-4E48-A68F-7797F5F83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DA1A3E-3E62-4470-9DA7-11278B3873C3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09208794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6DE7835-8C80-4284-B188-CED6F5C01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6C21BB4-D6C8-4AAA-AF3A-05C5B40A1F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7337B0A-BE07-46AF-9604-812BE939E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8666A4-FEAD-414A-A266-E8A3157096E6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53328994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3E05AC2-9FED-448F-99CF-5C3087A10D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01D544D-3329-4510-9CF4-6B5ABD6566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70286DF-DE19-4386-8A6F-E3AD302493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0BA1E4-E9B9-477D-B0DD-C01A9AB2A20C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26675714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编辑母版文本样式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023E478-BD6A-4A43-8076-C1A53AEEC9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781D228-05C8-44F9-941D-145ABD930D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70F8746-A9C3-4341-836D-614D9DC45E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8D6F2-0C98-49BF-9A64-633D3D986FD6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27585050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E991E278-F939-44F5-BEB9-5E0654D732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2A13C67C-7D5B-432D-8160-DD557FC79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B56A45EC-300F-48B4-9AEA-1915ED4720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21C239-57A9-4141-9733-FCB8D0A7CDA2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1882823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xmlns="" id="{92563BC8-A372-4FD4-9118-4027D47BE0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xmlns="" id="{2A719DBB-82D7-4205-B0A7-28013EA6FA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xmlns="" id="{8177C76D-1586-4FB9-B30C-A39522AAF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35EFB2-2DB6-4397-A03D-DF56F9360CB9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95787530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xmlns="" id="{5051B5CE-2916-4239-89CA-9670D3BAD2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xmlns="" id="{0E0209E6-C98A-457E-BA21-C1E446387B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CC4FF245-7EA9-497C-B193-9C5A80E6ED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0321D5-8FA7-466F-A96F-9E4C6831C61D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71740307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xmlns="" id="{20EED52C-1308-415D-A518-C5B0289C8E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xmlns="" id="{38F5BCD1-5328-48E8-B09D-A1728F5A0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95644866-5DAC-4D5E-AB29-44EADCC63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8F8042-F8CF-45A7-B71F-5E8EEB67248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3841657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9352646-B8B5-4EF5-934E-6F78B3FE72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F9B26947-3C8D-4469-A3C2-B8847F577D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F09B7F6-EC89-4C74-9943-A8950F84FA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1A26D-86CF-4005-81E3-9A84DA969F24}" type="datetimeFigureOut">
              <a:rPr lang="zh-CN" altLang="en-US" smtClean="0"/>
              <a:t>2019/8/26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53BF084-4994-46EE-A987-2B8D018154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AE4F102-B958-499E-956D-F8F992DB71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984EA-38B0-46C2-9776-D3AE841C0C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916354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/>
              <a:t>编辑母版文本样式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8F76ED86-01B5-49A9-8E57-AD15E7CD7B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0C954EA4-E596-428D-9424-E063E70F7F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623F60E7-666C-46D6-A66F-388529A836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A30B4F-3F16-475D-AE32-16C4221941F8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53704679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/>
              <a:t>编辑母版文本样式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045AF580-3853-4E93-9739-C2FC8E5CB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83489B15-62C8-47CD-A9A2-BCF5D32C83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66135FFC-B177-4FA0-9362-FFDCEE479F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9B8C66-1B90-4472-8481-D7705F8E1C0D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27205479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7AB0B29-1960-4D0E-9930-10A8526D00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B4C9102-31EB-42D9-9CB1-47B6F8CBCE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80B0B72-16A6-458F-BAF1-B385712D07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F097AA-AF26-49F5-A0B3-4130A4C12688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47570490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AF66246-DD73-4E7D-B423-1814A63641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EE839B6-D68D-4EC0-A7CD-A2333F1DAC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50355FB-2221-429E-8007-55D800D689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28F43B-83B3-450F-BF76-F8921209F79F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94609557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E916515-CA5E-4DA6-8444-F8CCE12127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F6EBDED-AF8F-4006-960B-DA17350149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FF31EB8-FF19-422C-9713-131A1E5A5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544E9F-C942-468F-8F95-447483B6457E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46086385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479C51D-BD1C-4013-9FE3-66392CC2D1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67061A0-7FD0-44A9-8D61-83569359BA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9630BB7-DE66-42C6-A3EF-E7C622FFB5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DEE651-3212-4223-B85D-2CC16A2FB634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04716202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DD7C004-3B7C-469C-9E7A-CEF1C6AF01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C293209-EEE0-4974-BEAC-DB6A92A1D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FE5E8D1-ED75-47A1-AD3A-9061DB416A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93A2D1-58D0-41CA-88AE-D39FC2CAE9CB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95621563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10AFC84B-1537-4EBC-9518-CEF5A37C0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4FC12353-9CF6-447D-9F0C-13E0261AE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054F163E-FC34-427F-8E3D-864FE3BD5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508AF4-6AD9-4C0C-A84A-C0CA810F5F61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07501915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xmlns="" id="{D52A74F5-939A-438B-8CC2-6B81DE1615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xmlns="" id="{5208EF49-FB2C-4F12-95C8-87101A25B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xmlns="" id="{13109A04-3814-4065-BBF7-E44399CEA3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F5F21E-4E4E-486B-ADC0-0C1215A3D4B5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61697200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xmlns="" id="{3343EF74-05FF-4AB1-919B-B6AD9C8F53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xmlns="" id="{9858F142-2D80-480F-8828-9FA0CD788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A5EA7B9D-C560-4169-A3A1-3484168E55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42944E-8889-4064-89D9-AE6DC524BD49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1415489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5EDAA40-4471-4357-A0E6-74DEE7EB99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8A2AB435-C940-4958-A38B-5F39661B60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D89B2049-3792-4389-B648-19F3161910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6C4D9E7-05FE-4094-8265-6F1D2D5FAB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1A26D-86CF-4005-81E3-9A84DA969F24}" type="datetimeFigureOut">
              <a:rPr lang="zh-CN" altLang="en-US" smtClean="0"/>
              <a:t>2019/8/26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702B72D3-A18C-4502-8299-0A7BA49756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44DC941-EB21-44E0-8371-BAF3F6813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984EA-38B0-46C2-9776-D3AE841C0C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995311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xmlns="" id="{F9F244CD-5451-442E-B170-DBF7C2351B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xmlns="" id="{E13F9F1A-AA88-4820-B3AF-CEFB2E8236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5E66CF59-832F-48A9-98B8-C09652B84E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7A30F0-1A1B-4275-B992-88EC5D789C8A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06284108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14C75921-13FA-4C67-B6B9-332E7EFB60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D8A54B46-2096-4473-BCE6-E0E354E7E9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E7B4AFF6-E7FA-4F4A-A0D3-BF20AF816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E82EF-D9C8-4633-AB80-D0CC951B97C8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30455140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1750CEEF-3FA1-44D1-AE67-411ADB2AF8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54BA9852-ADD3-4239-AD82-D24D5B2F7C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71E2AFC6-2C97-4600-B0B8-A497FC8F6E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A0A881-A946-43AF-AC2E-7CB4EACA85CC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54036085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4BED242-F13C-4A71-B068-FB4B30EA88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FE3B913-8D37-4BA2-BDEC-D4FE396C00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014B297-F186-4DAD-81A0-12C3EA0E73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AF750F-239C-4F97-87CE-AD9463121BAF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57995851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B7167D9-0BBF-4F93-8793-5899E8E786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D411FEE-F0D5-48C8-A3A2-485D0A1151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31DD353-67A2-41D7-B93C-21EFF126C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099F92-023B-4C88-9B66-9F1155D1BC4D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16016173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9CF3C1C-B9CB-4DBD-9A60-E9D5841167D2}"/>
              </a:ext>
            </a:extLst>
          </p:cNvPr>
          <p:cNvSpPr/>
          <p:nvPr/>
        </p:nvSpPr>
        <p:spPr>
          <a:xfrm>
            <a:off x="0" y="5692775"/>
            <a:ext cx="12192000" cy="1165225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45721" bIns="45721" anchor="ctr"/>
          <a:lstStyle/>
          <a:p>
            <a:pPr algn="ctr" eaLnBrk="1" hangingPunct="1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等腰三角形 2">
            <a:extLst>
              <a:ext uri="{FF2B5EF4-FFF2-40B4-BE49-F238E27FC236}">
                <a16:creationId xmlns:a16="http://schemas.microsoft.com/office/drawing/2014/main" xmlns="" id="{3147F904-EE0B-4809-9DB1-C367A6A32877}"/>
              </a:ext>
            </a:extLst>
          </p:cNvPr>
          <p:cNvSpPr/>
          <p:nvPr/>
        </p:nvSpPr>
        <p:spPr>
          <a:xfrm>
            <a:off x="971550" y="5540375"/>
            <a:ext cx="342900" cy="152400"/>
          </a:xfrm>
          <a:prstGeom prst="triangle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45721" bIns="45721" anchor="ctr"/>
          <a:lstStyle/>
          <a:p>
            <a:pPr algn="ctr" eaLnBrk="1" hangingPunct="1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日期占位符 1">
            <a:extLst>
              <a:ext uri="{FF2B5EF4-FFF2-40B4-BE49-F238E27FC236}">
                <a16:creationId xmlns:a16="http://schemas.microsoft.com/office/drawing/2014/main" xmlns="" id="{3E12791D-D120-4423-831C-CA58FF10DC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页脚占位符 2">
            <a:extLst>
              <a:ext uri="{FF2B5EF4-FFF2-40B4-BE49-F238E27FC236}">
                <a16:creationId xmlns:a16="http://schemas.microsoft.com/office/drawing/2014/main" xmlns="" id="{81790A26-6149-4675-8C66-DFFC10E9C1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3">
            <a:extLst>
              <a:ext uri="{FF2B5EF4-FFF2-40B4-BE49-F238E27FC236}">
                <a16:creationId xmlns:a16="http://schemas.microsoft.com/office/drawing/2014/main" xmlns="" id="{D37AB5DA-AFF0-489E-8370-43595F3CD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9A81D1-FD9D-4A85-8A9A-80B7A08CA658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6948262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143CDC26-4C4B-4EF1-BE58-3EB9F069ED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36350" y="57150"/>
            <a:ext cx="45243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100">
                <a:solidFill>
                  <a:srgbClr val="C8C8C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 11</a:t>
            </a:r>
            <a:endParaRPr lang="zh-CN" altLang="en-US" sz="1100">
              <a:solidFill>
                <a:srgbClr val="C8C8C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日期占位符 1">
            <a:extLst>
              <a:ext uri="{FF2B5EF4-FFF2-40B4-BE49-F238E27FC236}">
                <a16:creationId xmlns:a16="http://schemas.microsoft.com/office/drawing/2014/main" xmlns="" id="{53BC5C82-C2AE-41F1-80F6-460BDD0DC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页脚占位符 2">
            <a:extLst>
              <a:ext uri="{FF2B5EF4-FFF2-40B4-BE49-F238E27FC236}">
                <a16:creationId xmlns:a16="http://schemas.microsoft.com/office/drawing/2014/main" xmlns="" id="{AC9B558A-1F7A-4A7C-A5F8-556D4FD49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3">
            <a:extLst>
              <a:ext uri="{FF2B5EF4-FFF2-40B4-BE49-F238E27FC236}">
                <a16:creationId xmlns:a16="http://schemas.microsoft.com/office/drawing/2014/main" xmlns="" id="{F89AD090-1985-42AC-820E-A773DCBFD0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81A813-7A55-47AB-84B0-9BAC218453E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58288640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 bwMode="auto"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EDCE5AC2-2AC8-49AE-9938-B675A88906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3C44237-E8E0-4EFF-8EC4-FE2F2F993C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A1D32CF-0339-4749-A53F-31AFD7EAA2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62DAC9-82D3-43B0-B568-7CC7478ACB30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80439608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5F4008E2-DE96-4625-A03F-847962EA6F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CED3322-3F69-4ED6-9B53-E19A49214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AA2CDAE-D994-4C19-8851-6B5538DF9A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810471-D3C1-4E08-9DEE-A6409761A8F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372003316"/>
      </p:ext>
    </p:extLst>
  </p:cSld>
  <p:clrMapOvr>
    <a:masterClrMapping/>
  </p:clrMapOvr>
  <p:transition>
    <p:push dir="u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9A99B-C569-405C-8E7E-1C57A289C9AA}" type="slidenum">
              <a:rPr lang="zh-CN" altLang="zh-CN" smtClean="0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9792763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89F6025-5AE9-4C17-81CC-24D0A0436B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206CFA3-97C9-4315-BE52-900F7B23C7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A39C8A0C-87AC-4773-84B2-29821E541A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481095B9-16B8-4F7D-AAE9-AB9A0019E6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020F2597-A463-430E-96FD-56FA6A8AC1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F08C43AE-1D59-4CB6-BA18-7D4CBB9A4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1A26D-86CF-4005-81E3-9A84DA969F24}" type="datetimeFigureOut">
              <a:rPr lang="zh-CN" altLang="en-US" smtClean="0"/>
              <a:t>2019/8/26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4CBD8430-58F1-4070-8F16-25E45B774D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9F4281E0-70FE-461C-BE87-AB51EE7BD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984EA-38B0-46C2-9776-D3AE841C0C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869285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C41A9-CDC9-4B1E-BD05-D335712B7311}" type="slidenum">
              <a:rPr lang="zh-CN" altLang="zh-CN" smtClean="0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94902156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76DCF-E3DD-4F2C-AB47-F6B33B1160D4}" type="slidenum">
              <a:rPr lang="zh-CN" altLang="zh-CN" smtClean="0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84238099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EE7DE-D06F-4214-BC24-771F2CA7F792}" type="slidenum">
              <a:rPr lang="zh-CN" altLang="zh-CN" smtClean="0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78365879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141AB-5C99-4B00-AB78-C19D5811426D}" type="slidenum">
              <a:rPr lang="zh-CN" altLang="zh-CN" smtClean="0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49968591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FADFB-C7DE-4F68-8DD5-A46B20427AB7}" type="slidenum">
              <a:rPr lang="zh-CN" altLang="zh-CN" smtClean="0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6666839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4890C-3C3B-4C8F-81DC-03D7FD3B2145}" type="slidenum">
              <a:rPr lang="zh-CN" altLang="zh-CN" smtClean="0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19873714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AEFCE0-07E9-4158-A26E-E8711FCB89D7}" type="slidenum">
              <a:rPr lang="zh-CN" altLang="zh-CN" smtClean="0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44699062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96398-45DD-497C-B096-6A8EF375307C}" type="slidenum">
              <a:rPr lang="zh-CN" altLang="zh-CN" smtClean="0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63722327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DD4EE-7719-45DF-85F5-EAD8C90E0608}" type="slidenum">
              <a:rPr lang="zh-CN" altLang="zh-CN" smtClean="0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35746893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9D08F-0736-4C30-BE10-E229BF359E8D}" type="slidenum">
              <a:rPr lang="zh-CN" altLang="zh-CN" smtClean="0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6900042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5BE7019-D085-4807-B430-E0E48A6D26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1ACC3ABB-36CA-4435-B111-5620C30D9F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1A26D-86CF-4005-81E3-9A84DA969F24}" type="datetimeFigureOut">
              <a:rPr lang="zh-CN" altLang="en-US" smtClean="0"/>
              <a:t>2019/8/26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99DC214C-B440-48B1-8037-F18C661C61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ACDDE3C0-779F-4281-8469-3BA2EA2168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984EA-38B0-46C2-9776-D3AE841C0C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8947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A92FDF4-0575-4E4C-8617-9B51648097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1A26D-86CF-4005-81E3-9A84DA969F24}" type="datetimeFigureOut">
              <a:rPr lang="zh-CN" altLang="en-US" smtClean="0"/>
              <a:t>2019/8/26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460D442-42C8-47F5-A35A-88B3BAE68C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F53E41E-17DD-48E3-BBB6-F356725F8E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984EA-38B0-46C2-9776-D3AE841C0C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388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9548987-72C1-41B4-A6EE-087B0AC2B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1325784-1DCC-493A-AD13-673B7276F3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A25B04A4-6397-407F-8738-27F0D908EA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81B2650B-F649-4CAD-BCEB-4F74DFF867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1A26D-86CF-4005-81E3-9A84DA969F24}" type="datetimeFigureOut">
              <a:rPr lang="zh-CN" altLang="en-US" smtClean="0"/>
              <a:t>2019/8/26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D2455D4-D932-44FB-AB0F-0B13C55279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8ED855C9-FCC7-48C3-B7D1-211099B40E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984EA-38B0-46C2-9776-D3AE841C0C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0190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8D93B39-F8DD-41A6-8ACF-CED9C5496A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C0E1AC38-D7D2-42BC-BD21-302D5DA39D2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DE860EF-E87B-4B33-9B20-E2D34E5088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31A096E9-1FC2-4B84-9937-7727AB9F0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1A26D-86CF-4005-81E3-9A84DA969F24}" type="datetimeFigureOut">
              <a:rPr lang="zh-CN" altLang="en-US" smtClean="0"/>
              <a:t>2019/8/26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BB438E4A-E169-4235-850F-9E6BAD59F9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207195C-3F4A-4CB0-A45F-FFB0CCBF0B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984EA-38B0-46C2-9776-D3AE841C0C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2215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6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6" Type="http://schemas.openxmlformats.org/officeDocument/2006/relationships/theme" Target="../theme/theme4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34B9AF6A-0C96-42C5-A299-D76739D26F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FEE4A159-BA98-4A74-8614-F4C1E109A8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F331456-3C2E-40CF-B3D4-4033BD8AB3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51A26D-86CF-4005-81E3-9A84DA969F24}" type="datetimeFigureOut">
              <a:rPr lang="zh-CN" altLang="en-US" smtClean="0"/>
              <a:t>2019/8/26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5EF06D8-4CC6-4E1E-87A5-9DEDE45BD5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2BDD57B-B839-4B64-AFEB-F913D073AE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2984EA-38B0-46C2-9776-D3AE841C0C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204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>
            <a:extLst>
              <a:ext uri="{FF2B5EF4-FFF2-40B4-BE49-F238E27FC236}">
                <a16:creationId xmlns:a16="http://schemas.microsoft.com/office/drawing/2014/main" xmlns="" id="{64B64353-0489-4B17-8873-65AB41E3638C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3075" name="Text Placeholder 2">
            <a:extLst>
              <a:ext uri="{FF2B5EF4-FFF2-40B4-BE49-F238E27FC236}">
                <a16:creationId xmlns:a16="http://schemas.microsoft.com/office/drawing/2014/main" xmlns="" id="{8D9BA950-F704-4349-8EAD-A8116159C20C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D154661-4E03-4352-8BAA-2119C54840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EBE7CB4-9B57-42DA-905D-D5B82D06D5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A987859-61E3-4D80-A057-EB669C9A8F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F259A4A-C4BC-47E0-A2D5-A71949B4D185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74233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Placeholder 1">
            <a:extLst>
              <a:ext uri="{FF2B5EF4-FFF2-40B4-BE49-F238E27FC236}">
                <a16:creationId xmlns:a16="http://schemas.microsoft.com/office/drawing/2014/main" xmlns="" id="{17A25D33-F43E-4A67-B708-2D92BD0FC7CF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4099" name="Text Placeholder 2">
            <a:extLst>
              <a:ext uri="{FF2B5EF4-FFF2-40B4-BE49-F238E27FC236}">
                <a16:creationId xmlns:a16="http://schemas.microsoft.com/office/drawing/2014/main" xmlns="" id="{E4EC4797-9B8C-4CBD-BBBC-DE50D0CD659D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0E38E03-AE65-481F-943F-49F91AD727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B5A04A8-416B-4F10-A538-280FADE87E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96D959F-6566-4ACC-8DBA-DF9D11B938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05F0B40-3A31-4173-AF1F-50E0A0A3EECC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2867229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Placeholder 1">
            <a:extLst>
              <a:ext uri="{FF2B5EF4-FFF2-40B4-BE49-F238E27FC236}">
                <a16:creationId xmlns:a16="http://schemas.microsoft.com/office/drawing/2014/main" xmlns="" id="{D5AB719F-8B55-4550-BB0B-C2B6570E7817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xmlns="" id="{1DD793FB-F4C7-4657-B2F8-06DB5BA49418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E278620-C97D-49CF-8697-9E897F3165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buFontTx/>
              <a:buNone/>
              <a:defRPr sz="120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5D7FE33-152E-428C-AE93-42E990055A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buFontTx/>
              <a:buNone/>
              <a:defRPr sz="120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A91D2FD-00D8-43E7-A7F8-3320C87214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buFontTx/>
              <a:buNone/>
              <a:defRPr sz="120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4711113F-DA36-4C3B-AFE7-B600C0E69355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899367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AB3088-EDEA-4A82-AE90-3637D921BC86}" type="slidenum">
              <a:rPr lang="zh-CN" altLang="zh-CN" smtClean="0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121157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4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0992E4E6-E77C-49E7-A9CF-A649920F635F}"/>
              </a:ext>
            </a:extLst>
          </p:cNvPr>
          <p:cNvGrpSpPr/>
          <p:nvPr/>
        </p:nvGrpSpPr>
        <p:grpSpPr>
          <a:xfrm>
            <a:off x="-1140944" y="-3656783"/>
            <a:ext cx="15286541" cy="13152475"/>
            <a:chOff x="-3243135" y="-3914690"/>
            <a:chExt cx="18678271" cy="16070705"/>
          </a:xfrm>
          <a:solidFill>
            <a:srgbClr val="92D050"/>
          </a:solidFill>
          <a:effectLst>
            <a:outerShdw blurRad="127000" sx="102000" sy="102000" algn="ctr" rotWithShape="0">
              <a:prstClr val="black">
                <a:alpha val="10000"/>
              </a:prstClr>
            </a:outerShdw>
          </a:effectLst>
          <a:scene3d>
            <a:camera prst="perspectiveRelaxedModerately" fov="1800000">
              <a:rot lat="19490639" lon="18600000" rev="3600000"/>
            </a:camera>
            <a:lightRig rig="twoPt" dir="t">
              <a:rot lat="0" lon="0" rev="7800000"/>
            </a:lightRig>
          </a:scene3d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="" id="{398B23F0-211B-4E03-A45E-DD49C616545D}"/>
                </a:ext>
              </a:extLst>
            </p:cNvPr>
            <p:cNvSpPr/>
            <p:nvPr/>
          </p:nvSpPr>
          <p:spPr>
            <a:xfrm>
              <a:off x="-3243135" y="4758686"/>
              <a:ext cx="5446228" cy="3060642"/>
            </a:xfrm>
            <a:prstGeom prst="rect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0" cap="flat" cmpd="sng" algn="ctr">
              <a:noFill/>
              <a:prstDash val="solid"/>
              <a:miter lim="800000"/>
            </a:ln>
            <a:effectLst/>
            <a:sp3d extrusionH="63500" prstMaterial="flat">
              <a:extrusionClr>
                <a:schemeClr val="bg1">
                  <a:lumMod val="95000"/>
                </a:schemeClr>
              </a:extrusionClr>
              <a:contourClr>
                <a:schemeClr val="bg1">
                  <a:lumMod val="85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xmlns="" id="{F0351306-63CB-4DF8-9FD9-0ACCB68C7282}"/>
                </a:ext>
              </a:extLst>
            </p:cNvPr>
            <p:cNvSpPr/>
            <p:nvPr/>
          </p:nvSpPr>
          <p:spPr>
            <a:xfrm>
              <a:off x="3372887" y="4758686"/>
              <a:ext cx="5446228" cy="3060642"/>
            </a:xfrm>
            <a:prstGeom prst="rect">
              <a:avLst/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0" cap="flat" cmpd="sng" algn="ctr">
              <a:noFill/>
              <a:prstDash val="solid"/>
              <a:miter lim="800000"/>
            </a:ln>
            <a:effectLst/>
            <a:sp3d extrusionH="127000" prstMaterial="flat">
              <a:extrusionClr>
                <a:schemeClr val="bg1">
                  <a:lumMod val="95000"/>
                </a:schemeClr>
              </a:extrusionClr>
              <a:contourClr>
                <a:schemeClr val="bg1">
                  <a:lumMod val="85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xmlns="" id="{D77FB2F9-DD26-4020-A6BD-FDC366241087}"/>
                </a:ext>
              </a:extLst>
            </p:cNvPr>
            <p:cNvSpPr/>
            <p:nvPr/>
          </p:nvSpPr>
          <p:spPr>
            <a:xfrm>
              <a:off x="9988908" y="4758686"/>
              <a:ext cx="5446228" cy="3060642"/>
            </a:xfrm>
            <a:prstGeom prst="rect">
              <a:avLst/>
            </a:prstGeom>
            <a:blipFill dpi="0" rotWithShape="0"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0" cap="flat" cmpd="sng" algn="ctr">
              <a:noFill/>
              <a:prstDash val="solid"/>
              <a:miter lim="800000"/>
            </a:ln>
            <a:effectLst/>
            <a:sp3d extrusionH="254000" prstMaterial="flat">
              <a:extrusionClr>
                <a:schemeClr val="bg1">
                  <a:lumMod val="95000"/>
                </a:schemeClr>
              </a:extrusionClr>
              <a:contourClr>
                <a:schemeClr val="bg1">
                  <a:lumMod val="85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xmlns="" id="{AA0FCC1C-E33A-4D51-B1D7-60C02E389191}"/>
                </a:ext>
              </a:extLst>
            </p:cNvPr>
            <p:cNvSpPr/>
            <p:nvPr/>
          </p:nvSpPr>
          <p:spPr>
            <a:xfrm flipH="1" flipV="1">
              <a:off x="9988908" y="421998"/>
              <a:ext cx="5446228" cy="3060642"/>
            </a:xfrm>
            <a:prstGeom prst="rect">
              <a:avLst/>
            </a:prstGeom>
            <a:blipFill dpi="0" rotWithShape="0"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0" cap="flat" cmpd="sng" algn="ctr">
              <a:noFill/>
              <a:prstDash val="solid"/>
              <a:miter lim="800000"/>
            </a:ln>
            <a:effectLst/>
            <a:sp3d extrusionH="127000" prstMaterial="flat">
              <a:extrusionClr>
                <a:schemeClr val="bg1">
                  <a:lumMod val="95000"/>
                </a:schemeClr>
              </a:extrusionClr>
              <a:contourClr>
                <a:schemeClr val="bg1">
                  <a:lumMod val="85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xmlns="" id="{D9EA4E5B-53B1-4B30-8860-0158BBA0A921}"/>
                </a:ext>
              </a:extLst>
            </p:cNvPr>
            <p:cNvSpPr/>
            <p:nvPr/>
          </p:nvSpPr>
          <p:spPr>
            <a:xfrm>
              <a:off x="-3243135" y="421998"/>
              <a:ext cx="5446228" cy="3060642"/>
            </a:xfrm>
            <a:prstGeom prst="rect">
              <a:avLst/>
            </a:prstGeom>
            <a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0" cap="flat" cmpd="sng" algn="ctr">
              <a:noFill/>
              <a:prstDash val="solid"/>
              <a:miter lim="800000"/>
            </a:ln>
            <a:effectLst/>
            <a:sp3d extrusionH="190500" prstMaterial="flat">
              <a:extrusionClr>
                <a:schemeClr val="bg1">
                  <a:lumMod val="95000"/>
                </a:schemeClr>
              </a:extrusionClr>
              <a:contourClr>
                <a:schemeClr val="bg1">
                  <a:lumMod val="85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xmlns="" id="{4CA0745C-7E5C-46AC-91BD-14E7D234AFBC}"/>
                </a:ext>
              </a:extLst>
            </p:cNvPr>
            <p:cNvSpPr/>
            <p:nvPr/>
          </p:nvSpPr>
          <p:spPr>
            <a:xfrm>
              <a:off x="3372887" y="421998"/>
              <a:ext cx="5446228" cy="3060642"/>
            </a:xfrm>
            <a:prstGeom prst="rect">
              <a:avLst/>
            </a:prstGeom>
            <a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0" cap="flat" cmpd="sng" algn="ctr">
              <a:noFill/>
              <a:prstDash val="solid"/>
              <a:miter lim="800000"/>
            </a:ln>
            <a:effectLst>
              <a:outerShdw blurRad="254000" sx="103000" sy="103000" algn="ctr" rotWithShape="0">
                <a:prstClr val="black">
                  <a:alpha val="20000"/>
                </a:prstClr>
              </a:outerShdw>
            </a:effectLst>
            <a:sp3d extrusionH="381000" prstMaterial="flat">
              <a:extrusionClr>
                <a:schemeClr val="bg1">
                  <a:lumMod val="95000"/>
                </a:schemeClr>
              </a:extrusionClr>
              <a:contourClr>
                <a:schemeClr val="bg1">
                  <a:lumMod val="85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53F83108-D74E-4EF0-9167-695F161FC594}"/>
                </a:ext>
              </a:extLst>
            </p:cNvPr>
            <p:cNvSpPr/>
            <p:nvPr/>
          </p:nvSpPr>
          <p:spPr>
            <a:xfrm>
              <a:off x="-3243135" y="-3914690"/>
              <a:ext cx="5446228" cy="3060642"/>
            </a:xfrm>
            <a:prstGeom prst="rect">
              <a:avLst/>
            </a:prstGeom>
            <a:blipFill>
              <a:blip r:embed="rId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0" cap="flat" cmpd="sng" algn="ctr">
              <a:noFill/>
              <a:prstDash val="solid"/>
              <a:miter lim="800000"/>
            </a:ln>
            <a:effectLst/>
            <a:sp3d extrusionH="127000" prstMaterial="flat">
              <a:extrusionClr>
                <a:schemeClr val="bg1">
                  <a:lumMod val="95000"/>
                </a:schemeClr>
              </a:extrusionClr>
              <a:contourClr>
                <a:schemeClr val="bg1">
                  <a:lumMod val="85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D08F5242-A219-4CAC-A0B2-6DEAC9DC4B5F}"/>
                </a:ext>
              </a:extLst>
            </p:cNvPr>
            <p:cNvSpPr/>
            <p:nvPr/>
          </p:nvSpPr>
          <p:spPr>
            <a:xfrm>
              <a:off x="3372887" y="-3914690"/>
              <a:ext cx="5446228" cy="3060642"/>
            </a:xfrm>
            <a:prstGeom prst="rect">
              <a:avLst/>
            </a:prstGeom>
            <a:blipFill>
              <a:blip r:embed="rId1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0" cap="flat" cmpd="sng" algn="ctr">
              <a:noFill/>
              <a:prstDash val="solid"/>
              <a:miter lim="800000"/>
            </a:ln>
            <a:effectLst/>
            <a:sp3d extrusionH="190500" prstMaterial="flat">
              <a:extrusionClr>
                <a:schemeClr val="bg1">
                  <a:lumMod val="95000"/>
                </a:schemeClr>
              </a:extrusionClr>
              <a:contourClr>
                <a:schemeClr val="bg1">
                  <a:lumMod val="85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60CBDCE7-B624-4B69-B776-D0E4FB47E002}"/>
                </a:ext>
              </a:extLst>
            </p:cNvPr>
            <p:cNvSpPr/>
            <p:nvPr/>
          </p:nvSpPr>
          <p:spPr>
            <a:xfrm>
              <a:off x="9988908" y="-3914690"/>
              <a:ext cx="5446228" cy="3060642"/>
            </a:xfrm>
            <a:prstGeom prst="rect">
              <a:avLst/>
            </a:prstGeom>
            <a:blipFill>
              <a:blip r:embed="rId1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0" cap="flat" cmpd="sng" algn="ctr">
              <a:noFill/>
              <a:prstDash val="solid"/>
              <a:miter lim="800000"/>
            </a:ln>
            <a:effectLst/>
            <a:sp3d extrusionH="63500" prstMaterial="flat">
              <a:extrusionClr>
                <a:schemeClr val="bg1">
                  <a:lumMod val="95000"/>
                </a:schemeClr>
              </a:extrusionClr>
              <a:contourClr>
                <a:schemeClr val="bg1">
                  <a:lumMod val="85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694B2C33-981A-40E0-BE0C-7772D7E6CF08}"/>
                </a:ext>
              </a:extLst>
            </p:cNvPr>
            <p:cNvSpPr/>
            <p:nvPr/>
          </p:nvSpPr>
          <p:spPr>
            <a:xfrm>
              <a:off x="-3243135" y="9095373"/>
              <a:ext cx="5446228" cy="3060642"/>
            </a:xfrm>
            <a:prstGeom prst="rect">
              <a:avLst/>
            </a:prstGeom>
            <a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0" cap="flat" cmpd="sng" algn="ctr">
              <a:noFill/>
              <a:prstDash val="solid"/>
              <a:miter lim="800000"/>
            </a:ln>
            <a:effectLst/>
            <a:sp3d extrusionH="127000" prstMaterial="flat">
              <a:extrusionClr>
                <a:schemeClr val="bg1">
                  <a:lumMod val="95000"/>
                </a:schemeClr>
              </a:extrusionClr>
              <a:contourClr>
                <a:schemeClr val="bg1">
                  <a:lumMod val="85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xmlns="" id="{E73CAC1C-CD71-4EAC-BFFF-59A2848D9219}"/>
                </a:ext>
              </a:extLst>
            </p:cNvPr>
            <p:cNvSpPr/>
            <p:nvPr/>
          </p:nvSpPr>
          <p:spPr>
            <a:xfrm>
              <a:off x="3372887" y="9095373"/>
              <a:ext cx="5446228" cy="3060642"/>
            </a:xfrm>
            <a:prstGeom prst="rect">
              <a:avLst/>
            </a:prstGeom>
            <a:blipFill>
              <a:blip r:embed="rId1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0" cap="flat" cmpd="sng" algn="ctr">
              <a:noFill/>
              <a:prstDash val="solid"/>
              <a:miter lim="800000"/>
            </a:ln>
            <a:effectLst/>
            <a:sp3d extrusionH="127000" prstMaterial="flat">
              <a:extrusionClr>
                <a:schemeClr val="bg1">
                  <a:lumMod val="95000"/>
                </a:schemeClr>
              </a:extrusionClr>
              <a:contourClr>
                <a:schemeClr val="bg1">
                  <a:lumMod val="85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xmlns="" id="{A7B31EED-1A2D-45F6-9B3B-73ED39619738}"/>
                </a:ext>
              </a:extLst>
            </p:cNvPr>
            <p:cNvSpPr/>
            <p:nvPr/>
          </p:nvSpPr>
          <p:spPr>
            <a:xfrm>
              <a:off x="9988908" y="9095373"/>
              <a:ext cx="5446228" cy="3060642"/>
            </a:xfrm>
            <a:prstGeom prst="rect">
              <a:avLst/>
            </a:prstGeom>
            <a:blipFill>
              <a:blip r:embed="rId1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0" cap="flat" cmpd="sng" algn="ctr">
              <a:noFill/>
              <a:prstDash val="solid"/>
              <a:miter lim="800000"/>
            </a:ln>
            <a:effectLst/>
            <a:sp3d extrusionH="127000" prstMaterial="flat">
              <a:extrusionClr>
                <a:schemeClr val="bg1">
                  <a:lumMod val="95000"/>
                </a:schemeClr>
              </a:extrusionClr>
              <a:contourClr>
                <a:schemeClr val="bg1">
                  <a:lumMod val="85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E814A55F-A1C7-4CBC-AD18-AAF6848FDBBF}"/>
              </a:ext>
            </a:extLst>
          </p:cNvPr>
          <p:cNvSpPr/>
          <p:nvPr/>
        </p:nvSpPr>
        <p:spPr>
          <a:xfrm>
            <a:off x="713537" y="2341937"/>
            <a:ext cx="10846405" cy="31718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FE0BAB08-EAE4-49F9-AC76-222AD736E051}"/>
              </a:ext>
            </a:extLst>
          </p:cNvPr>
          <p:cNvGrpSpPr/>
          <p:nvPr/>
        </p:nvGrpSpPr>
        <p:grpSpPr>
          <a:xfrm>
            <a:off x="632058" y="502821"/>
            <a:ext cx="3076676" cy="843854"/>
            <a:chOff x="632058" y="502821"/>
            <a:chExt cx="3076676" cy="843854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4D04ED11-E679-4A34-A193-6A10094068DC}"/>
                </a:ext>
              </a:extLst>
            </p:cNvPr>
            <p:cNvSpPr/>
            <p:nvPr/>
          </p:nvSpPr>
          <p:spPr>
            <a:xfrm>
              <a:off x="1067787" y="502821"/>
              <a:ext cx="1635961" cy="523220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PART 02</a:t>
              </a: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994C6FB5-68F8-4F1F-9709-428CF9C28B02}"/>
                </a:ext>
              </a:extLst>
            </p:cNvPr>
            <p:cNvSpPr/>
            <p:nvPr/>
          </p:nvSpPr>
          <p:spPr>
            <a:xfrm>
              <a:off x="713537" y="604957"/>
              <a:ext cx="384446" cy="318949"/>
            </a:xfrm>
            <a:custGeom>
              <a:avLst/>
              <a:gdLst/>
              <a:ahLst/>
              <a:cxnLst/>
              <a:rect l="l" t="t" r="r" b="b"/>
              <a:pathLst>
                <a:path w="673164" h="558478">
                  <a:moveTo>
                    <a:pt x="291004" y="165256"/>
                  </a:moveTo>
                  <a:lnTo>
                    <a:pt x="320090" y="165256"/>
                  </a:lnTo>
                  <a:cubicBezTo>
                    <a:pt x="327485" y="165256"/>
                    <a:pt x="333278" y="165503"/>
                    <a:pt x="337468" y="165996"/>
                  </a:cubicBezTo>
                  <a:cubicBezTo>
                    <a:pt x="341659" y="166489"/>
                    <a:pt x="345397" y="167146"/>
                    <a:pt x="348684" y="167968"/>
                  </a:cubicBezTo>
                  <a:cubicBezTo>
                    <a:pt x="359530" y="170926"/>
                    <a:pt x="367336" y="176020"/>
                    <a:pt x="372101" y="183251"/>
                  </a:cubicBezTo>
                  <a:cubicBezTo>
                    <a:pt x="376867" y="190481"/>
                    <a:pt x="379250" y="199355"/>
                    <a:pt x="379250" y="209872"/>
                  </a:cubicBezTo>
                  <a:cubicBezTo>
                    <a:pt x="379250" y="216774"/>
                    <a:pt x="378099" y="223019"/>
                    <a:pt x="375799" y="228606"/>
                  </a:cubicBezTo>
                  <a:cubicBezTo>
                    <a:pt x="373498" y="234193"/>
                    <a:pt x="370047" y="239000"/>
                    <a:pt x="365446" y="243026"/>
                  </a:cubicBezTo>
                  <a:cubicBezTo>
                    <a:pt x="360845" y="247052"/>
                    <a:pt x="355093" y="250174"/>
                    <a:pt x="348191" y="252393"/>
                  </a:cubicBezTo>
                  <a:cubicBezTo>
                    <a:pt x="341289" y="254611"/>
                    <a:pt x="333237" y="255721"/>
                    <a:pt x="324034" y="255721"/>
                  </a:cubicBezTo>
                  <a:lnTo>
                    <a:pt x="291004" y="255721"/>
                  </a:lnTo>
                  <a:close/>
                  <a:moveTo>
                    <a:pt x="245402" y="115711"/>
                  </a:moveTo>
                  <a:cubicBezTo>
                    <a:pt x="239979" y="115711"/>
                    <a:pt x="235419" y="117313"/>
                    <a:pt x="231721" y="120517"/>
                  </a:cubicBezTo>
                  <a:cubicBezTo>
                    <a:pt x="228024" y="123722"/>
                    <a:pt x="226175" y="128939"/>
                    <a:pt x="226175" y="136170"/>
                  </a:cubicBezTo>
                  <a:lnTo>
                    <a:pt x="226175" y="425803"/>
                  </a:lnTo>
                  <a:cubicBezTo>
                    <a:pt x="226175" y="427447"/>
                    <a:pt x="226668" y="428926"/>
                    <a:pt x="227654" y="430240"/>
                  </a:cubicBezTo>
                  <a:cubicBezTo>
                    <a:pt x="228640" y="431555"/>
                    <a:pt x="230366" y="432623"/>
                    <a:pt x="232831" y="433445"/>
                  </a:cubicBezTo>
                  <a:cubicBezTo>
                    <a:pt x="235296" y="434266"/>
                    <a:pt x="238623" y="434924"/>
                    <a:pt x="242814" y="435417"/>
                  </a:cubicBezTo>
                  <a:cubicBezTo>
                    <a:pt x="247004" y="435910"/>
                    <a:pt x="252222" y="436156"/>
                    <a:pt x="258466" y="436156"/>
                  </a:cubicBezTo>
                  <a:cubicBezTo>
                    <a:pt x="264875" y="436156"/>
                    <a:pt x="270134" y="435910"/>
                    <a:pt x="274242" y="435417"/>
                  </a:cubicBezTo>
                  <a:cubicBezTo>
                    <a:pt x="278350" y="434924"/>
                    <a:pt x="281637" y="434266"/>
                    <a:pt x="284102" y="433445"/>
                  </a:cubicBezTo>
                  <a:cubicBezTo>
                    <a:pt x="286567" y="432623"/>
                    <a:pt x="288333" y="431555"/>
                    <a:pt x="289402" y="430240"/>
                  </a:cubicBezTo>
                  <a:cubicBezTo>
                    <a:pt x="290470" y="428926"/>
                    <a:pt x="291004" y="427447"/>
                    <a:pt x="291004" y="425803"/>
                  </a:cubicBezTo>
                  <a:lnTo>
                    <a:pt x="291004" y="304280"/>
                  </a:lnTo>
                  <a:lnTo>
                    <a:pt x="311217" y="304280"/>
                  </a:lnTo>
                  <a:cubicBezTo>
                    <a:pt x="318118" y="304280"/>
                    <a:pt x="324199" y="305349"/>
                    <a:pt x="329457" y="307485"/>
                  </a:cubicBezTo>
                  <a:cubicBezTo>
                    <a:pt x="334716" y="309621"/>
                    <a:pt x="339358" y="312785"/>
                    <a:pt x="343384" y="316975"/>
                  </a:cubicBezTo>
                  <a:cubicBezTo>
                    <a:pt x="347410" y="321166"/>
                    <a:pt x="351067" y="326383"/>
                    <a:pt x="354353" y="332628"/>
                  </a:cubicBezTo>
                  <a:cubicBezTo>
                    <a:pt x="357640" y="338872"/>
                    <a:pt x="361009" y="346021"/>
                    <a:pt x="364460" y="354073"/>
                  </a:cubicBezTo>
                  <a:lnTo>
                    <a:pt x="393053" y="425310"/>
                  </a:lnTo>
                  <a:cubicBezTo>
                    <a:pt x="393711" y="427282"/>
                    <a:pt x="394532" y="428967"/>
                    <a:pt x="395518" y="430364"/>
                  </a:cubicBezTo>
                  <a:cubicBezTo>
                    <a:pt x="396504" y="431760"/>
                    <a:pt x="398189" y="432911"/>
                    <a:pt x="400572" y="433814"/>
                  </a:cubicBezTo>
                  <a:cubicBezTo>
                    <a:pt x="402954" y="434718"/>
                    <a:pt x="406200" y="435335"/>
                    <a:pt x="410308" y="435663"/>
                  </a:cubicBezTo>
                  <a:cubicBezTo>
                    <a:pt x="414416" y="435992"/>
                    <a:pt x="419922" y="436156"/>
                    <a:pt x="426823" y="436156"/>
                  </a:cubicBezTo>
                  <a:cubicBezTo>
                    <a:pt x="435040" y="436156"/>
                    <a:pt x="441531" y="435992"/>
                    <a:pt x="446297" y="435663"/>
                  </a:cubicBezTo>
                  <a:cubicBezTo>
                    <a:pt x="451062" y="435335"/>
                    <a:pt x="454678" y="434759"/>
                    <a:pt x="457143" y="433938"/>
                  </a:cubicBezTo>
                  <a:cubicBezTo>
                    <a:pt x="459608" y="433116"/>
                    <a:pt x="461169" y="432089"/>
                    <a:pt x="461826" y="430857"/>
                  </a:cubicBezTo>
                  <a:cubicBezTo>
                    <a:pt x="462483" y="429624"/>
                    <a:pt x="462812" y="428104"/>
                    <a:pt x="462812" y="426296"/>
                  </a:cubicBezTo>
                  <a:cubicBezTo>
                    <a:pt x="462812" y="424653"/>
                    <a:pt x="462401" y="422393"/>
                    <a:pt x="461579" y="419518"/>
                  </a:cubicBezTo>
                  <a:cubicBezTo>
                    <a:pt x="460758" y="416642"/>
                    <a:pt x="459115" y="412082"/>
                    <a:pt x="456650" y="405837"/>
                  </a:cubicBezTo>
                  <a:lnTo>
                    <a:pt x="429781" y="342980"/>
                  </a:lnTo>
                  <a:cubicBezTo>
                    <a:pt x="426659" y="335421"/>
                    <a:pt x="423455" y="328643"/>
                    <a:pt x="420168" y="322645"/>
                  </a:cubicBezTo>
                  <a:cubicBezTo>
                    <a:pt x="416881" y="316646"/>
                    <a:pt x="413389" y="311306"/>
                    <a:pt x="409692" y="306622"/>
                  </a:cubicBezTo>
                  <a:cubicBezTo>
                    <a:pt x="405994" y="301939"/>
                    <a:pt x="402051" y="297954"/>
                    <a:pt x="397860" y="294667"/>
                  </a:cubicBezTo>
                  <a:cubicBezTo>
                    <a:pt x="393670" y="291380"/>
                    <a:pt x="389192" y="288587"/>
                    <a:pt x="384426" y="286286"/>
                  </a:cubicBezTo>
                  <a:cubicBezTo>
                    <a:pt x="394286" y="283164"/>
                    <a:pt x="403078" y="279056"/>
                    <a:pt x="410801" y="273961"/>
                  </a:cubicBezTo>
                  <a:cubicBezTo>
                    <a:pt x="418525" y="268867"/>
                    <a:pt x="425016" y="262869"/>
                    <a:pt x="430274" y="255967"/>
                  </a:cubicBezTo>
                  <a:cubicBezTo>
                    <a:pt x="435533" y="249065"/>
                    <a:pt x="439518" y="241218"/>
                    <a:pt x="442229" y="232427"/>
                  </a:cubicBezTo>
                  <a:cubicBezTo>
                    <a:pt x="444941" y="223635"/>
                    <a:pt x="446297" y="213898"/>
                    <a:pt x="446297" y="203217"/>
                  </a:cubicBezTo>
                  <a:cubicBezTo>
                    <a:pt x="446297" y="190563"/>
                    <a:pt x="444407" y="179348"/>
                    <a:pt x="440627" y="169570"/>
                  </a:cubicBezTo>
                  <a:cubicBezTo>
                    <a:pt x="436848" y="159792"/>
                    <a:pt x="431384" y="151329"/>
                    <a:pt x="424235" y="144181"/>
                  </a:cubicBezTo>
                  <a:cubicBezTo>
                    <a:pt x="417087" y="137033"/>
                    <a:pt x="408377" y="131240"/>
                    <a:pt x="398107" y="126803"/>
                  </a:cubicBezTo>
                  <a:cubicBezTo>
                    <a:pt x="387836" y="122366"/>
                    <a:pt x="376292" y="119244"/>
                    <a:pt x="363474" y="117436"/>
                  </a:cubicBezTo>
                  <a:cubicBezTo>
                    <a:pt x="359037" y="116943"/>
                    <a:pt x="354107" y="116532"/>
                    <a:pt x="348684" y="116204"/>
                  </a:cubicBezTo>
                  <a:cubicBezTo>
                    <a:pt x="343261" y="115875"/>
                    <a:pt x="336359" y="115711"/>
                    <a:pt x="327978" y="115711"/>
                  </a:cubicBezTo>
                  <a:close/>
                  <a:moveTo>
                    <a:pt x="0" y="0"/>
                  </a:moveTo>
                  <a:lnTo>
                    <a:pt x="673164" y="0"/>
                  </a:lnTo>
                  <a:lnTo>
                    <a:pt x="673164" y="558478"/>
                  </a:lnTo>
                  <a:lnTo>
                    <a:pt x="0" y="558478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33446B16-61B1-41BF-9D2E-77266708C53D}"/>
                </a:ext>
              </a:extLst>
            </p:cNvPr>
            <p:cNvSpPr/>
            <p:nvPr/>
          </p:nvSpPr>
          <p:spPr>
            <a:xfrm>
              <a:off x="632058" y="946565"/>
              <a:ext cx="3076676" cy="400110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PUT</a:t>
              </a:r>
              <a:r>
                <a:rPr kumimoji="0" lang="zh-CN" altLang="en-US" sz="20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altLang="zh-CN" sz="20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YOUR</a:t>
              </a:r>
              <a:r>
                <a:rPr kumimoji="0" lang="zh-CN" altLang="en-US" sz="20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altLang="zh-CN" sz="20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TITLE</a:t>
              </a:r>
              <a:r>
                <a:rPr kumimoji="0" lang="zh-CN" altLang="en-US" sz="20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altLang="zh-CN" sz="20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HERE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xmlns="" id="{9402382B-7C22-42E2-A4CA-12CB002AA172}"/>
              </a:ext>
            </a:extLst>
          </p:cNvPr>
          <p:cNvGrpSpPr/>
          <p:nvPr/>
        </p:nvGrpSpPr>
        <p:grpSpPr>
          <a:xfrm>
            <a:off x="7653608" y="2977743"/>
            <a:ext cx="3483315" cy="780556"/>
            <a:chOff x="7823548" y="1701822"/>
            <a:chExt cx="3710361" cy="613477"/>
          </a:xfrm>
        </p:grpSpPr>
        <p:sp>
          <p:nvSpPr>
            <p:cNvPr id="61" name="PA_淘宝店chenying0907 35">
              <a:extLst>
                <a:ext uri="{FF2B5EF4-FFF2-40B4-BE49-F238E27FC236}">
                  <a16:creationId xmlns:a16="http://schemas.microsoft.com/office/drawing/2014/main" xmlns="" id="{9C68304B-CC29-4954-985A-D9649A1FEB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54721" y="1701822"/>
              <a:ext cx="3032558" cy="193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01  PUT YOU TITLE HERE</a:t>
              </a:r>
            </a:p>
          </p:txBody>
        </p: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xmlns="" id="{2365830D-114D-4FA3-BE86-E61A56BA6397}"/>
                </a:ext>
              </a:extLst>
            </p:cNvPr>
            <p:cNvSpPr/>
            <p:nvPr/>
          </p:nvSpPr>
          <p:spPr>
            <a:xfrm>
              <a:off x="7823548" y="1952454"/>
              <a:ext cx="3710361" cy="3628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And we got it cooking like a one-eyed stove. And we got it cooking like a one-eyed stove.</a:t>
              </a: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xmlns="" id="{7EAFF921-E757-45FA-A8B3-77395E3FB034}"/>
              </a:ext>
            </a:extLst>
          </p:cNvPr>
          <p:cNvGrpSpPr/>
          <p:nvPr/>
        </p:nvGrpSpPr>
        <p:grpSpPr>
          <a:xfrm>
            <a:off x="7653608" y="4103077"/>
            <a:ext cx="3483315" cy="780556"/>
            <a:chOff x="7823548" y="1701822"/>
            <a:chExt cx="3710361" cy="613477"/>
          </a:xfrm>
        </p:grpSpPr>
        <p:sp>
          <p:nvSpPr>
            <p:cNvPr id="87" name="PA_淘宝店chenying0907 35">
              <a:extLst>
                <a:ext uri="{FF2B5EF4-FFF2-40B4-BE49-F238E27FC236}">
                  <a16:creationId xmlns:a16="http://schemas.microsoft.com/office/drawing/2014/main" xmlns="" id="{E8A08821-7836-4896-8CA4-E4DD50FF04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54721" y="1701822"/>
              <a:ext cx="3032558" cy="193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02  PUT YOU TITLE HERE</a:t>
              </a: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xmlns="" id="{1B620A00-E918-44A5-BCBB-3EA0D58A3C20}"/>
                </a:ext>
              </a:extLst>
            </p:cNvPr>
            <p:cNvSpPr/>
            <p:nvPr/>
          </p:nvSpPr>
          <p:spPr>
            <a:xfrm>
              <a:off x="7823548" y="1952454"/>
              <a:ext cx="3710361" cy="3628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And we got it cooking like a one-eyed stove. And we got it cooking like a one-eyed stove.</a:t>
              </a: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0119D66-03FC-4703-AE3A-EA9E145C5F0D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058" y="1700667"/>
            <a:ext cx="6688234" cy="4454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433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FE0BAB08-EAE4-49F9-AC76-222AD736E051}"/>
              </a:ext>
            </a:extLst>
          </p:cNvPr>
          <p:cNvGrpSpPr/>
          <p:nvPr/>
        </p:nvGrpSpPr>
        <p:grpSpPr>
          <a:xfrm>
            <a:off x="644910" y="502821"/>
            <a:ext cx="3076676" cy="849770"/>
            <a:chOff x="644910" y="502821"/>
            <a:chExt cx="3076676" cy="849770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4D04ED11-E679-4A34-A193-6A10094068DC}"/>
                </a:ext>
              </a:extLst>
            </p:cNvPr>
            <p:cNvSpPr/>
            <p:nvPr/>
          </p:nvSpPr>
          <p:spPr>
            <a:xfrm>
              <a:off x="1067787" y="502821"/>
              <a:ext cx="1635961" cy="523220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PART 02</a:t>
              </a: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994C6FB5-68F8-4F1F-9709-428CF9C28B02}"/>
                </a:ext>
              </a:extLst>
            </p:cNvPr>
            <p:cNvSpPr/>
            <p:nvPr/>
          </p:nvSpPr>
          <p:spPr>
            <a:xfrm>
              <a:off x="713537" y="604957"/>
              <a:ext cx="384446" cy="318949"/>
            </a:xfrm>
            <a:custGeom>
              <a:avLst/>
              <a:gdLst/>
              <a:ahLst/>
              <a:cxnLst/>
              <a:rect l="l" t="t" r="r" b="b"/>
              <a:pathLst>
                <a:path w="673164" h="558478">
                  <a:moveTo>
                    <a:pt x="291004" y="165256"/>
                  </a:moveTo>
                  <a:lnTo>
                    <a:pt x="320090" y="165256"/>
                  </a:lnTo>
                  <a:cubicBezTo>
                    <a:pt x="327485" y="165256"/>
                    <a:pt x="333278" y="165503"/>
                    <a:pt x="337468" y="165996"/>
                  </a:cubicBezTo>
                  <a:cubicBezTo>
                    <a:pt x="341659" y="166489"/>
                    <a:pt x="345397" y="167146"/>
                    <a:pt x="348684" y="167968"/>
                  </a:cubicBezTo>
                  <a:cubicBezTo>
                    <a:pt x="359530" y="170926"/>
                    <a:pt x="367336" y="176020"/>
                    <a:pt x="372101" y="183251"/>
                  </a:cubicBezTo>
                  <a:cubicBezTo>
                    <a:pt x="376867" y="190481"/>
                    <a:pt x="379250" y="199355"/>
                    <a:pt x="379250" y="209872"/>
                  </a:cubicBezTo>
                  <a:cubicBezTo>
                    <a:pt x="379250" y="216774"/>
                    <a:pt x="378099" y="223019"/>
                    <a:pt x="375799" y="228606"/>
                  </a:cubicBezTo>
                  <a:cubicBezTo>
                    <a:pt x="373498" y="234193"/>
                    <a:pt x="370047" y="239000"/>
                    <a:pt x="365446" y="243026"/>
                  </a:cubicBezTo>
                  <a:cubicBezTo>
                    <a:pt x="360845" y="247052"/>
                    <a:pt x="355093" y="250174"/>
                    <a:pt x="348191" y="252393"/>
                  </a:cubicBezTo>
                  <a:cubicBezTo>
                    <a:pt x="341289" y="254611"/>
                    <a:pt x="333237" y="255721"/>
                    <a:pt x="324034" y="255721"/>
                  </a:cubicBezTo>
                  <a:lnTo>
                    <a:pt x="291004" y="255721"/>
                  </a:lnTo>
                  <a:close/>
                  <a:moveTo>
                    <a:pt x="245402" y="115711"/>
                  </a:moveTo>
                  <a:cubicBezTo>
                    <a:pt x="239979" y="115711"/>
                    <a:pt x="235419" y="117313"/>
                    <a:pt x="231721" y="120517"/>
                  </a:cubicBezTo>
                  <a:cubicBezTo>
                    <a:pt x="228024" y="123722"/>
                    <a:pt x="226175" y="128939"/>
                    <a:pt x="226175" y="136170"/>
                  </a:cubicBezTo>
                  <a:lnTo>
                    <a:pt x="226175" y="425803"/>
                  </a:lnTo>
                  <a:cubicBezTo>
                    <a:pt x="226175" y="427447"/>
                    <a:pt x="226668" y="428926"/>
                    <a:pt x="227654" y="430240"/>
                  </a:cubicBezTo>
                  <a:cubicBezTo>
                    <a:pt x="228640" y="431555"/>
                    <a:pt x="230366" y="432623"/>
                    <a:pt x="232831" y="433445"/>
                  </a:cubicBezTo>
                  <a:cubicBezTo>
                    <a:pt x="235296" y="434266"/>
                    <a:pt x="238623" y="434924"/>
                    <a:pt x="242814" y="435417"/>
                  </a:cubicBezTo>
                  <a:cubicBezTo>
                    <a:pt x="247004" y="435910"/>
                    <a:pt x="252222" y="436156"/>
                    <a:pt x="258466" y="436156"/>
                  </a:cubicBezTo>
                  <a:cubicBezTo>
                    <a:pt x="264875" y="436156"/>
                    <a:pt x="270134" y="435910"/>
                    <a:pt x="274242" y="435417"/>
                  </a:cubicBezTo>
                  <a:cubicBezTo>
                    <a:pt x="278350" y="434924"/>
                    <a:pt x="281637" y="434266"/>
                    <a:pt x="284102" y="433445"/>
                  </a:cubicBezTo>
                  <a:cubicBezTo>
                    <a:pt x="286567" y="432623"/>
                    <a:pt x="288333" y="431555"/>
                    <a:pt x="289402" y="430240"/>
                  </a:cubicBezTo>
                  <a:cubicBezTo>
                    <a:pt x="290470" y="428926"/>
                    <a:pt x="291004" y="427447"/>
                    <a:pt x="291004" y="425803"/>
                  </a:cubicBezTo>
                  <a:lnTo>
                    <a:pt x="291004" y="304280"/>
                  </a:lnTo>
                  <a:lnTo>
                    <a:pt x="311217" y="304280"/>
                  </a:lnTo>
                  <a:cubicBezTo>
                    <a:pt x="318118" y="304280"/>
                    <a:pt x="324199" y="305349"/>
                    <a:pt x="329457" y="307485"/>
                  </a:cubicBezTo>
                  <a:cubicBezTo>
                    <a:pt x="334716" y="309621"/>
                    <a:pt x="339358" y="312785"/>
                    <a:pt x="343384" y="316975"/>
                  </a:cubicBezTo>
                  <a:cubicBezTo>
                    <a:pt x="347410" y="321166"/>
                    <a:pt x="351067" y="326383"/>
                    <a:pt x="354353" y="332628"/>
                  </a:cubicBezTo>
                  <a:cubicBezTo>
                    <a:pt x="357640" y="338872"/>
                    <a:pt x="361009" y="346021"/>
                    <a:pt x="364460" y="354073"/>
                  </a:cubicBezTo>
                  <a:lnTo>
                    <a:pt x="393053" y="425310"/>
                  </a:lnTo>
                  <a:cubicBezTo>
                    <a:pt x="393711" y="427282"/>
                    <a:pt x="394532" y="428967"/>
                    <a:pt x="395518" y="430364"/>
                  </a:cubicBezTo>
                  <a:cubicBezTo>
                    <a:pt x="396504" y="431760"/>
                    <a:pt x="398189" y="432911"/>
                    <a:pt x="400572" y="433814"/>
                  </a:cubicBezTo>
                  <a:cubicBezTo>
                    <a:pt x="402954" y="434718"/>
                    <a:pt x="406200" y="435335"/>
                    <a:pt x="410308" y="435663"/>
                  </a:cubicBezTo>
                  <a:cubicBezTo>
                    <a:pt x="414416" y="435992"/>
                    <a:pt x="419922" y="436156"/>
                    <a:pt x="426823" y="436156"/>
                  </a:cubicBezTo>
                  <a:cubicBezTo>
                    <a:pt x="435040" y="436156"/>
                    <a:pt x="441531" y="435992"/>
                    <a:pt x="446297" y="435663"/>
                  </a:cubicBezTo>
                  <a:cubicBezTo>
                    <a:pt x="451062" y="435335"/>
                    <a:pt x="454678" y="434759"/>
                    <a:pt x="457143" y="433938"/>
                  </a:cubicBezTo>
                  <a:cubicBezTo>
                    <a:pt x="459608" y="433116"/>
                    <a:pt x="461169" y="432089"/>
                    <a:pt x="461826" y="430857"/>
                  </a:cubicBezTo>
                  <a:cubicBezTo>
                    <a:pt x="462483" y="429624"/>
                    <a:pt x="462812" y="428104"/>
                    <a:pt x="462812" y="426296"/>
                  </a:cubicBezTo>
                  <a:cubicBezTo>
                    <a:pt x="462812" y="424653"/>
                    <a:pt x="462401" y="422393"/>
                    <a:pt x="461579" y="419518"/>
                  </a:cubicBezTo>
                  <a:cubicBezTo>
                    <a:pt x="460758" y="416642"/>
                    <a:pt x="459115" y="412082"/>
                    <a:pt x="456650" y="405837"/>
                  </a:cubicBezTo>
                  <a:lnTo>
                    <a:pt x="429781" y="342980"/>
                  </a:lnTo>
                  <a:cubicBezTo>
                    <a:pt x="426659" y="335421"/>
                    <a:pt x="423455" y="328643"/>
                    <a:pt x="420168" y="322645"/>
                  </a:cubicBezTo>
                  <a:cubicBezTo>
                    <a:pt x="416881" y="316646"/>
                    <a:pt x="413389" y="311306"/>
                    <a:pt x="409692" y="306622"/>
                  </a:cubicBezTo>
                  <a:cubicBezTo>
                    <a:pt x="405994" y="301939"/>
                    <a:pt x="402051" y="297954"/>
                    <a:pt x="397860" y="294667"/>
                  </a:cubicBezTo>
                  <a:cubicBezTo>
                    <a:pt x="393670" y="291380"/>
                    <a:pt x="389192" y="288587"/>
                    <a:pt x="384426" y="286286"/>
                  </a:cubicBezTo>
                  <a:cubicBezTo>
                    <a:pt x="394286" y="283164"/>
                    <a:pt x="403078" y="279056"/>
                    <a:pt x="410801" y="273961"/>
                  </a:cubicBezTo>
                  <a:cubicBezTo>
                    <a:pt x="418525" y="268867"/>
                    <a:pt x="425016" y="262869"/>
                    <a:pt x="430274" y="255967"/>
                  </a:cubicBezTo>
                  <a:cubicBezTo>
                    <a:pt x="435533" y="249065"/>
                    <a:pt x="439518" y="241218"/>
                    <a:pt x="442229" y="232427"/>
                  </a:cubicBezTo>
                  <a:cubicBezTo>
                    <a:pt x="444941" y="223635"/>
                    <a:pt x="446297" y="213898"/>
                    <a:pt x="446297" y="203217"/>
                  </a:cubicBezTo>
                  <a:cubicBezTo>
                    <a:pt x="446297" y="190563"/>
                    <a:pt x="444407" y="179348"/>
                    <a:pt x="440627" y="169570"/>
                  </a:cubicBezTo>
                  <a:cubicBezTo>
                    <a:pt x="436848" y="159792"/>
                    <a:pt x="431384" y="151329"/>
                    <a:pt x="424235" y="144181"/>
                  </a:cubicBezTo>
                  <a:cubicBezTo>
                    <a:pt x="417087" y="137033"/>
                    <a:pt x="408377" y="131240"/>
                    <a:pt x="398107" y="126803"/>
                  </a:cubicBezTo>
                  <a:cubicBezTo>
                    <a:pt x="387836" y="122366"/>
                    <a:pt x="376292" y="119244"/>
                    <a:pt x="363474" y="117436"/>
                  </a:cubicBezTo>
                  <a:cubicBezTo>
                    <a:pt x="359037" y="116943"/>
                    <a:pt x="354107" y="116532"/>
                    <a:pt x="348684" y="116204"/>
                  </a:cubicBezTo>
                  <a:cubicBezTo>
                    <a:pt x="343261" y="115875"/>
                    <a:pt x="336359" y="115711"/>
                    <a:pt x="327978" y="115711"/>
                  </a:cubicBezTo>
                  <a:close/>
                  <a:moveTo>
                    <a:pt x="0" y="0"/>
                  </a:moveTo>
                  <a:lnTo>
                    <a:pt x="673164" y="0"/>
                  </a:lnTo>
                  <a:lnTo>
                    <a:pt x="673164" y="558478"/>
                  </a:lnTo>
                  <a:lnTo>
                    <a:pt x="0" y="558478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33446B16-61B1-41BF-9D2E-77266708C53D}"/>
                </a:ext>
              </a:extLst>
            </p:cNvPr>
            <p:cNvSpPr/>
            <p:nvPr/>
          </p:nvSpPr>
          <p:spPr>
            <a:xfrm>
              <a:off x="644910" y="952481"/>
              <a:ext cx="3076676" cy="400110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PUT</a:t>
              </a:r>
              <a:r>
                <a:rPr kumimoji="0" lang="zh-CN" altLang="en-US" sz="20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altLang="zh-CN" sz="20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YOUR</a:t>
              </a:r>
              <a:r>
                <a:rPr kumimoji="0" lang="zh-CN" altLang="en-US" sz="20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altLang="zh-CN" sz="20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TITLE</a:t>
              </a:r>
              <a:r>
                <a:rPr kumimoji="0" lang="zh-CN" altLang="en-US" sz="20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altLang="zh-CN" sz="20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HERE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xmlns="" id="{9402382B-7C22-42E2-A4CA-12CB002AA172}"/>
              </a:ext>
            </a:extLst>
          </p:cNvPr>
          <p:cNvGrpSpPr/>
          <p:nvPr/>
        </p:nvGrpSpPr>
        <p:grpSpPr>
          <a:xfrm>
            <a:off x="461283" y="2054209"/>
            <a:ext cx="2752711" cy="965222"/>
            <a:chOff x="7823548" y="1701822"/>
            <a:chExt cx="3710361" cy="758615"/>
          </a:xfrm>
        </p:grpSpPr>
        <p:sp>
          <p:nvSpPr>
            <p:cNvPr id="61" name="PA_淘宝店chenying0907 35">
              <a:extLst>
                <a:ext uri="{FF2B5EF4-FFF2-40B4-BE49-F238E27FC236}">
                  <a16:creationId xmlns:a16="http://schemas.microsoft.com/office/drawing/2014/main" xmlns="" id="{9C68304B-CC29-4954-985A-D9649A1FEB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2449" y="1701822"/>
              <a:ext cx="3032558" cy="193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PUT YOU TITLE HERE</a:t>
              </a:r>
            </a:p>
          </p:txBody>
        </p: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xmlns="" id="{2365830D-114D-4FA3-BE86-E61A56BA6397}"/>
                </a:ext>
              </a:extLst>
            </p:cNvPr>
            <p:cNvSpPr/>
            <p:nvPr/>
          </p:nvSpPr>
          <p:spPr>
            <a:xfrm>
              <a:off x="7823548" y="1952454"/>
              <a:ext cx="3710361" cy="5079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And we got it cooking like a one-eyed stove. And we got it cooking like a one-eyed stove.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4C48D71A-FCAE-4A84-867A-C55F8809FBE7}"/>
              </a:ext>
            </a:extLst>
          </p:cNvPr>
          <p:cNvGrpSpPr/>
          <p:nvPr/>
        </p:nvGrpSpPr>
        <p:grpSpPr>
          <a:xfrm>
            <a:off x="483326" y="3234876"/>
            <a:ext cx="11225348" cy="987729"/>
            <a:chOff x="2203450" y="3492703"/>
            <a:chExt cx="7632700" cy="582792"/>
          </a:xfrm>
        </p:grpSpPr>
        <p:sp>
          <p:nvSpPr>
            <p:cNvPr id="38" name="PA_任意多边形 11">
              <a:extLst>
                <a:ext uri="{FF2B5EF4-FFF2-40B4-BE49-F238E27FC236}">
                  <a16:creationId xmlns:a16="http://schemas.microsoft.com/office/drawing/2014/main" xmlns="" id="{37CFBCAA-79F5-4580-A157-448EEA5C183E}"/>
                </a:ext>
              </a:extLst>
            </p:cNvPr>
            <p:cNvSpPr/>
            <p:nvPr/>
          </p:nvSpPr>
          <p:spPr bwMode="auto">
            <a:xfrm>
              <a:off x="2203450" y="3492703"/>
              <a:ext cx="2085975" cy="503393"/>
            </a:xfrm>
            <a:custGeom>
              <a:avLst/>
              <a:gdLst>
                <a:gd name="T0" fmla="*/ 856 w 878"/>
                <a:gd name="T1" fmla="*/ 33 h 210"/>
                <a:gd name="T2" fmla="*/ 418 w 878"/>
                <a:gd name="T3" fmla="*/ 33 h 210"/>
                <a:gd name="T4" fmla="*/ 396 w 878"/>
                <a:gd name="T5" fmla="*/ 0 h 210"/>
                <a:gd name="T6" fmla="*/ 375 w 878"/>
                <a:gd name="T7" fmla="*/ 33 h 210"/>
                <a:gd name="T8" fmla="*/ 22 w 878"/>
                <a:gd name="T9" fmla="*/ 33 h 210"/>
                <a:gd name="T10" fmla="*/ 0 w 878"/>
                <a:gd name="T11" fmla="*/ 56 h 210"/>
                <a:gd name="T12" fmla="*/ 0 w 878"/>
                <a:gd name="T13" fmla="*/ 187 h 210"/>
                <a:gd name="T14" fmla="*/ 22 w 878"/>
                <a:gd name="T15" fmla="*/ 210 h 210"/>
                <a:gd name="T16" fmla="*/ 856 w 878"/>
                <a:gd name="T17" fmla="*/ 210 h 210"/>
                <a:gd name="T18" fmla="*/ 878 w 878"/>
                <a:gd name="T19" fmla="*/ 187 h 210"/>
                <a:gd name="T20" fmla="*/ 878 w 878"/>
                <a:gd name="T21" fmla="*/ 56 h 210"/>
                <a:gd name="T22" fmla="*/ 856 w 878"/>
                <a:gd name="T23" fmla="*/ 3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78" h="210">
                  <a:moveTo>
                    <a:pt x="856" y="33"/>
                  </a:moveTo>
                  <a:cubicBezTo>
                    <a:pt x="418" y="33"/>
                    <a:pt x="418" y="33"/>
                    <a:pt x="418" y="33"/>
                  </a:cubicBezTo>
                  <a:cubicBezTo>
                    <a:pt x="396" y="0"/>
                    <a:pt x="396" y="0"/>
                    <a:pt x="396" y="0"/>
                  </a:cubicBezTo>
                  <a:cubicBezTo>
                    <a:pt x="375" y="33"/>
                    <a:pt x="375" y="33"/>
                    <a:pt x="375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10" y="33"/>
                    <a:pt x="0" y="43"/>
                    <a:pt x="0" y="56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0" y="200"/>
                    <a:pt x="10" y="210"/>
                    <a:pt x="22" y="210"/>
                  </a:cubicBezTo>
                  <a:cubicBezTo>
                    <a:pt x="856" y="210"/>
                    <a:pt x="856" y="210"/>
                    <a:pt x="856" y="210"/>
                  </a:cubicBezTo>
                  <a:cubicBezTo>
                    <a:pt x="868" y="210"/>
                    <a:pt x="878" y="200"/>
                    <a:pt x="878" y="187"/>
                  </a:cubicBezTo>
                  <a:cubicBezTo>
                    <a:pt x="878" y="56"/>
                    <a:pt x="878" y="56"/>
                    <a:pt x="878" y="56"/>
                  </a:cubicBezTo>
                  <a:cubicBezTo>
                    <a:pt x="878" y="43"/>
                    <a:pt x="868" y="33"/>
                    <a:pt x="856" y="33"/>
                  </a:cubicBezTo>
                  <a:close/>
                </a:path>
              </a:pathLst>
            </a:custGeom>
            <a:solidFill>
              <a:srgbClr val="B00000"/>
            </a:solidFill>
            <a:ln>
              <a:noFill/>
            </a:ln>
            <a:effectLst>
              <a:outerShdw blurRad="190500" dist="63500" dir="3300000" algn="tl" rotWithShape="0">
                <a:schemeClr val="tx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0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9" name="PA_任意多边形 12">
              <a:extLst>
                <a:ext uri="{FF2B5EF4-FFF2-40B4-BE49-F238E27FC236}">
                  <a16:creationId xmlns:a16="http://schemas.microsoft.com/office/drawing/2014/main" xmlns="" id="{FA1EC2C8-D6D3-4B28-B6B0-AD6F9C1614F9}"/>
                </a:ext>
              </a:extLst>
            </p:cNvPr>
            <p:cNvSpPr/>
            <p:nvPr/>
          </p:nvSpPr>
          <p:spPr bwMode="auto">
            <a:xfrm>
              <a:off x="4070349" y="3572102"/>
              <a:ext cx="2089150" cy="503393"/>
            </a:xfrm>
            <a:custGeom>
              <a:avLst/>
              <a:gdLst>
                <a:gd name="T0" fmla="*/ 856 w 879"/>
                <a:gd name="T1" fmla="*/ 0 h 210"/>
                <a:gd name="T2" fmla="*/ 23 w 879"/>
                <a:gd name="T3" fmla="*/ 0 h 210"/>
                <a:gd name="T4" fmla="*/ 0 w 879"/>
                <a:gd name="T5" fmla="*/ 23 h 210"/>
                <a:gd name="T6" fmla="*/ 0 w 879"/>
                <a:gd name="T7" fmla="*/ 154 h 210"/>
                <a:gd name="T8" fmla="*/ 23 w 879"/>
                <a:gd name="T9" fmla="*/ 177 h 210"/>
                <a:gd name="T10" fmla="*/ 397 w 879"/>
                <a:gd name="T11" fmla="*/ 177 h 210"/>
                <a:gd name="T12" fmla="*/ 418 w 879"/>
                <a:gd name="T13" fmla="*/ 210 h 210"/>
                <a:gd name="T14" fmla="*/ 440 w 879"/>
                <a:gd name="T15" fmla="*/ 177 h 210"/>
                <a:gd name="T16" fmla="*/ 856 w 879"/>
                <a:gd name="T17" fmla="*/ 177 h 210"/>
                <a:gd name="T18" fmla="*/ 879 w 879"/>
                <a:gd name="T19" fmla="*/ 154 h 210"/>
                <a:gd name="T20" fmla="*/ 879 w 879"/>
                <a:gd name="T21" fmla="*/ 23 h 210"/>
                <a:gd name="T22" fmla="*/ 856 w 879"/>
                <a:gd name="T23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79" h="210">
                  <a:moveTo>
                    <a:pt x="856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7"/>
                    <a:pt x="10" y="177"/>
                    <a:pt x="23" y="177"/>
                  </a:cubicBezTo>
                  <a:cubicBezTo>
                    <a:pt x="397" y="177"/>
                    <a:pt x="397" y="177"/>
                    <a:pt x="397" y="177"/>
                  </a:cubicBezTo>
                  <a:cubicBezTo>
                    <a:pt x="418" y="210"/>
                    <a:pt x="418" y="210"/>
                    <a:pt x="418" y="210"/>
                  </a:cubicBezTo>
                  <a:cubicBezTo>
                    <a:pt x="440" y="177"/>
                    <a:pt x="440" y="177"/>
                    <a:pt x="440" y="177"/>
                  </a:cubicBezTo>
                  <a:cubicBezTo>
                    <a:pt x="856" y="177"/>
                    <a:pt x="856" y="177"/>
                    <a:pt x="856" y="177"/>
                  </a:cubicBezTo>
                  <a:cubicBezTo>
                    <a:pt x="869" y="177"/>
                    <a:pt x="879" y="167"/>
                    <a:pt x="879" y="154"/>
                  </a:cubicBezTo>
                  <a:cubicBezTo>
                    <a:pt x="879" y="23"/>
                    <a:pt x="879" y="23"/>
                    <a:pt x="879" y="23"/>
                  </a:cubicBezTo>
                  <a:cubicBezTo>
                    <a:pt x="879" y="10"/>
                    <a:pt x="869" y="0"/>
                    <a:pt x="856" y="0"/>
                  </a:cubicBezTo>
                  <a:close/>
                </a:path>
              </a:pathLst>
            </a:custGeom>
            <a:solidFill>
              <a:srgbClr val="7A0000"/>
            </a:solidFill>
            <a:ln>
              <a:noFill/>
            </a:ln>
            <a:effectLst>
              <a:outerShdw blurRad="190500" dist="63500" dir="3300000" algn="tl" rotWithShape="0">
                <a:schemeClr val="tx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0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0" name="PA_任意多边形 13">
              <a:extLst>
                <a:ext uri="{FF2B5EF4-FFF2-40B4-BE49-F238E27FC236}">
                  <a16:creationId xmlns:a16="http://schemas.microsoft.com/office/drawing/2014/main" xmlns="" id="{B44E5FFB-174C-43CC-BC2E-54FD79AE9480}"/>
                </a:ext>
              </a:extLst>
            </p:cNvPr>
            <p:cNvSpPr/>
            <p:nvPr/>
          </p:nvSpPr>
          <p:spPr bwMode="auto">
            <a:xfrm>
              <a:off x="5881688" y="3492703"/>
              <a:ext cx="2084387" cy="503393"/>
            </a:xfrm>
            <a:custGeom>
              <a:avLst/>
              <a:gdLst>
                <a:gd name="T0" fmla="*/ 856 w 878"/>
                <a:gd name="T1" fmla="*/ 33 h 210"/>
                <a:gd name="T2" fmla="*/ 418 w 878"/>
                <a:gd name="T3" fmla="*/ 33 h 210"/>
                <a:gd name="T4" fmla="*/ 396 w 878"/>
                <a:gd name="T5" fmla="*/ 0 h 210"/>
                <a:gd name="T6" fmla="*/ 375 w 878"/>
                <a:gd name="T7" fmla="*/ 33 h 210"/>
                <a:gd name="T8" fmla="*/ 22 w 878"/>
                <a:gd name="T9" fmla="*/ 33 h 210"/>
                <a:gd name="T10" fmla="*/ 0 w 878"/>
                <a:gd name="T11" fmla="*/ 56 h 210"/>
                <a:gd name="T12" fmla="*/ 0 w 878"/>
                <a:gd name="T13" fmla="*/ 187 h 210"/>
                <a:gd name="T14" fmla="*/ 22 w 878"/>
                <a:gd name="T15" fmla="*/ 210 h 210"/>
                <a:gd name="T16" fmla="*/ 856 w 878"/>
                <a:gd name="T17" fmla="*/ 210 h 210"/>
                <a:gd name="T18" fmla="*/ 878 w 878"/>
                <a:gd name="T19" fmla="*/ 187 h 210"/>
                <a:gd name="T20" fmla="*/ 878 w 878"/>
                <a:gd name="T21" fmla="*/ 56 h 210"/>
                <a:gd name="T22" fmla="*/ 856 w 878"/>
                <a:gd name="T23" fmla="*/ 3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78" h="210">
                  <a:moveTo>
                    <a:pt x="856" y="33"/>
                  </a:moveTo>
                  <a:cubicBezTo>
                    <a:pt x="418" y="33"/>
                    <a:pt x="418" y="33"/>
                    <a:pt x="418" y="33"/>
                  </a:cubicBezTo>
                  <a:cubicBezTo>
                    <a:pt x="396" y="0"/>
                    <a:pt x="396" y="0"/>
                    <a:pt x="396" y="0"/>
                  </a:cubicBezTo>
                  <a:cubicBezTo>
                    <a:pt x="375" y="33"/>
                    <a:pt x="375" y="33"/>
                    <a:pt x="375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10" y="33"/>
                    <a:pt x="0" y="43"/>
                    <a:pt x="0" y="56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0" y="200"/>
                    <a:pt x="10" y="210"/>
                    <a:pt x="22" y="210"/>
                  </a:cubicBezTo>
                  <a:cubicBezTo>
                    <a:pt x="856" y="210"/>
                    <a:pt x="856" y="210"/>
                    <a:pt x="856" y="210"/>
                  </a:cubicBezTo>
                  <a:cubicBezTo>
                    <a:pt x="868" y="210"/>
                    <a:pt x="878" y="200"/>
                    <a:pt x="878" y="187"/>
                  </a:cubicBezTo>
                  <a:cubicBezTo>
                    <a:pt x="878" y="56"/>
                    <a:pt x="878" y="56"/>
                    <a:pt x="878" y="56"/>
                  </a:cubicBezTo>
                  <a:cubicBezTo>
                    <a:pt x="878" y="43"/>
                    <a:pt x="868" y="33"/>
                    <a:pt x="856" y="33"/>
                  </a:cubicBezTo>
                  <a:close/>
                </a:path>
              </a:pathLst>
            </a:custGeom>
            <a:solidFill>
              <a:srgbClr val="B00000"/>
            </a:solidFill>
            <a:ln>
              <a:noFill/>
            </a:ln>
            <a:effectLst>
              <a:outerShdw blurRad="190500" dist="63500" dir="3300000" algn="tl" rotWithShape="0">
                <a:schemeClr val="tx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0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1" name="PA_任意多边形 14">
              <a:extLst>
                <a:ext uri="{FF2B5EF4-FFF2-40B4-BE49-F238E27FC236}">
                  <a16:creationId xmlns:a16="http://schemas.microsoft.com/office/drawing/2014/main" xmlns="" id="{B23731D9-B7ED-43AA-BB9E-5731E203241E}"/>
                </a:ext>
              </a:extLst>
            </p:cNvPr>
            <p:cNvSpPr/>
            <p:nvPr/>
          </p:nvSpPr>
          <p:spPr bwMode="auto">
            <a:xfrm>
              <a:off x="7750175" y="3572102"/>
              <a:ext cx="2085975" cy="503393"/>
            </a:xfrm>
            <a:custGeom>
              <a:avLst/>
              <a:gdLst>
                <a:gd name="T0" fmla="*/ 856 w 878"/>
                <a:gd name="T1" fmla="*/ 0 h 210"/>
                <a:gd name="T2" fmla="*/ 22 w 878"/>
                <a:gd name="T3" fmla="*/ 0 h 210"/>
                <a:gd name="T4" fmla="*/ 0 w 878"/>
                <a:gd name="T5" fmla="*/ 23 h 210"/>
                <a:gd name="T6" fmla="*/ 0 w 878"/>
                <a:gd name="T7" fmla="*/ 154 h 210"/>
                <a:gd name="T8" fmla="*/ 22 w 878"/>
                <a:gd name="T9" fmla="*/ 177 h 210"/>
                <a:gd name="T10" fmla="*/ 396 w 878"/>
                <a:gd name="T11" fmla="*/ 177 h 210"/>
                <a:gd name="T12" fmla="*/ 417 w 878"/>
                <a:gd name="T13" fmla="*/ 210 h 210"/>
                <a:gd name="T14" fmla="*/ 439 w 878"/>
                <a:gd name="T15" fmla="*/ 177 h 210"/>
                <a:gd name="T16" fmla="*/ 856 w 878"/>
                <a:gd name="T17" fmla="*/ 177 h 210"/>
                <a:gd name="T18" fmla="*/ 878 w 878"/>
                <a:gd name="T19" fmla="*/ 154 h 210"/>
                <a:gd name="T20" fmla="*/ 878 w 878"/>
                <a:gd name="T21" fmla="*/ 23 h 210"/>
                <a:gd name="T22" fmla="*/ 856 w 878"/>
                <a:gd name="T23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78" h="210">
                  <a:moveTo>
                    <a:pt x="856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7"/>
                    <a:pt x="10" y="177"/>
                    <a:pt x="22" y="177"/>
                  </a:cubicBezTo>
                  <a:cubicBezTo>
                    <a:pt x="396" y="177"/>
                    <a:pt x="396" y="177"/>
                    <a:pt x="396" y="177"/>
                  </a:cubicBezTo>
                  <a:cubicBezTo>
                    <a:pt x="417" y="210"/>
                    <a:pt x="417" y="210"/>
                    <a:pt x="417" y="210"/>
                  </a:cubicBezTo>
                  <a:cubicBezTo>
                    <a:pt x="439" y="177"/>
                    <a:pt x="439" y="177"/>
                    <a:pt x="439" y="177"/>
                  </a:cubicBezTo>
                  <a:cubicBezTo>
                    <a:pt x="856" y="177"/>
                    <a:pt x="856" y="177"/>
                    <a:pt x="856" y="177"/>
                  </a:cubicBezTo>
                  <a:cubicBezTo>
                    <a:pt x="868" y="177"/>
                    <a:pt x="878" y="167"/>
                    <a:pt x="878" y="154"/>
                  </a:cubicBezTo>
                  <a:cubicBezTo>
                    <a:pt x="878" y="23"/>
                    <a:pt x="878" y="23"/>
                    <a:pt x="878" y="23"/>
                  </a:cubicBezTo>
                  <a:cubicBezTo>
                    <a:pt x="878" y="10"/>
                    <a:pt x="868" y="0"/>
                    <a:pt x="856" y="0"/>
                  </a:cubicBezTo>
                  <a:close/>
                </a:path>
              </a:pathLst>
            </a:custGeom>
            <a:solidFill>
              <a:srgbClr val="7A0000"/>
            </a:solidFill>
            <a:ln>
              <a:noFill/>
            </a:ln>
            <a:effectLst>
              <a:outerShdw blurRad="190500" dist="63500" dir="3300000" algn="tl" rotWithShape="0">
                <a:schemeClr val="tx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0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42" name="PA_淘宝店chenying0907 15">
              <a:extLst>
                <a:ext uri="{FF2B5EF4-FFF2-40B4-BE49-F238E27FC236}">
                  <a16:creationId xmlns:a16="http://schemas.microsoft.com/office/drawing/2014/main" xmlns="" id="{FFA491DB-4EAC-4FAE-809E-1EFB0BCE1500}"/>
                </a:ext>
              </a:extLst>
            </p:cNvPr>
            <p:cNvGrpSpPr/>
            <p:nvPr/>
          </p:nvGrpSpPr>
          <p:grpSpPr bwMode="auto">
            <a:xfrm>
              <a:off x="6059487" y="3691202"/>
              <a:ext cx="152400" cy="190559"/>
              <a:chOff x="0" y="0"/>
              <a:chExt cx="96" cy="120"/>
            </a:xfrm>
          </p:grpSpPr>
          <p:sp>
            <p:nvSpPr>
              <p:cNvPr id="69" name="淘宝店chenying0907 16">
                <a:extLst>
                  <a:ext uri="{FF2B5EF4-FFF2-40B4-BE49-F238E27FC236}">
                    <a16:creationId xmlns:a16="http://schemas.microsoft.com/office/drawing/2014/main" xmlns="" id="{C33FEFE4-9B3A-4A74-852B-DFBA2819B91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0" y="0"/>
                <a:ext cx="96" cy="120"/>
              </a:xfrm>
              <a:custGeom>
                <a:avLst/>
                <a:gdLst>
                  <a:gd name="T0" fmla="*/ 0 w 96"/>
                  <a:gd name="T1" fmla="*/ 0 h 120"/>
                  <a:gd name="T2" fmla="*/ 0 w 96"/>
                  <a:gd name="T3" fmla="*/ 120 h 120"/>
                  <a:gd name="T4" fmla="*/ 66 w 96"/>
                  <a:gd name="T5" fmla="*/ 120 h 120"/>
                  <a:gd name="T6" fmla="*/ 96 w 96"/>
                  <a:gd name="T7" fmla="*/ 89 h 120"/>
                  <a:gd name="T8" fmla="*/ 96 w 96"/>
                  <a:gd name="T9" fmla="*/ 0 h 120"/>
                  <a:gd name="T10" fmla="*/ 0 w 96"/>
                  <a:gd name="T11" fmla="*/ 0 h 120"/>
                  <a:gd name="T12" fmla="*/ 9 w 96"/>
                  <a:gd name="T13" fmla="*/ 11 h 120"/>
                  <a:gd name="T14" fmla="*/ 86 w 96"/>
                  <a:gd name="T15" fmla="*/ 11 h 120"/>
                  <a:gd name="T16" fmla="*/ 86 w 96"/>
                  <a:gd name="T17" fmla="*/ 82 h 120"/>
                  <a:gd name="T18" fmla="*/ 60 w 96"/>
                  <a:gd name="T19" fmla="*/ 82 h 120"/>
                  <a:gd name="T20" fmla="*/ 60 w 96"/>
                  <a:gd name="T21" fmla="*/ 109 h 120"/>
                  <a:gd name="T22" fmla="*/ 9 w 96"/>
                  <a:gd name="T23" fmla="*/ 109 h 120"/>
                  <a:gd name="T24" fmla="*/ 9 w 96"/>
                  <a:gd name="T25" fmla="*/ 11 h 120"/>
                  <a:gd name="T26" fmla="*/ 80 w 96"/>
                  <a:gd name="T27" fmla="*/ 92 h 120"/>
                  <a:gd name="T28" fmla="*/ 69 w 96"/>
                  <a:gd name="T29" fmla="*/ 101 h 120"/>
                  <a:gd name="T30" fmla="*/ 69 w 96"/>
                  <a:gd name="T31" fmla="*/ 92 h 120"/>
                  <a:gd name="T32" fmla="*/ 80 w 96"/>
                  <a:gd name="T33" fmla="*/ 92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6" h="120">
                    <a:moveTo>
                      <a:pt x="0" y="0"/>
                    </a:moveTo>
                    <a:lnTo>
                      <a:pt x="0" y="120"/>
                    </a:lnTo>
                    <a:lnTo>
                      <a:pt x="66" y="120"/>
                    </a:lnTo>
                    <a:lnTo>
                      <a:pt x="96" y="89"/>
                    </a:lnTo>
                    <a:lnTo>
                      <a:pt x="96" y="0"/>
                    </a:lnTo>
                    <a:lnTo>
                      <a:pt x="0" y="0"/>
                    </a:lnTo>
                    <a:close/>
                    <a:moveTo>
                      <a:pt x="9" y="11"/>
                    </a:moveTo>
                    <a:lnTo>
                      <a:pt x="86" y="11"/>
                    </a:lnTo>
                    <a:lnTo>
                      <a:pt x="86" y="82"/>
                    </a:lnTo>
                    <a:lnTo>
                      <a:pt x="60" y="82"/>
                    </a:lnTo>
                    <a:lnTo>
                      <a:pt x="60" y="109"/>
                    </a:lnTo>
                    <a:lnTo>
                      <a:pt x="9" y="109"/>
                    </a:lnTo>
                    <a:lnTo>
                      <a:pt x="9" y="11"/>
                    </a:lnTo>
                    <a:close/>
                    <a:moveTo>
                      <a:pt x="80" y="92"/>
                    </a:moveTo>
                    <a:lnTo>
                      <a:pt x="69" y="101"/>
                    </a:lnTo>
                    <a:lnTo>
                      <a:pt x="69" y="92"/>
                    </a:lnTo>
                    <a:lnTo>
                      <a:pt x="80" y="9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0" name="Rectangle 17">
                <a:extLst>
                  <a:ext uri="{FF2B5EF4-FFF2-40B4-BE49-F238E27FC236}">
                    <a16:creationId xmlns:a16="http://schemas.microsoft.com/office/drawing/2014/main" xmlns="" id="{CCCB920B-7B1B-4DEB-926F-84D11461D8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" y="33"/>
                <a:ext cx="42" cy="1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1" name="Rectangle 18">
                <a:extLst>
                  <a:ext uri="{FF2B5EF4-FFF2-40B4-BE49-F238E27FC236}">
                    <a16:creationId xmlns:a16="http://schemas.microsoft.com/office/drawing/2014/main" xmlns="" id="{B9FDA52E-4DB0-48D0-8318-57F55C1ECE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" y="61"/>
                <a:ext cx="27" cy="1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3" name="PA_淘宝店chenying0907 19">
              <a:extLst>
                <a:ext uri="{FF2B5EF4-FFF2-40B4-BE49-F238E27FC236}">
                  <a16:creationId xmlns:a16="http://schemas.microsoft.com/office/drawing/2014/main" xmlns="" id="{76433DA4-E042-4B8D-8C0D-D390F1454041}"/>
                </a:ext>
              </a:extLst>
            </p:cNvPr>
            <p:cNvGrpSpPr/>
            <p:nvPr/>
          </p:nvGrpSpPr>
          <p:grpSpPr bwMode="auto">
            <a:xfrm>
              <a:off x="7932738" y="3699141"/>
              <a:ext cx="185737" cy="173091"/>
              <a:chOff x="0" y="0"/>
              <a:chExt cx="117" cy="109"/>
            </a:xfrm>
          </p:grpSpPr>
          <p:sp>
            <p:nvSpPr>
              <p:cNvPr id="66" name="淘宝店chenying0907 20">
                <a:extLst>
                  <a:ext uri="{FF2B5EF4-FFF2-40B4-BE49-F238E27FC236}">
                    <a16:creationId xmlns:a16="http://schemas.microsoft.com/office/drawing/2014/main" xmlns="" id="{FED76C5A-5275-43EB-9D54-82A69E03B4B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0" y="0"/>
                <a:ext cx="117" cy="109"/>
              </a:xfrm>
              <a:custGeom>
                <a:avLst/>
                <a:gdLst>
                  <a:gd name="T0" fmla="*/ 100 w 117"/>
                  <a:gd name="T1" fmla="*/ 38 h 109"/>
                  <a:gd name="T2" fmla="*/ 100 w 117"/>
                  <a:gd name="T3" fmla="*/ 0 h 109"/>
                  <a:gd name="T4" fmla="*/ 0 w 117"/>
                  <a:gd name="T5" fmla="*/ 0 h 109"/>
                  <a:gd name="T6" fmla="*/ 0 w 117"/>
                  <a:gd name="T7" fmla="*/ 82 h 109"/>
                  <a:gd name="T8" fmla="*/ 24 w 117"/>
                  <a:gd name="T9" fmla="*/ 82 h 109"/>
                  <a:gd name="T10" fmla="*/ 24 w 117"/>
                  <a:gd name="T11" fmla="*/ 109 h 109"/>
                  <a:gd name="T12" fmla="*/ 54 w 117"/>
                  <a:gd name="T13" fmla="*/ 82 h 109"/>
                  <a:gd name="T14" fmla="*/ 57 w 117"/>
                  <a:gd name="T15" fmla="*/ 82 h 109"/>
                  <a:gd name="T16" fmla="*/ 57 w 117"/>
                  <a:gd name="T17" fmla="*/ 99 h 109"/>
                  <a:gd name="T18" fmla="*/ 60 w 117"/>
                  <a:gd name="T19" fmla="*/ 99 h 109"/>
                  <a:gd name="T20" fmla="*/ 117 w 117"/>
                  <a:gd name="T21" fmla="*/ 99 h 109"/>
                  <a:gd name="T22" fmla="*/ 117 w 117"/>
                  <a:gd name="T23" fmla="*/ 43 h 109"/>
                  <a:gd name="T24" fmla="*/ 117 w 117"/>
                  <a:gd name="T25" fmla="*/ 38 h 109"/>
                  <a:gd name="T26" fmla="*/ 100 w 117"/>
                  <a:gd name="T27" fmla="*/ 38 h 109"/>
                  <a:gd name="T28" fmla="*/ 51 w 117"/>
                  <a:gd name="T29" fmla="*/ 71 h 109"/>
                  <a:gd name="T30" fmla="*/ 34 w 117"/>
                  <a:gd name="T31" fmla="*/ 86 h 109"/>
                  <a:gd name="T32" fmla="*/ 34 w 117"/>
                  <a:gd name="T33" fmla="*/ 71 h 109"/>
                  <a:gd name="T34" fmla="*/ 10 w 117"/>
                  <a:gd name="T35" fmla="*/ 71 h 109"/>
                  <a:gd name="T36" fmla="*/ 10 w 117"/>
                  <a:gd name="T37" fmla="*/ 9 h 109"/>
                  <a:gd name="T38" fmla="*/ 90 w 117"/>
                  <a:gd name="T39" fmla="*/ 9 h 109"/>
                  <a:gd name="T40" fmla="*/ 90 w 117"/>
                  <a:gd name="T41" fmla="*/ 38 h 109"/>
                  <a:gd name="T42" fmla="*/ 57 w 117"/>
                  <a:gd name="T43" fmla="*/ 38 h 109"/>
                  <a:gd name="T44" fmla="*/ 57 w 117"/>
                  <a:gd name="T45" fmla="*/ 71 h 109"/>
                  <a:gd name="T46" fmla="*/ 51 w 117"/>
                  <a:gd name="T47" fmla="*/ 71 h 109"/>
                  <a:gd name="T48" fmla="*/ 108 w 117"/>
                  <a:gd name="T49" fmla="*/ 89 h 109"/>
                  <a:gd name="T50" fmla="*/ 67 w 117"/>
                  <a:gd name="T51" fmla="*/ 89 h 109"/>
                  <a:gd name="T52" fmla="*/ 67 w 117"/>
                  <a:gd name="T53" fmla="*/ 47 h 109"/>
                  <a:gd name="T54" fmla="*/ 108 w 117"/>
                  <a:gd name="T55" fmla="*/ 47 h 109"/>
                  <a:gd name="T56" fmla="*/ 108 w 117"/>
                  <a:gd name="T57" fmla="*/ 8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7" h="109">
                    <a:moveTo>
                      <a:pt x="100" y="38"/>
                    </a:moveTo>
                    <a:lnTo>
                      <a:pt x="100" y="0"/>
                    </a:lnTo>
                    <a:lnTo>
                      <a:pt x="0" y="0"/>
                    </a:lnTo>
                    <a:lnTo>
                      <a:pt x="0" y="82"/>
                    </a:lnTo>
                    <a:lnTo>
                      <a:pt x="24" y="82"/>
                    </a:lnTo>
                    <a:lnTo>
                      <a:pt x="24" y="109"/>
                    </a:lnTo>
                    <a:lnTo>
                      <a:pt x="54" y="82"/>
                    </a:lnTo>
                    <a:lnTo>
                      <a:pt x="57" y="82"/>
                    </a:lnTo>
                    <a:lnTo>
                      <a:pt x="57" y="99"/>
                    </a:lnTo>
                    <a:lnTo>
                      <a:pt x="60" y="99"/>
                    </a:lnTo>
                    <a:lnTo>
                      <a:pt x="117" y="99"/>
                    </a:lnTo>
                    <a:lnTo>
                      <a:pt x="117" y="43"/>
                    </a:lnTo>
                    <a:lnTo>
                      <a:pt x="117" y="38"/>
                    </a:lnTo>
                    <a:lnTo>
                      <a:pt x="100" y="38"/>
                    </a:lnTo>
                    <a:close/>
                    <a:moveTo>
                      <a:pt x="51" y="71"/>
                    </a:moveTo>
                    <a:lnTo>
                      <a:pt x="34" y="86"/>
                    </a:lnTo>
                    <a:lnTo>
                      <a:pt x="34" y="71"/>
                    </a:lnTo>
                    <a:lnTo>
                      <a:pt x="10" y="71"/>
                    </a:lnTo>
                    <a:lnTo>
                      <a:pt x="10" y="9"/>
                    </a:lnTo>
                    <a:lnTo>
                      <a:pt x="90" y="9"/>
                    </a:lnTo>
                    <a:lnTo>
                      <a:pt x="90" y="38"/>
                    </a:lnTo>
                    <a:lnTo>
                      <a:pt x="57" y="38"/>
                    </a:lnTo>
                    <a:lnTo>
                      <a:pt x="57" y="71"/>
                    </a:lnTo>
                    <a:lnTo>
                      <a:pt x="51" y="71"/>
                    </a:lnTo>
                    <a:close/>
                    <a:moveTo>
                      <a:pt x="108" y="89"/>
                    </a:moveTo>
                    <a:lnTo>
                      <a:pt x="67" y="89"/>
                    </a:lnTo>
                    <a:lnTo>
                      <a:pt x="67" y="47"/>
                    </a:lnTo>
                    <a:lnTo>
                      <a:pt x="108" y="47"/>
                    </a:lnTo>
                    <a:lnTo>
                      <a:pt x="108" y="8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" name="Rectangle 21">
                <a:extLst>
                  <a:ext uri="{FF2B5EF4-FFF2-40B4-BE49-F238E27FC236}">
                    <a16:creationId xmlns:a16="http://schemas.microsoft.com/office/drawing/2014/main" xmlns="" id="{3A2C05B1-2D09-4019-BD41-1E1C6CA50B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" y="64"/>
                <a:ext cx="10" cy="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" name="Rectangle 22">
                <a:extLst>
                  <a:ext uri="{FF2B5EF4-FFF2-40B4-BE49-F238E27FC236}">
                    <a16:creationId xmlns:a16="http://schemas.microsoft.com/office/drawing/2014/main" xmlns="" id="{2F72EFBA-BDC5-4390-82BF-2F1DC198CD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" y="64"/>
                <a:ext cx="9" cy="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4" name="PA_淘宝店chenying0907 23">
              <a:extLst>
                <a:ext uri="{FF2B5EF4-FFF2-40B4-BE49-F238E27FC236}">
                  <a16:creationId xmlns:a16="http://schemas.microsoft.com/office/drawing/2014/main" xmlns="" id="{E2B173CB-1F94-439A-AC10-1DE82D3A2E6A}"/>
                </a:ext>
              </a:extLst>
            </p:cNvPr>
            <p:cNvGrpSpPr/>
            <p:nvPr/>
          </p:nvGrpSpPr>
          <p:grpSpPr bwMode="auto">
            <a:xfrm>
              <a:off x="4219574" y="3692790"/>
              <a:ext cx="185738" cy="187383"/>
              <a:chOff x="0" y="0"/>
              <a:chExt cx="117" cy="118"/>
            </a:xfrm>
          </p:grpSpPr>
          <p:sp>
            <p:nvSpPr>
              <p:cNvPr id="63" name="淘宝店chenying0907 24">
                <a:extLst>
                  <a:ext uri="{FF2B5EF4-FFF2-40B4-BE49-F238E27FC236}">
                    <a16:creationId xmlns:a16="http://schemas.microsoft.com/office/drawing/2014/main" xmlns="" id="{1CA39916-E1D6-491A-968A-36ADDABBC5F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0" y="0"/>
                <a:ext cx="117" cy="118"/>
              </a:xfrm>
              <a:custGeom>
                <a:avLst/>
                <a:gdLst>
                  <a:gd name="T0" fmla="*/ 117 w 117"/>
                  <a:gd name="T1" fmla="*/ 21 h 118"/>
                  <a:gd name="T2" fmla="*/ 107 w 117"/>
                  <a:gd name="T3" fmla="*/ 21 h 118"/>
                  <a:gd name="T4" fmla="*/ 78 w 117"/>
                  <a:gd name="T5" fmla="*/ 21 h 118"/>
                  <a:gd name="T6" fmla="*/ 78 w 117"/>
                  <a:gd name="T7" fmla="*/ 0 h 118"/>
                  <a:gd name="T8" fmla="*/ 39 w 117"/>
                  <a:gd name="T9" fmla="*/ 0 h 118"/>
                  <a:gd name="T10" fmla="*/ 39 w 117"/>
                  <a:gd name="T11" fmla="*/ 21 h 118"/>
                  <a:gd name="T12" fmla="*/ 11 w 117"/>
                  <a:gd name="T13" fmla="*/ 21 h 118"/>
                  <a:gd name="T14" fmla="*/ 0 w 117"/>
                  <a:gd name="T15" fmla="*/ 21 h 118"/>
                  <a:gd name="T16" fmla="*/ 0 w 117"/>
                  <a:gd name="T17" fmla="*/ 31 h 118"/>
                  <a:gd name="T18" fmla="*/ 11 w 117"/>
                  <a:gd name="T19" fmla="*/ 31 h 118"/>
                  <a:gd name="T20" fmla="*/ 11 w 117"/>
                  <a:gd name="T21" fmla="*/ 118 h 118"/>
                  <a:gd name="T22" fmla="*/ 107 w 117"/>
                  <a:gd name="T23" fmla="*/ 118 h 118"/>
                  <a:gd name="T24" fmla="*/ 107 w 117"/>
                  <a:gd name="T25" fmla="*/ 31 h 118"/>
                  <a:gd name="T26" fmla="*/ 117 w 117"/>
                  <a:gd name="T27" fmla="*/ 31 h 118"/>
                  <a:gd name="T28" fmla="*/ 117 w 117"/>
                  <a:gd name="T29" fmla="*/ 21 h 118"/>
                  <a:gd name="T30" fmla="*/ 50 w 117"/>
                  <a:gd name="T31" fmla="*/ 10 h 118"/>
                  <a:gd name="T32" fmla="*/ 68 w 117"/>
                  <a:gd name="T33" fmla="*/ 10 h 118"/>
                  <a:gd name="T34" fmla="*/ 68 w 117"/>
                  <a:gd name="T35" fmla="*/ 21 h 118"/>
                  <a:gd name="T36" fmla="*/ 50 w 117"/>
                  <a:gd name="T37" fmla="*/ 21 h 118"/>
                  <a:gd name="T38" fmla="*/ 50 w 117"/>
                  <a:gd name="T39" fmla="*/ 10 h 118"/>
                  <a:gd name="T40" fmla="*/ 95 w 117"/>
                  <a:gd name="T41" fmla="*/ 105 h 118"/>
                  <a:gd name="T42" fmla="*/ 21 w 117"/>
                  <a:gd name="T43" fmla="*/ 105 h 118"/>
                  <a:gd name="T44" fmla="*/ 21 w 117"/>
                  <a:gd name="T45" fmla="*/ 31 h 118"/>
                  <a:gd name="T46" fmla="*/ 39 w 117"/>
                  <a:gd name="T47" fmla="*/ 31 h 118"/>
                  <a:gd name="T48" fmla="*/ 78 w 117"/>
                  <a:gd name="T49" fmla="*/ 31 h 118"/>
                  <a:gd name="T50" fmla="*/ 95 w 117"/>
                  <a:gd name="T51" fmla="*/ 31 h 118"/>
                  <a:gd name="T52" fmla="*/ 95 w 117"/>
                  <a:gd name="T53" fmla="*/ 105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7" h="118">
                    <a:moveTo>
                      <a:pt x="117" y="21"/>
                    </a:moveTo>
                    <a:lnTo>
                      <a:pt x="107" y="21"/>
                    </a:lnTo>
                    <a:lnTo>
                      <a:pt x="78" y="21"/>
                    </a:lnTo>
                    <a:lnTo>
                      <a:pt x="78" y="0"/>
                    </a:lnTo>
                    <a:lnTo>
                      <a:pt x="39" y="0"/>
                    </a:lnTo>
                    <a:lnTo>
                      <a:pt x="39" y="21"/>
                    </a:lnTo>
                    <a:lnTo>
                      <a:pt x="11" y="21"/>
                    </a:lnTo>
                    <a:lnTo>
                      <a:pt x="0" y="21"/>
                    </a:lnTo>
                    <a:lnTo>
                      <a:pt x="0" y="31"/>
                    </a:lnTo>
                    <a:lnTo>
                      <a:pt x="11" y="31"/>
                    </a:lnTo>
                    <a:lnTo>
                      <a:pt x="11" y="118"/>
                    </a:lnTo>
                    <a:lnTo>
                      <a:pt x="107" y="118"/>
                    </a:lnTo>
                    <a:lnTo>
                      <a:pt x="107" y="31"/>
                    </a:lnTo>
                    <a:lnTo>
                      <a:pt x="117" y="31"/>
                    </a:lnTo>
                    <a:lnTo>
                      <a:pt x="117" y="21"/>
                    </a:lnTo>
                    <a:close/>
                    <a:moveTo>
                      <a:pt x="50" y="10"/>
                    </a:moveTo>
                    <a:lnTo>
                      <a:pt x="68" y="10"/>
                    </a:lnTo>
                    <a:lnTo>
                      <a:pt x="68" y="21"/>
                    </a:lnTo>
                    <a:lnTo>
                      <a:pt x="50" y="21"/>
                    </a:lnTo>
                    <a:lnTo>
                      <a:pt x="50" y="10"/>
                    </a:lnTo>
                    <a:close/>
                    <a:moveTo>
                      <a:pt x="95" y="105"/>
                    </a:moveTo>
                    <a:lnTo>
                      <a:pt x="21" y="105"/>
                    </a:lnTo>
                    <a:lnTo>
                      <a:pt x="21" y="31"/>
                    </a:lnTo>
                    <a:lnTo>
                      <a:pt x="39" y="31"/>
                    </a:lnTo>
                    <a:lnTo>
                      <a:pt x="78" y="31"/>
                    </a:lnTo>
                    <a:lnTo>
                      <a:pt x="95" y="31"/>
                    </a:lnTo>
                    <a:lnTo>
                      <a:pt x="95" y="10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4" name="Rectangle 25">
                <a:extLst>
                  <a:ext uri="{FF2B5EF4-FFF2-40B4-BE49-F238E27FC236}">
                    <a16:creationId xmlns:a16="http://schemas.microsoft.com/office/drawing/2014/main" xmlns="" id="{5EC42E35-B294-48A8-A6B4-C6A063DA2A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" y="48"/>
                <a:ext cx="12" cy="4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" name="Rectangle 26">
                <a:extLst>
                  <a:ext uri="{FF2B5EF4-FFF2-40B4-BE49-F238E27FC236}">
                    <a16:creationId xmlns:a16="http://schemas.microsoft.com/office/drawing/2014/main" xmlns="" id="{5D64552E-CABE-4242-AFCC-455ED13378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" y="48"/>
                <a:ext cx="11" cy="4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5" name="PA_淘宝店chenying0907 27">
              <a:extLst>
                <a:ext uri="{FF2B5EF4-FFF2-40B4-BE49-F238E27FC236}">
                  <a16:creationId xmlns:a16="http://schemas.microsoft.com/office/drawing/2014/main" xmlns="" id="{86A1E007-B80C-42D6-83CB-1B70C5D249E5}"/>
                </a:ext>
              </a:extLst>
            </p:cNvPr>
            <p:cNvGrpSpPr/>
            <p:nvPr/>
          </p:nvGrpSpPr>
          <p:grpSpPr bwMode="auto">
            <a:xfrm>
              <a:off x="2347913" y="3691202"/>
              <a:ext cx="166687" cy="190560"/>
              <a:chOff x="0" y="0"/>
              <a:chExt cx="105" cy="120"/>
            </a:xfrm>
          </p:grpSpPr>
          <p:sp>
            <p:nvSpPr>
              <p:cNvPr id="58" name="淘宝店chenying0907 28">
                <a:extLst>
                  <a:ext uri="{FF2B5EF4-FFF2-40B4-BE49-F238E27FC236}">
                    <a16:creationId xmlns:a16="http://schemas.microsoft.com/office/drawing/2014/main" xmlns="" id="{4097B692-6267-4E07-9576-2AD102DAB785}"/>
                  </a:ext>
                </a:extLst>
              </p:cNvPr>
              <p:cNvSpPr/>
              <p:nvPr/>
            </p:nvSpPr>
            <p:spPr bwMode="auto">
              <a:xfrm>
                <a:off x="18" y="47"/>
                <a:ext cx="53" cy="26"/>
              </a:xfrm>
              <a:custGeom>
                <a:avLst/>
                <a:gdLst>
                  <a:gd name="T0" fmla="*/ 18 w 35"/>
                  <a:gd name="T1" fmla="*/ 11 h 17"/>
                  <a:gd name="T2" fmla="*/ 7 w 35"/>
                  <a:gd name="T3" fmla="*/ 0 h 17"/>
                  <a:gd name="T4" fmla="*/ 0 w 35"/>
                  <a:gd name="T5" fmla="*/ 0 h 17"/>
                  <a:gd name="T6" fmla="*/ 18 w 35"/>
                  <a:gd name="T7" fmla="*/ 17 h 17"/>
                  <a:gd name="T8" fmla="*/ 35 w 35"/>
                  <a:gd name="T9" fmla="*/ 0 h 17"/>
                  <a:gd name="T10" fmla="*/ 28 w 35"/>
                  <a:gd name="T11" fmla="*/ 0 h 17"/>
                  <a:gd name="T12" fmla="*/ 18 w 35"/>
                  <a:gd name="T13" fmla="*/ 1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17">
                    <a:moveTo>
                      <a:pt x="18" y="11"/>
                    </a:moveTo>
                    <a:cubicBezTo>
                      <a:pt x="12" y="11"/>
                      <a:pt x="7" y="6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0"/>
                      <a:pt x="8" y="17"/>
                      <a:pt x="18" y="17"/>
                    </a:cubicBezTo>
                    <a:cubicBezTo>
                      <a:pt x="27" y="17"/>
                      <a:pt x="35" y="10"/>
                      <a:pt x="35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6"/>
                      <a:pt x="23" y="11"/>
                      <a:pt x="18" y="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淘宝店chenying0907 29">
                <a:extLst>
                  <a:ext uri="{FF2B5EF4-FFF2-40B4-BE49-F238E27FC236}">
                    <a16:creationId xmlns:a16="http://schemas.microsoft.com/office/drawing/2014/main" xmlns="" id="{95DCFC85-BB44-433A-BF6E-DEEB15EDDA7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0" y="0"/>
                <a:ext cx="105" cy="120"/>
              </a:xfrm>
              <a:custGeom>
                <a:avLst/>
                <a:gdLst>
                  <a:gd name="T0" fmla="*/ 105 w 105"/>
                  <a:gd name="T1" fmla="*/ 0 h 120"/>
                  <a:gd name="T2" fmla="*/ 23 w 105"/>
                  <a:gd name="T3" fmla="*/ 0 h 120"/>
                  <a:gd name="T4" fmla="*/ 23 w 105"/>
                  <a:gd name="T5" fmla="*/ 18 h 120"/>
                  <a:gd name="T6" fmla="*/ 0 w 105"/>
                  <a:gd name="T7" fmla="*/ 18 h 120"/>
                  <a:gd name="T8" fmla="*/ 0 w 105"/>
                  <a:gd name="T9" fmla="*/ 120 h 120"/>
                  <a:gd name="T10" fmla="*/ 89 w 105"/>
                  <a:gd name="T11" fmla="*/ 120 h 120"/>
                  <a:gd name="T12" fmla="*/ 89 w 105"/>
                  <a:gd name="T13" fmla="*/ 97 h 120"/>
                  <a:gd name="T14" fmla="*/ 105 w 105"/>
                  <a:gd name="T15" fmla="*/ 97 h 120"/>
                  <a:gd name="T16" fmla="*/ 105 w 105"/>
                  <a:gd name="T17" fmla="*/ 0 h 120"/>
                  <a:gd name="T18" fmla="*/ 78 w 105"/>
                  <a:gd name="T19" fmla="*/ 109 h 120"/>
                  <a:gd name="T20" fmla="*/ 11 w 105"/>
                  <a:gd name="T21" fmla="*/ 109 h 120"/>
                  <a:gd name="T22" fmla="*/ 11 w 105"/>
                  <a:gd name="T23" fmla="*/ 29 h 120"/>
                  <a:gd name="T24" fmla="*/ 23 w 105"/>
                  <a:gd name="T25" fmla="*/ 29 h 120"/>
                  <a:gd name="T26" fmla="*/ 78 w 105"/>
                  <a:gd name="T27" fmla="*/ 29 h 120"/>
                  <a:gd name="T28" fmla="*/ 78 w 105"/>
                  <a:gd name="T29" fmla="*/ 97 h 120"/>
                  <a:gd name="T30" fmla="*/ 78 w 105"/>
                  <a:gd name="T31" fmla="*/ 109 h 120"/>
                  <a:gd name="T32" fmla="*/ 96 w 105"/>
                  <a:gd name="T33" fmla="*/ 86 h 120"/>
                  <a:gd name="T34" fmla="*/ 89 w 105"/>
                  <a:gd name="T35" fmla="*/ 86 h 120"/>
                  <a:gd name="T36" fmla="*/ 89 w 105"/>
                  <a:gd name="T37" fmla="*/ 18 h 120"/>
                  <a:gd name="T38" fmla="*/ 32 w 105"/>
                  <a:gd name="T39" fmla="*/ 18 h 120"/>
                  <a:gd name="T40" fmla="*/ 32 w 105"/>
                  <a:gd name="T41" fmla="*/ 11 h 120"/>
                  <a:gd name="T42" fmla="*/ 96 w 105"/>
                  <a:gd name="T43" fmla="*/ 11 h 120"/>
                  <a:gd name="T44" fmla="*/ 96 w 105"/>
                  <a:gd name="T45" fmla="*/ 8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5" h="120">
                    <a:moveTo>
                      <a:pt x="105" y="0"/>
                    </a:moveTo>
                    <a:lnTo>
                      <a:pt x="23" y="0"/>
                    </a:lnTo>
                    <a:lnTo>
                      <a:pt x="23" y="18"/>
                    </a:lnTo>
                    <a:lnTo>
                      <a:pt x="0" y="18"/>
                    </a:lnTo>
                    <a:lnTo>
                      <a:pt x="0" y="120"/>
                    </a:lnTo>
                    <a:lnTo>
                      <a:pt x="89" y="120"/>
                    </a:lnTo>
                    <a:lnTo>
                      <a:pt x="89" y="97"/>
                    </a:lnTo>
                    <a:lnTo>
                      <a:pt x="105" y="97"/>
                    </a:lnTo>
                    <a:lnTo>
                      <a:pt x="105" y="0"/>
                    </a:lnTo>
                    <a:close/>
                    <a:moveTo>
                      <a:pt x="78" y="109"/>
                    </a:moveTo>
                    <a:lnTo>
                      <a:pt x="11" y="109"/>
                    </a:lnTo>
                    <a:lnTo>
                      <a:pt x="11" y="29"/>
                    </a:lnTo>
                    <a:lnTo>
                      <a:pt x="23" y="29"/>
                    </a:lnTo>
                    <a:lnTo>
                      <a:pt x="78" y="29"/>
                    </a:lnTo>
                    <a:lnTo>
                      <a:pt x="78" y="97"/>
                    </a:lnTo>
                    <a:lnTo>
                      <a:pt x="78" y="109"/>
                    </a:lnTo>
                    <a:close/>
                    <a:moveTo>
                      <a:pt x="96" y="86"/>
                    </a:moveTo>
                    <a:lnTo>
                      <a:pt x="89" y="86"/>
                    </a:lnTo>
                    <a:lnTo>
                      <a:pt x="89" y="18"/>
                    </a:lnTo>
                    <a:lnTo>
                      <a:pt x="32" y="18"/>
                    </a:lnTo>
                    <a:lnTo>
                      <a:pt x="32" y="11"/>
                    </a:lnTo>
                    <a:lnTo>
                      <a:pt x="96" y="11"/>
                    </a:lnTo>
                    <a:lnTo>
                      <a:pt x="96" y="8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6" name="PA_文本框 30">
              <a:extLst>
                <a:ext uri="{FF2B5EF4-FFF2-40B4-BE49-F238E27FC236}">
                  <a16:creationId xmlns:a16="http://schemas.microsoft.com/office/drawing/2014/main" xmlns="" id="{08C5B0EA-0A9D-4FB5-A8E6-9EF310F02B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71750" y="3699141"/>
              <a:ext cx="1400693" cy="1815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PUT YOU TITLE HERE</a:t>
              </a:r>
              <a:endParaRPr lang="zh-CN" altLang="zh-CN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7" name="PA_文本框 31">
              <a:extLst>
                <a:ext uri="{FF2B5EF4-FFF2-40B4-BE49-F238E27FC236}">
                  <a16:creationId xmlns:a16="http://schemas.microsoft.com/office/drawing/2014/main" xmlns="" id="{AE321150-4407-4E60-A418-A92642473A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76044" y="3692506"/>
              <a:ext cx="1400693" cy="1815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PUT YOU TITLE HERE</a:t>
              </a:r>
              <a:endParaRPr lang="zh-CN" altLang="zh-CN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8" name="PA_文本框 32">
              <a:extLst>
                <a:ext uri="{FF2B5EF4-FFF2-40B4-BE49-F238E27FC236}">
                  <a16:creationId xmlns:a16="http://schemas.microsoft.com/office/drawing/2014/main" xmlns="" id="{7EBC2BFF-32AF-4749-A0AC-7FC79DCC74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85060" y="3692506"/>
              <a:ext cx="1400693" cy="1815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PUT YOU TITLE HERE</a:t>
              </a:r>
              <a:endParaRPr lang="zh-CN" altLang="zh-CN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9" name="PA_文本框 33">
              <a:extLst>
                <a:ext uri="{FF2B5EF4-FFF2-40B4-BE49-F238E27FC236}">
                  <a16:creationId xmlns:a16="http://schemas.microsoft.com/office/drawing/2014/main" xmlns="" id="{21919BE4-FCB9-4C31-B8E9-C3EAE38681C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27776" y="3677650"/>
              <a:ext cx="1400693" cy="1815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PUT YOU TITLE HERE</a:t>
              </a:r>
              <a:endParaRPr lang="zh-CN" altLang="zh-CN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4" name="PA_文本框 38">
            <a:extLst>
              <a:ext uri="{FF2B5EF4-FFF2-40B4-BE49-F238E27FC236}">
                <a16:creationId xmlns:a16="http://schemas.microsoft.com/office/drawing/2014/main" xmlns="" id="{B3188110-7612-4B8C-8808-224EC675EE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8727" y="4286434"/>
            <a:ext cx="69762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3600" dirty="0">
                <a:solidFill>
                  <a:srgbClr val="B00000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55" name="PA_文本框 39">
            <a:extLst>
              <a:ext uri="{FF2B5EF4-FFF2-40B4-BE49-F238E27FC236}">
                <a16:creationId xmlns:a16="http://schemas.microsoft.com/office/drawing/2014/main" xmlns="" id="{3C103153-EDEE-439E-9A8C-0B6E86E48E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29684" y="4286434"/>
            <a:ext cx="69762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3600" dirty="0">
                <a:solidFill>
                  <a:srgbClr val="B00000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56" name="PA_文本框 40">
            <a:extLst>
              <a:ext uri="{FF2B5EF4-FFF2-40B4-BE49-F238E27FC236}">
                <a16:creationId xmlns:a16="http://schemas.microsoft.com/office/drawing/2014/main" xmlns="" id="{A1983967-00DB-496F-8563-1EEBA8DC08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8807" y="2605271"/>
            <a:ext cx="69762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3600" dirty="0">
                <a:solidFill>
                  <a:srgbClr val="7A0000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57" name="PA_文本框 41">
            <a:extLst>
              <a:ext uri="{FF2B5EF4-FFF2-40B4-BE49-F238E27FC236}">
                <a16:creationId xmlns:a16="http://schemas.microsoft.com/office/drawing/2014/main" xmlns="" id="{A5C43818-C8D8-49A1-801A-0C6510C644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27880" y="2605271"/>
            <a:ext cx="69762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3600" dirty="0">
                <a:solidFill>
                  <a:srgbClr val="7A0000"/>
                </a:solidFill>
                <a:cs typeface="+mn-ea"/>
                <a:sym typeface="+mn-lt"/>
              </a:rPr>
              <a:t>04</a:t>
            </a:r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xmlns="" id="{5AA50B75-4275-490D-BCF4-C36312942385}"/>
              </a:ext>
            </a:extLst>
          </p:cNvPr>
          <p:cNvGrpSpPr/>
          <p:nvPr/>
        </p:nvGrpSpPr>
        <p:grpSpPr>
          <a:xfrm>
            <a:off x="3343289" y="4493776"/>
            <a:ext cx="2752711" cy="965222"/>
            <a:chOff x="7823548" y="1701822"/>
            <a:chExt cx="3710361" cy="758615"/>
          </a:xfrm>
        </p:grpSpPr>
        <p:sp>
          <p:nvSpPr>
            <p:cNvPr id="73" name="PA_淘宝店chenying0907 35">
              <a:extLst>
                <a:ext uri="{FF2B5EF4-FFF2-40B4-BE49-F238E27FC236}">
                  <a16:creationId xmlns:a16="http://schemas.microsoft.com/office/drawing/2014/main" xmlns="" id="{A2F50BB5-B383-497D-A338-D54E959FEE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2449" y="1701822"/>
              <a:ext cx="3032558" cy="193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PUT YOU TITLE HERE</a:t>
              </a:r>
            </a:p>
          </p:txBody>
        </p:sp>
        <p:sp>
          <p:nvSpPr>
            <p:cNvPr id="74" name="矩形 73">
              <a:extLst>
                <a:ext uri="{FF2B5EF4-FFF2-40B4-BE49-F238E27FC236}">
                  <a16:creationId xmlns:a16="http://schemas.microsoft.com/office/drawing/2014/main" xmlns="" id="{02C91A1C-9C16-4560-B04D-7806B3FFBAE3}"/>
                </a:ext>
              </a:extLst>
            </p:cNvPr>
            <p:cNvSpPr/>
            <p:nvPr/>
          </p:nvSpPr>
          <p:spPr>
            <a:xfrm>
              <a:off x="7823548" y="1952454"/>
              <a:ext cx="3710361" cy="5079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And we got it cooking like a one-eyed stove. And we got it cooking like a one-eyed stove.</a:t>
              </a: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xmlns="" id="{75D50255-8C70-4D4B-9E94-E117FB9D0C3E}"/>
              </a:ext>
            </a:extLst>
          </p:cNvPr>
          <p:cNvGrpSpPr/>
          <p:nvPr/>
        </p:nvGrpSpPr>
        <p:grpSpPr>
          <a:xfrm>
            <a:off x="5810358" y="2054209"/>
            <a:ext cx="2752711" cy="965222"/>
            <a:chOff x="7823548" y="1701822"/>
            <a:chExt cx="3710361" cy="758615"/>
          </a:xfrm>
        </p:grpSpPr>
        <p:sp>
          <p:nvSpPr>
            <p:cNvPr id="76" name="PA_淘宝店chenying0907 35">
              <a:extLst>
                <a:ext uri="{FF2B5EF4-FFF2-40B4-BE49-F238E27FC236}">
                  <a16:creationId xmlns:a16="http://schemas.microsoft.com/office/drawing/2014/main" xmlns="" id="{9939E05A-C6AD-401D-B37F-11771CC26B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2449" y="1701822"/>
              <a:ext cx="3032558" cy="193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PUT YOU TITLE HERE</a:t>
              </a:r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xmlns="" id="{C38B6D8B-4AEC-46A9-8EF9-EA0F53730B59}"/>
                </a:ext>
              </a:extLst>
            </p:cNvPr>
            <p:cNvSpPr/>
            <p:nvPr/>
          </p:nvSpPr>
          <p:spPr>
            <a:xfrm>
              <a:off x="7823548" y="1952454"/>
              <a:ext cx="3710361" cy="5079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And we got it cooking like a one-eyed stove. And we got it cooking like a one-eyed stove.</a:t>
              </a: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xmlns="" id="{316CBB81-6662-48C1-88ED-27D0EDBEDBAD}"/>
              </a:ext>
            </a:extLst>
          </p:cNvPr>
          <p:cNvGrpSpPr/>
          <p:nvPr/>
        </p:nvGrpSpPr>
        <p:grpSpPr>
          <a:xfrm>
            <a:off x="8741280" y="4493776"/>
            <a:ext cx="2752711" cy="965222"/>
            <a:chOff x="7823548" y="1701822"/>
            <a:chExt cx="3710361" cy="758615"/>
          </a:xfrm>
        </p:grpSpPr>
        <p:sp>
          <p:nvSpPr>
            <p:cNvPr id="79" name="PA_淘宝店chenying0907 35">
              <a:extLst>
                <a:ext uri="{FF2B5EF4-FFF2-40B4-BE49-F238E27FC236}">
                  <a16:creationId xmlns:a16="http://schemas.microsoft.com/office/drawing/2014/main" xmlns="" id="{B1EB1A7A-835B-4AD2-BDE4-49B942392A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2449" y="1701822"/>
              <a:ext cx="3032558" cy="193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PUT YOU TITLE HERE</a:t>
              </a:r>
            </a:p>
          </p:txBody>
        </p:sp>
        <p:sp>
          <p:nvSpPr>
            <p:cNvPr id="80" name="矩形 79">
              <a:extLst>
                <a:ext uri="{FF2B5EF4-FFF2-40B4-BE49-F238E27FC236}">
                  <a16:creationId xmlns:a16="http://schemas.microsoft.com/office/drawing/2014/main" xmlns="" id="{0BA51757-4F63-4DB0-8865-E2C884B902D6}"/>
                </a:ext>
              </a:extLst>
            </p:cNvPr>
            <p:cNvSpPr/>
            <p:nvPr/>
          </p:nvSpPr>
          <p:spPr>
            <a:xfrm>
              <a:off x="7823548" y="1952454"/>
              <a:ext cx="3710361" cy="5079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And we got it cooking like a one-eyed stove. And we got it cooking like a one-eyed stove.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51219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02E568F-9E1B-4C48-88F0-2DD204CD7D05}"/>
              </a:ext>
            </a:extLst>
          </p:cNvPr>
          <p:cNvSpPr/>
          <p:nvPr/>
        </p:nvSpPr>
        <p:spPr>
          <a:xfrm>
            <a:off x="5381894" y="3093366"/>
            <a:ext cx="1428211" cy="46166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PART 03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7FDCFE50-9D50-41E9-94BC-593A3DFFE761}"/>
              </a:ext>
            </a:extLst>
          </p:cNvPr>
          <p:cNvSpPr/>
          <p:nvPr/>
        </p:nvSpPr>
        <p:spPr>
          <a:xfrm>
            <a:off x="3415945" y="4372097"/>
            <a:ext cx="5179685" cy="7909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WHAT YOU SAY MADES YOU POWER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。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WHAT YOU SAY MADES YOU POWER.WHAT YOU SAY MADES YOU POWER. WHAT YOU SAY MADES YOU POWER. WHAT YOU SAY MADES YOU POWER.</a:t>
            </a: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BFF2B5AA-F34A-4DED-BED7-BA4FA005AB84}"/>
              </a:ext>
            </a:extLst>
          </p:cNvPr>
          <p:cNvSpPr/>
          <p:nvPr/>
        </p:nvSpPr>
        <p:spPr>
          <a:xfrm>
            <a:off x="5669209" y="2386563"/>
            <a:ext cx="673164" cy="558478"/>
          </a:xfrm>
          <a:custGeom>
            <a:avLst/>
            <a:gdLst/>
            <a:ahLst/>
            <a:cxnLst/>
            <a:rect l="l" t="t" r="r" b="b"/>
            <a:pathLst>
              <a:path w="673164" h="558478">
                <a:moveTo>
                  <a:pt x="291004" y="165256"/>
                </a:moveTo>
                <a:lnTo>
                  <a:pt x="320090" y="165256"/>
                </a:lnTo>
                <a:cubicBezTo>
                  <a:pt x="327485" y="165256"/>
                  <a:pt x="333278" y="165503"/>
                  <a:pt x="337468" y="165996"/>
                </a:cubicBezTo>
                <a:cubicBezTo>
                  <a:pt x="341659" y="166489"/>
                  <a:pt x="345397" y="167146"/>
                  <a:pt x="348684" y="167968"/>
                </a:cubicBezTo>
                <a:cubicBezTo>
                  <a:pt x="359530" y="170926"/>
                  <a:pt x="367336" y="176020"/>
                  <a:pt x="372101" y="183251"/>
                </a:cubicBezTo>
                <a:cubicBezTo>
                  <a:pt x="376867" y="190481"/>
                  <a:pt x="379250" y="199355"/>
                  <a:pt x="379250" y="209872"/>
                </a:cubicBezTo>
                <a:cubicBezTo>
                  <a:pt x="379250" y="216774"/>
                  <a:pt x="378099" y="223019"/>
                  <a:pt x="375799" y="228606"/>
                </a:cubicBezTo>
                <a:cubicBezTo>
                  <a:pt x="373498" y="234193"/>
                  <a:pt x="370047" y="239000"/>
                  <a:pt x="365446" y="243026"/>
                </a:cubicBezTo>
                <a:cubicBezTo>
                  <a:pt x="360845" y="247052"/>
                  <a:pt x="355093" y="250174"/>
                  <a:pt x="348191" y="252393"/>
                </a:cubicBezTo>
                <a:cubicBezTo>
                  <a:pt x="341289" y="254611"/>
                  <a:pt x="333237" y="255721"/>
                  <a:pt x="324034" y="255721"/>
                </a:cubicBezTo>
                <a:lnTo>
                  <a:pt x="291004" y="255721"/>
                </a:lnTo>
                <a:close/>
                <a:moveTo>
                  <a:pt x="245402" y="115711"/>
                </a:moveTo>
                <a:cubicBezTo>
                  <a:pt x="239979" y="115711"/>
                  <a:pt x="235419" y="117313"/>
                  <a:pt x="231721" y="120517"/>
                </a:cubicBezTo>
                <a:cubicBezTo>
                  <a:pt x="228024" y="123722"/>
                  <a:pt x="226175" y="128939"/>
                  <a:pt x="226175" y="136170"/>
                </a:cubicBezTo>
                <a:lnTo>
                  <a:pt x="226175" y="425803"/>
                </a:lnTo>
                <a:cubicBezTo>
                  <a:pt x="226175" y="427447"/>
                  <a:pt x="226668" y="428926"/>
                  <a:pt x="227654" y="430240"/>
                </a:cubicBezTo>
                <a:cubicBezTo>
                  <a:pt x="228640" y="431555"/>
                  <a:pt x="230366" y="432623"/>
                  <a:pt x="232831" y="433445"/>
                </a:cubicBezTo>
                <a:cubicBezTo>
                  <a:pt x="235296" y="434266"/>
                  <a:pt x="238623" y="434924"/>
                  <a:pt x="242814" y="435417"/>
                </a:cubicBezTo>
                <a:cubicBezTo>
                  <a:pt x="247004" y="435910"/>
                  <a:pt x="252222" y="436156"/>
                  <a:pt x="258466" y="436156"/>
                </a:cubicBezTo>
                <a:cubicBezTo>
                  <a:pt x="264875" y="436156"/>
                  <a:pt x="270134" y="435910"/>
                  <a:pt x="274242" y="435417"/>
                </a:cubicBezTo>
                <a:cubicBezTo>
                  <a:pt x="278350" y="434924"/>
                  <a:pt x="281637" y="434266"/>
                  <a:pt x="284102" y="433445"/>
                </a:cubicBezTo>
                <a:cubicBezTo>
                  <a:pt x="286567" y="432623"/>
                  <a:pt x="288333" y="431555"/>
                  <a:pt x="289402" y="430240"/>
                </a:cubicBezTo>
                <a:cubicBezTo>
                  <a:pt x="290470" y="428926"/>
                  <a:pt x="291004" y="427447"/>
                  <a:pt x="291004" y="425803"/>
                </a:cubicBezTo>
                <a:lnTo>
                  <a:pt x="291004" y="304280"/>
                </a:lnTo>
                <a:lnTo>
                  <a:pt x="311217" y="304280"/>
                </a:lnTo>
                <a:cubicBezTo>
                  <a:pt x="318118" y="304280"/>
                  <a:pt x="324199" y="305349"/>
                  <a:pt x="329457" y="307485"/>
                </a:cubicBezTo>
                <a:cubicBezTo>
                  <a:pt x="334716" y="309621"/>
                  <a:pt x="339358" y="312785"/>
                  <a:pt x="343384" y="316975"/>
                </a:cubicBezTo>
                <a:cubicBezTo>
                  <a:pt x="347410" y="321166"/>
                  <a:pt x="351067" y="326383"/>
                  <a:pt x="354353" y="332628"/>
                </a:cubicBezTo>
                <a:cubicBezTo>
                  <a:pt x="357640" y="338872"/>
                  <a:pt x="361009" y="346021"/>
                  <a:pt x="364460" y="354073"/>
                </a:cubicBezTo>
                <a:lnTo>
                  <a:pt x="393053" y="425310"/>
                </a:lnTo>
                <a:cubicBezTo>
                  <a:pt x="393711" y="427282"/>
                  <a:pt x="394532" y="428967"/>
                  <a:pt x="395518" y="430364"/>
                </a:cubicBezTo>
                <a:cubicBezTo>
                  <a:pt x="396504" y="431760"/>
                  <a:pt x="398189" y="432911"/>
                  <a:pt x="400572" y="433814"/>
                </a:cubicBezTo>
                <a:cubicBezTo>
                  <a:pt x="402954" y="434718"/>
                  <a:pt x="406200" y="435335"/>
                  <a:pt x="410308" y="435663"/>
                </a:cubicBezTo>
                <a:cubicBezTo>
                  <a:pt x="414416" y="435992"/>
                  <a:pt x="419922" y="436156"/>
                  <a:pt x="426823" y="436156"/>
                </a:cubicBezTo>
                <a:cubicBezTo>
                  <a:pt x="435040" y="436156"/>
                  <a:pt x="441531" y="435992"/>
                  <a:pt x="446297" y="435663"/>
                </a:cubicBezTo>
                <a:cubicBezTo>
                  <a:pt x="451062" y="435335"/>
                  <a:pt x="454678" y="434759"/>
                  <a:pt x="457143" y="433938"/>
                </a:cubicBezTo>
                <a:cubicBezTo>
                  <a:pt x="459608" y="433116"/>
                  <a:pt x="461169" y="432089"/>
                  <a:pt x="461826" y="430857"/>
                </a:cubicBezTo>
                <a:cubicBezTo>
                  <a:pt x="462483" y="429624"/>
                  <a:pt x="462812" y="428104"/>
                  <a:pt x="462812" y="426296"/>
                </a:cubicBezTo>
                <a:cubicBezTo>
                  <a:pt x="462812" y="424653"/>
                  <a:pt x="462401" y="422393"/>
                  <a:pt x="461579" y="419518"/>
                </a:cubicBezTo>
                <a:cubicBezTo>
                  <a:pt x="460758" y="416642"/>
                  <a:pt x="459115" y="412082"/>
                  <a:pt x="456650" y="405837"/>
                </a:cubicBezTo>
                <a:lnTo>
                  <a:pt x="429781" y="342980"/>
                </a:lnTo>
                <a:cubicBezTo>
                  <a:pt x="426659" y="335421"/>
                  <a:pt x="423455" y="328643"/>
                  <a:pt x="420168" y="322645"/>
                </a:cubicBezTo>
                <a:cubicBezTo>
                  <a:pt x="416881" y="316646"/>
                  <a:pt x="413389" y="311306"/>
                  <a:pt x="409692" y="306622"/>
                </a:cubicBezTo>
                <a:cubicBezTo>
                  <a:pt x="405994" y="301939"/>
                  <a:pt x="402051" y="297954"/>
                  <a:pt x="397860" y="294667"/>
                </a:cubicBezTo>
                <a:cubicBezTo>
                  <a:pt x="393670" y="291380"/>
                  <a:pt x="389192" y="288587"/>
                  <a:pt x="384426" y="286286"/>
                </a:cubicBezTo>
                <a:cubicBezTo>
                  <a:pt x="394286" y="283164"/>
                  <a:pt x="403078" y="279056"/>
                  <a:pt x="410801" y="273961"/>
                </a:cubicBezTo>
                <a:cubicBezTo>
                  <a:pt x="418525" y="268867"/>
                  <a:pt x="425016" y="262869"/>
                  <a:pt x="430274" y="255967"/>
                </a:cubicBezTo>
                <a:cubicBezTo>
                  <a:pt x="435533" y="249065"/>
                  <a:pt x="439518" y="241218"/>
                  <a:pt x="442229" y="232427"/>
                </a:cubicBezTo>
                <a:cubicBezTo>
                  <a:pt x="444941" y="223635"/>
                  <a:pt x="446297" y="213898"/>
                  <a:pt x="446297" y="203217"/>
                </a:cubicBezTo>
                <a:cubicBezTo>
                  <a:pt x="446297" y="190563"/>
                  <a:pt x="444407" y="179348"/>
                  <a:pt x="440627" y="169570"/>
                </a:cubicBezTo>
                <a:cubicBezTo>
                  <a:pt x="436848" y="159792"/>
                  <a:pt x="431384" y="151329"/>
                  <a:pt x="424235" y="144181"/>
                </a:cubicBezTo>
                <a:cubicBezTo>
                  <a:pt x="417087" y="137033"/>
                  <a:pt x="408377" y="131240"/>
                  <a:pt x="398107" y="126803"/>
                </a:cubicBezTo>
                <a:cubicBezTo>
                  <a:pt x="387836" y="122366"/>
                  <a:pt x="376292" y="119244"/>
                  <a:pt x="363474" y="117436"/>
                </a:cubicBezTo>
                <a:cubicBezTo>
                  <a:pt x="359037" y="116943"/>
                  <a:pt x="354107" y="116532"/>
                  <a:pt x="348684" y="116204"/>
                </a:cubicBezTo>
                <a:cubicBezTo>
                  <a:pt x="343261" y="115875"/>
                  <a:pt x="336359" y="115711"/>
                  <a:pt x="327978" y="115711"/>
                </a:cubicBezTo>
                <a:close/>
                <a:moveTo>
                  <a:pt x="0" y="0"/>
                </a:moveTo>
                <a:lnTo>
                  <a:pt x="673164" y="0"/>
                </a:lnTo>
                <a:lnTo>
                  <a:pt x="673164" y="558478"/>
                </a:lnTo>
                <a:lnTo>
                  <a:pt x="0" y="558478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EBD6B558-AC78-47F3-986D-1C111DFF3F5D}"/>
              </a:ext>
            </a:extLst>
          </p:cNvPr>
          <p:cNvSpPr/>
          <p:nvPr/>
        </p:nvSpPr>
        <p:spPr>
          <a:xfrm>
            <a:off x="3028692" y="3664211"/>
            <a:ext cx="5954194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PUT</a:t>
            </a:r>
            <a:r>
              <a:rPr kumimoji="0" lang="zh-CN" altLang="en-US" sz="40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40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YOUR</a:t>
            </a:r>
            <a:r>
              <a:rPr kumimoji="0" lang="zh-CN" altLang="en-US" sz="40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40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TITLE</a:t>
            </a:r>
            <a:r>
              <a:rPr kumimoji="0" lang="zh-CN" altLang="en-US" sz="40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40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HERE</a:t>
            </a:r>
          </a:p>
        </p:txBody>
      </p:sp>
    </p:spTree>
    <p:extLst>
      <p:ext uri="{BB962C8B-B14F-4D97-AF65-F5344CB8AC3E}">
        <p14:creationId xmlns:p14="http://schemas.microsoft.com/office/powerpoint/2010/main" val="3699364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76E39FBF-E0C5-41EB-A099-7C36B56B2F5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186" r="20224"/>
          <a:stretch/>
        </p:blipFill>
        <p:spPr>
          <a:xfrm>
            <a:off x="5316637" y="-1"/>
            <a:ext cx="6875364" cy="6858001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E814A55F-A1C7-4CBC-AD18-AAF6848FDBBF}"/>
              </a:ext>
            </a:extLst>
          </p:cNvPr>
          <p:cNvSpPr/>
          <p:nvPr/>
        </p:nvSpPr>
        <p:spPr>
          <a:xfrm>
            <a:off x="536911" y="4960969"/>
            <a:ext cx="6697266" cy="1422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ea typeface="Microsoft YaHei"/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FE0BAB08-EAE4-49F9-AC76-222AD736E051}"/>
              </a:ext>
            </a:extLst>
          </p:cNvPr>
          <p:cNvGrpSpPr/>
          <p:nvPr/>
        </p:nvGrpSpPr>
        <p:grpSpPr>
          <a:xfrm>
            <a:off x="632058" y="502821"/>
            <a:ext cx="3076676" cy="843854"/>
            <a:chOff x="632058" y="502821"/>
            <a:chExt cx="3076676" cy="843854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4D04ED11-E679-4A34-A193-6A10094068DC}"/>
                </a:ext>
              </a:extLst>
            </p:cNvPr>
            <p:cNvSpPr/>
            <p:nvPr/>
          </p:nvSpPr>
          <p:spPr>
            <a:xfrm>
              <a:off x="1067787" y="502821"/>
              <a:ext cx="1635961" cy="523220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Arial" panose="020F0502020204030204"/>
                  <a:ea typeface="Microsoft YaHei"/>
                  <a:cs typeface="+mn-ea"/>
                  <a:sym typeface="+mn-lt"/>
                </a:rPr>
                <a:t>PART 02</a:t>
              </a: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994C6FB5-68F8-4F1F-9709-428CF9C28B02}"/>
                </a:ext>
              </a:extLst>
            </p:cNvPr>
            <p:cNvSpPr/>
            <p:nvPr/>
          </p:nvSpPr>
          <p:spPr>
            <a:xfrm>
              <a:off x="713537" y="604957"/>
              <a:ext cx="384446" cy="318949"/>
            </a:xfrm>
            <a:custGeom>
              <a:avLst/>
              <a:gdLst/>
              <a:ahLst/>
              <a:cxnLst/>
              <a:rect l="l" t="t" r="r" b="b"/>
              <a:pathLst>
                <a:path w="673164" h="558478">
                  <a:moveTo>
                    <a:pt x="291004" y="165256"/>
                  </a:moveTo>
                  <a:lnTo>
                    <a:pt x="320090" y="165256"/>
                  </a:lnTo>
                  <a:cubicBezTo>
                    <a:pt x="327485" y="165256"/>
                    <a:pt x="333278" y="165503"/>
                    <a:pt x="337468" y="165996"/>
                  </a:cubicBezTo>
                  <a:cubicBezTo>
                    <a:pt x="341659" y="166489"/>
                    <a:pt x="345397" y="167146"/>
                    <a:pt x="348684" y="167968"/>
                  </a:cubicBezTo>
                  <a:cubicBezTo>
                    <a:pt x="359530" y="170926"/>
                    <a:pt x="367336" y="176020"/>
                    <a:pt x="372101" y="183251"/>
                  </a:cubicBezTo>
                  <a:cubicBezTo>
                    <a:pt x="376867" y="190481"/>
                    <a:pt x="379250" y="199355"/>
                    <a:pt x="379250" y="209872"/>
                  </a:cubicBezTo>
                  <a:cubicBezTo>
                    <a:pt x="379250" y="216774"/>
                    <a:pt x="378099" y="223019"/>
                    <a:pt x="375799" y="228606"/>
                  </a:cubicBezTo>
                  <a:cubicBezTo>
                    <a:pt x="373498" y="234193"/>
                    <a:pt x="370047" y="239000"/>
                    <a:pt x="365446" y="243026"/>
                  </a:cubicBezTo>
                  <a:cubicBezTo>
                    <a:pt x="360845" y="247052"/>
                    <a:pt x="355093" y="250174"/>
                    <a:pt x="348191" y="252393"/>
                  </a:cubicBezTo>
                  <a:cubicBezTo>
                    <a:pt x="341289" y="254611"/>
                    <a:pt x="333237" y="255721"/>
                    <a:pt x="324034" y="255721"/>
                  </a:cubicBezTo>
                  <a:lnTo>
                    <a:pt x="291004" y="255721"/>
                  </a:lnTo>
                  <a:close/>
                  <a:moveTo>
                    <a:pt x="245402" y="115711"/>
                  </a:moveTo>
                  <a:cubicBezTo>
                    <a:pt x="239979" y="115711"/>
                    <a:pt x="235419" y="117313"/>
                    <a:pt x="231721" y="120517"/>
                  </a:cubicBezTo>
                  <a:cubicBezTo>
                    <a:pt x="228024" y="123722"/>
                    <a:pt x="226175" y="128939"/>
                    <a:pt x="226175" y="136170"/>
                  </a:cubicBezTo>
                  <a:lnTo>
                    <a:pt x="226175" y="425803"/>
                  </a:lnTo>
                  <a:cubicBezTo>
                    <a:pt x="226175" y="427447"/>
                    <a:pt x="226668" y="428926"/>
                    <a:pt x="227654" y="430240"/>
                  </a:cubicBezTo>
                  <a:cubicBezTo>
                    <a:pt x="228640" y="431555"/>
                    <a:pt x="230366" y="432623"/>
                    <a:pt x="232831" y="433445"/>
                  </a:cubicBezTo>
                  <a:cubicBezTo>
                    <a:pt x="235296" y="434266"/>
                    <a:pt x="238623" y="434924"/>
                    <a:pt x="242814" y="435417"/>
                  </a:cubicBezTo>
                  <a:cubicBezTo>
                    <a:pt x="247004" y="435910"/>
                    <a:pt x="252222" y="436156"/>
                    <a:pt x="258466" y="436156"/>
                  </a:cubicBezTo>
                  <a:cubicBezTo>
                    <a:pt x="264875" y="436156"/>
                    <a:pt x="270134" y="435910"/>
                    <a:pt x="274242" y="435417"/>
                  </a:cubicBezTo>
                  <a:cubicBezTo>
                    <a:pt x="278350" y="434924"/>
                    <a:pt x="281637" y="434266"/>
                    <a:pt x="284102" y="433445"/>
                  </a:cubicBezTo>
                  <a:cubicBezTo>
                    <a:pt x="286567" y="432623"/>
                    <a:pt x="288333" y="431555"/>
                    <a:pt x="289402" y="430240"/>
                  </a:cubicBezTo>
                  <a:cubicBezTo>
                    <a:pt x="290470" y="428926"/>
                    <a:pt x="291004" y="427447"/>
                    <a:pt x="291004" y="425803"/>
                  </a:cubicBezTo>
                  <a:lnTo>
                    <a:pt x="291004" y="304280"/>
                  </a:lnTo>
                  <a:lnTo>
                    <a:pt x="311217" y="304280"/>
                  </a:lnTo>
                  <a:cubicBezTo>
                    <a:pt x="318118" y="304280"/>
                    <a:pt x="324199" y="305349"/>
                    <a:pt x="329457" y="307485"/>
                  </a:cubicBezTo>
                  <a:cubicBezTo>
                    <a:pt x="334716" y="309621"/>
                    <a:pt x="339358" y="312785"/>
                    <a:pt x="343384" y="316975"/>
                  </a:cubicBezTo>
                  <a:cubicBezTo>
                    <a:pt x="347410" y="321166"/>
                    <a:pt x="351067" y="326383"/>
                    <a:pt x="354353" y="332628"/>
                  </a:cubicBezTo>
                  <a:cubicBezTo>
                    <a:pt x="357640" y="338872"/>
                    <a:pt x="361009" y="346021"/>
                    <a:pt x="364460" y="354073"/>
                  </a:cubicBezTo>
                  <a:lnTo>
                    <a:pt x="393053" y="425310"/>
                  </a:lnTo>
                  <a:cubicBezTo>
                    <a:pt x="393711" y="427282"/>
                    <a:pt x="394532" y="428967"/>
                    <a:pt x="395518" y="430364"/>
                  </a:cubicBezTo>
                  <a:cubicBezTo>
                    <a:pt x="396504" y="431760"/>
                    <a:pt x="398189" y="432911"/>
                    <a:pt x="400572" y="433814"/>
                  </a:cubicBezTo>
                  <a:cubicBezTo>
                    <a:pt x="402954" y="434718"/>
                    <a:pt x="406200" y="435335"/>
                    <a:pt x="410308" y="435663"/>
                  </a:cubicBezTo>
                  <a:cubicBezTo>
                    <a:pt x="414416" y="435992"/>
                    <a:pt x="419922" y="436156"/>
                    <a:pt x="426823" y="436156"/>
                  </a:cubicBezTo>
                  <a:cubicBezTo>
                    <a:pt x="435040" y="436156"/>
                    <a:pt x="441531" y="435992"/>
                    <a:pt x="446297" y="435663"/>
                  </a:cubicBezTo>
                  <a:cubicBezTo>
                    <a:pt x="451062" y="435335"/>
                    <a:pt x="454678" y="434759"/>
                    <a:pt x="457143" y="433938"/>
                  </a:cubicBezTo>
                  <a:cubicBezTo>
                    <a:pt x="459608" y="433116"/>
                    <a:pt x="461169" y="432089"/>
                    <a:pt x="461826" y="430857"/>
                  </a:cubicBezTo>
                  <a:cubicBezTo>
                    <a:pt x="462483" y="429624"/>
                    <a:pt x="462812" y="428104"/>
                    <a:pt x="462812" y="426296"/>
                  </a:cubicBezTo>
                  <a:cubicBezTo>
                    <a:pt x="462812" y="424653"/>
                    <a:pt x="462401" y="422393"/>
                    <a:pt x="461579" y="419518"/>
                  </a:cubicBezTo>
                  <a:cubicBezTo>
                    <a:pt x="460758" y="416642"/>
                    <a:pt x="459115" y="412082"/>
                    <a:pt x="456650" y="405837"/>
                  </a:cubicBezTo>
                  <a:lnTo>
                    <a:pt x="429781" y="342980"/>
                  </a:lnTo>
                  <a:cubicBezTo>
                    <a:pt x="426659" y="335421"/>
                    <a:pt x="423455" y="328643"/>
                    <a:pt x="420168" y="322645"/>
                  </a:cubicBezTo>
                  <a:cubicBezTo>
                    <a:pt x="416881" y="316646"/>
                    <a:pt x="413389" y="311306"/>
                    <a:pt x="409692" y="306622"/>
                  </a:cubicBezTo>
                  <a:cubicBezTo>
                    <a:pt x="405994" y="301939"/>
                    <a:pt x="402051" y="297954"/>
                    <a:pt x="397860" y="294667"/>
                  </a:cubicBezTo>
                  <a:cubicBezTo>
                    <a:pt x="393670" y="291380"/>
                    <a:pt x="389192" y="288587"/>
                    <a:pt x="384426" y="286286"/>
                  </a:cubicBezTo>
                  <a:cubicBezTo>
                    <a:pt x="394286" y="283164"/>
                    <a:pt x="403078" y="279056"/>
                    <a:pt x="410801" y="273961"/>
                  </a:cubicBezTo>
                  <a:cubicBezTo>
                    <a:pt x="418525" y="268867"/>
                    <a:pt x="425016" y="262869"/>
                    <a:pt x="430274" y="255967"/>
                  </a:cubicBezTo>
                  <a:cubicBezTo>
                    <a:pt x="435533" y="249065"/>
                    <a:pt x="439518" y="241218"/>
                    <a:pt x="442229" y="232427"/>
                  </a:cubicBezTo>
                  <a:cubicBezTo>
                    <a:pt x="444941" y="223635"/>
                    <a:pt x="446297" y="213898"/>
                    <a:pt x="446297" y="203217"/>
                  </a:cubicBezTo>
                  <a:cubicBezTo>
                    <a:pt x="446297" y="190563"/>
                    <a:pt x="444407" y="179348"/>
                    <a:pt x="440627" y="169570"/>
                  </a:cubicBezTo>
                  <a:cubicBezTo>
                    <a:pt x="436848" y="159792"/>
                    <a:pt x="431384" y="151329"/>
                    <a:pt x="424235" y="144181"/>
                  </a:cubicBezTo>
                  <a:cubicBezTo>
                    <a:pt x="417087" y="137033"/>
                    <a:pt x="408377" y="131240"/>
                    <a:pt x="398107" y="126803"/>
                  </a:cubicBezTo>
                  <a:cubicBezTo>
                    <a:pt x="387836" y="122366"/>
                    <a:pt x="376292" y="119244"/>
                    <a:pt x="363474" y="117436"/>
                  </a:cubicBezTo>
                  <a:cubicBezTo>
                    <a:pt x="359037" y="116943"/>
                    <a:pt x="354107" y="116532"/>
                    <a:pt x="348684" y="116204"/>
                  </a:cubicBezTo>
                  <a:cubicBezTo>
                    <a:pt x="343261" y="115875"/>
                    <a:pt x="336359" y="115711"/>
                    <a:pt x="327978" y="115711"/>
                  </a:cubicBezTo>
                  <a:close/>
                  <a:moveTo>
                    <a:pt x="0" y="0"/>
                  </a:moveTo>
                  <a:lnTo>
                    <a:pt x="673164" y="0"/>
                  </a:lnTo>
                  <a:lnTo>
                    <a:pt x="673164" y="558478"/>
                  </a:lnTo>
                  <a:lnTo>
                    <a:pt x="0" y="558478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33446B16-61B1-41BF-9D2E-77266708C53D}"/>
                </a:ext>
              </a:extLst>
            </p:cNvPr>
            <p:cNvSpPr/>
            <p:nvPr/>
          </p:nvSpPr>
          <p:spPr>
            <a:xfrm>
              <a:off x="632058" y="946565"/>
              <a:ext cx="3076676" cy="400110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Arial" panose="020F0502020204030204"/>
                  <a:ea typeface="Microsoft YaHei"/>
                  <a:cs typeface="+mn-ea"/>
                  <a:sym typeface="+mn-lt"/>
                </a:rPr>
                <a:t>PUT</a:t>
              </a:r>
              <a:r>
                <a:rPr kumimoji="0" lang="zh-CN" altLang="en-US" sz="20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Arial" panose="020F0502020204030204"/>
                  <a:ea typeface="Microsoft YaHei"/>
                  <a:cs typeface="+mn-ea"/>
                  <a:sym typeface="+mn-lt"/>
                </a:rPr>
                <a:t> </a:t>
              </a:r>
              <a:r>
                <a:rPr kumimoji="0" lang="en-US" altLang="zh-CN" sz="20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Arial" panose="020F0502020204030204"/>
                  <a:ea typeface="Microsoft YaHei"/>
                  <a:cs typeface="+mn-ea"/>
                  <a:sym typeface="+mn-lt"/>
                </a:rPr>
                <a:t>YOUR</a:t>
              </a:r>
              <a:r>
                <a:rPr kumimoji="0" lang="zh-CN" altLang="en-US" sz="20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Arial" panose="020F0502020204030204"/>
                  <a:ea typeface="Microsoft YaHei"/>
                  <a:cs typeface="+mn-ea"/>
                  <a:sym typeface="+mn-lt"/>
                </a:rPr>
                <a:t> </a:t>
              </a:r>
              <a:r>
                <a:rPr kumimoji="0" lang="en-US" altLang="zh-CN" sz="20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Arial" panose="020F0502020204030204"/>
                  <a:ea typeface="Microsoft YaHei"/>
                  <a:cs typeface="+mn-ea"/>
                  <a:sym typeface="+mn-lt"/>
                </a:rPr>
                <a:t>TITLE</a:t>
              </a:r>
              <a:r>
                <a:rPr kumimoji="0" lang="zh-CN" altLang="en-US" sz="20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Arial" panose="020F0502020204030204"/>
                  <a:ea typeface="Microsoft YaHei"/>
                  <a:cs typeface="+mn-ea"/>
                  <a:sym typeface="+mn-lt"/>
                </a:rPr>
                <a:t> </a:t>
              </a:r>
              <a:r>
                <a:rPr kumimoji="0" lang="en-US" altLang="zh-CN" sz="20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Arial" panose="020F0502020204030204"/>
                  <a:ea typeface="Microsoft YaHei"/>
                  <a:cs typeface="+mn-ea"/>
                  <a:sym typeface="+mn-lt"/>
                </a:rPr>
                <a:t>HERE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xmlns="" id="{9402382B-7C22-42E2-A4CA-12CB002AA172}"/>
              </a:ext>
            </a:extLst>
          </p:cNvPr>
          <p:cNvGrpSpPr/>
          <p:nvPr/>
        </p:nvGrpSpPr>
        <p:grpSpPr>
          <a:xfrm>
            <a:off x="1970774" y="1960734"/>
            <a:ext cx="2727498" cy="780556"/>
            <a:chOff x="7774232" y="1701822"/>
            <a:chExt cx="3710361" cy="613477"/>
          </a:xfrm>
        </p:grpSpPr>
        <p:sp>
          <p:nvSpPr>
            <p:cNvPr id="61" name="PA_淘宝店chenying0907 35">
              <a:extLst>
                <a:ext uri="{FF2B5EF4-FFF2-40B4-BE49-F238E27FC236}">
                  <a16:creationId xmlns:a16="http://schemas.microsoft.com/office/drawing/2014/main" xmlns="" id="{9C68304B-CC29-4954-985A-D9649A1FEB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54721" y="1701822"/>
              <a:ext cx="3032558" cy="193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Arial" panose="020F0502020204030204"/>
                  <a:ea typeface="Microsoft YaHei"/>
                  <a:cs typeface="+mn-ea"/>
                  <a:sym typeface="+mn-lt"/>
                </a:rPr>
                <a:t>PUT YOU TITLE HERE</a:t>
              </a:r>
            </a:p>
          </p:txBody>
        </p: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xmlns="" id="{2365830D-114D-4FA3-BE86-E61A56BA6397}"/>
                </a:ext>
              </a:extLst>
            </p:cNvPr>
            <p:cNvSpPr/>
            <p:nvPr/>
          </p:nvSpPr>
          <p:spPr>
            <a:xfrm>
              <a:off x="7774232" y="1952454"/>
              <a:ext cx="3710361" cy="3628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Arial" panose="020F0502020204030204"/>
                  <a:ea typeface="Microsoft YaHei"/>
                  <a:cs typeface="+mn-ea"/>
                  <a:sym typeface="+mn-lt"/>
                </a:rPr>
                <a:t>And we got it cooking like a one-eyed stove. And we got it cooking like a one-eyed stove.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34A3FF8B-AFA4-4D78-BEAC-032399FB8750}"/>
              </a:ext>
            </a:extLst>
          </p:cNvPr>
          <p:cNvGrpSpPr/>
          <p:nvPr/>
        </p:nvGrpSpPr>
        <p:grpSpPr>
          <a:xfrm>
            <a:off x="619433" y="1788345"/>
            <a:ext cx="1126910" cy="1125334"/>
            <a:chOff x="1446140" y="2596039"/>
            <a:chExt cx="1257608" cy="1255849"/>
          </a:xfrm>
        </p:grpSpPr>
        <p:sp>
          <p:nvSpPr>
            <p:cNvPr id="14" name="Shape 588">
              <a:extLst>
                <a:ext uri="{FF2B5EF4-FFF2-40B4-BE49-F238E27FC236}">
                  <a16:creationId xmlns:a16="http://schemas.microsoft.com/office/drawing/2014/main" xmlns="" id="{C561F110-50FA-494F-A9B4-C6D1EE4ED492}"/>
                </a:ext>
              </a:extLst>
            </p:cNvPr>
            <p:cNvSpPr/>
            <p:nvPr/>
          </p:nvSpPr>
          <p:spPr>
            <a:xfrm>
              <a:off x="1446140" y="2596039"/>
              <a:ext cx="1257608" cy="12558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C00000"/>
            </a:solidFill>
            <a:ln w="12700">
              <a:miter lim="400000"/>
            </a:ln>
          </p:spPr>
          <p:txBody>
            <a:bodyPr lIns="0" tIns="0" rIns="0" bIns="0" anchor="ctr"/>
            <a:lstStyle>
              <a:lvl1pPr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1pPr>
              <a:lvl2pPr indent="2286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2pPr>
              <a:lvl3pPr indent="4572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3pPr>
              <a:lvl4pPr indent="6858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4pPr>
              <a:lvl5pPr indent="9144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5pPr>
              <a:lvl6pPr indent="11430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6pPr>
              <a:lvl7pPr indent="13716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7pPr>
              <a:lvl8pPr indent="16002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8pPr>
              <a:lvl9pPr indent="18288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9pPr>
            </a:lstStyle>
            <a:p>
              <a:pPr lvl="0" defTabSz="914400">
                <a:defRPr sz="1800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pPr>
              <a:endParaRPr/>
            </a:p>
          </p:txBody>
        </p:sp>
        <p:sp>
          <p:nvSpPr>
            <p:cNvPr id="17" name="Shape 594">
              <a:extLst>
                <a:ext uri="{FF2B5EF4-FFF2-40B4-BE49-F238E27FC236}">
                  <a16:creationId xmlns:a16="http://schemas.microsoft.com/office/drawing/2014/main" xmlns="" id="{0E2801AE-6B03-4C06-B16C-810D155F55D5}"/>
                </a:ext>
              </a:extLst>
            </p:cNvPr>
            <p:cNvSpPr/>
            <p:nvPr/>
          </p:nvSpPr>
          <p:spPr>
            <a:xfrm>
              <a:off x="1708217" y="2971727"/>
              <a:ext cx="733456" cy="504474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71437" tIns="71437" rIns="71437" bIns="71437" anchor="ctr">
              <a:spAutoFit/>
            </a:bodyPr>
            <a:lstStyle>
              <a:lvl1pPr algn="ctr">
                <a:defRPr sz="36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Open Sans Semibold" panose="020B0706030804020204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2000" dirty="0">
                  <a:solidFill>
                    <a:srgbClr val="FFFFFF"/>
                  </a:solidFill>
                </a:rPr>
                <a:t>2</a:t>
              </a:r>
              <a:r>
                <a:rPr lang="en-US" altLang="zh-CN" sz="2000" dirty="0">
                  <a:solidFill>
                    <a:srgbClr val="FFFFFF"/>
                  </a:solidFill>
                </a:rPr>
                <a:t>8</a:t>
              </a:r>
              <a:r>
                <a:rPr sz="2000" dirty="0">
                  <a:solidFill>
                    <a:srgbClr val="FFFFFF"/>
                  </a:solidFill>
                </a:rPr>
                <a:t>%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0DB6B982-1E1C-4031-AD1A-CD793D754221}"/>
              </a:ext>
            </a:extLst>
          </p:cNvPr>
          <p:cNvGrpSpPr/>
          <p:nvPr/>
        </p:nvGrpSpPr>
        <p:grpSpPr>
          <a:xfrm>
            <a:off x="635942" y="3548447"/>
            <a:ext cx="1093893" cy="1092363"/>
            <a:chOff x="1031249" y="4761026"/>
            <a:chExt cx="1669211" cy="1666876"/>
          </a:xfrm>
        </p:grpSpPr>
        <p:sp>
          <p:nvSpPr>
            <p:cNvPr id="15" name="Shape 590">
              <a:extLst>
                <a:ext uri="{FF2B5EF4-FFF2-40B4-BE49-F238E27FC236}">
                  <a16:creationId xmlns:a16="http://schemas.microsoft.com/office/drawing/2014/main" xmlns="" id="{0421026F-C136-46C2-9A42-C98D0F40086B}"/>
                </a:ext>
              </a:extLst>
            </p:cNvPr>
            <p:cNvSpPr/>
            <p:nvPr/>
          </p:nvSpPr>
          <p:spPr>
            <a:xfrm>
              <a:off x="1031249" y="4761026"/>
              <a:ext cx="1669211" cy="16668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ln w="63500">
              <a:solidFill>
                <a:schemeClr val="tx1">
                  <a:lumMod val="85000"/>
                  <a:lumOff val="15000"/>
                </a:schemeClr>
              </a:solidFill>
              <a:miter lim="400000"/>
            </a:ln>
          </p:spPr>
          <p:txBody>
            <a:bodyPr lIns="0" tIns="0" rIns="0" bIns="0"/>
            <a:lstStyle>
              <a:lvl1pPr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1pPr>
              <a:lvl2pPr indent="2286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2pPr>
              <a:lvl3pPr indent="4572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3pPr>
              <a:lvl4pPr indent="6858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4pPr>
              <a:lvl5pPr indent="9144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5pPr>
              <a:lvl6pPr indent="11430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6pPr>
              <a:lvl7pPr indent="13716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7pPr>
              <a:lvl8pPr indent="16002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8pPr>
              <a:lvl9pPr indent="18288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9pPr>
            </a:lstStyle>
            <a:p>
              <a:pPr lvl="0" defTabSz="814070">
                <a:lnSpc>
                  <a:spcPct val="90000"/>
                </a:lnSpc>
                <a:defRPr sz="2400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pPr>
              <a:endParaRPr sz="2000"/>
            </a:p>
          </p:txBody>
        </p:sp>
        <p:sp>
          <p:nvSpPr>
            <p:cNvPr id="18" name="Shape 595">
              <a:extLst>
                <a:ext uri="{FF2B5EF4-FFF2-40B4-BE49-F238E27FC236}">
                  <a16:creationId xmlns:a16="http://schemas.microsoft.com/office/drawing/2014/main" xmlns="" id="{71490CB8-FA0F-4F14-BBD0-88B8C9E25330}"/>
                </a:ext>
              </a:extLst>
            </p:cNvPr>
            <p:cNvSpPr/>
            <p:nvPr/>
          </p:nvSpPr>
          <p:spPr>
            <a:xfrm>
              <a:off x="1364410" y="5249568"/>
              <a:ext cx="1002893" cy="689793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71437" tIns="71437" rIns="71437" bIns="71437" anchor="ctr">
              <a:spAutoFit/>
            </a:bodyPr>
            <a:lstStyle>
              <a:lvl1pPr algn="ctr">
                <a:defRPr sz="3600">
                  <a:solidFill>
                    <a:srgbClr val="773F9B"/>
                  </a:solidFill>
                  <a:latin typeface="+mn-lt"/>
                  <a:ea typeface="+mn-ea"/>
                  <a:cs typeface="+mn-cs"/>
                  <a:sym typeface="Open Sans Semibold" panose="020B0706030804020204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en-US" altLang="zh-CN" sz="20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89</a:t>
              </a:r>
              <a:r>
                <a:rPr sz="20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%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ADAFD98C-9E32-4424-8C77-84DE2A606277}"/>
              </a:ext>
            </a:extLst>
          </p:cNvPr>
          <p:cNvGrpSpPr/>
          <p:nvPr/>
        </p:nvGrpSpPr>
        <p:grpSpPr>
          <a:xfrm>
            <a:off x="1970773" y="3704350"/>
            <a:ext cx="2727499" cy="780556"/>
            <a:chOff x="7774232" y="1701822"/>
            <a:chExt cx="3710361" cy="613477"/>
          </a:xfrm>
        </p:grpSpPr>
        <p:sp>
          <p:nvSpPr>
            <p:cNvPr id="24" name="PA_淘宝店chenying0907 35">
              <a:extLst>
                <a:ext uri="{FF2B5EF4-FFF2-40B4-BE49-F238E27FC236}">
                  <a16:creationId xmlns:a16="http://schemas.microsoft.com/office/drawing/2014/main" xmlns="" id="{E40C3B03-7034-4150-9705-B72AF0617B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54721" y="1701822"/>
              <a:ext cx="3032558" cy="193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Arial" panose="020F0502020204030204"/>
                  <a:ea typeface="Microsoft YaHei"/>
                  <a:cs typeface="+mn-ea"/>
                  <a:sym typeface="+mn-lt"/>
                </a:rPr>
                <a:t>PUT YOU TITLE HERE</a:t>
              </a: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AC676623-C7DA-4786-8AD8-4D0317764C2C}"/>
                </a:ext>
              </a:extLst>
            </p:cNvPr>
            <p:cNvSpPr/>
            <p:nvPr/>
          </p:nvSpPr>
          <p:spPr>
            <a:xfrm>
              <a:off x="7774232" y="1952454"/>
              <a:ext cx="3710361" cy="3628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Arial" panose="020F0502020204030204"/>
                  <a:ea typeface="Microsoft YaHei"/>
                  <a:cs typeface="+mn-ea"/>
                  <a:sym typeface="+mn-lt"/>
                </a:rPr>
                <a:t>And we got it cooking like a one-eyed stove. And we got it cooking like a one-eyed stove.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8D4550F7-7208-4053-9DC7-8FA998A4CB3F}"/>
              </a:ext>
            </a:extLst>
          </p:cNvPr>
          <p:cNvGrpSpPr/>
          <p:nvPr/>
        </p:nvGrpSpPr>
        <p:grpSpPr>
          <a:xfrm>
            <a:off x="750123" y="5392680"/>
            <a:ext cx="6270842" cy="857137"/>
            <a:chOff x="8062285" y="1701822"/>
            <a:chExt cx="8452427" cy="673666"/>
          </a:xfrm>
        </p:grpSpPr>
        <p:sp>
          <p:nvSpPr>
            <p:cNvPr id="30" name="PA_淘宝店chenying0907 35">
              <a:extLst>
                <a:ext uri="{FF2B5EF4-FFF2-40B4-BE49-F238E27FC236}">
                  <a16:creationId xmlns:a16="http://schemas.microsoft.com/office/drawing/2014/main" xmlns="" id="{7C6E0D02-8AD0-4F6F-8530-02AFF57B31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2448" y="1701822"/>
              <a:ext cx="3937042" cy="2418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PUT YOU TITLE HERE</a:t>
              </a: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7205AF44-6560-431E-9E8A-9017FDE47185}"/>
                </a:ext>
              </a:extLst>
            </p:cNvPr>
            <p:cNvSpPr/>
            <p:nvPr/>
          </p:nvSpPr>
          <p:spPr>
            <a:xfrm>
              <a:off x="8062285" y="1915885"/>
              <a:ext cx="8452427" cy="4596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And we got it cooking like a one-eyed stove. And we got it cooking like a one-eyed stove.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64464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20460017-44D2-4296-A445-E3B80F5C76CE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33553" y="1999042"/>
            <a:ext cx="6144793" cy="404730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FE0BAB08-EAE4-49F9-AC76-222AD736E051}"/>
              </a:ext>
            </a:extLst>
          </p:cNvPr>
          <p:cNvGrpSpPr/>
          <p:nvPr/>
        </p:nvGrpSpPr>
        <p:grpSpPr>
          <a:xfrm>
            <a:off x="621205" y="502821"/>
            <a:ext cx="3076676" cy="818251"/>
            <a:chOff x="621205" y="502821"/>
            <a:chExt cx="3076676" cy="818251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4D04ED11-E679-4A34-A193-6A10094068DC}"/>
                </a:ext>
              </a:extLst>
            </p:cNvPr>
            <p:cNvSpPr/>
            <p:nvPr/>
          </p:nvSpPr>
          <p:spPr>
            <a:xfrm>
              <a:off x="1067787" y="502821"/>
              <a:ext cx="1635961" cy="523220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PART 03</a:t>
              </a: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994C6FB5-68F8-4F1F-9709-428CF9C28B02}"/>
                </a:ext>
              </a:extLst>
            </p:cNvPr>
            <p:cNvSpPr/>
            <p:nvPr/>
          </p:nvSpPr>
          <p:spPr>
            <a:xfrm>
              <a:off x="713537" y="604957"/>
              <a:ext cx="384446" cy="318949"/>
            </a:xfrm>
            <a:custGeom>
              <a:avLst/>
              <a:gdLst/>
              <a:ahLst/>
              <a:cxnLst/>
              <a:rect l="l" t="t" r="r" b="b"/>
              <a:pathLst>
                <a:path w="673164" h="558478">
                  <a:moveTo>
                    <a:pt x="291004" y="165256"/>
                  </a:moveTo>
                  <a:lnTo>
                    <a:pt x="320090" y="165256"/>
                  </a:lnTo>
                  <a:cubicBezTo>
                    <a:pt x="327485" y="165256"/>
                    <a:pt x="333278" y="165503"/>
                    <a:pt x="337468" y="165996"/>
                  </a:cubicBezTo>
                  <a:cubicBezTo>
                    <a:pt x="341659" y="166489"/>
                    <a:pt x="345397" y="167146"/>
                    <a:pt x="348684" y="167968"/>
                  </a:cubicBezTo>
                  <a:cubicBezTo>
                    <a:pt x="359530" y="170926"/>
                    <a:pt x="367336" y="176020"/>
                    <a:pt x="372101" y="183251"/>
                  </a:cubicBezTo>
                  <a:cubicBezTo>
                    <a:pt x="376867" y="190481"/>
                    <a:pt x="379250" y="199355"/>
                    <a:pt x="379250" y="209872"/>
                  </a:cubicBezTo>
                  <a:cubicBezTo>
                    <a:pt x="379250" y="216774"/>
                    <a:pt x="378099" y="223019"/>
                    <a:pt x="375799" y="228606"/>
                  </a:cubicBezTo>
                  <a:cubicBezTo>
                    <a:pt x="373498" y="234193"/>
                    <a:pt x="370047" y="239000"/>
                    <a:pt x="365446" y="243026"/>
                  </a:cubicBezTo>
                  <a:cubicBezTo>
                    <a:pt x="360845" y="247052"/>
                    <a:pt x="355093" y="250174"/>
                    <a:pt x="348191" y="252393"/>
                  </a:cubicBezTo>
                  <a:cubicBezTo>
                    <a:pt x="341289" y="254611"/>
                    <a:pt x="333237" y="255721"/>
                    <a:pt x="324034" y="255721"/>
                  </a:cubicBezTo>
                  <a:lnTo>
                    <a:pt x="291004" y="255721"/>
                  </a:lnTo>
                  <a:close/>
                  <a:moveTo>
                    <a:pt x="245402" y="115711"/>
                  </a:moveTo>
                  <a:cubicBezTo>
                    <a:pt x="239979" y="115711"/>
                    <a:pt x="235419" y="117313"/>
                    <a:pt x="231721" y="120517"/>
                  </a:cubicBezTo>
                  <a:cubicBezTo>
                    <a:pt x="228024" y="123722"/>
                    <a:pt x="226175" y="128939"/>
                    <a:pt x="226175" y="136170"/>
                  </a:cubicBezTo>
                  <a:lnTo>
                    <a:pt x="226175" y="425803"/>
                  </a:lnTo>
                  <a:cubicBezTo>
                    <a:pt x="226175" y="427447"/>
                    <a:pt x="226668" y="428926"/>
                    <a:pt x="227654" y="430240"/>
                  </a:cubicBezTo>
                  <a:cubicBezTo>
                    <a:pt x="228640" y="431555"/>
                    <a:pt x="230366" y="432623"/>
                    <a:pt x="232831" y="433445"/>
                  </a:cubicBezTo>
                  <a:cubicBezTo>
                    <a:pt x="235296" y="434266"/>
                    <a:pt x="238623" y="434924"/>
                    <a:pt x="242814" y="435417"/>
                  </a:cubicBezTo>
                  <a:cubicBezTo>
                    <a:pt x="247004" y="435910"/>
                    <a:pt x="252222" y="436156"/>
                    <a:pt x="258466" y="436156"/>
                  </a:cubicBezTo>
                  <a:cubicBezTo>
                    <a:pt x="264875" y="436156"/>
                    <a:pt x="270134" y="435910"/>
                    <a:pt x="274242" y="435417"/>
                  </a:cubicBezTo>
                  <a:cubicBezTo>
                    <a:pt x="278350" y="434924"/>
                    <a:pt x="281637" y="434266"/>
                    <a:pt x="284102" y="433445"/>
                  </a:cubicBezTo>
                  <a:cubicBezTo>
                    <a:pt x="286567" y="432623"/>
                    <a:pt x="288333" y="431555"/>
                    <a:pt x="289402" y="430240"/>
                  </a:cubicBezTo>
                  <a:cubicBezTo>
                    <a:pt x="290470" y="428926"/>
                    <a:pt x="291004" y="427447"/>
                    <a:pt x="291004" y="425803"/>
                  </a:cubicBezTo>
                  <a:lnTo>
                    <a:pt x="291004" y="304280"/>
                  </a:lnTo>
                  <a:lnTo>
                    <a:pt x="311217" y="304280"/>
                  </a:lnTo>
                  <a:cubicBezTo>
                    <a:pt x="318118" y="304280"/>
                    <a:pt x="324199" y="305349"/>
                    <a:pt x="329457" y="307485"/>
                  </a:cubicBezTo>
                  <a:cubicBezTo>
                    <a:pt x="334716" y="309621"/>
                    <a:pt x="339358" y="312785"/>
                    <a:pt x="343384" y="316975"/>
                  </a:cubicBezTo>
                  <a:cubicBezTo>
                    <a:pt x="347410" y="321166"/>
                    <a:pt x="351067" y="326383"/>
                    <a:pt x="354353" y="332628"/>
                  </a:cubicBezTo>
                  <a:cubicBezTo>
                    <a:pt x="357640" y="338872"/>
                    <a:pt x="361009" y="346021"/>
                    <a:pt x="364460" y="354073"/>
                  </a:cubicBezTo>
                  <a:lnTo>
                    <a:pt x="393053" y="425310"/>
                  </a:lnTo>
                  <a:cubicBezTo>
                    <a:pt x="393711" y="427282"/>
                    <a:pt x="394532" y="428967"/>
                    <a:pt x="395518" y="430364"/>
                  </a:cubicBezTo>
                  <a:cubicBezTo>
                    <a:pt x="396504" y="431760"/>
                    <a:pt x="398189" y="432911"/>
                    <a:pt x="400572" y="433814"/>
                  </a:cubicBezTo>
                  <a:cubicBezTo>
                    <a:pt x="402954" y="434718"/>
                    <a:pt x="406200" y="435335"/>
                    <a:pt x="410308" y="435663"/>
                  </a:cubicBezTo>
                  <a:cubicBezTo>
                    <a:pt x="414416" y="435992"/>
                    <a:pt x="419922" y="436156"/>
                    <a:pt x="426823" y="436156"/>
                  </a:cubicBezTo>
                  <a:cubicBezTo>
                    <a:pt x="435040" y="436156"/>
                    <a:pt x="441531" y="435992"/>
                    <a:pt x="446297" y="435663"/>
                  </a:cubicBezTo>
                  <a:cubicBezTo>
                    <a:pt x="451062" y="435335"/>
                    <a:pt x="454678" y="434759"/>
                    <a:pt x="457143" y="433938"/>
                  </a:cubicBezTo>
                  <a:cubicBezTo>
                    <a:pt x="459608" y="433116"/>
                    <a:pt x="461169" y="432089"/>
                    <a:pt x="461826" y="430857"/>
                  </a:cubicBezTo>
                  <a:cubicBezTo>
                    <a:pt x="462483" y="429624"/>
                    <a:pt x="462812" y="428104"/>
                    <a:pt x="462812" y="426296"/>
                  </a:cubicBezTo>
                  <a:cubicBezTo>
                    <a:pt x="462812" y="424653"/>
                    <a:pt x="462401" y="422393"/>
                    <a:pt x="461579" y="419518"/>
                  </a:cubicBezTo>
                  <a:cubicBezTo>
                    <a:pt x="460758" y="416642"/>
                    <a:pt x="459115" y="412082"/>
                    <a:pt x="456650" y="405837"/>
                  </a:cubicBezTo>
                  <a:lnTo>
                    <a:pt x="429781" y="342980"/>
                  </a:lnTo>
                  <a:cubicBezTo>
                    <a:pt x="426659" y="335421"/>
                    <a:pt x="423455" y="328643"/>
                    <a:pt x="420168" y="322645"/>
                  </a:cubicBezTo>
                  <a:cubicBezTo>
                    <a:pt x="416881" y="316646"/>
                    <a:pt x="413389" y="311306"/>
                    <a:pt x="409692" y="306622"/>
                  </a:cubicBezTo>
                  <a:cubicBezTo>
                    <a:pt x="405994" y="301939"/>
                    <a:pt x="402051" y="297954"/>
                    <a:pt x="397860" y="294667"/>
                  </a:cubicBezTo>
                  <a:cubicBezTo>
                    <a:pt x="393670" y="291380"/>
                    <a:pt x="389192" y="288587"/>
                    <a:pt x="384426" y="286286"/>
                  </a:cubicBezTo>
                  <a:cubicBezTo>
                    <a:pt x="394286" y="283164"/>
                    <a:pt x="403078" y="279056"/>
                    <a:pt x="410801" y="273961"/>
                  </a:cubicBezTo>
                  <a:cubicBezTo>
                    <a:pt x="418525" y="268867"/>
                    <a:pt x="425016" y="262869"/>
                    <a:pt x="430274" y="255967"/>
                  </a:cubicBezTo>
                  <a:cubicBezTo>
                    <a:pt x="435533" y="249065"/>
                    <a:pt x="439518" y="241218"/>
                    <a:pt x="442229" y="232427"/>
                  </a:cubicBezTo>
                  <a:cubicBezTo>
                    <a:pt x="444941" y="223635"/>
                    <a:pt x="446297" y="213898"/>
                    <a:pt x="446297" y="203217"/>
                  </a:cubicBezTo>
                  <a:cubicBezTo>
                    <a:pt x="446297" y="190563"/>
                    <a:pt x="444407" y="179348"/>
                    <a:pt x="440627" y="169570"/>
                  </a:cubicBezTo>
                  <a:cubicBezTo>
                    <a:pt x="436848" y="159792"/>
                    <a:pt x="431384" y="151329"/>
                    <a:pt x="424235" y="144181"/>
                  </a:cubicBezTo>
                  <a:cubicBezTo>
                    <a:pt x="417087" y="137033"/>
                    <a:pt x="408377" y="131240"/>
                    <a:pt x="398107" y="126803"/>
                  </a:cubicBezTo>
                  <a:cubicBezTo>
                    <a:pt x="387836" y="122366"/>
                    <a:pt x="376292" y="119244"/>
                    <a:pt x="363474" y="117436"/>
                  </a:cubicBezTo>
                  <a:cubicBezTo>
                    <a:pt x="359037" y="116943"/>
                    <a:pt x="354107" y="116532"/>
                    <a:pt x="348684" y="116204"/>
                  </a:cubicBezTo>
                  <a:cubicBezTo>
                    <a:pt x="343261" y="115875"/>
                    <a:pt x="336359" y="115711"/>
                    <a:pt x="327978" y="115711"/>
                  </a:cubicBezTo>
                  <a:close/>
                  <a:moveTo>
                    <a:pt x="0" y="0"/>
                  </a:moveTo>
                  <a:lnTo>
                    <a:pt x="673164" y="0"/>
                  </a:lnTo>
                  <a:lnTo>
                    <a:pt x="673164" y="558478"/>
                  </a:lnTo>
                  <a:lnTo>
                    <a:pt x="0" y="558478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33446B16-61B1-41BF-9D2E-77266708C53D}"/>
                </a:ext>
              </a:extLst>
            </p:cNvPr>
            <p:cNvSpPr/>
            <p:nvPr/>
          </p:nvSpPr>
          <p:spPr>
            <a:xfrm>
              <a:off x="621205" y="920962"/>
              <a:ext cx="3076676" cy="400110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PUT</a:t>
              </a:r>
              <a:r>
                <a:rPr kumimoji="0" lang="zh-CN" altLang="en-US" sz="20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altLang="zh-CN" sz="20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YOUR</a:t>
              </a:r>
              <a:r>
                <a:rPr kumimoji="0" lang="zh-CN" altLang="en-US" sz="20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altLang="zh-CN" sz="20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TITLE</a:t>
              </a:r>
              <a:r>
                <a:rPr kumimoji="0" lang="zh-CN" altLang="en-US" sz="20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altLang="zh-CN" sz="20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HERE</a:t>
              </a:r>
            </a:p>
          </p:txBody>
        </p:sp>
      </p:grpSp>
      <p:graphicFrame>
        <p:nvGraphicFramePr>
          <p:cNvPr id="50" name="Chart 521">
            <a:extLst>
              <a:ext uri="{FF2B5EF4-FFF2-40B4-BE49-F238E27FC236}">
                <a16:creationId xmlns:a16="http://schemas.microsoft.com/office/drawing/2014/main" xmlns="" id="{8A7DAC46-1115-45A2-90B1-C7A34DFF68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02227306"/>
              </p:ext>
            </p:extLst>
          </p:nvPr>
        </p:nvGraphicFramePr>
        <p:xfrm>
          <a:off x="6444796" y="1911134"/>
          <a:ext cx="5064435" cy="4223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0C2ADD10-03D5-4146-9559-1FFEA22163E5}"/>
              </a:ext>
            </a:extLst>
          </p:cNvPr>
          <p:cNvGrpSpPr/>
          <p:nvPr/>
        </p:nvGrpSpPr>
        <p:grpSpPr>
          <a:xfrm>
            <a:off x="1428229" y="2564742"/>
            <a:ext cx="3595799" cy="2915901"/>
            <a:chOff x="2046354" y="2471600"/>
            <a:chExt cx="3595799" cy="2915901"/>
          </a:xfrm>
        </p:grpSpPr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xmlns="" id="{9D10F95B-71A9-47A9-B249-50B9F21BE9D5}"/>
                </a:ext>
              </a:extLst>
            </p:cNvPr>
            <p:cNvGrpSpPr/>
            <p:nvPr/>
          </p:nvGrpSpPr>
          <p:grpSpPr>
            <a:xfrm>
              <a:off x="2046354" y="2471600"/>
              <a:ext cx="3595799" cy="681519"/>
              <a:chOff x="7823548" y="1701822"/>
              <a:chExt cx="3710361" cy="681519"/>
            </a:xfrm>
          </p:grpSpPr>
          <p:sp>
            <p:nvSpPr>
              <p:cNvPr id="52" name="PA_淘宝店chenying0907 35">
                <a:extLst>
                  <a:ext uri="{FF2B5EF4-FFF2-40B4-BE49-F238E27FC236}">
                    <a16:creationId xmlns:a16="http://schemas.microsoft.com/office/drawing/2014/main" xmlns="" id="{70F0D7D4-1C22-44CB-A895-328A0E44F7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54721" y="1701822"/>
                <a:ext cx="3032558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01  PUT YOU TITLE HERE</a:t>
                </a:r>
              </a:p>
            </p:txBody>
          </p:sp>
          <p:sp>
            <p:nvSpPr>
              <p:cNvPr id="53" name="矩形 52">
                <a:extLst>
                  <a:ext uri="{FF2B5EF4-FFF2-40B4-BE49-F238E27FC236}">
                    <a16:creationId xmlns:a16="http://schemas.microsoft.com/office/drawing/2014/main" xmlns="" id="{B521E0DE-10E6-479E-8F76-90784DBDBA33}"/>
                  </a:ext>
                </a:extLst>
              </p:cNvPr>
              <p:cNvSpPr/>
              <p:nvPr/>
            </p:nvSpPr>
            <p:spPr>
              <a:xfrm>
                <a:off x="7823548" y="1952454"/>
                <a:ext cx="3710361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And we got it cooking like a one-eyed stove. And we got it cooking like a one-eyed stove.</a:t>
                </a:r>
              </a:p>
            </p:txBody>
          </p:sp>
        </p:grp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xmlns="" id="{771D8894-2C5B-41BA-A41B-4076F9774886}"/>
                </a:ext>
              </a:extLst>
            </p:cNvPr>
            <p:cNvGrpSpPr/>
            <p:nvPr/>
          </p:nvGrpSpPr>
          <p:grpSpPr>
            <a:xfrm>
              <a:off x="2046354" y="3588791"/>
              <a:ext cx="3595799" cy="681519"/>
              <a:chOff x="7823548" y="1701822"/>
              <a:chExt cx="3710361" cy="681519"/>
            </a:xfrm>
          </p:grpSpPr>
          <p:sp>
            <p:nvSpPr>
              <p:cNvPr id="82" name="PA_淘宝店chenying0907 35">
                <a:extLst>
                  <a:ext uri="{FF2B5EF4-FFF2-40B4-BE49-F238E27FC236}">
                    <a16:creationId xmlns:a16="http://schemas.microsoft.com/office/drawing/2014/main" xmlns="" id="{82D0C45E-A207-41DC-8D97-A9A815CA86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54721" y="1701822"/>
                <a:ext cx="3032558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02  PUT YOU TITLE HERE</a:t>
                </a:r>
              </a:p>
            </p:txBody>
          </p:sp>
          <p:sp>
            <p:nvSpPr>
              <p:cNvPr id="83" name="矩形 82">
                <a:extLst>
                  <a:ext uri="{FF2B5EF4-FFF2-40B4-BE49-F238E27FC236}">
                    <a16:creationId xmlns:a16="http://schemas.microsoft.com/office/drawing/2014/main" xmlns="" id="{B9F20B48-B0EB-4E93-80BC-F05B1FD1ECBA}"/>
                  </a:ext>
                </a:extLst>
              </p:cNvPr>
              <p:cNvSpPr/>
              <p:nvPr/>
            </p:nvSpPr>
            <p:spPr>
              <a:xfrm>
                <a:off x="7823548" y="1952454"/>
                <a:ext cx="3710361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And we got it cooking like a one-eyed stove. And we got it cooking like a one-eyed stove.</a:t>
                </a:r>
              </a:p>
            </p:txBody>
          </p:sp>
        </p:grpSp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xmlns="" id="{585EF09C-FCAA-4725-A15F-026D2AFE0F61}"/>
                </a:ext>
              </a:extLst>
            </p:cNvPr>
            <p:cNvGrpSpPr/>
            <p:nvPr/>
          </p:nvGrpSpPr>
          <p:grpSpPr>
            <a:xfrm>
              <a:off x="2046354" y="4705982"/>
              <a:ext cx="3595799" cy="681519"/>
              <a:chOff x="7823548" y="1701822"/>
              <a:chExt cx="3710361" cy="681519"/>
            </a:xfrm>
          </p:grpSpPr>
          <p:sp>
            <p:nvSpPr>
              <p:cNvPr id="85" name="PA_淘宝店chenying0907 35">
                <a:extLst>
                  <a:ext uri="{FF2B5EF4-FFF2-40B4-BE49-F238E27FC236}">
                    <a16:creationId xmlns:a16="http://schemas.microsoft.com/office/drawing/2014/main" xmlns="" id="{794CD8F6-D07C-4C4E-ABA0-AF108032CD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54721" y="1701822"/>
                <a:ext cx="3032558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03  PUT YOU TITLE HERE</a:t>
                </a:r>
              </a:p>
            </p:txBody>
          </p:sp>
          <p:sp>
            <p:nvSpPr>
              <p:cNvPr id="86" name="矩形 85">
                <a:extLst>
                  <a:ext uri="{FF2B5EF4-FFF2-40B4-BE49-F238E27FC236}">
                    <a16:creationId xmlns:a16="http://schemas.microsoft.com/office/drawing/2014/main" xmlns="" id="{67D98DE1-BA2C-4082-8DD1-F4F0D3B6AEC0}"/>
                  </a:ext>
                </a:extLst>
              </p:cNvPr>
              <p:cNvSpPr/>
              <p:nvPr/>
            </p:nvSpPr>
            <p:spPr>
              <a:xfrm>
                <a:off x="7823548" y="1952454"/>
                <a:ext cx="3710361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And we got it cooking like a one-eyed stove. And we got it cooking like a one-eyed stove.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09578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97A6F47A-FE93-4EA3-9A51-2A2632339882}"/>
              </a:ext>
            </a:extLst>
          </p:cNvPr>
          <p:cNvSpPr/>
          <p:nvPr/>
        </p:nvSpPr>
        <p:spPr>
          <a:xfrm>
            <a:off x="7995138" y="0"/>
            <a:ext cx="1202606" cy="696578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FE0BAB08-EAE4-49F9-AC76-222AD736E051}"/>
              </a:ext>
            </a:extLst>
          </p:cNvPr>
          <p:cNvGrpSpPr/>
          <p:nvPr/>
        </p:nvGrpSpPr>
        <p:grpSpPr>
          <a:xfrm>
            <a:off x="621205" y="502821"/>
            <a:ext cx="3076676" cy="818251"/>
            <a:chOff x="621205" y="502821"/>
            <a:chExt cx="3076676" cy="818251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4D04ED11-E679-4A34-A193-6A10094068DC}"/>
                </a:ext>
              </a:extLst>
            </p:cNvPr>
            <p:cNvSpPr/>
            <p:nvPr/>
          </p:nvSpPr>
          <p:spPr>
            <a:xfrm>
              <a:off x="1067787" y="502821"/>
              <a:ext cx="1635961" cy="523220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PART 03</a:t>
              </a: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994C6FB5-68F8-4F1F-9709-428CF9C28B02}"/>
                </a:ext>
              </a:extLst>
            </p:cNvPr>
            <p:cNvSpPr/>
            <p:nvPr/>
          </p:nvSpPr>
          <p:spPr>
            <a:xfrm>
              <a:off x="713537" y="604957"/>
              <a:ext cx="384446" cy="318949"/>
            </a:xfrm>
            <a:custGeom>
              <a:avLst/>
              <a:gdLst/>
              <a:ahLst/>
              <a:cxnLst/>
              <a:rect l="l" t="t" r="r" b="b"/>
              <a:pathLst>
                <a:path w="673164" h="558478">
                  <a:moveTo>
                    <a:pt x="291004" y="165256"/>
                  </a:moveTo>
                  <a:lnTo>
                    <a:pt x="320090" y="165256"/>
                  </a:lnTo>
                  <a:cubicBezTo>
                    <a:pt x="327485" y="165256"/>
                    <a:pt x="333278" y="165503"/>
                    <a:pt x="337468" y="165996"/>
                  </a:cubicBezTo>
                  <a:cubicBezTo>
                    <a:pt x="341659" y="166489"/>
                    <a:pt x="345397" y="167146"/>
                    <a:pt x="348684" y="167968"/>
                  </a:cubicBezTo>
                  <a:cubicBezTo>
                    <a:pt x="359530" y="170926"/>
                    <a:pt x="367336" y="176020"/>
                    <a:pt x="372101" y="183251"/>
                  </a:cubicBezTo>
                  <a:cubicBezTo>
                    <a:pt x="376867" y="190481"/>
                    <a:pt x="379250" y="199355"/>
                    <a:pt x="379250" y="209872"/>
                  </a:cubicBezTo>
                  <a:cubicBezTo>
                    <a:pt x="379250" y="216774"/>
                    <a:pt x="378099" y="223019"/>
                    <a:pt x="375799" y="228606"/>
                  </a:cubicBezTo>
                  <a:cubicBezTo>
                    <a:pt x="373498" y="234193"/>
                    <a:pt x="370047" y="239000"/>
                    <a:pt x="365446" y="243026"/>
                  </a:cubicBezTo>
                  <a:cubicBezTo>
                    <a:pt x="360845" y="247052"/>
                    <a:pt x="355093" y="250174"/>
                    <a:pt x="348191" y="252393"/>
                  </a:cubicBezTo>
                  <a:cubicBezTo>
                    <a:pt x="341289" y="254611"/>
                    <a:pt x="333237" y="255721"/>
                    <a:pt x="324034" y="255721"/>
                  </a:cubicBezTo>
                  <a:lnTo>
                    <a:pt x="291004" y="255721"/>
                  </a:lnTo>
                  <a:close/>
                  <a:moveTo>
                    <a:pt x="245402" y="115711"/>
                  </a:moveTo>
                  <a:cubicBezTo>
                    <a:pt x="239979" y="115711"/>
                    <a:pt x="235419" y="117313"/>
                    <a:pt x="231721" y="120517"/>
                  </a:cubicBezTo>
                  <a:cubicBezTo>
                    <a:pt x="228024" y="123722"/>
                    <a:pt x="226175" y="128939"/>
                    <a:pt x="226175" y="136170"/>
                  </a:cubicBezTo>
                  <a:lnTo>
                    <a:pt x="226175" y="425803"/>
                  </a:lnTo>
                  <a:cubicBezTo>
                    <a:pt x="226175" y="427447"/>
                    <a:pt x="226668" y="428926"/>
                    <a:pt x="227654" y="430240"/>
                  </a:cubicBezTo>
                  <a:cubicBezTo>
                    <a:pt x="228640" y="431555"/>
                    <a:pt x="230366" y="432623"/>
                    <a:pt x="232831" y="433445"/>
                  </a:cubicBezTo>
                  <a:cubicBezTo>
                    <a:pt x="235296" y="434266"/>
                    <a:pt x="238623" y="434924"/>
                    <a:pt x="242814" y="435417"/>
                  </a:cubicBezTo>
                  <a:cubicBezTo>
                    <a:pt x="247004" y="435910"/>
                    <a:pt x="252222" y="436156"/>
                    <a:pt x="258466" y="436156"/>
                  </a:cubicBezTo>
                  <a:cubicBezTo>
                    <a:pt x="264875" y="436156"/>
                    <a:pt x="270134" y="435910"/>
                    <a:pt x="274242" y="435417"/>
                  </a:cubicBezTo>
                  <a:cubicBezTo>
                    <a:pt x="278350" y="434924"/>
                    <a:pt x="281637" y="434266"/>
                    <a:pt x="284102" y="433445"/>
                  </a:cubicBezTo>
                  <a:cubicBezTo>
                    <a:pt x="286567" y="432623"/>
                    <a:pt x="288333" y="431555"/>
                    <a:pt x="289402" y="430240"/>
                  </a:cubicBezTo>
                  <a:cubicBezTo>
                    <a:pt x="290470" y="428926"/>
                    <a:pt x="291004" y="427447"/>
                    <a:pt x="291004" y="425803"/>
                  </a:cubicBezTo>
                  <a:lnTo>
                    <a:pt x="291004" y="304280"/>
                  </a:lnTo>
                  <a:lnTo>
                    <a:pt x="311217" y="304280"/>
                  </a:lnTo>
                  <a:cubicBezTo>
                    <a:pt x="318118" y="304280"/>
                    <a:pt x="324199" y="305349"/>
                    <a:pt x="329457" y="307485"/>
                  </a:cubicBezTo>
                  <a:cubicBezTo>
                    <a:pt x="334716" y="309621"/>
                    <a:pt x="339358" y="312785"/>
                    <a:pt x="343384" y="316975"/>
                  </a:cubicBezTo>
                  <a:cubicBezTo>
                    <a:pt x="347410" y="321166"/>
                    <a:pt x="351067" y="326383"/>
                    <a:pt x="354353" y="332628"/>
                  </a:cubicBezTo>
                  <a:cubicBezTo>
                    <a:pt x="357640" y="338872"/>
                    <a:pt x="361009" y="346021"/>
                    <a:pt x="364460" y="354073"/>
                  </a:cubicBezTo>
                  <a:lnTo>
                    <a:pt x="393053" y="425310"/>
                  </a:lnTo>
                  <a:cubicBezTo>
                    <a:pt x="393711" y="427282"/>
                    <a:pt x="394532" y="428967"/>
                    <a:pt x="395518" y="430364"/>
                  </a:cubicBezTo>
                  <a:cubicBezTo>
                    <a:pt x="396504" y="431760"/>
                    <a:pt x="398189" y="432911"/>
                    <a:pt x="400572" y="433814"/>
                  </a:cubicBezTo>
                  <a:cubicBezTo>
                    <a:pt x="402954" y="434718"/>
                    <a:pt x="406200" y="435335"/>
                    <a:pt x="410308" y="435663"/>
                  </a:cubicBezTo>
                  <a:cubicBezTo>
                    <a:pt x="414416" y="435992"/>
                    <a:pt x="419922" y="436156"/>
                    <a:pt x="426823" y="436156"/>
                  </a:cubicBezTo>
                  <a:cubicBezTo>
                    <a:pt x="435040" y="436156"/>
                    <a:pt x="441531" y="435992"/>
                    <a:pt x="446297" y="435663"/>
                  </a:cubicBezTo>
                  <a:cubicBezTo>
                    <a:pt x="451062" y="435335"/>
                    <a:pt x="454678" y="434759"/>
                    <a:pt x="457143" y="433938"/>
                  </a:cubicBezTo>
                  <a:cubicBezTo>
                    <a:pt x="459608" y="433116"/>
                    <a:pt x="461169" y="432089"/>
                    <a:pt x="461826" y="430857"/>
                  </a:cubicBezTo>
                  <a:cubicBezTo>
                    <a:pt x="462483" y="429624"/>
                    <a:pt x="462812" y="428104"/>
                    <a:pt x="462812" y="426296"/>
                  </a:cubicBezTo>
                  <a:cubicBezTo>
                    <a:pt x="462812" y="424653"/>
                    <a:pt x="462401" y="422393"/>
                    <a:pt x="461579" y="419518"/>
                  </a:cubicBezTo>
                  <a:cubicBezTo>
                    <a:pt x="460758" y="416642"/>
                    <a:pt x="459115" y="412082"/>
                    <a:pt x="456650" y="405837"/>
                  </a:cubicBezTo>
                  <a:lnTo>
                    <a:pt x="429781" y="342980"/>
                  </a:lnTo>
                  <a:cubicBezTo>
                    <a:pt x="426659" y="335421"/>
                    <a:pt x="423455" y="328643"/>
                    <a:pt x="420168" y="322645"/>
                  </a:cubicBezTo>
                  <a:cubicBezTo>
                    <a:pt x="416881" y="316646"/>
                    <a:pt x="413389" y="311306"/>
                    <a:pt x="409692" y="306622"/>
                  </a:cubicBezTo>
                  <a:cubicBezTo>
                    <a:pt x="405994" y="301939"/>
                    <a:pt x="402051" y="297954"/>
                    <a:pt x="397860" y="294667"/>
                  </a:cubicBezTo>
                  <a:cubicBezTo>
                    <a:pt x="393670" y="291380"/>
                    <a:pt x="389192" y="288587"/>
                    <a:pt x="384426" y="286286"/>
                  </a:cubicBezTo>
                  <a:cubicBezTo>
                    <a:pt x="394286" y="283164"/>
                    <a:pt x="403078" y="279056"/>
                    <a:pt x="410801" y="273961"/>
                  </a:cubicBezTo>
                  <a:cubicBezTo>
                    <a:pt x="418525" y="268867"/>
                    <a:pt x="425016" y="262869"/>
                    <a:pt x="430274" y="255967"/>
                  </a:cubicBezTo>
                  <a:cubicBezTo>
                    <a:pt x="435533" y="249065"/>
                    <a:pt x="439518" y="241218"/>
                    <a:pt x="442229" y="232427"/>
                  </a:cubicBezTo>
                  <a:cubicBezTo>
                    <a:pt x="444941" y="223635"/>
                    <a:pt x="446297" y="213898"/>
                    <a:pt x="446297" y="203217"/>
                  </a:cubicBezTo>
                  <a:cubicBezTo>
                    <a:pt x="446297" y="190563"/>
                    <a:pt x="444407" y="179348"/>
                    <a:pt x="440627" y="169570"/>
                  </a:cubicBezTo>
                  <a:cubicBezTo>
                    <a:pt x="436848" y="159792"/>
                    <a:pt x="431384" y="151329"/>
                    <a:pt x="424235" y="144181"/>
                  </a:cubicBezTo>
                  <a:cubicBezTo>
                    <a:pt x="417087" y="137033"/>
                    <a:pt x="408377" y="131240"/>
                    <a:pt x="398107" y="126803"/>
                  </a:cubicBezTo>
                  <a:cubicBezTo>
                    <a:pt x="387836" y="122366"/>
                    <a:pt x="376292" y="119244"/>
                    <a:pt x="363474" y="117436"/>
                  </a:cubicBezTo>
                  <a:cubicBezTo>
                    <a:pt x="359037" y="116943"/>
                    <a:pt x="354107" y="116532"/>
                    <a:pt x="348684" y="116204"/>
                  </a:cubicBezTo>
                  <a:cubicBezTo>
                    <a:pt x="343261" y="115875"/>
                    <a:pt x="336359" y="115711"/>
                    <a:pt x="327978" y="115711"/>
                  </a:cubicBezTo>
                  <a:close/>
                  <a:moveTo>
                    <a:pt x="0" y="0"/>
                  </a:moveTo>
                  <a:lnTo>
                    <a:pt x="673164" y="0"/>
                  </a:lnTo>
                  <a:lnTo>
                    <a:pt x="673164" y="558478"/>
                  </a:lnTo>
                  <a:lnTo>
                    <a:pt x="0" y="558478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33446B16-61B1-41BF-9D2E-77266708C53D}"/>
                </a:ext>
              </a:extLst>
            </p:cNvPr>
            <p:cNvSpPr/>
            <p:nvPr/>
          </p:nvSpPr>
          <p:spPr>
            <a:xfrm>
              <a:off x="621205" y="920962"/>
              <a:ext cx="3076676" cy="400110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PUT</a:t>
              </a:r>
              <a:r>
                <a:rPr kumimoji="0" lang="zh-CN" altLang="en-US" sz="20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altLang="zh-CN" sz="20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YOUR</a:t>
              </a:r>
              <a:r>
                <a:rPr kumimoji="0" lang="zh-CN" altLang="en-US" sz="20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altLang="zh-CN" sz="20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TITLE</a:t>
              </a:r>
              <a:r>
                <a:rPr kumimoji="0" lang="zh-CN" altLang="en-US" sz="20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altLang="zh-CN" sz="20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HERE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0C2ADD10-03D5-4146-9559-1FFEA22163E5}"/>
              </a:ext>
            </a:extLst>
          </p:cNvPr>
          <p:cNvGrpSpPr/>
          <p:nvPr/>
        </p:nvGrpSpPr>
        <p:grpSpPr>
          <a:xfrm>
            <a:off x="621205" y="2475532"/>
            <a:ext cx="3595799" cy="2915901"/>
            <a:chOff x="2046354" y="2471600"/>
            <a:chExt cx="3595799" cy="2915901"/>
          </a:xfrm>
        </p:grpSpPr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xmlns="" id="{9D10F95B-71A9-47A9-B249-50B9F21BE9D5}"/>
                </a:ext>
              </a:extLst>
            </p:cNvPr>
            <p:cNvGrpSpPr/>
            <p:nvPr/>
          </p:nvGrpSpPr>
          <p:grpSpPr>
            <a:xfrm>
              <a:off x="2046354" y="2471600"/>
              <a:ext cx="3595799" cy="681519"/>
              <a:chOff x="7823548" y="1701822"/>
              <a:chExt cx="3710361" cy="681519"/>
            </a:xfrm>
          </p:grpSpPr>
          <p:sp>
            <p:nvSpPr>
              <p:cNvPr id="52" name="PA_淘宝店chenying0907 35">
                <a:extLst>
                  <a:ext uri="{FF2B5EF4-FFF2-40B4-BE49-F238E27FC236}">
                    <a16:creationId xmlns:a16="http://schemas.microsoft.com/office/drawing/2014/main" xmlns="" id="{70F0D7D4-1C22-44CB-A895-328A0E44F7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54721" y="1701822"/>
                <a:ext cx="3032558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01  PUT YOU TITLE HERE</a:t>
                </a:r>
              </a:p>
            </p:txBody>
          </p:sp>
          <p:sp>
            <p:nvSpPr>
              <p:cNvPr id="53" name="矩形 52">
                <a:extLst>
                  <a:ext uri="{FF2B5EF4-FFF2-40B4-BE49-F238E27FC236}">
                    <a16:creationId xmlns:a16="http://schemas.microsoft.com/office/drawing/2014/main" xmlns="" id="{B521E0DE-10E6-479E-8F76-90784DBDBA33}"/>
                  </a:ext>
                </a:extLst>
              </p:cNvPr>
              <p:cNvSpPr/>
              <p:nvPr/>
            </p:nvSpPr>
            <p:spPr>
              <a:xfrm>
                <a:off x="7823548" y="1952454"/>
                <a:ext cx="3710361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And we got it cooking like a one-eyed stove. And we got it cooking like a one-eyed stove.</a:t>
                </a:r>
              </a:p>
            </p:txBody>
          </p:sp>
        </p:grp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xmlns="" id="{771D8894-2C5B-41BA-A41B-4076F9774886}"/>
                </a:ext>
              </a:extLst>
            </p:cNvPr>
            <p:cNvGrpSpPr/>
            <p:nvPr/>
          </p:nvGrpSpPr>
          <p:grpSpPr>
            <a:xfrm>
              <a:off x="2046354" y="3588791"/>
              <a:ext cx="3595799" cy="681519"/>
              <a:chOff x="7823548" y="1701822"/>
              <a:chExt cx="3710361" cy="681519"/>
            </a:xfrm>
          </p:grpSpPr>
          <p:sp>
            <p:nvSpPr>
              <p:cNvPr id="82" name="PA_淘宝店chenying0907 35">
                <a:extLst>
                  <a:ext uri="{FF2B5EF4-FFF2-40B4-BE49-F238E27FC236}">
                    <a16:creationId xmlns:a16="http://schemas.microsoft.com/office/drawing/2014/main" xmlns="" id="{82D0C45E-A207-41DC-8D97-A9A815CA86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54721" y="1701822"/>
                <a:ext cx="3032558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02  PUT YOU TITLE HERE</a:t>
                </a:r>
              </a:p>
            </p:txBody>
          </p:sp>
          <p:sp>
            <p:nvSpPr>
              <p:cNvPr id="83" name="矩形 82">
                <a:extLst>
                  <a:ext uri="{FF2B5EF4-FFF2-40B4-BE49-F238E27FC236}">
                    <a16:creationId xmlns:a16="http://schemas.microsoft.com/office/drawing/2014/main" xmlns="" id="{B9F20B48-B0EB-4E93-80BC-F05B1FD1ECBA}"/>
                  </a:ext>
                </a:extLst>
              </p:cNvPr>
              <p:cNvSpPr/>
              <p:nvPr/>
            </p:nvSpPr>
            <p:spPr>
              <a:xfrm>
                <a:off x="7823548" y="1952454"/>
                <a:ext cx="3710361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And we got it cooking like a one-eyed stove. And we got it cooking like a one-eyed stove.</a:t>
                </a:r>
              </a:p>
            </p:txBody>
          </p:sp>
        </p:grpSp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xmlns="" id="{585EF09C-FCAA-4725-A15F-026D2AFE0F61}"/>
                </a:ext>
              </a:extLst>
            </p:cNvPr>
            <p:cNvGrpSpPr/>
            <p:nvPr/>
          </p:nvGrpSpPr>
          <p:grpSpPr>
            <a:xfrm>
              <a:off x="2046354" y="4705982"/>
              <a:ext cx="3595799" cy="681519"/>
              <a:chOff x="7823548" y="1701822"/>
              <a:chExt cx="3710361" cy="681519"/>
            </a:xfrm>
          </p:grpSpPr>
          <p:sp>
            <p:nvSpPr>
              <p:cNvPr id="85" name="PA_淘宝店chenying0907 35">
                <a:extLst>
                  <a:ext uri="{FF2B5EF4-FFF2-40B4-BE49-F238E27FC236}">
                    <a16:creationId xmlns:a16="http://schemas.microsoft.com/office/drawing/2014/main" xmlns="" id="{794CD8F6-D07C-4C4E-ABA0-AF108032CD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54721" y="1701822"/>
                <a:ext cx="3032558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03  PUT YOU TITLE HERE</a:t>
                </a:r>
              </a:p>
            </p:txBody>
          </p:sp>
          <p:sp>
            <p:nvSpPr>
              <p:cNvPr id="86" name="矩形 85">
                <a:extLst>
                  <a:ext uri="{FF2B5EF4-FFF2-40B4-BE49-F238E27FC236}">
                    <a16:creationId xmlns:a16="http://schemas.microsoft.com/office/drawing/2014/main" xmlns="" id="{67D98DE1-BA2C-4082-8DD1-F4F0D3B6AEC0}"/>
                  </a:ext>
                </a:extLst>
              </p:cNvPr>
              <p:cNvSpPr/>
              <p:nvPr/>
            </p:nvSpPr>
            <p:spPr>
              <a:xfrm>
                <a:off x="7823548" y="1952454"/>
                <a:ext cx="3710361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And we got it cooking like a one-eyed stove. And we got it cooking like a one-eyed stove.</a:t>
                </a:r>
              </a:p>
            </p:txBody>
          </p:sp>
        </p:grp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1D427DB4-DB03-4147-B28D-35B730E9A66E}"/>
              </a:ext>
            </a:extLst>
          </p:cNvPr>
          <p:cNvGrpSpPr/>
          <p:nvPr/>
        </p:nvGrpSpPr>
        <p:grpSpPr>
          <a:xfrm>
            <a:off x="4412592" y="641320"/>
            <a:ext cx="7774189" cy="5167568"/>
            <a:chOff x="4412592" y="641320"/>
            <a:chExt cx="7774189" cy="5167568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A21204DF-180E-4AEF-AF2D-6BA16BABB920}"/>
                </a:ext>
              </a:extLst>
            </p:cNvPr>
            <p:cNvGrpSpPr/>
            <p:nvPr/>
          </p:nvGrpSpPr>
          <p:grpSpPr>
            <a:xfrm>
              <a:off x="4412592" y="764431"/>
              <a:ext cx="7774189" cy="5044457"/>
              <a:chOff x="3748686" y="682516"/>
              <a:chExt cx="8443314" cy="5478634"/>
            </a:xfrm>
          </p:grpSpPr>
          <p:pic>
            <p:nvPicPr>
              <p:cNvPr id="6" name="图片 5">
                <a:extLst>
                  <a:ext uri="{FF2B5EF4-FFF2-40B4-BE49-F238E27FC236}">
                    <a16:creationId xmlns:a16="http://schemas.microsoft.com/office/drawing/2014/main" xmlns="" id="{530C0717-F2AF-48D4-B8A0-16CD90D9430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572000" y="1716150"/>
                <a:ext cx="7620000" cy="4445000"/>
              </a:xfrm>
              <a:prstGeom prst="rect">
                <a:avLst/>
              </a:prstGeom>
            </p:spPr>
          </p:pic>
          <p:sp>
            <p:nvSpPr>
              <p:cNvPr id="87" name="Rectangle 15">
                <a:extLst>
                  <a:ext uri="{FF2B5EF4-FFF2-40B4-BE49-F238E27FC236}">
                    <a16:creationId xmlns:a16="http://schemas.microsoft.com/office/drawing/2014/main" xmlns="" id="{244F4DAE-9AF1-4B5B-BBA1-F864F186F809}"/>
                  </a:ext>
                </a:extLst>
              </p:cNvPr>
              <p:cNvSpPr/>
              <p:nvPr/>
            </p:nvSpPr>
            <p:spPr>
              <a:xfrm>
                <a:off x="3748686" y="682516"/>
                <a:ext cx="2423316" cy="2423312"/>
              </a:xfrm>
              <a:prstGeom prst="rect">
                <a:avLst/>
              </a:prstGeom>
              <a:noFill/>
              <a:ln w="381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/>
              </a:p>
            </p:txBody>
          </p:sp>
        </p:grpSp>
        <p:sp>
          <p:nvSpPr>
            <p:cNvPr id="56" name="PA_文本框 40">
              <a:extLst>
                <a:ext uri="{FF2B5EF4-FFF2-40B4-BE49-F238E27FC236}">
                  <a16:creationId xmlns:a16="http://schemas.microsoft.com/office/drawing/2014/main" xmlns="" id="{A1983967-00DB-496F-8563-1EEBA8DC08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70954" y="641320"/>
              <a:ext cx="623889" cy="76944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4400" dirty="0">
                  <a:solidFill>
                    <a:srgbClr val="7A0000"/>
                  </a:solidFill>
                  <a:cs typeface="+mn-ea"/>
                  <a:sym typeface="+mn-lt"/>
                </a:rPr>
                <a:t>G</a:t>
              </a:r>
              <a:endParaRPr lang="zh-CN" altLang="zh-CN" sz="4400" dirty="0">
                <a:solidFill>
                  <a:srgbClr val="7A0000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44805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02E568F-9E1B-4C48-88F0-2DD204CD7D05}"/>
              </a:ext>
            </a:extLst>
          </p:cNvPr>
          <p:cNvSpPr/>
          <p:nvPr/>
        </p:nvSpPr>
        <p:spPr>
          <a:xfrm>
            <a:off x="5381894" y="3093366"/>
            <a:ext cx="1428211" cy="46166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PART 04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7FDCFE50-9D50-41E9-94BC-593A3DFFE761}"/>
              </a:ext>
            </a:extLst>
          </p:cNvPr>
          <p:cNvSpPr/>
          <p:nvPr/>
        </p:nvSpPr>
        <p:spPr>
          <a:xfrm>
            <a:off x="3415945" y="4372097"/>
            <a:ext cx="5179685" cy="7909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WHAT YOU SAY MADES YOU POWER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。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WHAT YOU SAY MADES YOU POWER.WHAT YOU SAY MADES YOU POWER. WHAT YOU SAY MADES YOU POWER. WHAT YOU SAY MADES YOU POWER.</a:t>
            </a: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BFF2B5AA-F34A-4DED-BED7-BA4FA005AB84}"/>
              </a:ext>
            </a:extLst>
          </p:cNvPr>
          <p:cNvSpPr/>
          <p:nvPr/>
        </p:nvSpPr>
        <p:spPr>
          <a:xfrm>
            <a:off x="5669209" y="2386563"/>
            <a:ext cx="673164" cy="558478"/>
          </a:xfrm>
          <a:custGeom>
            <a:avLst/>
            <a:gdLst/>
            <a:ahLst/>
            <a:cxnLst/>
            <a:rect l="l" t="t" r="r" b="b"/>
            <a:pathLst>
              <a:path w="673164" h="558478">
                <a:moveTo>
                  <a:pt x="291004" y="165256"/>
                </a:moveTo>
                <a:lnTo>
                  <a:pt x="320090" y="165256"/>
                </a:lnTo>
                <a:cubicBezTo>
                  <a:pt x="327485" y="165256"/>
                  <a:pt x="333278" y="165503"/>
                  <a:pt x="337468" y="165996"/>
                </a:cubicBezTo>
                <a:cubicBezTo>
                  <a:pt x="341659" y="166489"/>
                  <a:pt x="345397" y="167146"/>
                  <a:pt x="348684" y="167968"/>
                </a:cubicBezTo>
                <a:cubicBezTo>
                  <a:pt x="359530" y="170926"/>
                  <a:pt x="367336" y="176020"/>
                  <a:pt x="372101" y="183251"/>
                </a:cubicBezTo>
                <a:cubicBezTo>
                  <a:pt x="376867" y="190481"/>
                  <a:pt x="379250" y="199355"/>
                  <a:pt x="379250" y="209872"/>
                </a:cubicBezTo>
                <a:cubicBezTo>
                  <a:pt x="379250" y="216774"/>
                  <a:pt x="378099" y="223019"/>
                  <a:pt x="375799" y="228606"/>
                </a:cubicBezTo>
                <a:cubicBezTo>
                  <a:pt x="373498" y="234193"/>
                  <a:pt x="370047" y="239000"/>
                  <a:pt x="365446" y="243026"/>
                </a:cubicBezTo>
                <a:cubicBezTo>
                  <a:pt x="360845" y="247052"/>
                  <a:pt x="355093" y="250174"/>
                  <a:pt x="348191" y="252393"/>
                </a:cubicBezTo>
                <a:cubicBezTo>
                  <a:pt x="341289" y="254611"/>
                  <a:pt x="333237" y="255721"/>
                  <a:pt x="324034" y="255721"/>
                </a:cubicBezTo>
                <a:lnTo>
                  <a:pt x="291004" y="255721"/>
                </a:lnTo>
                <a:close/>
                <a:moveTo>
                  <a:pt x="245402" y="115711"/>
                </a:moveTo>
                <a:cubicBezTo>
                  <a:pt x="239979" y="115711"/>
                  <a:pt x="235419" y="117313"/>
                  <a:pt x="231721" y="120517"/>
                </a:cubicBezTo>
                <a:cubicBezTo>
                  <a:pt x="228024" y="123722"/>
                  <a:pt x="226175" y="128939"/>
                  <a:pt x="226175" y="136170"/>
                </a:cubicBezTo>
                <a:lnTo>
                  <a:pt x="226175" y="425803"/>
                </a:lnTo>
                <a:cubicBezTo>
                  <a:pt x="226175" y="427447"/>
                  <a:pt x="226668" y="428926"/>
                  <a:pt x="227654" y="430240"/>
                </a:cubicBezTo>
                <a:cubicBezTo>
                  <a:pt x="228640" y="431555"/>
                  <a:pt x="230366" y="432623"/>
                  <a:pt x="232831" y="433445"/>
                </a:cubicBezTo>
                <a:cubicBezTo>
                  <a:pt x="235296" y="434266"/>
                  <a:pt x="238623" y="434924"/>
                  <a:pt x="242814" y="435417"/>
                </a:cubicBezTo>
                <a:cubicBezTo>
                  <a:pt x="247004" y="435910"/>
                  <a:pt x="252222" y="436156"/>
                  <a:pt x="258466" y="436156"/>
                </a:cubicBezTo>
                <a:cubicBezTo>
                  <a:pt x="264875" y="436156"/>
                  <a:pt x="270134" y="435910"/>
                  <a:pt x="274242" y="435417"/>
                </a:cubicBezTo>
                <a:cubicBezTo>
                  <a:pt x="278350" y="434924"/>
                  <a:pt x="281637" y="434266"/>
                  <a:pt x="284102" y="433445"/>
                </a:cubicBezTo>
                <a:cubicBezTo>
                  <a:pt x="286567" y="432623"/>
                  <a:pt x="288333" y="431555"/>
                  <a:pt x="289402" y="430240"/>
                </a:cubicBezTo>
                <a:cubicBezTo>
                  <a:pt x="290470" y="428926"/>
                  <a:pt x="291004" y="427447"/>
                  <a:pt x="291004" y="425803"/>
                </a:cubicBezTo>
                <a:lnTo>
                  <a:pt x="291004" y="304280"/>
                </a:lnTo>
                <a:lnTo>
                  <a:pt x="311217" y="304280"/>
                </a:lnTo>
                <a:cubicBezTo>
                  <a:pt x="318118" y="304280"/>
                  <a:pt x="324199" y="305349"/>
                  <a:pt x="329457" y="307485"/>
                </a:cubicBezTo>
                <a:cubicBezTo>
                  <a:pt x="334716" y="309621"/>
                  <a:pt x="339358" y="312785"/>
                  <a:pt x="343384" y="316975"/>
                </a:cubicBezTo>
                <a:cubicBezTo>
                  <a:pt x="347410" y="321166"/>
                  <a:pt x="351067" y="326383"/>
                  <a:pt x="354353" y="332628"/>
                </a:cubicBezTo>
                <a:cubicBezTo>
                  <a:pt x="357640" y="338872"/>
                  <a:pt x="361009" y="346021"/>
                  <a:pt x="364460" y="354073"/>
                </a:cubicBezTo>
                <a:lnTo>
                  <a:pt x="393053" y="425310"/>
                </a:lnTo>
                <a:cubicBezTo>
                  <a:pt x="393711" y="427282"/>
                  <a:pt x="394532" y="428967"/>
                  <a:pt x="395518" y="430364"/>
                </a:cubicBezTo>
                <a:cubicBezTo>
                  <a:pt x="396504" y="431760"/>
                  <a:pt x="398189" y="432911"/>
                  <a:pt x="400572" y="433814"/>
                </a:cubicBezTo>
                <a:cubicBezTo>
                  <a:pt x="402954" y="434718"/>
                  <a:pt x="406200" y="435335"/>
                  <a:pt x="410308" y="435663"/>
                </a:cubicBezTo>
                <a:cubicBezTo>
                  <a:pt x="414416" y="435992"/>
                  <a:pt x="419922" y="436156"/>
                  <a:pt x="426823" y="436156"/>
                </a:cubicBezTo>
                <a:cubicBezTo>
                  <a:pt x="435040" y="436156"/>
                  <a:pt x="441531" y="435992"/>
                  <a:pt x="446297" y="435663"/>
                </a:cubicBezTo>
                <a:cubicBezTo>
                  <a:pt x="451062" y="435335"/>
                  <a:pt x="454678" y="434759"/>
                  <a:pt x="457143" y="433938"/>
                </a:cubicBezTo>
                <a:cubicBezTo>
                  <a:pt x="459608" y="433116"/>
                  <a:pt x="461169" y="432089"/>
                  <a:pt x="461826" y="430857"/>
                </a:cubicBezTo>
                <a:cubicBezTo>
                  <a:pt x="462483" y="429624"/>
                  <a:pt x="462812" y="428104"/>
                  <a:pt x="462812" y="426296"/>
                </a:cubicBezTo>
                <a:cubicBezTo>
                  <a:pt x="462812" y="424653"/>
                  <a:pt x="462401" y="422393"/>
                  <a:pt x="461579" y="419518"/>
                </a:cubicBezTo>
                <a:cubicBezTo>
                  <a:pt x="460758" y="416642"/>
                  <a:pt x="459115" y="412082"/>
                  <a:pt x="456650" y="405837"/>
                </a:cubicBezTo>
                <a:lnTo>
                  <a:pt x="429781" y="342980"/>
                </a:lnTo>
                <a:cubicBezTo>
                  <a:pt x="426659" y="335421"/>
                  <a:pt x="423455" y="328643"/>
                  <a:pt x="420168" y="322645"/>
                </a:cubicBezTo>
                <a:cubicBezTo>
                  <a:pt x="416881" y="316646"/>
                  <a:pt x="413389" y="311306"/>
                  <a:pt x="409692" y="306622"/>
                </a:cubicBezTo>
                <a:cubicBezTo>
                  <a:pt x="405994" y="301939"/>
                  <a:pt x="402051" y="297954"/>
                  <a:pt x="397860" y="294667"/>
                </a:cubicBezTo>
                <a:cubicBezTo>
                  <a:pt x="393670" y="291380"/>
                  <a:pt x="389192" y="288587"/>
                  <a:pt x="384426" y="286286"/>
                </a:cubicBezTo>
                <a:cubicBezTo>
                  <a:pt x="394286" y="283164"/>
                  <a:pt x="403078" y="279056"/>
                  <a:pt x="410801" y="273961"/>
                </a:cubicBezTo>
                <a:cubicBezTo>
                  <a:pt x="418525" y="268867"/>
                  <a:pt x="425016" y="262869"/>
                  <a:pt x="430274" y="255967"/>
                </a:cubicBezTo>
                <a:cubicBezTo>
                  <a:pt x="435533" y="249065"/>
                  <a:pt x="439518" y="241218"/>
                  <a:pt x="442229" y="232427"/>
                </a:cubicBezTo>
                <a:cubicBezTo>
                  <a:pt x="444941" y="223635"/>
                  <a:pt x="446297" y="213898"/>
                  <a:pt x="446297" y="203217"/>
                </a:cubicBezTo>
                <a:cubicBezTo>
                  <a:pt x="446297" y="190563"/>
                  <a:pt x="444407" y="179348"/>
                  <a:pt x="440627" y="169570"/>
                </a:cubicBezTo>
                <a:cubicBezTo>
                  <a:pt x="436848" y="159792"/>
                  <a:pt x="431384" y="151329"/>
                  <a:pt x="424235" y="144181"/>
                </a:cubicBezTo>
                <a:cubicBezTo>
                  <a:pt x="417087" y="137033"/>
                  <a:pt x="408377" y="131240"/>
                  <a:pt x="398107" y="126803"/>
                </a:cubicBezTo>
                <a:cubicBezTo>
                  <a:pt x="387836" y="122366"/>
                  <a:pt x="376292" y="119244"/>
                  <a:pt x="363474" y="117436"/>
                </a:cubicBezTo>
                <a:cubicBezTo>
                  <a:pt x="359037" y="116943"/>
                  <a:pt x="354107" y="116532"/>
                  <a:pt x="348684" y="116204"/>
                </a:cubicBezTo>
                <a:cubicBezTo>
                  <a:pt x="343261" y="115875"/>
                  <a:pt x="336359" y="115711"/>
                  <a:pt x="327978" y="115711"/>
                </a:cubicBezTo>
                <a:close/>
                <a:moveTo>
                  <a:pt x="0" y="0"/>
                </a:moveTo>
                <a:lnTo>
                  <a:pt x="673164" y="0"/>
                </a:lnTo>
                <a:lnTo>
                  <a:pt x="673164" y="558478"/>
                </a:lnTo>
                <a:lnTo>
                  <a:pt x="0" y="558478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EBD6B558-AC78-47F3-986D-1C111DFF3F5D}"/>
              </a:ext>
            </a:extLst>
          </p:cNvPr>
          <p:cNvSpPr/>
          <p:nvPr/>
        </p:nvSpPr>
        <p:spPr>
          <a:xfrm>
            <a:off x="3028692" y="3664211"/>
            <a:ext cx="5954194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PUT</a:t>
            </a:r>
            <a:r>
              <a:rPr kumimoji="0" lang="zh-CN" altLang="en-US" sz="40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40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YOUR</a:t>
            </a:r>
            <a:r>
              <a:rPr kumimoji="0" lang="zh-CN" altLang="en-US" sz="40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40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TITLE</a:t>
            </a:r>
            <a:r>
              <a:rPr kumimoji="0" lang="zh-CN" altLang="en-US" sz="40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40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HERE</a:t>
            </a:r>
          </a:p>
        </p:txBody>
      </p:sp>
    </p:spTree>
    <p:extLst>
      <p:ext uri="{BB962C8B-B14F-4D97-AF65-F5344CB8AC3E}">
        <p14:creationId xmlns:p14="http://schemas.microsoft.com/office/powerpoint/2010/main" val="3016869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FE0BAB08-EAE4-49F9-AC76-222AD736E051}"/>
              </a:ext>
            </a:extLst>
          </p:cNvPr>
          <p:cNvGrpSpPr/>
          <p:nvPr/>
        </p:nvGrpSpPr>
        <p:grpSpPr>
          <a:xfrm>
            <a:off x="621205" y="502821"/>
            <a:ext cx="3076676" cy="818251"/>
            <a:chOff x="621205" y="502821"/>
            <a:chExt cx="3076676" cy="818251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4D04ED11-E679-4A34-A193-6A10094068DC}"/>
                </a:ext>
              </a:extLst>
            </p:cNvPr>
            <p:cNvSpPr/>
            <p:nvPr/>
          </p:nvSpPr>
          <p:spPr>
            <a:xfrm>
              <a:off x="1067787" y="502821"/>
              <a:ext cx="1635961" cy="523220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PART 04</a:t>
              </a: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994C6FB5-68F8-4F1F-9709-428CF9C28B02}"/>
                </a:ext>
              </a:extLst>
            </p:cNvPr>
            <p:cNvSpPr/>
            <p:nvPr/>
          </p:nvSpPr>
          <p:spPr>
            <a:xfrm>
              <a:off x="713537" y="604957"/>
              <a:ext cx="384446" cy="318949"/>
            </a:xfrm>
            <a:custGeom>
              <a:avLst/>
              <a:gdLst/>
              <a:ahLst/>
              <a:cxnLst/>
              <a:rect l="l" t="t" r="r" b="b"/>
              <a:pathLst>
                <a:path w="673164" h="558478">
                  <a:moveTo>
                    <a:pt x="291004" y="165256"/>
                  </a:moveTo>
                  <a:lnTo>
                    <a:pt x="320090" y="165256"/>
                  </a:lnTo>
                  <a:cubicBezTo>
                    <a:pt x="327485" y="165256"/>
                    <a:pt x="333278" y="165503"/>
                    <a:pt x="337468" y="165996"/>
                  </a:cubicBezTo>
                  <a:cubicBezTo>
                    <a:pt x="341659" y="166489"/>
                    <a:pt x="345397" y="167146"/>
                    <a:pt x="348684" y="167968"/>
                  </a:cubicBezTo>
                  <a:cubicBezTo>
                    <a:pt x="359530" y="170926"/>
                    <a:pt x="367336" y="176020"/>
                    <a:pt x="372101" y="183251"/>
                  </a:cubicBezTo>
                  <a:cubicBezTo>
                    <a:pt x="376867" y="190481"/>
                    <a:pt x="379250" y="199355"/>
                    <a:pt x="379250" y="209872"/>
                  </a:cubicBezTo>
                  <a:cubicBezTo>
                    <a:pt x="379250" y="216774"/>
                    <a:pt x="378099" y="223019"/>
                    <a:pt x="375799" y="228606"/>
                  </a:cubicBezTo>
                  <a:cubicBezTo>
                    <a:pt x="373498" y="234193"/>
                    <a:pt x="370047" y="239000"/>
                    <a:pt x="365446" y="243026"/>
                  </a:cubicBezTo>
                  <a:cubicBezTo>
                    <a:pt x="360845" y="247052"/>
                    <a:pt x="355093" y="250174"/>
                    <a:pt x="348191" y="252393"/>
                  </a:cubicBezTo>
                  <a:cubicBezTo>
                    <a:pt x="341289" y="254611"/>
                    <a:pt x="333237" y="255721"/>
                    <a:pt x="324034" y="255721"/>
                  </a:cubicBezTo>
                  <a:lnTo>
                    <a:pt x="291004" y="255721"/>
                  </a:lnTo>
                  <a:close/>
                  <a:moveTo>
                    <a:pt x="245402" y="115711"/>
                  </a:moveTo>
                  <a:cubicBezTo>
                    <a:pt x="239979" y="115711"/>
                    <a:pt x="235419" y="117313"/>
                    <a:pt x="231721" y="120517"/>
                  </a:cubicBezTo>
                  <a:cubicBezTo>
                    <a:pt x="228024" y="123722"/>
                    <a:pt x="226175" y="128939"/>
                    <a:pt x="226175" y="136170"/>
                  </a:cubicBezTo>
                  <a:lnTo>
                    <a:pt x="226175" y="425803"/>
                  </a:lnTo>
                  <a:cubicBezTo>
                    <a:pt x="226175" y="427447"/>
                    <a:pt x="226668" y="428926"/>
                    <a:pt x="227654" y="430240"/>
                  </a:cubicBezTo>
                  <a:cubicBezTo>
                    <a:pt x="228640" y="431555"/>
                    <a:pt x="230366" y="432623"/>
                    <a:pt x="232831" y="433445"/>
                  </a:cubicBezTo>
                  <a:cubicBezTo>
                    <a:pt x="235296" y="434266"/>
                    <a:pt x="238623" y="434924"/>
                    <a:pt x="242814" y="435417"/>
                  </a:cubicBezTo>
                  <a:cubicBezTo>
                    <a:pt x="247004" y="435910"/>
                    <a:pt x="252222" y="436156"/>
                    <a:pt x="258466" y="436156"/>
                  </a:cubicBezTo>
                  <a:cubicBezTo>
                    <a:pt x="264875" y="436156"/>
                    <a:pt x="270134" y="435910"/>
                    <a:pt x="274242" y="435417"/>
                  </a:cubicBezTo>
                  <a:cubicBezTo>
                    <a:pt x="278350" y="434924"/>
                    <a:pt x="281637" y="434266"/>
                    <a:pt x="284102" y="433445"/>
                  </a:cubicBezTo>
                  <a:cubicBezTo>
                    <a:pt x="286567" y="432623"/>
                    <a:pt x="288333" y="431555"/>
                    <a:pt x="289402" y="430240"/>
                  </a:cubicBezTo>
                  <a:cubicBezTo>
                    <a:pt x="290470" y="428926"/>
                    <a:pt x="291004" y="427447"/>
                    <a:pt x="291004" y="425803"/>
                  </a:cubicBezTo>
                  <a:lnTo>
                    <a:pt x="291004" y="304280"/>
                  </a:lnTo>
                  <a:lnTo>
                    <a:pt x="311217" y="304280"/>
                  </a:lnTo>
                  <a:cubicBezTo>
                    <a:pt x="318118" y="304280"/>
                    <a:pt x="324199" y="305349"/>
                    <a:pt x="329457" y="307485"/>
                  </a:cubicBezTo>
                  <a:cubicBezTo>
                    <a:pt x="334716" y="309621"/>
                    <a:pt x="339358" y="312785"/>
                    <a:pt x="343384" y="316975"/>
                  </a:cubicBezTo>
                  <a:cubicBezTo>
                    <a:pt x="347410" y="321166"/>
                    <a:pt x="351067" y="326383"/>
                    <a:pt x="354353" y="332628"/>
                  </a:cubicBezTo>
                  <a:cubicBezTo>
                    <a:pt x="357640" y="338872"/>
                    <a:pt x="361009" y="346021"/>
                    <a:pt x="364460" y="354073"/>
                  </a:cubicBezTo>
                  <a:lnTo>
                    <a:pt x="393053" y="425310"/>
                  </a:lnTo>
                  <a:cubicBezTo>
                    <a:pt x="393711" y="427282"/>
                    <a:pt x="394532" y="428967"/>
                    <a:pt x="395518" y="430364"/>
                  </a:cubicBezTo>
                  <a:cubicBezTo>
                    <a:pt x="396504" y="431760"/>
                    <a:pt x="398189" y="432911"/>
                    <a:pt x="400572" y="433814"/>
                  </a:cubicBezTo>
                  <a:cubicBezTo>
                    <a:pt x="402954" y="434718"/>
                    <a:pt x="406200" y="435335"/>
                    <a:pt x="410308" y="435663"/>
                  </a:cubicBezTo>
                  <a:cubicBezTo>
                    <a:pt x="414416" y="435992"/>
                    <a:pt x="419922" y="436156"/>
                    <a:pt x="426823" y="436156"/>
                  </a:cubicBezTo>
                  <a:cubicBezTo>
                    <a:pt x="435040" y="436156"/>
                    <a:pt x="441531" y="435992"/>
                    <a:pt x="446297" y="435663"/>
                  </a:cubicBezTo>
                  <a:cubicBezTo>
                    <a:pt x="451062" y="435335"/>
                    <a:pt x="454678" y="434759"/>
                    <a:pt x="457143" y="433938"/>
                  </a:cubicBezTo>
                  <a:cubicBezTo>
                    <a:pt x="459608" y="433116"/>
                    <a:pt x="461169" y="432089"/>
                    <a:pt x="461826" y="430857"/>
                  </a:cubicBezTo>
                  <a:cubicBezTo>
                    <a:pt x="462483" y="429624"/>
                    <a:pt x="462812" y="428104"/>
                    <a:pt x="462812" y="426296"/>
                  </a:cubicBezTo>
                  <a:cubicBezTo>
                    <a:pt x="462812" y="424653"/>
                    <a:pt x="462401" y="422393"/>
                    <a:pt x="461579" y="419518"/>
                  </a:cubicBezTo>
                  <a:cubicBezTo>
                    <a:pt x="460758" y="416642"/>
                    <a:pt x="459115" y="412082"/>
                    <a:pt x="456650" y="405837"/>
                  </a:cubicBezTo>
                  <a:lnTo>
                    <a:pt x="429781" y="342980"/>
                  </a:lnTo>
                  <a:cubicBezTo>
                    <a:pt x="426659" y="335421"/>
                    <a:pt x="423455" y="328643"/>
                    <a:pt x="420168" y="322645"/>
                  </a:cubicBezTo>
                  <a:cubicBezTo>
                    <a:pt x="416881" y="316646"/>
                    <a:pt x="413389" y="311306"/>
                    <a:pt x="409692" y="306622"/>
                  </a:cubicBezTo>
                  <a:cubicBezTo>
                    <a:pt x="405994" y="301939"/>
                    <a:pt x="402051" y="297954"/>
                    <a:pt x="397860" y="294667"/>
                  </a:cubicBezTo>
                  <a:cubicBezTo>
                    <a:pt x="393670" y="291380"/>
                    <a:pt x="389192" y="288587"/>
                    <a:pt x="384426" y="286286"/>
                  </a:cubicBezTo>
                  <a:cubicBezTo>
                    <a:pt x="394286" y="283164"/>
                    <a:pt x="403078" y="279056"/>
                    <a:pt x="410801" y="273961"/>
                  </a:cubicBezTo>
                  <a:cubicBezTo>
                    <a:pt x="418525" y="268867"/>
                    <a:pt x="425016" y="262869"/>
                    <a:pt x="430274" y="255967"/>
                  </a:cubicBezTo>
                  <a:cubicBezTo>
                    <a:pt x="435533" y="249065"/>
                    <a:pt x="439518" y="241218"/>
                    <a:pt x="442229" y="232427"/>
                  </a:cubicBezTo>
                  <a:cubicBezTo>
                    <a:pt x="444941" y="223635"/>
                    <a:pt x="446297" y="213898"/>
                    <a:pt x="446297" y="203217"/>
                  </a:cubicBezTo>
                  <a:cubicBezTo>
                    <a:pt x="446297" y="190563"/>
                    <a:pt x="444407" y="179348"/>
                    <a:pt x="440627" y="169570"/>
                  </a:cubicBezTo>
                  <a:cubicBezTo>
                    <a:pt x="436848" y="159792"/>
                    <a:pt x="431384" y="151329"/>
                    <a:pt x="424235" y="144181"/>
                  </a:cubicBezTo>
                  <a:cubicBezTo>
                    <a:pt x="417087" y="137033"/>
                    <a:pt x="408377" y="131240"/>
                    <a:pt x="398107" y="126803"/>
                  </a:cubicBezTo>
                  <a:cubicBezTo>
                    <a:pt x="387836" y="122366"/>
                    <a:pt x="376292" y="119244"/>
                    <a:pt x="363474" y="117436"/>
                  </a:cubicBezTo>
                  <a:cubicBezTo>
                    <a:pt x="359037" y="116943"/>
                    <a:pt x="354107" y="116532"/>
                    <a:pt x="348684" y="116204"/>
                  </a:cubicBezTo>
                  <a:cubicBezTo>
                    <a:pt x="343261" y="115875"/>
                    <a:pt x="336359" y="115711"/>
                    <a:pt x="327978" y="115711"/>
                  </a:cubicBezTo>
                  <a:close/>
                  <a:moveTo>
                    <a:pt x="0" y="0"/>
                  </a:moveTo>
                  <a:lnTo>
                    <a:pt x="673164" y="0"/>
                  </a:lnTo>
                  <a:lnTo>
                    <a:pt x="673164" y="558478"/>
                  </a:lnTo>
                  <a:lnTo>
                    <a:pt x="0" y="558478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33446B16-61B1-41BF-9D2E-77266708C53D}"/>
                </a:ext>
              </a:extLst>
            </p:cNvPr>
            <p:cNvSpPr/>
            <p:nvPr/>
          </p:nvSpPr>
          <p:spPr>
            <a:xfrm>
              <a:off x="621205" y="920962"/>
              <a:ext cx="3076676" cy="400110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PUT</a:t>
              </a:r>
              <a:r>
                <a:rPr kumimoji="0" lang="zh-CN" altLang="en-US" sz="20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altLang="zh-CN" sz="20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YOUR</a:t>
              </a:r>
              <a:r>
                <a:rPr kumimoji="0" lang="zh-CN" altLang="en-US" sz="20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altLang="zh-CN" sz="20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TITLE</a:t>
              </a:r>
              <a:r>
                <a:rPr kumimoji="0" lang="zh-CN" altLang="en-US" sz="20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altLang="zh-CN" sz="20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HERE</a:t>
              </a:r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55BCD57C-16A0-4E75-AB54-AD77C604102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5361" b="18888"/>
          <a:stretch/>
        </p:blipFill>
        <p:spPr>
          <a:xfrm>
            <a:off x="2667" y="1739213"/>
            <a:ext cx="12186666" cy="3823388"/>
          </a:xfrm>
          <a:prstGeom prst="rect">
            <a:avLst/>
          </a:prstGeom>
        </p:spPr>
      </p:pic>
      <p:sp>
        <p:nvSpPr>
          <p:cNvPr id="164" name="PA_淘宝店chenying0907 7">
            <a:extLst>
              <a:ext uri="{FF2B5EF4-FFF2-40B4-BE49-F238E27FC236}">
                <a16:creationId xmlns:a16="http://schemas.microsoft.com/office/drawing/2014/main" xmlns="" id="{0462B6E3-767E-4779-8BBB-794F86E519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48174" y="1739213"/>
            <a:ext cx="4893306" cy="3823388"/>
          </a:xfrm>
          <a:prstGeom prst="rect">
            <a:avLst/>
          </a:prstGeom>
          <a:solidFill>
            <a:srgbClr val="C00000">
              <a:alpha val="75000"/>
            </a:srgbClr>
          </a:solidFill>
          <a:ln>
            <a:noFill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Noto Sans S Chinese Medium" panose="020B0600000000000000" pitchFamily="34" charset="-122"/>
              <a:ea typeface="Noto Sans S Chinese Medium" panose="020B0600000000000000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724FB30A-C8E2-45F0-AFC4-6E8999B06AA7}"/>
              </a:ext>
            </a:extLst>
          </p:cNvPr>
          <p:cNvGrpSpPr/>
          <p:nvPr/>
        </p:nvGrpSpPr>
        <p:grpSpPr>
          <a:xfrm>
            <a:off x="640617" y="5835681"/>
            <a:ext cx="10757187" cy="681519"/>
            <a:chOff x="640617" y="5835681"/>
            <a:chExt cx="10757187" cy="681519"/>
          </a:xfrm>
        </p:grpSpPr>
        <p:sp>
          <p:nvSpPr>
            <p:cNvPr id="173" name="PA_淘宝店chenying0907 35">
              <a:extLst>
                <a:ext uri="{FF2B5EF4-FFF2-40B4-BE49-F238E27FC236}">
                  <a16:creationId xmlns:a16="http://schemas.microsoft.com/office/drawing/2014/main" xmlns="" id="{2877C56D-860C-4D84-87BE-1B39DF865D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9054" y="5835681"/>
              <a:ext cx="293892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01  PUT YOU TITLE HERE</a:t>
              </a:r>
            </a:p>
          </p:txBody>
        </p:sp>
        <p:sp>
          <p:nvSpPr>
            <p:cNvPr id="174" name="矩形 173">
              <a:extLst>
                <a:ext uri="{FF2B5EF4-FFF2-40B4-BE49-F238E27FC236}">
                  <a16:creationId xmlns:a16="http://schemas.microsoft.com/office/drawing/2014/main" xmlns="" id="{E5833547-E322-4251-9919-5274ED0A0B3B}"/>
                </a:ext>
              </a:extLst>
            </p:cNvPr>
            <p:cNvSpPr/>
            <p:nvPr/>
          </p:nvSpPr>
          <p:spPr>
            <a:xfrm>
              <a:off x="640617" y="6086313"/>
              <a:ext cx="3595799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And we got it cooking like a one-eyed stove. And we got it cooking like a one-eyed stove.</a:t>
              </a:r>
            </a:p>
          </p:txBody>
        </p:sp>
        <p:sp>
          <p:nvSpPr>
            <p:cNvPr id="171" name="PA_淘宝店chenying0907 35">
              <a:extLst>
                <a:ext uri="{FF2B5EF4-FFF2-40B4-BE49-F238E27FC236}">
                  <a16:creationId xmlns:a16="http://schemas.microsoft.com/office/drawing/2014/main" xmlns="" id="{90E06355-E5AE-4E79-BE40-BC3B31B4A7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9748" y="5835681"/>
              <a:ext cx="293892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02  PUT YOU TITLE HERE</a:t>
              </a:r>
            </a:p>
          </p:txBody>
        </p:sp>
        <p:sp>
          <p:nvSpPr>
            <p:cNvPr id="172" name="矩形 171">
              <a:extLst>
                <a:ext uri="{FF2B5EF4-FFF2-40B4-BE49-F238E27FC236}">
                  <a16:creationId xmlns:a16="http://schemas.microsoft.com/office/drawing/2014/main" xmlns="" id="{295F23BA-4CB3-4C6A-B708-5F8E79294222}"/>
                </a:ext>
              </a:extLst>
            </p:cNvPr>
            <p:cNvSpPr/>
            <p:nvPr/>
          </p:nvSpPr>
          <p:spPr>
            <a:xfrm>
              <a:off x="4221311" y="6086313"/>
              <a:ext cx="3595799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And we got it cooking like a one-eyed stove. And we got it cooking like a one-eyed stove.</a:t>
              </a:r>
            </a:p>
          </p:txBody>
        </p:sp>
        <p:sp>
          <p:nvSpPr>
            <p:cNvPr id="169" name="PA_淘宝店chenying0907 35">
              <a:extLst>
                <a:ext uri="{FF2B5EF4-FFF2-40B4-BE49-F238E27FC236}">
                  <a16:creationId xmlns:a16="http://schemas.microsoft.com/office/drawing/2014/main" xmlns="" id="{86C01F9F-C649-45E3-8C6B-87786618A6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30442" y="5835681"/>
              <a:ext cx="293892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03  PUT YOU TITLE HERE</a:t>
              </a:r>
            </a:p>
          </p:txBody>
        </p:sp>
        <p:sp>
          <p:nvSpPr>
            <p:cNvPr id="170" name="矩形 169">
              <a:extLst>
                <a:ext uri="{FF2B5EF4-FFF2-40B4-BE49-F238E27FC236}">
                  <a16:creationId xmlns:a16="http://schemas.microsoft.com/office/drawing/2014/main" xmlns="" id="{4DFFEA14-E158-40D3-A0BB-531506BC3AA9}"/>
                </a:ext>
              </a:extLst>
            </p:cNvPr>
            <p:cNvSpPr/>
            <p:nvPr/>
          </p:nvSpPr>
          <p:spPr>
            <a:xfrm>
              <a:off x="7802005" y="6086313"/>
              <a:ext cx="3595799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And we got it cooking like a one-eyed stove. And we got it cooking like a one-eyed stove.</a:t>
              </a:r>
            </a:p>
          </p:txBody>
        </p:sp>
      </p:grpSp>
      <p:sp>
        <p:nvSpPr>
          <p:cNvPr id="175" name="Shape 283">
            <a:extLst>
              <a:ext uri="{FF2B5EF4-FFF2-40B4-BE49-F238E27FC236}">
                <a16:creationId xmlns:a16="http://schemas.microsoft.com/office/drawing/2014/main" xmlns="" id="{FAA450E4-07B7-46F9-A4C0-598CDD6EB1E2}"/>
              </a:ext>
            </a:extLst>
          </p:cNvPr>
          <p:cNvSpPr/>
          <p:nvPr/>
        </p:nvSpPr>
        <p:spPr>
          <a:xfrm>
            <a:off x="7351530" y="3068698"/>
            <a:ext cx="4153187" cy="575156"/>
          </a:xfrm>
          <a:prstGeom prst="rect">
            <a:avLst/>
          </a:prstGeom>
          <a:ln w="12700">
            <a:miter lim="400000"/>
          </a:ln>
        </p:spPr>
        <p:txBody>
          <a:bodyPr wrap="none" lIns="71437" tIns="71437" rIns="71437" bIns="71437" anchor="ctr">
            <a:spAutoFit/>
          </a:bodyPr>
          <a:lstStyle>
            <a:lvl1pPr algn="ctr" defTabSz="584200"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indent="228600" algn="ctr" defTabSz="584200"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indent="457200" algn="ctr" defTabSz="584200"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indent="685800" algn="ctr" defTabSz="584200"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indent="914400" algn="ctr" defTabSz="584200"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indent="1143000" algn="ctr" defTabSz="584200"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indent="1371600" algn="ctr" defTabSz="584200"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indent="1600200" algn="ctr" defTabSz="584200"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indent="1828800" algn="ctr" defTabSz="584200"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lvl="0" algn="l">
              <a:defRPr sz="1800">
                <a:solidFill>
                  <a:srgbClr val="000000"/>
                </a:solidFill>
              </a:defRPr>
            </a:pPr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PUT YOUR TITLE HERE</a:t>
            </a:r>
            <a:endParaRPr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6" name="Shape 284">
            <a:extLst>
              <a:ext uri="{FF2B5EF4-FFF2-40B4-BE49-F238E27FC236}">
                <a16:creationId xmlns:a16="http://schemas.microsoft.com/office/drawing/2014/main" xmlns="" id="{B9AD4287-B81A-422E-9002-D951C2939974}"/>
              </a:ext>
            </a:extLst>
          </p:cNvPr>
          <p:cNvSpPr/>
          <p:nvPr/>
        </p:nvSpPr>
        <p:spPr>
          <a:xfrm>
            <a:off x="7439578" y="3792134"/>
            <a:ext cx="463375" cy="0"/>
          </a:xfrm>
          <a:prstGeom prst="line">
            <a:avLst/>
          </a:prstGeom>
          <a:ln w="25400">
            <a:solidFill>
              <a:schemeClr val="bg1"/>
            </a:solidFill>
            <a:miter lim="400000"/>
          </a:ln>
        </p:spPr>
        <p:txBody>
          <a:bodyPr lIns="0" tIns="0" rIns="0" bIns="0" anchor="ctr"/>
          <a:lstStyle>
            <a:lvl1pPr algn="ctr" defTabSz="584200"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indent="228600" algn="ctr" defTabSz="584200"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indent="457200" algn="ctr" defTabSz="584200"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indent="685800" algn="ctr" defTabSz="584200"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indent="914400" algn="ctr" defTabSz="584200"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indent="1143000" algn="ctr" defTabSz="584200"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indent="1371600" algn="ctr" defTabSz="584200"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indent="1600200" algn="ctr" defTabSz="584200"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indent="1828800" algn="ctr" defTabSz="584200"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lvl="0" algn="l">
              <a:defRPr sz="2400">
                <a:solidFill>
                  <a:srgbClr val="767982"/>
                </a:solidFill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pPr>
            <a:endParaRPr sz="1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7" name="Shape 283">
            <a:extLst>
              <a:ext uri="{FF2B5EF4-FFF2-40B4-BE49-F238E27FC236}">
                <a16:creationId xmlns:a16="http://schemas.microsoft.com/office/drawing/2014/main" xmlns="" id="{EB39C4A2-480A-4A75-A630-73E84A1120E9}"/>
              </a:ext>
            </a:extLst>
          </p:cNvPr>
          <p:cNvSpPr/>
          <p:nvPr/>
        </p:nvSpPr>
        <p:spPr>
          <a:xfrm>
            <a:off x="7316969" y="3917870"/>
            <a:ext cx="3677031" cy="359713"/>
          </a:xfrm>
          <a:prstGeom prst="rect">
            <a:avLst/>
          </a:prstGeom>
          <a:ln w="12700">
            <a:miter lim="400000"/>
          </a:ln>
        </p:spPr>
        <p:txBody>
          <a:bodyPr wrap="none" lIns="71437" tIns="71437" rIns="71437" bIns="71437" anchor="ctr">
            <a:spAutoFit/>
          </a:bodyPr>
          <a:lstStyle>
            <a:lvl1pPr algn="ctr" defTabSz="584200"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indent="228600" algn="ctr" defTabSz="584200"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indent="457200" algn="ctr" defTabSz="584200"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indent="685800" algn="ctr" defTabSz="584200"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indent="914400" algn="ctr" defTabSz="584200"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indent="1143000" algn="ctr" defTabSz="584200"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indent="1371600" algn="ctr" defTabSz="584200"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indent="1600200" algn="ctr" defTabSz="584200"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indent="1828800" algn="ctr" defTabSz="584200"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lvl="0" algn="l">
              <a:defRPr sz="1800">
                <a:solidFill>
                  <a:srgbClr val="000000"/>
                </a:solidFill>
              </a:defRPr>
            </a:pP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And we got it cooking like a one-eyed stove.</a:t>
            </a:r>
            <a:endParaRPr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9439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DC5EE2EE-0234-46C9-AE8E-A460FF3B61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138"/>
          <a:stretch/>
        </p:blipFill>
        <p:spPr>
          <a:xfrm>
            <a:off x="0" y="0"/>
            <a:ext cx="6487074" cy="685800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FE0BAB08-EAE4-49F9-AC76-222AD736E051}"/>
              </a:ext>
            </a:extLst>
          </p:cNvPr>
          <p:cNvGrpSpPr/>
          <p:nvPr/>
        </p:nvGrpSpPr>
        <p:grpSpPr>
          <a:xfrm>
            <a:off x="296579" y="243741"/>
            <a:ext cx="3076676" cy="818251"/>
            <a:chOff x="621205" y="502821"/>
            <a:chExt cx="3076676" cy="818251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4D04ED11-E679-4A34-A193-6A10094068DC}"/>
                </a:ext>
              </a:extLst>
            </p:cNvPr>
            <p:cNvSpPr/>
            <p:nvPr/>
          </p:nvSpPr>
          <p:spPr>
            <a:xfrm>
              <a:off x="1067787" y="502821"/>
              <a:ext cx="1635961" cy="523220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PART 04</a:t>
              </a: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994C6FB5-68F8-4F1F-9709-428CF9C28B02}"/>
                </a:ext>
              </a:extLst>
            </p:cNvPr>
            <p:cNvSpPr/>
            <p:nvPr/>
          </p:nvSpPr>
          <p:spPr>
            <a:xfrm>
              <a:off x="713537" y="604957"/>
              <a:ext cx="384446" cy="318949"/>
            </a:xfrm>
            <a:custGeom>
              <a:avLst/>
              <a:gdLst/>
              <a:ahLst/>
              <a:cxnLst/>
              <a:rect l="l" t="t" r="r" b="b"/>
              <a:pathLst>
                <a:path w="673164" h="558478">
                  <a:moveTo>
                    <a:pt x="291004" y="165256"/>
                  </a:moveTo>
                  <a:lnTo>
                    <a:pt x="320090" y="165256"/>
                  </a:lnTo>
                  <a:cubicBezTo>
                    <a:pt x="327485" y="165256"/>
                    <a:pt x="333278" y="165503"/>
                    <a:pt x="337468" y="165996"/>
                  </a:cubicBezTo>
                  <a:cubicBezTo>
                    <a:pt x="341659" y="166489"/>
                    <a:pt x="345397" y="167146"/>
                    <a:pt x="348684" y="167968"/>
                  </a:cubicBezTo>
                  <a:cubicBezTo>
                    <a:pt x="359530" y="170926"/>
                    <a:pt x="367336" y="176020"/>
                    <a:pt x="372101" y="183251"/>
                  </a:cubicBezTo>
                  <a:cubicBezTo>
                    <a:pt x="376867" y="190481"/>
                    <a:pt x="379250" y="199355"/>
                    <a:pt x="379250" y="209872"/>
                  </a:cubicBezTo>
                  <a:cubicBezTo>
                    <a:pt x="379250" y="216774"/>
                    <a:pt x="378099" y="223019"/>
                    <a:pt x="375799" y="228606"/>
                  </a:cubicBezTo>
                  <a:cubicBezTo>
                    <a:pt x="373498" y="234193"/>
                    <a:pt x="370047" y="239000"/>
                    <a:pt x="365446" y="243026"/>
                  </a:cubicBezTo>
                  <a:cubicBezTo>
                    <a:pt x="360845" y="247052"/>
                    <a:pt x="355093" y="250174"/>
                    <a:pt x="348191" y="252393"/>
                  </a:cubicBezTo>
                  <a:cubicBezTo>
                    <a:pt x="341289" y="254611"/>
                    <a:pt x="333237" y="255721"/>
                    <a:pt x="324034" y="255721"/>
                  </a:cubicBezTo>
                  <a:lnTo>
                    <a:pt x="291004" y="255721"/>
                  </a:lnTo>
                  <a:close/>
                  <a:moveTo>
                    <a:pt x="245402" y="115711"/>
                  </a:moveTo>
                  <a:cubicBezTo>
                    <a:pt x="239979" y="115711"/>
                    <a:pt x="235419" y="117313"/>
                    <a:pt x="231721" y="120517"/>
                  </a:cubicBezTo>
                  <a:cubicBezTo>
                    <a:pt x="228024" y="123722"/>
                    <a:pt x="226175" y="128939"/>
                    <a:pt x="226175" y="136170"/>
                  </a:cubicBezTo>
                  <a:lnTo>
                    <a:pt x="226175" y="425803"/>
                  </a:lnTo>
                  <a:cubicBezTo>
                    <a:pt x="226175" y="427447"/>
                    <a:pt x="226668" y="428926"/>
                    <a:pt x="227654" y="430240"/>
                  </a:cubicBezTo>
                  <a:cubicBezTo>
                    <a:pt x="228640" y="431555"/>
                    <a:pt x="230366" y="432623"/>
                    <a:pt x="232831" y="433445"/>
                  </a:cubicBezTo>
                  <a:cubicBezTo>
                    <a:pt x="235296" y="434266"/>
                    <a:pt x="238623" y="434924"/>
                    <a:pt x="242814" y="435417"/>
                  </a:cubicBezTo>
                  <a:cubicBezTo>
                    <a:pt x="247004" y="435910"/>
                    <a:pt x="252222" y="436156"/>
                    <a:pt x="258466" y="436156"/>
                  </a:cubicBezTo>
                  <a:cubicBezTo>
                    <a:pt x="264875" y="436156"/>
                    <a:pt x="270134" y="435910"/>
                    <a:pt x="274242" y="435417"/>
                  </a:cubicBezTo>
                  <a:cubicBezTo>
                    <a:pt x="278350" y="434924"/>
                    <a:pt x="281637" y="434266"/>
                    <a:pt x="284102" y="433445"/>
                  </a:cubicBezTo>
                  <a:cubicBezTo>
                    <a:pt x="286567" y="432623"/>
                    <a:pt x="288333" y="431555"/>
                    <a:pt x="289402" y="430240"/>
                  </a:cubicBezTo>
                  <a:cubicBezTo>
                    <a:pt x="290470" y="428926"/>
                    <a:pt x="291004" y="427447"/>
                    <a:pt x="291004" y="425803"/>
                  </a:cubicBezTo>
                  <a:lnTo>
                    <a:pt x="291004" y="304280"/>
                  </a:lnTo>
                  <a:lnTo>
                    <a:pt x="311217" y="304280"/>
                  </a:lnTo>
                  <a:cubicBezTo>
                    <a:pt x="318118" y="304280"/>
                    <a:pt x="324199" y="305349"/>
                    <a:pt x="329457" y="307485"/>
                  </a:cubicBezTo>
                  <a:cubicBezTo>
                    <a:pt x="334716" y="309621"/>
                    <a:pt x="339358" y="312785"/>
                    <a:pt x="343384" y="316975"/>
                  </a:cubicBezTo>
                  <a:cubicBezTo>
                    <a:pt x="347410" y="321166"/>
                    <a:pt x="351067" y="326383"/>
                    <a:pt x="354353" y="332628"/>
                  </a:cubicBezTo>
                  <a:cubicBezTo>
                    <a:pt x="357640" y="338872"/>
                    <a:pt x="361009" y="346021"/>
                    <a:pt x="364460" y="354073"/>
                  </a:cubicBezTo>
                  <a:lnTo>
                    <a:pt x="393053" y="425310"/>
                  </a:lnTo>
                  <a:cubicBezTo>
                    <a:pt x="393711" y="427282"/>
                    <a:pt x="394532" y="428967"/>
                    <a:pt x="395518" y="430364"/>
                  </a:cubicBezTo>
                  <a:cubicBezTo>
                    <a:pt x="396504" y="431760"/>
                    <a:pt x="398189" y="432911"/>
                    <a:pt x="400572" y="433814"/>
                  </a:cubicBezTo>
                  <a:cubicBezTo>
                    <a:pt x="402954" y="434718"/>
                    <a:pt x="406200" y="435335"/>
                    <a:pt x="410308" y="435663"/>
                  </a:cubicBezTo>
                  <a:cubicBezTo>
                    <a:pt x="414416" y="435992"/>
                    <a:pt x="419922" y="436156"/>
                    <a:pt x="426823" y="436156"/>
                  </a:cubicBezTo>
                  <a:cubicBezTo>
                    <a:pt x="435040" y="436156"/>
                    <a:pt x="441531" y="435992"/>
                    <a:pt x="446297" y="435663"/>
                  </a:cubicBezTo>
                  <a:cubicBezTo>
                    <a:pt x="451062" y="435335"/>
                    <a:pt x="454678" y="434759"/>
                    <a:pt x="457143" y="433938"/>
                  </a:cubicBezTo>
                  <a:cubicBezTo>
                    <a:pt x="459608" y="433116"/>
                    <a:pt x="461169" y="432089"/>
                    <a:pt x="461826" y="430857"/>
                  </a:cubicBezTo>
                  <a:cubicBezTo>
                    <a:pt x="462483" y="429624"/>
                    <a:pt x="462812" y="428104"/>
                    <a:pt x="462812" y="426296"/>
                  </a:cubicBezTo>
                  <a:cubicBezTo>
                    <a:pt x="462812" y="424653"/>
                    <a:pt x="462401" y="422393"/>
                    <a:pt x="461579" y="419518"/>
                  </a:cubicBezTo>
                  <a:cubicBezTo>
                    <a:pt x="460758" y="416642"/>
                    <a:pt x="459115" y="412082"/>
                    <a:pt x="456650" y="405837"/>
                  </a:cubicBezTo>
                  <a:lnTo>
                    <a:pt x="429781" y="342980"/>
                  </a:lnTo>
                  <a:cubicBezTo>
                    <a:pt x="426659" y="335421"/>
                    <a:pt x="423455" y="328643"/>
                    <a:pt x="420168" y="322645"/>
                  </a:cubicBezTo>
                  <a:cubicBezTo>
                    <a:pt x="416881" y="316646"/>
                    <a:pt x="413389" y="311306"/>
                    <a:pt x="409692" y="306622"/>
                  </a:cubicBezTo>
                  <a:cubicBezTo>
                    <a:pt x="405994" y="301939"/>
                    <a:pt x="402051" y="297954"/>
                    <a:pt x="397860" y="294667"/>
                  </a:cubicBezTo>
                  <a:cubicBezTo>
                    <a:pt x="393670" y="291380"/>
                    <a:pt x="389192" y="288587"/>
                    <a:pt x="384426" y="286286"/>
                  </a:cubicBezTo>
                  <a:cubicBezTo>
                    <a:pt x="394286" y="283164"/>
                    <a:pt x="403078" y="279056"/>
                    <a:pt x="410801" y="273961"/>
                  </a:cubicBezTo>
                  <a:cubicBezTo>
                    <a:pt x="418525" y="268867"/>
                    <a:pt x="425016" y="262869"/>
                    <a:pt x="430274" y="255967"/>
                  </a:cubicBezTo>
                  <a:cubicBezTo>
                    <a:pt x="435533" y="249065"/>
                    <a:pt x="439518" y="241218"/>
                    <a:pt x="442229" y="232427"/>
                  </a:cubicBezTo>
                  <a:cubicBezTo>
                    <a:pt x="444941" y="223635"/>
                    <a:pt x="446297" y="213898"/>
                    <a:pt x="446297" y="203217"/>
                  </a:cubicBezTo>
                  <a:cubicBezTo>
                    <a:pt x="446297" y="190563"/>
                    <a:pt x="444407" y="179348"/>
                    <a:pt x="440627" y="169570"/>
                  </a:cubicBezTo>
                  <a:cubicBezTo>
                    <a:pt x="436848" y="159792"/>
                    <a:pt x="431384" y="151329"/>
                    <a:pt x="424235" y="144181"/>
                  </a:cubicBezTo>
                  <a:cubicBezTo>
                    <a:pt x="417087" y="137033"/>
                    <a:pt x="408377" y="131240"/>
                    <a:pt x="398107" y="126803"/>
                  </a:cubicBezTo>
                  <a:cubicBezTo>
                    <a:pt x="387836" y="122366"/>
                    <a:pt x="376292" y="119244"/>
                    <a:pt x="363474" y="117436"/>
                  </a:cubicBezTo>
                  <a:cubicBezTo>
                    <a:pt x="359037" y="116943"/>
                    <a:pt x="354107" y="116532"/>
                    <a:pt x="348684" y="116204"/>
                  </a:cubicBezTo>
                  <a:cubicBezTo>
                    <a:pt x="343261" y="115875"/>
                    <a:pt x="336359" y="115711"/>
                    <a:pt x="327978" y="115711"/>
                  </a:cubicBezTo>
                  <a:close/>
                  <a:moveTo>
                    <a:pt x="0" y="0"/>
                  </a:moveTo>
                  <a:lnTo>
                    <a:pt x="673164" y="0"/>
                  </a:lnTo>
                  <a:lnTo>
                    <a:pt x="673164" y="558478"/>
                  </a:lnTo>
                  <a:lnTo>
                    <a:pt x="0" y="558478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33446B16-61B1-41BF-9D2E-77266708C53D}"/>
                </a:ext>
              </a:extLst>
            </p:cNvPr>
            <p:cNvSpPr/>
            <p:nvPr/>
          </p:nvSpPr>
          <p:spPr>
            <a:xfrm>
              <a:off x="621205" y="920962"/>
              <a:ext cx="3076676" cy="400110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PUT</a:t>
              </a:r>
              <a:r>
                <a:rPr kumimoji="0" lang="zh-CN" altLang="en-US" sz="20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altLang="zh-CN" sz="20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YOUR</a:t>
              </a:r>
              <a:r>
                <a:rPr kumimoji="0" lang="zh-CN" altLang="en-US" sz="20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altLang="zh-CN" sz="20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TITLE</a:t>
              </a:r>
              <a:r>
                <a:rPr kumimoji="0" lang="zh-CN" altLang="en-US" sz="20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altLang="zh-CN" sz="20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HERE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D8B13B86-6CE6-455D-9182-89072D84BBC1}"/>
              </a:ext>
            </a:extLst>
          </p:cNvPr>
          <p:cNvGrpSpPr/>
          <p:nvPr/>
        </p:nvGrpSpPr>
        <p:grpSpPr>
          <a:xfrm>
            <a:off x="6096000" y="1717039"/>
            <a:ext cx="4563574" cy="4049210"/>
            <a:chOff x="6096000" y="1717039"/>
            <a:chExt cx="4563574" cy="4049210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A08898D0-6BA4-4202-9370-83A6A8BF0681}"/>
                </a:ext>
              </a:extLst>
            </p:cNvPr>
            <p:cNvGrpSpPr/>
            <p:nvPr/>
          </p:nvGrpSpPr>
          <p:grpSpPr>
            <a:xfrm>
              <a:off x="6096000" y="1747749"/>
              <a:ext cx="720725" cy="719137"/>
              <a:chOff x="-7749683" y="4230297"/>
              <a:chExt cx="720725" cy="719137"/>
            </a:xfrm>
          </p:grpSpPr>
          <p:sp>
            <p:nvSpPr>
              <p:cNvPr id="20" name="椭圆 198">
                <a:extLst>
                  <a:ext uri="{FF2B5EF4-FFF2-40B4-BE49-F238E27FC236}">
                    <a16:creationId xmlns:a16="http://schemas.microsoft.com/office/drawing/2014/main" xmlns="" id="{504FAD61-22D8-44B4-A57D-F2A8A3E5E1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749683" y="4230297"/>
                <a:ext cx="720725" cy="719137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100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Freeform 19">
                <a:extLst>
                  <a:ext uri="{FF2B5EF4-FFF2-40B4-BE49-F238E27FC236}">
                    <a16:creationId xmlns:a16="http://schemas.microsoft.com/office/drawing/2014/main" xmlns="" id="{3B5A9992-6AA2-4F21-999D-863E1B6676C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7533783" y="4438259"/>
                <a:ext cx="288925" cy="292100"/>
              </a:xfrm>
              <a:custGeom>
                <a:avLst/>
                <a:gdLst>
                  <a:gd name="T0" fmla="*/ 27 w 112"/>
                  <a:gd name="T1" fmla="*/ 25 h 112"/>
                  <a:gd name="T2" fmla="*/ 34 w 112"/>
                  <a:gd name="T3" fmla="*/ 15 h 112"/>
                  <a:gd name="T4" fmla="*/ 10 w 112"/>
                  <a:gd name="T5" fmla="*/ 31 h 112"/>
                  <a:gd name="T6" fmla="*/ 50 w 112"/>
                  <a:gd name="T7" fmla="*/ 31 h 112"/>
                  <a:gd name="T8" fmla="*/ 43 w 112"/>
                  <a:gd name="T9" fmla="*/ 31 h 112"/>
                  <a:gd name="T10" fmla="*/ 39 w 112"/>
                  <a:gd name="T11" fmla="*/ 28 h 112"/>
                  <a:gd name="T12" fmla="*/ 37 w 112"/>
                  <a:gd name="T13" fmla="*/ 18 h 112"/>
                  <a:gd name="T14" fmla="*/ 87 w 112"/>
                  <a:gd name="T15" fmla="*/ 57 h 112"/>
                  <a:gd name="T16" fmla="*/ 110 w 112"/>
                  <a:gd name="T17" fmla="*/ 80 h 112"/>
                  <a:gd name="T18" fmla="*/ 84 w 112"/>
                  <a:gd name="T19" fmla="*/ 111 h 112"/>
                  <a:gd name="T20" fmla="*/ 79 w 112"/>
                  <a:gd name="T21" fmla="*/ 111 h 112"/>
                  <a:gd name="T22" fmla="*/ 34 w 112"/>
                  <a:gd name="T23" fmla="*/ 111 h 112"/>
                  <a:gd name="T24" fmla="*/ 5 w 112"/>
                  <a:gd name="T25" fmla="*/ 112 h 112"/>
                  <a:gd name="T26" fmla="*/ 1 w 112"/>
                  <a:gd name="T27" fmla="*/ 82 h 112"/>
                  <a:gd name="T28" fmla="*/ 24 w 112"/>
                  <a:gd name="T29" fmla="*/ 56 h 112"/>
                  <a:gd name="T30" fmla="*/ 2 w 112"/>
                  <a:gd name="T31" fmla="*/ 28 h 112"/>
                  <a:gd name="T32" fmla="*/ 33 w 112"/>
                  <a:gd name="T33" fmla="*/ 3 h 112"/>
                  <a:gd name="T34" fmla="*/ 76 w 112"/>
                  <a:gd name="T35" fmla="*/ 5 h 112"/>
                  <a:gd name="T36" fmla="*/ 110 w 112"/>
                  <a:gd name="T37" fmla="*/ 24 h 112"/>
                  <a:gd name="T38" fmla="*/ 87 w 112"/>
                  <a:gd name="T39" fmla="*/ 57 h 112"/>
                  <a:gd name="T40" fmla="*/ 62 w 112"/>
                  <a:gd name="T41" fmla="*/ 82 h 112"/>
                  <a:gd name="T42" fmla="*/ 101 w 112"/>
                  <a:gd name="T43" fmla="*/ 82 h 112"/>
                  <a:gd name="T44" fmla="*/ 91 w 112"/>
                  <a:gd name="T45" fmla="*/ 86 h 112"/>
                  <a:gd name="T46" fmla="*/ 87 w 112"/>
                  <a:gd name="T47" fmla="*/ 83 h 112"/>
                  <a:gd name="T48" fmla="*/ 89 w 112"/>
                  <a:gd name="T49" fmla="*/ 70 h 112"/>
                  <a:gd name="T50" fmla="*/ 82 w 112"/>
                  <a:gd name="T51" fmla="*/ 73 h 112"/>
                  <a:gd name="T52" fmla="*/ 85 w 112"/>
                  <a:gd name="T53" fmla="*/ 67 h 112"/>
                  <a:gd name="T54" fmla="*/ 62 w 112"/>
                  <a:gd name="T55" fmla="*/ 82 h 112"/>
                  <a:gd name="T56" fmla="*/ 23 w 112"/>
                  <a:gd name="T57" fmla="*/ 97 h 112"/>
                  <a:gd name="T58" fmla="*/ 77 w 112"/>
                  <a:gd name="T59" fmla="*/ 27 h 112"/>
                  <a:gd name="T60" fmla="*/ 23 w 112"/>
                  <a:gd name="T61" fmla="*/ 97 h 112"/>
                  <a:gd name="T62" fmla="*/ 90 w 112"/>
                  <a:gd name="T63" fmla="*/ 33 h 112"/>
                  <a:gd name="T64" fmla="*/ 90 w 112"/>
                  <a:gd name="T65" fmla="*/ 34 h 112"/>
                  <a:gd name="T66" fmla="*/ 90 w 112"/>
                  <a:gd name="T67" fmla="*/ 34 h 112"/>
                  <a:gd name="T68" fmla="*/ 102 w 112"/>
                  <a:gd name="T69" fmla="*/ 31 h 112"/>
                  <a:gd name="T70" fmla="*/ 86 w 112"/>
                  <a:gd name="T71" fmla="*/ 11 h 112"/>
                  <a:gd name="T72" fmla="*/ 74 w 112"/>
                  <a:gd name="T73" fmla="*/ 18 h 112"/>
                  <a:gd name="T74" fmla="*/ 79 w 112"/>
                  <a:gd name="T75" fmla="*/ 22 h 112"/>
                  <a:gd name="T76" fmla="*/ 79 w 112"/>
                  <a:gd name="T77" fmla="*/ 22 h 112"/>
                  <a:gd name="T78" fmla="*/ 79 w 112"/>
                  <a:gd name="T79" fmla="*/ 22 h 112"/>
                  <a:gd name="T80" fmla="*/ 90 w 112"/>
                  <a:gd name="T81" fmla="*/ 33 h 112"/>
                  <a:gd name="T82" fmla="*/ 90 w 112"/>
                  <a:gd name="T83" fmla="*/ 33 h 112"/>
                  <a:gd name="T84" fmla="*/ 88 w 112"/>
                  <a:gd name="T85" fmla="*/ 39 h 112"/>
                  <a:gd name="T86" fmla="*/ 30 w 112"/>
                  <a:gd name="T87" fmla="*/ 103 h 112"/>
                  <a:gd name="T88" fmla="*/ 88 w 112"/>
                  <a:gd name="T89" fmla="*/ 39 h 112"/>
                  <a:gd name="T90" fmla="*/ 12 w 112"/>
                  <a:gd name="T91" fmla="*/ 86 h 112"/>
                  <a:gd name="T92" fmla="*/ 71 w 112"/>
                  <a:gd name="T93" fmla="*/ 21 h 112"/>
                  <a:gd name="T94" fmla="*/ 12 w 112"/>
                  <a:gd name="T95" fmla="*/ 86 h 112"/>
                  <a:gd name="T96" fmla="*/ 9 w 112"/>
                  <a:gd name="T97" fmla="*/ 89 h 112"/>
                  <a:gd name="T98" fmla="*/ 23 w 112"/>
                  <a:gd name="T99" fmla="*/ 104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12" h="112">
                    <a:moveTo>
                      <a:pt x="30" y="25"/>
                    </a:moveTo>
                    <a:cubicBezTo>
                      <a:pt x="29" y="26"/>
                      <a:pt x="28" y="26"/>
                      <a:pt x="27" y="25"/>
                    </a:cubicBezTo>
                    <a:cubicBezTo>
                      <a:pt x="26" y="25"/>
                      <a:pt x="26" y="23"/>
                      <a:pt x="27" y="22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50" y="31"/>
                      <a:pt x="50" y="31"/>
                      <a:pt x="50" y="31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43" y="31"/>
                      <a:pt x="43" y="31"/>
                      <a:pt x="43" y="31"/>
                    </a:cubicBezTo>
                    <a:cubicBezTo>
                      <a:pt x="42" y="32"/>
                      <a:pt x="40" y="32"/>
                      <a:pt x="39" y="31"/>
                    </a:cubicBezTo>
                    <a:cubicBezTo>
                      <a:pt x="38" y="30"/>
                      <a:pt x="38" y="29"/>
                      <a:pt x="39" y="28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37" y="18"/>
                      <a:pt x="37" y="18"/>
                      <a:pt x="37" y="18"/>
                    </a:cubicBezTo>
                    <a:cubicBezTo>
                      <a:pt x="30" y="25"/>
                      <a:pt x="30" y="25"/>
                      <a:pt x="30" y="25"/>
                    </a:cubicBezTo>
                    <a:close/>
                    <a:moveTo>
                      <a:pt x="87" y="57"/>
                    </a:moveTo>
                    <a:cubicBezTo>
                      <a:pt x="87" y="57"/>
                      <a:pt x="87" y="57"/>
                      <a:pt x="87" y="57"/>
                    </a:cubicBezTo>
                    <a:cubicBezTo>
                      <a:pt x="110" y="80"/>
                      <a:pt x="110" y="80"/>
                      <a:pt x="110" y="80"/>
                    </a:cubicBezTo>
                    <a:cubicBezTo>
                      <a:pt x="111" y="81"/>
                      <a:pt x="111" y="84"/>
                      <a:pt x="110" y="85"/>
                    </a:cubicBezTo>
                    <a:cubicBezTo>
                      <a:pt x="84" y="111"/>
                      <a:pt x="84" y="111"/>
                      <a:pt x="84" y="111"/>
                    </a:cubicBezTo>
                    <a:cubicBezTo>
                      <a:pt x="83" y="112"/>
                      <a:pt x="80" y="112"/>
                      <a:pt x="79" y="111"/>
                    </a:cubicBezTo>
                    <a:cubicBezTo>
                      <a:pt x="79" y="111"/>
                      <a:pt x="79" y="111"/>
                      <a:pt x="79" y="111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34" y="111"/>
                      <a:pt x="34" y="111"/>
                      <a:pt x="34" y="111"/>
                    </a:cubicBezTo>
                    <a:cubicBezTo>
                      <a:pt x="33" y="111"/>
                      <a:pt x="32" y="112"/>
                      <a:pt x="31" y="112"/>
                    </a:cubicBezTo>
                    <a:cubicBezTo>
                      <a:pt x="5" y="112"/>
                      <a:pt x="5" y="112"/>
                      <a:pt x="5" y="112"/>
                    </a:cubicBezTo>
                    <a:cubicBezTo>
                      <a:pt x="2" y="112"/>
                      <a:pt x="1" y="110"/>
                      <a:pt x="1" y="108"/>
                    </a:cubicBezTo>
                    <a:cubicBezTo>
                      <a:pt x="1" y="99"/>
                      <a:pt x="1" y="90"/>
                      <a:pt x="1" y="82"/>
                    </a:cubicBezTo>
                    <a:cubicBezTo>
                      <a:pt x="1" y="81"/>
                      <a:pt x="1" y="80"/>
                      <a:pt x="2" y="79"/>
                    </a:cubicBezTo>
                    <a:cubicBezTo>
                      <a:pt x="24" y="56"/>
                      <a:pt x="24" y="56"/>
                      <a:pt x="24" y="56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0" y="32"/>
                      <a:pt x="0" y="30"/>
                      <a:pt x="2" y="28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9" y="1"/>
                      <a:pt x="31" y="1"/>
                      <a:pt x="33" y="3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76" y="5"/>
                      <a:pt x="76" y="5"/>
                      <a:pt x="76" y="5"/>
                    </a:cubicBezTo>
                    <a:cubicBezTo>
                      <a:pt x="80" y="0"/>
                      <a:pt x="88" y="1"/>
                      <a:pt x="92" y="5"/>
                    </a:cubicBezTo>
                    <a:cubicBezTo>
                      <a:pt x="97" y="10"/>
                      <a:pt x="108" y="18"/>
                      <a:pt x="110" y="24"/>
                    </a:cubicBezTo>
                    <a:cubicBezTo>
                      <a:pt x="112" y="29"/>
                      <a:pt x="111" y="33"/>
                      <a:pt x="108" y="37"/>
                    </a:cubicBezTo>
                    <a:cubicBezTo>
                      <a:pt x="87" y="57"/>
                      <a:pt x="87" y="57"/>
                      <a:pt x="87" y="57"/>
                    </a:cubicBezTo>
                    <a:close/>
                    <a:moveTo>
                      <a:pt x="62" y="82"/>
                    </a:moveTo>
                    <a:cubicBezTo>
                      <a:pt x="62" y="82"/>
                      <a:pt x="62" y="82"/>
                      <a:pt x="62" y="82"/>
                    </a:cubicBezTo>
                    <a:cubicBezTo>
                      <a:pt x="82" y="102"/>
                      <a:pt x="82" y="102"/>
                      <a:pt x="82" y="102"/>
                    </a:cubicBezTo>
                    <a:cubicBezTo>
                      <a:pt x="101" y="82"/>
                      <a:pt x="101" y="82"/>
                      <a:pt x="101" y="82"/>
                    </a:cubicBezTo>
                    <a:cubicBezTo>
                      <a:pt x="98" y="79"/>
                      <a:pt x="98" y="79"/>
                      <a:pt x="98" y="79"/>
                    </a:cubicBezTo>
                    <a:cubicBezTo>
                      <a:pt x="91" y="86"/>
                      <a:pt x="91" y="86"/>
                      <a:pt x="91" y="86"/>
                    </a:cubicBezTo>
                    <a:cubicBezTo>
                      <a:pt x="90" y="87"/>
                      <a:pt x="88" y="87"/>
                      <a:pt x="87" y="86"/>
                    </a:cubicBezTo>
                    <a:cubicBezTo>
                      <a:pt x="86" y="85"/>
                      <a:pt x="86" y="84"/>
                      <a:pt x="87" y="83"/>
                    </a:cubicBezTo>
                    <a:cubicBezTo>
                      <a:pt x="94" y="76"/>
                      <a:pt x="94" y="76"/>
                      <a:pt x="94" y="76"/>
                    </a:cubicBezTo>
                    <a:cubicBezTo>
                      <a:pt x="89" y="70"/>
                      <a:pt x="89" y="70"/>
                      <a:pt x="89" y="70"/>
                    </a:cubicBezTo>
                    <a:cubicBezTo>
                      <a:pt x="85" y="73"/>
                      <a:pt x="85" y="73"/>
                      <a:pt x="85" y="73"/>
                    </a:cubicBezTo>
                    <a:cubicBezTo>
                      <a:pt x="84" y="74"/>
                      <a:pt x="83" y="74"/>
                      <a:pt x="82" y="73"/>
                    </a:cubicBezTo>
                    <a:cubicBezTo>
                      <a:pt x="81" y="72"/>
                      <a:pt x="81" y="71"/>
                      <a:pt x="82" y="70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2" y="63"/>
                      <a:pt x="82" y="63"/>
                      <a:pt x="82" y="63"/>
                    </a:cubicBezTo>
                    <a:cubicBezTo>
                      <a:pt x="62" y="82"/>
                      <a:pt x="62" y="82"/>
                      <a:pt x="62" y="82"/>
                    </a:cubicBezTo>
                    <a:close/>
                    <a:moveTo>
                      <a:pt x="23" y="97"/>
                    </a:moveTo>
                    <a:cubicBezTo>
                      <a:pt x="23" y="97"/>
                      <a:pt x="23" y="97"/>
                      <a:pt x="23" y="97"/>
                    </a:cubicBezTo>
                    <a:cubicBezTo>
                      <a:pt x="44" y="76"/>
                      <a:pt x="65" y="56"/>
                      <a:pt x="85" y="35"/>
                    </a:cubicBezTo>
                    <a:cubicBezTo>
                      <a:pt x="82" y="33"/>
                      <a:pt x="80" y="30"/>
                      <a:pt x="77" y="27"/>
                    </a:cubicBezTo>
                    <a:cubicBezTo>
                      <a:pt x="16" y="89"/>
                      <a:pt x="16" y="89"/>
                      <a:pt x="16" y="89"/>
                    </a:cubicBezTo>
                    <a:cubicBezTo>
                      <a:pt x="23" y="97"/>
                      <a:pt x="23" y="97"/>
                      <a:pt x="23" y="97"/>
                    </a:cubicBezTo>
                    <a:close/>
                    <a:moveTo>
                      <a:pt x="90" y="33"/>
                    </a:moveTo>
                    <a:cubicBezTo>
                      <a:pt x="90" y="33"/>
                      <a:pt x="90" y="33"/>
                      <a:pt x="90" y="33"/>
                    </a:cubicBezTo>
                    <a:cubicBezTo>
                      <a:pt x="90" y="34"/>
                      <a:pt x="90" y="34"/>
                      <a:pt x="90" y="34"/>
                    </a:cubicBezTo>
                    <a:cubicBezTo>
                      <a:pt x="90" y="34"/>
                      <a:pt x="90" y="34"/>
                      <a:pt x="90" y="34"/>
                    </a:cubicBezTo>
                    <a:cubicBezTo>
                      <a:pt x="90" y="34"/>
                      <a:pt x="90" y="34"/>
                      <a:pt x="90" y="34"/>
                    </a:cubicBezTo>
                    <a:cubicBezTo>
                      <a:pt x="90" y="34"/>
                      <a:pt x="90" y="34"/>
                      <a:pt x="90" y="34"/>
                    </a:cubicBezTo>
                    <a:cubicBezTo>
                      <a:pt x="95" y="38"/>
                      <a:pt x="95" y="38"/>
                      <a:pt x="95" y="38"/>
                    </a:cubicBezTo>
                    <a:cubicBezTo>
                      <a:pt x="102" y="31"/>
                      <a:pt x="102" y="31"/>
                      <a:pt x="102" y="31"/>
                    </a:cubicBezTo>
                    <a:cubicBezTo>
                      <a:pt x="103" y="30"/>
                      <a:pt x="103" y="28"/>
                      <a:pt x="102" y="26"/>
                    </a:cubicBezTo>
                    <a:cubicBezTo>
                      <a:pt x="97" y="21"/>
                      <a:pt x="91" y="16"/>
                      <a:pt x="86" y="11"/>
                    </a:cubicBezTo>
                    <a:cubicBezTo>
                      <a:pt x="85" y="9"/>
                      <a:pt x="83" y="9"/>
                      <a:pt x="82" y="10"/>
                    </a:cubicBezTo>
                    <a:cubicBezTo>
                      <a:pt x="74" y="18"/>
                      <a:pt x="74" y="18"/>
                      <a:pt x="74" y="18"/>
                    </a:cubicBezTo>
                    <a:cubicBezTo>
                      <a:pt x="79" y="22"/>
                      <a:pt x="79" y="22"/>
                      <a:pt x="79" y="22"/>
                    </a:cubicBezTo>
                    <a:cubicBezTo>
                      <a:pt x="79" y="22"/>
                      <a:pt x="79" y="22"/>
                      <a:pt x="79" y="22"/>
                    </a:cubicBezTo>
                    <a:cubicBezTo>
                      <a:pt x="79" y="22"/>
                      <a:pt x="79" y="22"/>
                      <a:pt x="79" y="22"/>
                    </a:cubicBezTo>
                    <a:cubicBezTo>
                      <a:pt x="79" y="22"/>
                      <a:pt x="79" y="22"/>
                      <a:pt x="79" y="22"/>
                    </a:cubicBezTo>
                    <a:cubicBezTo>
                      <a:pt x="79" y="22"/>
                      <a:pt x="79" y="22"/>
                      <a:pt x="79" y="22"/>
                    </a:cubicBezTo>
                    <a:cubicBezTo>
                      <a:pt x="79" y="22"/>
                      <a:pt x="79" y="22"/>
                      <a:pt x="79" y="22"/>
                    </a:cubicBezTo>
                    <a:cubicBezTo>
                      <a:pt x="79" y="22"/>
                      <a:pt x="79" y="22"/>
                      <a:pt x="79" y="22"/>
                    </a:cubicBezTo>
                    <a:cubicBezTo>
                      <a:pt x="90" y="33"/>
                      <a:pt x="90" y="33"/>
                      <a:pt x="90" y="33"/>
                    </a:cubicBezTo>
                    <a:cubicBezTo>
                      <a:pt x="90" y="33"/>
                      <a:pt x="90" y="33"/>
                      <a:pt x="90" y="33"/>
                    </a:cubicBezTo>
                    <a:cubicBezTo>
                      <a:pt x="90" y="33"/>
                      <a:pt x="90" y="33"/>
                      <a:pt x="90" y="33"/>
                    </a:cubicBezTo>
                    <a:close/>
                    <a:moveTo>
                      <a:pt x="88" y="39"/>
                    </a:moveTo>
                    <a:cubicBezTo>
                      <a:pt x="88" y="39"/>
                      <a:pt x="88" y="39"/>
                      <a:pt x="88" y="39"/>
                    </a:cubicBezTo>
                    <a:cubicBezTo>
                      <a:pt x="68" y="59"/>
                      <a:pt x="47" y="80"/>
                      <a:pt x="27" y="100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91" y="42"/>
                      <a:pt x="91" y="42"/>
                      <a:pt x="91" y="42"/>
                    </a:cubicBezTo>
                    <a:cubicBezTo>
                      <a:pt x="88" y="39"/>
                      <a:pt x="88" y="39"/>
                      <a:pt x="88" y="39"/>
                    </a:cubicBezTo>
                    <a:close/>
                    <a:moveTo>
                      <a:pt x="12" y="86"/>
                    </a:moveTo>
                    <a:cubicBezTo>
                      <a:pt x="12" y="86"/>
                      <a:pt x="12" y="86"/>
                      <a:pt x="12" y="86"/>
                    </a:cubicBezTo>
                    <a:cubicBezTo>
                      <a:pt x="74" y="24"/>
                      <a:pt x="74" y="24"/>
                      <a:pt x="74" y="24"/>
                    </a:cubicBezTo>
                    <a:cubicBezTo>
                      <a:pt x="71" y="21"/>
                      <a:pt x="71" y="21"/>
                      <a:pt x="71" y="21"/>
                    </a:cubicBezTo>
                    <a:cubicBezTo>
                      <a:pt x="9" y="83"/>
                      <a:pt x="9" y="83"/>
                      <a:pt x="9" y="83"/>
                    </a:cubicBezTo>
                    <a:cubicBezTo>
                      <a:pt x="12" y="86"/>
                      <a:pt x="12" y="86"/>
                      <a:pt x="12" y="86"/>
                    </a:cubicBezTo>
                    <a:close/>
                    <a:moveTo>
                      <a:pt x="9" y="89"/>
                    </a:moveTo>
                    <a:cubicBezTo>
                      <a:pt x="9" y="89"/>
                      <a:pt x="9" y="89"/>
                      <a:pt x="9" y="89"/>
                    </a:cubicBezTo>
                    <a:cubicBezTo>
                      <a:pt x="9" y="94"/>
                      <a:pt x="9" y="99"/>
                      <a:pt x="9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9" y="89"/>
                      <a:pt x="9" y="89"/>
                      <a:pt x="9" y="8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+mn-lt"/>
                </a:endParaRP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70CAF418-212E-4C1F-94AB-339D48B98B26}"/>
                </a:ext>
              </a:extLst>
            </p:cNvPr>
            <p:cNvGrpSpPr/>
            <p:nvPr/>
          </p:nvGrpSpPr>
          <p:grpSpPr>
            <a:xfrm>
              <a:off x="6096794" y="2834471"/>
              <a:ext cx="719137" cy="719138"/>
              <a:chOff x="-5235083" y="4247759"/>
              <a:chExt cx="719137" cy="719138"/>
            </a:xfrm>
          </p:grpSpPr>
          <p:sp>
            <p:nvSpPr>
              <p:cNvPr id="28" name="椭圆 197">
                <a:extLst>
                  <a:ext uri="{FF2B5EF4-FFF2-40B4-BE49-F238E27FC236}">
                    <a16:creationId xmlns:a16="http://schemas.microsoft.com/office/drawing/2014/main" xmlns="" id="{AABE3DCC-0B6C-47AF-AAEE-EE866331CD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5235083" y="4247759"/>
                <a:ext cx="719137" cy="719138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1000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Freeform 18">
                <a:extLst>
                  <a:ext uri="{FF2B5EF4-FFF2-40B4-BE49-F238E27FC236}">
                    <a16:creationId xmlns:a16="http://schemas.microsoft.com/office/drawing/2014/main" xmlns="" id="{D58A399A-1B32-417C-BA84-AF1C270A07F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5042996" y="4498584"/>
                <a:ext cx="333375" cy="233363"/>
              </a:xfrm>
              <a:custGeom>
                <a:avLst/>
                <a:gdLst>
                  <a:gd name="T0" fmla="*/ 16 w 128"/>
                  <a:gd name="T1" fmla="*/ 0 h 90"/>
                  <a:gd name="T2" fmla="*/ 116 w 128"/>
                  <a:gd name="T3" fmla="*/ 4 h 90"/>
                  <a:gd name="T4" fmla="*/ 116 w 128"/>
                  <a:gd name="T5" fmla="*/ 74 h 90"/>
                  <a:gd name="T6" fmla="*/ 112 w 128"/>
                  <a:gd name="T7" fmla="*/ 78 h 90"/>
                  <a:gd name="T8" fmla="*/ 12 w 128"/>
                  <a:gd name="T9" fmla="*/ 74 h 90"/>
                  <a:gd name="T10" fmla="*/ 12 w 128"/>
                  <a:gd name="T11" fmla="*/ 4 h 90"/>
                  <a:gd name="T12" fmla="*/ 30 w 128"/>
                  <a:gd name="T13" fmla="*/ 51 h 90"/>
                  <a:gd name="T14" fmla="*/ 30 w 128"/>
                  <a:gd name="T15" fmla="*/ 51 h 90"/>
                  <a:gd name="T16" fmla="*/ 43 w 128"/>
                  <a:gd name="T17" fmla="*/ 53 h 90"/>
                  <a:gd name="T18" fmla="*/ 43 w 128"/>
                  <a:gd name="T19" fmla="*/ 64 h 90"/>
                  <a:gd name="T20" fmla="*/ 41 w 128"/>
                  <a:gd name="T21" fmla="*/ 66 h 90"/>
                  <a:gd name="T22" fmla="*/ 28 w 128"/>
                  <a:gd name="T23" fmla="*/ 64 h 90"/>
                  <a:gd name="T24" fmla="*/ 28 w 128"/>
                  <a:gd name="T25" fmla="*/ 53 h 90"/>
                  <a:gd name="T26" fmla="*/ 49 w 128"/>
                  <a:gd name="T27" fmla="*/ 40 h 90"/>
                  <a:gd name="T28" fmla="*/ 49 w 128"/>
                  <a:gd name="T29" fmla="*/ 40 h 90"/>
                  <a:gd name="T30" fmla="*/ 62 w 128"/>
                  <a:gd name="T31" fmla="*/ 43 h 90"/>
                  <a:gd name="T32" fmla="*/ 62 w 128"/>
                  <a:gd name="T33" fmla="*/ 64 h 90"/>
                  <a:gd name="T34" fmla="*/ 59 w 128"/>
                  <a:gd name="T35" fmla="*/ 66 h 90"/>
                  <a:gd name="T36" fmla="*/ 47 w 128"/>
                  <a:gd name="T37" fmla="*/ 64 h 90"/>
                  <a:gd name="T38" fmla="*/ 47 w 128"/>
                  <a:gd name="T39" fmla="*/ 43 h 90"/>
                  <a:gd name="T40" fmla="*/ 57 w 128"/>
                  <a:gd name="T41" fmla="*/ 45 h 90"/>
                  <a:gd name="T42" fmla="*/ 52 w 128"/>
                  <a:gd name="T43" fmla="*/ 45 h 90"/>
                  <a:gd name="T44" fmla="*/ 57 w 128"/>
                  <a:gd name="T45" fmla="*/ 61 h 90"/>
                  <a:gd name="T46" fmla="*/ 68 w 128"/>
                  <a:gd name="T47" fmla="*/ 30 h 90"/>
                  <a:gd name="T48" fmla="*/ 68 w 128"/>
                  <a:gd name="T49" fmla="*/ 30 h 90"/>
                  <a:gd name="T50" fmla="*/ 81 w 128"/>
                  <a:gd name="T51" fmla="*/ 32 h 90"/>
                  <a:gd name="T52" fmla="*/ 81 w 128"/>
                  <a:gd name="T53" fmla="*/ 64 h 90"/>
                  <a:gd name="T54" fmla="*/ 78 w 128"/>
                  <a:gd name="T55" fmla="*/ 66 h 90"/>
                  <a:gd name="T56" fmla="*/ 66 w 128"/>
                  <a:gd name="T57" fmla="*/ 64 h 90"/>
                  <a:gd name="T58" fmla="*/ 66 w 128"/>
                  <a:gd name="T59" fmla="*/ 32 h 90"/>
                  <a:gd name="T60" fmla="*/ 76 w 128"/>
                  <a:gd name="T61" fmla="*/ 35 h 90"/>
                  <a:gd name="T62" fmla="*/ 71 w 128"/>
                  <a:gd name="T63" fmla="*/ 35 h 90"/>
                  <a:gd name="T64" fmla="*/ 76 w 128"/>
                  <a:gd name="T65" fmla="*/ 61 h 90"/>
                  <a:gd name="T66" fmla="*/ 87 w 128"/>
                  <a:gd name="T67" fmla="*/ 19 h 90"/>
                  <a:gd name="T68" fmla="*/ 87 w 128"/>
                  <a:gd name="T69" fmla="*/ 19 h 90"/>
                  <a:gd name="T70" fmla="*/ 100 w 128"/>
                  <a:gd name="T71" fmla="*/ 22 h 90"/>
                  <a:gd name="T72" fmla="*/ 100 w 128"/>
                  <a:gd name="T73" fmla="*/ 64 h 90"/>
                  <a:gd name="T74" fmla="*/ 97 w 128"/>
                  <a:gd name="T75" fmla="*/ 66 h 90"/>
                  <a:gd name="T76" fmla="*/ 85 w 128"/>
                  <a:gd name="T77" fmla="*/ 64 h 90"/>
                  <a:gd name="T78" fmla="*/ 85 w 128"/>
                  <a:gd name="T79" fmla="*/ 22 h 90"/>
                  <a:gd name="T80" fmla="*/ 95 w 128"/>
                  <a:gd name="T81" fmla="*/ 24 h 90"/>
                  <a:gd name="T82" fmla="*/ 89 w 128"/>
                  <a:gd name="T83" fmla="*/ 24 h 90"/>
                  <a:gd name="T84" fmla="*/ 95 w 128"/>
                  <a:gd name="T85" fmla="*/ 61 h 90"/>
                  <a:gd name="T86" fmla="*/ 38 w 128"/>
                  <a:gd name="T87" fmla="*/ 55 h 90"/>
                  <a:gd name="T88" fmla="*/ 33 w 128"/>
                  <a:gd name="T89" fmla="*/ 55 h 90"/>
                  <a:gd name="T90" fmla="*/ 38 w 128"/>
                  <a:gd name="T91" fmla="*/ 61 h 90"/>
                  <a:gd name="T92" fmla="*/ 4 w 128"/>
                  <a:gd name="T93" fmla="*/ 90 h 90"/>
                  <a:gd name="T94" fmla="*/ 0 w 128"/>
                  <a:gd name="T95" fmla="*/ 86 h 90"/>
                  <a:gd name="T96" fmla="*/ 124 w 128"/>
                  <a:gd name="T97" fmla="*/ 82 h 90"/>
                  <a:gd name="T98" fmla="*/ 124 w 128"/>
                  <a:gd name="T99" fmla="*/ 90 h 90"/>
                  <a:gd name="T100" fmla="*/ 108 w 128"/>
                  <a:gd name="T101" fmla="*/ 8 h 90"/>
                  <a:gd name="T102" fmla="*/ 20 w 128"/>
                  <a:gd name="T103" fmla="*/ 8 h 90"/>
                  <a:gd name="T104" fmla="*/ 108 w 128"/>
                  <a:gd name="T105" fmla="*/ 7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8" h="90"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14" y="0"/>
                      <a:pt x="116" y="2"/>
                      <a:pt x="116" y="4"/>
                    </a:cubicBezTo>
                    <a:cubicBezTo>
                      <a:pt x="116" y="5"/>
                      <a:pt x="116" y="5"/>
                      <a:pt x="116" y="5"/>
                    </a:cubicBezTo>
                    <a:cubicBezTo>
                      <a:pt x="116" y="74"/>
                      <a:pt x="116" y="74"/>
                      <a:pt x="116" y="74"/>
                    </a:cubicBezTo>
                    <a:cubicBezTo>
                      <a:pt x="116" y="77"/>
                      <a:pt x="114" y="78"/>
                      <a:pt x="112" y="78"/>
                    </a:cubicBezTo>
                    <a:cubicBezTo>
                      <a:pt x="112" y="78"/>
                      <a:pt x="112" y="78"/>
                      <a:pt x="112" y="78"/>
                    </a:cubicBezTo>
                    <a:cubicBezTo>
                      <a:pt x="16" y="78"/>
                      <a:pt x="16" y="78"/>
                      <a:pt x="16" y="78"/>
                    </a:cubicBezTo>
                    <a:cubicBezTo>
                      <a:pt x="13" y="78"/>
                      <a:pt x="12" y="77"/>
                      <a:pt x="12" y="74"/>
                    </a:cubicBezTo>
                    <a:cubicBezTo>
                      <a:pt x="12" y="74"/>
                      <a:pt x="12" y="74"/>
                      <a:pt x="12" y="7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2"/>
                      <a:pt x="13" y="0"/>
                      <a:pt x="16" y="0"/>
                    </a:cubicBezTo>
                    <a:close/>
                    <a:moveTo>
                      <a:pt x="30" y="51"/>
                    </a:moveTo>
                    <a:cubicBezTo>
                      <a:pt x="30" y="51"/>
                      <a:pt x="30" y="51"/>
                      <a:pt x="30" y="51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2" y="51"/>
                      <a:pt x="43" y="52"/>
                      <a:pt x="43" y="53"/>
                    </a:cubicBezTo>
                    <a:cubicBezTo>
                      <a:pt x="43" y="53"/>
                      <a:pt x="43" y="53"/>
                      <a:pt x="43" y="53"/>
                    </a:cubicBezTo>
                    <a:cubicBezTo>
                      <a:pt x="43" y="64"/>
                      <a:pt x="43" y="64"/>
                      <a:pt x="43" y="64"/>
                    </a:cubicBezTo>
                    <a:cubicBezTo>
                      <a:pt x="43" y="65"/>
                      <a:pt x="42" y="66"/>
                      <a:pt x="41" y="66"/>
                    </a:cubicBezTo>
                    <a:cubicBezTo>
                      <a:pt x="41" y="66"/>
                      <a:pt x="41" y="66"/>
                      <a:pt x="41" y="66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29" y="66"/>
                      <a:pt x="28" y="65"/>
                      <a:pt x="28" y="64"/>
                    </a:cubicBezTo>
                    <a:cubicBezTo>
                      <a:pt x="28" y="64"/>
                      <a:pt x="28" y="64"/>
                      <a:pt x="28" y="64"/>
                    </a:cubicBezTo>
                    <a:cubicBezTo>
                      <a:pt x="28" y="53"/>
                      <a:pt x="28" y="53"/>
                      <a:pt x="28" y="53"/>
                    </a:cubicBezTo>
                    <a:cubicBezTo>
                      <a:pt x="28" y="52"/>
                      <a:pt x="29" y="51"/>
                      <a:pt x="30" y="51"/>
                    </a:cubicBezTo>
                    <a:close/>
                    <a:moveTo>
                      <a:pt x="49" y="40"/>
                    </a:moveTo>
                    <a:cubicBezTo>
                      <a:pt x="49" y="40"/>
                      <a:pt x="49" y="40"/>
                      <a:pt x="49" y="40"/>
                    </a:cubicBezTo>
                    <a:cubicBezTo>
                      <a:pt x="49" y="40"/>
                      <a:pt x="49" y="40"/>
                      <a:pt x="49" y="40"/>
                    </a:cubicBezTo>
                    <a:cubicBezTo>
                      <a:pt x="59" y="40"/>
                      <a:pt x="59" y="40"/>
                      <a:pt x="59" y="40"/>
                    </a:cubicBezTo>
                    <a:cubicBezTo>
                      <a:pt x="61" y="40"/>
                      <a:pt x="62" y="41"/>
                      <a:pt x="62" y="43"/>
                    </a:cubicBezTo>
                    <a:cubicBezTo>
                      <a:pt x="62" y="43"/>
                      <a:pt x="62" y="43"/>
                      <a:pt x="62" y="43"/>
                    </a:cubicBezTo>
                    <a:cubicBezTo>
                      <a:pt x="62" y="64"/>
                      <a:pt x="62" y="64"/>
                      <a:pt x="62" y="64"/>
                    </a:cubicBezTo>
                    <a:cubicBezTo>
                      <a:pt x="62" y="65"/>
                      <a:pt x="61" y="66"/>
                      <a:pt x="59" y="66"/>
                    </a:cubicBezTo>
                    <a:cubicBezTo>
                      <a:pt x="59" y="66"/>
                      <a:pt x="59" y="66"/>
                      <a:pt x="59" y="66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48" y="66"/>
                      <a:pt x="47" y="65"/>
                      <a:pt x="47" y="64"/>
                    </a:cubicBezTo>
                    <a:cubicBezTo>
                      <a:pt x="47" y="64"/>
                      <a:pt x="47" y="64"/>
                      <a:pt x="47" y="64"/>
                    </a:cubicBezTo>
                    <a:cubicBezTo>
                      <a:pt x="47" y="43"/>
                      <a:pt x="47" y="43"/>
                      <a:pt x="47" y="43"/>
                    </a:cubicBezTo>
                    <a:cubicBezTo>
                      <a:pt x="47" y="41"/>
                      <a:pt x="48" y="40"/>
                      <a:pt x="49" y="40"/>
                    </a:cubicBezTo>
                    <a:close/>
                    <a:moveTo>
                      <a:pt x="57" y="45"/>
                    </a:moveTo>
                    <a:cubicBezTo>
                      <a:pt x="57" y="45"/>
                      <a:pt x="57" y="45"/>
                      <a:pt x="57" y="45"/>
                    </a:cubicBezTo>
                    <a:cubicBezTo>
                      <a:pt x="52" y="45"/>
                      <a:pt x="52" y="45"/>
                      <a:pt x="52" y="45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57" y="61"/>
                      <a:pt x="57" y="61"/>
                      <a:pt x="57" y="61"/>
                    </a:cubicBezTo>
                    <a:cubicBezTo>
                      <a:pt x="57" y="45"/>
                      <a:pt x="57" y="45"/>
                      <a:pt x="57" y="45"/>
                    </a:cubicBezTo>
                    <a:close/>
                    <a:moveTo>
                      <a:pt x="68" y="30"/>
                    </a:moveTo>
                    <a:cubicBezTo>
                      <a:pt x="68" y="30"/>
                      <a:pt x="68" y="30"/>
                      <a:pt x="68" y="30"/>
                    </a:cubicBezTo>
                    <a:cubicBezTo>
                      <a:pt x="68" y="30"/>
                      <a:pt x="68" y="30"/>
                      <a:pt x="68" y="30"/>
                    </a:cubicBezTo>
                    <a:cubicBezTo>
                      <a:pt x="78" y="30"/>
                      <a:pt x="78" y="30"/>
                      <a:pt x="78" y="30"/>
                    </a:cubicBezTo>
                    <a:cubicBezTo>
                      <a:pt x="80" y="30"/>
                      <a:pt x="81" y="31"/>
                      <a:pt x="81" y="32"/>
                    </a:cubicBezTo>
                    <a:cubicBezTo>
                      <a:pt x="81" y="32"/>
                      <a:pt x="81" y="32"/>
                      <a:pt x="81" y="32"/>
                    </a:cubicBezTo>
                    <a:cubicBezTo>
                      <a:pt x="81" y="64"/>
                      <a:pt x="81" y="64"/>
                      <a:pt x="81" y="64"/>
                    </a:cubicBezTo>
                    <a:cubicBezTo>
                      <a:pt x="81" y="65"/>
                      <a:pt x="80" y="66"/>
                      <a:pt x="78" y="66"/>
                    </a:cubicBezTo>
                    <a:cubicBezTo>
                      <a:pt x="78" y="66"/>
                      <a:pt x="78" y="66"/>
                      <a:pt x="78" y="66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67" y="66"/>
                      <a:pt x="66" y="65"/>
                      <a:pt x="66" y="64"/>
                    </a:cubicBezTo>
                    <a:cubicBezTo>
                      <a:pt x="66" y="64"/>
                      <a:pt x="66" y="64"/>
                      <a:pt x="66" y="64"/>
                    </a:cubicBezTo>
                    <a:cubicBezTo>
                      <a:pt x="66" y="32"/>
                      <a:pt x="66" y="32"/>
                      <a:pt x="66" y="32"/>
                    </a:cubicBezTo>
                    <a:cubicBezTo>
                      <a:pt x="66" y="31"/>
                      <a:pt x="67" y="30"/>
                      <a:pt x="68" y="30"/>
                    </a:cubicBezTo>
                    <a:close/>
                    <a:moveTo>
                      <a:pt x="76" y="35"/>
                    </a:moveTo>
                    <a:cubicBezTo>
                      <a:pt x="76" y="35"/>
                      <a:pt x="76" y="35"/>
                      <a:pt x="76" y="35"/>
                    </a:cubicBezTo>
                    <a:cubicBezTo>
                      <a:pt x="71" y="35"/>
                      <a:pt x="71" y="35"/>
                      <a:pt x="71" y="35"/>
                    </a:cubicBezTo>
                    <a:cubicBezTo>
                      <a:pt x="71" y="61"/>
                      <a:pt x="71" y="61"/>
                      <a:pt x="71" y="61"/>
                    </a:cubicBezTo>
                    <a:cubicBezTo>
                      <a:pt x="76" y="61"/>
                      <a:pt x="76" y="61"/>
                      <a:pt x="76" y="61"/>
                    </a:cubicBezTo>
                    <a:cubicBezTo>
                      <a:pt x="76" y="35"/>
                      <a:pt x="76" y="35"/>
                      <a:pt x="76" y="35"/>
                    </a:cubicBezTo>
                    <a:close/>
                    <a:moveTo>
                      <a:pt x="87" y="19"/>
                    </a:moveTo>
                    <a:cubicBezTo>
                      <a:pt x="87" y="19"/>
                      <a:pt x="87" y="19"/>
                      <a:pt x="87" y="19"/>
                    </a:cubicBezTo>
                    <a:cubicBezTo>
                      <a:pt x="87" y="19"/>
                      <a:pt x="87" y="19"/>
                      <a:pt x="87" y="19"/>
                    </a:cubicBezTo>
                    <a:cubicBezTo>
                      <a:pt x="97" y="19"/>
                      <a:pt x="97" y="19"/>
                      <a:pt x="97" y="19"/>
                    </a:cubicBezTo>
                    <a:cubicBezTo>
                      <a:pt x="99" y="19"/>
                      <a:pt x="100" y="20"/>
                      <a:pt x="100" y="22"/>
                    </a:cubicBezTo>
                    <a:cubicBezTo>
                      <a:pt x="100" y="22"/>
                      <a:pt x="100" y="22"/>
                      <a:pt x="100" y="22"/>
                    </a:cubicBezTo>
                    <a:cubicBezTo>
                      <a:pt x="100" y="64"/>
                      <a:pt x="100" y="64"/>
                      <a:pt x="100" y="64"/>
                    </a:cubicBezTo>
                    <a:cubicBezTo>
                      <a:pt x="100" y="65"/>
                      <a:pt x="99" y="66"/>
                      <a:pt x="97" y="66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87" y="66"/>
                      <a:pt x="87" y="66"/>
                      <a:pt x="87" y="66"/>
                    </a:cubicBezTo>
                    <a:cubicBezTo>
                      <a:pt x="86" y="66"/>
                      <a:pt x="85" y="65"/>
                      <a:pt x="85" y="64"/>
                    </a:cubicBezTo>
                    <a:cubicBezTo>
                      <a:pt x="85" y="64"/>
                      <a:pt x="85" y="64"/>
                      <a:pt x="85" y="64"/>
                    </a:cubicBezTo>
                    <a:cubicBezTo>
                      <a:pt x="85" y="22"/>
                      <a:pt x="85" y="22"/>
                      <a:pt x="85" y="22"/>
                    </a:cubicBezTo>
                    <a:cubicBezTo>
                      <a:pt x="85" y="20"/>
                      <a:pt x="86" y="19"/>
                      <a:pt x="87" y="19"/>
                    </a:cubicBezTo>
                    <a:close/>
                    <a:moveTo>
                      <a:pt x="95" y="24"/>
                    </a:moveTo>
                    <a:cubicBezTo>
                      <a:pt x="95" y="24"/>
                      <a:pt x="95" y="24"/>
                      <a:pt x="95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61"/>
                      <a:pt x="89" y="61"/>
                      <a:pt x="89" y="61"/>
                    </a:cubicBezTo>
                    <a:cubicBezTo>
                      <a:pt x="95" y="61"/>
                      <a:pt x="95" y="61"/>
                      <a:pt x="95" y="61"/>
                    </a:cubicBezTo>
                    <a:cubicBezTo>
                      <a:pt x="95" y="24"/>
                      <a:pt x="95" y="24"/>
                      <a:pt x="95" y="24"/>
                    </a:cubicBezTo>
                    <a:close/>
                    <a:moveTo>
                      <a:pt x="38" y="55"/>
                    </a:moveTo>
                    <a:cubicBezTo>
                      <a:pt x="38" y="55"/>
                      <a:pt x="38" y="55"/>
                      <a:pt x="38" y="55"/>
                    </a:cubicBezTo>
                    <a:cubicBezTo>
                      <a:pt x="33" y="55"/>
                      <a:pt x="33" y="55"/>
                      <a:pt x="33" y="55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55"/>
                      <a:pt x="38" y="55"/>
                      <a:pt x="38" y="55"/>
                    </a:cubicBezTo>
                    <a:close/>
                    <a:moveTo>
                      <a:pt x="4" y="90"/>
                    </a:moveTo>
                    <a:cubicBezTo>
                      <a:pt x="4" y="90"/>
                      <a:pt x="4" y="90"/>
                      <a:pt x="4" y="90"/>
                    </a:cubicBezTo>
                    <a:cubicBezTo>
                      <a:pt x="2" y="90"/>
                      <a:pt x="0" y="88"/>
                      <a:pt x="0" y="86"/>
                    </a:cubicBezTo>
                    <a:cubicBezTo>
                      <a:pt x="0" y="84"/>
                      <a:pt x="2" y="82"/>
                      <a:pt x="4" y="82"/>
                    </a:cubicBezTo>
                    <a:cubicBezTo>
                      <a:pt x="124" y="82"/>
                      <a:pt x="124" y="82"/>
                      <a:pt x="124" y="82"/>
                    </a:cubicBezTo>
                    <a:cubicBezTo>
                      <a:pt x="126" y="82"/>
                      <a:pt x="128" y="84"/>
                      <a:pt x="128" y="86"/>
                    </a:cubicBezTo>
                    <a:cubicBezTo>
                      <a:pt x="128" y="88"/>
                      <a:pt x="126" y="90"/>
                      <a:pt x="124" y="90"/>
                    </a:cubicBezTo>
                    <a:cubicBezTo>
                      <a:pt x="4" y="90"/>
                      <a:pt x="4" y="90"/>
                      <a:pt x="4" y="90"/>
                    </a:cubicBezTo>
                    <a:close/>
                    <a:moveTo>
                      <a:pt x="108" y="8"/>
                    </a:moveTo>
                    <a:cubicBezTo>
                      <a:pt x="108" y="8"/>
                      <a:pt x="108" y="8"/>
                      <a:pt x="108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70"/>
                      <a:pt x="20" y="70"/>
                      <a:pt x="20" y="70"/>
                    </a:cubicBezTo>
                    <a:cubicBezTo>
                      <a:pt x="108" y="70"/>
                      <a:pt x="108" y="70"/>
                      <a:pt x="108" y="70"/>
                    </a:cubicBezTo>
                    <a:cubicBezTo>
                      <a:pt x="108" y="8"/>
                      <a:pt x="108" y="8"/>
                      <a:pt x="108" y="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+mn-lt"/>
                </a:endParaRP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976E0CF6-DE6D-4341-9E52-74CAF971FF78}"/>
                </a:ext>
              </a:extLst>
            </p:cNvPr>
            <p:cNvGrpSpPr/>
            <p:nvPr/>
          </p:nvGrpSpPr>
          <p:grpSpPr>
            <a:xfrm>
              <a:off x="6096793" y="3906115"/>
              <a:ext cx="719138" cy="720725"/>
              <a:chOff x="-2325196" y="4231884"/>
              <a:chExt cx="719138" cy="720725"/>
            </a:xfrm>
          </p:grpSpPr>
          <p:sp>
            <p:nvSpPr>
              <p:cNvPr id="33" name="椭圆 201">
                <a:extLst>
                  <a:ext uri="{FF2B5EF4-FFF2-40B4-BE49-F238E27FC236}">
                    <a16:creationId xmlns:a16="http://schemas.microsoft.com/office/drawing/2014/main" xmlns="" id="{77505993-5909-4B6F-9447-759A6961FF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325196" y="4231884"/>
                <a:ext cx="719138" cy="720725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10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34" name="Group 22">
                <a:extLst>
                  <a:ext uri="{FF2B5EF4-FFF2-40B4-BE49-F238E27FC236}">
                    <a16:creationId xmlns:a16="http://schemas.microsoft.com/office/drawing/2014/main" xmlns="" id="{4C1C92FE-1DC6-4F81-A20A-14FA8400AEFA}"/>
                  </a:ext>
                </a:extLst>
              </p:cNvPr>
              <p:cNvGrpSpPr/>
              <p:nvPr/>
            </p:nvGrpSpPr>
            <p:grpSpPr bwMode="auto">
              <a:xfrm>
                <a:off x="-2126362" y="4435074"/>
                <a:ext cx="320675" cy="320040"/>
                <a:chOff x="1792" y="2323"/>
                <a:chExt cx="246" cy="245"/>
              </a:xfrm>
              <a:solidFill>
                <a:schemeClr val="bg1"/>
              </a:solidFill>
            </p:grpSpPr>
            <p:sp>
              <p:nvSpPr>
                <p:cNvPr id="37" name="Freeform 18">
                  <a:extLst>
                    <a:ext uri="{FF2B5EF4-FFF2-40B4-BE49-F238E27FC236}">
                      <a16:creationId xmlns:a16="http://schemas.microsoft.com/office/drawing/2014/main" xmlns="" id="{9A8CFD81-E5E2-4A72-B2A4-7C347F75DA5E}"/>
                    </a:ext>
                  </a:extLst>
                </p:cNvPr>
                <p:cNvSpPr/>
                <p:nvPr/>
              </p:nvSpPr>
              <p:spPr bwMode="auto">
                <a:xfrm>
                  <a:off x="1941" y="2471"/>
                  <a:ext cx="97" cy="97"/>
                </a:xfrm>
                <a:custGeom>
                  <a:avLst/>
                  <a:gdLst>
                    <a:gd name="T0" fmla="*/ 40 w 44"/>
                    <a:gd name="T1" fmla="*/ 25 h 44"/>
                    <a:gd name="T2" fmla="*/ 15 w 44"/>
                    <a:gd name="T3" fmla="*/ 0 h 44"/>
                    <a:gd name="T4" fmla="*/ 0 w 44"/>
                    <a:gd name="T5" fmla="*/ 15 h 44"/>
                    <a:gd name="T6" fmla="*/ 25 w 44"/>
                    <a:gd name="T7" fmla="*/ 40 h 44"/>
                    <a:gd name="T8" fmla="*/ 40 w 44"/>
                    <a:gd name="T9" fmla="*/ 40 h 44"/>
                    <a:gd name="T10" fmla="*/ 40 w 44"/>
                    <a:gd name="T11" fmla="*/ 25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4" h="44">
                      <a:moveTo>
                        <a:pt x="40" y="25"/>
                      </a:move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1" y="6"/>
                        <a:pt x="6" y="11"/>
                        <a:pt x="0" y="15"/>
                      </a:cubicBezTo>
                      <a:cubicBezTo>
                        <a:pt x="25" y="40"/>
                        <a:pt x="25" y="40"/>
                        <a:pt x="25" y="40"/>
                      </a:cubicBezTo>
                      <a:cubicBezTo>
                        <a:pt x="29" y="44"/>
                        <a:pt x="36" y="44"/>
                        <a:pt x="40" y="40"/>
                      </a:cubicBezTo>
                      <a:cubicBezTo>
                        <a:pt x="44" y="36"/>
                        <a:pt x="44" y="29"/>
                        <a:pt x="40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  <a:latin typeface="+mn-lt"/>
                  </a:endParaRPr>
                </a:p>
              </p:txBody>
            </p:sp>
            <p:sp>
              <p:nvSpPr>
                <p:cNvPr id="38" name="Freeform 19">
                  <a:extLst>
                    <a:ext uri="{FF2B5EF4-FFF2-40B4-BE49-F238E27FC236}">
                      <a16:creationId xmlns:a16="http://schemas.microsoft.com/office/drawing/2014/main" xmlns="" id="{5B153715-A955-4424-9398-BD09BBDF141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792" y="2323"/>
                  <a:ext cx="182" cy="181"/>
                </a:xfrm>
                <a:custGeom>
                  <a:avLst/>
                  <a:gdLst>
                    <a:gd name="T0" fmla="*/ 82 w 82"/>
                    <a:gd name="T1" fmla="*/ 41 h 82"/>
                    <a:gd name="T2" fmla="*/ 41 w 82"/>
                    <a:gd name="T3" fmla="*/ 0 h 82"/>
                    <a:gd name="T4" fmla="*/ 0 w 82"/>
                    <a:gd name="T5" fmla="*/ 41 h 82"/>
                    <a:gd name="T6" fmla="*/ 41 w 82"/>
                    <a:gd name="T7" fmla="*/ 82 h 82"/>
                    <a:gd name="T8" fmla="*/ 82 w 82"/>
                    <a:gd name="T9" fmla="*/ 41 h 82"/>
                    <a:gd name="T10" fmla="*/ 41 w 82"/>
                    <a:gd name="T11" fmla="*/ 72 h 82"/>
                    <a:gd name="T12" fmla="*/ 11 w 82"/>
                    <a:gd name="T13" fmla="*/ 41 h 82"/>
                    <a:gd name="T14" fmla="*/ 41 w 82"/>
                    <a:gd name="T15" fmla="*/ 11 h 82"/>
                    <a:gd name="T16" fmla="*/ 72 w 82"/>
                    <a:gd name="T17" fmla="*/ 41 h 82"/>
                    <a:gd name="T18" fmla="*/ 41 w 82"/>
                    <a:gd name="T19" fmla="*/ 72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2" h="82">
                      <a:moveTo>
                        <a:pt x="82" y="41"/>
                      </a:moveTo>
                      <a:cubicBezTo>
                        <a:pt x="82" y="19"/>
                        <a:pt x="64" y="0"/>
                        <a:pt x="41" y="0"/>
                      </a:cubicBezTo>
                      <a:cubicBezTo>
                        <a:pt x="19" y="0"/>
                        <a:pt x="0" y="19"/>
                        <a:pt x="0" y="41"/>
                      </a:cubicBezTo>
                      <a:cubicBezTo>
                        <a:pt x="0" y="64"/>
                        <a:pt x="19" y="82"/>
                        <a:pt x="41" y="82"/>
                      </a:cubicBezTo>
                      <a:cubicBezTo>
                        <a:pt x="64" y="82"/>
                        <a:pt x="82" y="64"/>
                        <a:pt x="82" y="41"/>
                      </a:cubicBezTo>
                      <a:close/>
                      <a:moveTo>
                        <a:pt x="41" y="72"/>
                      </a:moveTo>
                      <a:cubicBezTo>
                        <a:pt x="24" y="72"/>
                        <a:pt x="11" y="58"/>
                        <a:pt x="11" y="41"/>
                      </a:cubicBezTo>
                      <a:cubicBezTo>
                        <a:pt x="11" y="24"/>
                        <a:pt x="24" y="11"/>
                        <a:pt x="41" y="11"/>
                      </a:cubicBezTo>
                      <a:cubicBezTo>
                        <a:pt x="58" y="11"/>
                        <a:pt x="72" y="24"/>
                        <a:pt x="72" y="41"/>
                      </a:cubicBezTo>
                      <a:cubicBezTo>
                        <a:pt x="72" y="58"/>
                        <a:pt x="58" y="72"/>
                        <a:pt x="41" y="7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  <a:latin typeface="+mn-lt"/>
                  </a:endParaRPr>
                </a:p>
              </p:txBody>
            </p:sp>
            <p:sp>
              <p:nvSpPr>
                <p:cNvPr id="39" name="Freeform 20">
                  <a:extLst>
                    <a:ext uri="{FF2B5EF4-FFF2-40B4-BE49-F238E27FC236}">
                      <a16:creationId xmlns:a16="http://schemas.microsoft.com/office/drawing/2014/main" xmlns="" id="{422CECD4-A1E0-4D01-B77E-E1D2D7037010}"/>
                    </a:ext>
                  </a:extLst>
                </p:cNvPr>
                <p:cNvSpPr/>
                <p:nvPr/>
              </p:nvSpPr>
              <p:spPr bwMode="auto">
                <a:xfrm>
                  <a:off x="1830" y="2360"/>
                  <a:ext cx="53" cy="54"/>
                </a:xfrm>
                <a:custGeom>
                  <a:avLst/>
                  <a:gdLst>
                    <a:gd name="T0" fmla="*/ 0 w 24"/>
                    <a:gd name="T1" fmla="*/ 24 h 24"/>
                    <a:gd name="T2" fmla="*/ 7 w 24"/>
                    <a:gd name="T3" fmla="*/ 24 h 24"/>
                    <a:gd name="T4" fmla="*/ 24 w 24"/>
                    <a:gd name="T5" fmla="*/ 7 h 24"/>
                    <a:gd name="T6" fmla="*/ 24 w 24"/>
                    <a:gd name="T7" fmla="*/ 0 h 24"/>
                    <a:gd name="T8" fmla="*/ 0 w 24"/>
                    <a:gd name="T9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24">
                      <a:moveTo>
                        <a:pt x="0" y="24"/>
                      </a:move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15"/>
                        <a:pt x="15" y="7"/>
                        <a:pt x="24" y="7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  <a:latin typeface="+mn-lt"/>
                  </a:endParaRPr>
                </a:p>
              </p:txBody>
            </p:sp>
          </p:grp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E0E2B224-BF3F-4EFC-B500-2DC75A432C3C}"/>
                </a:ext>
              </a:extLst>
            </p:cNvPr>
            <p:cNvGrpSpPr/>
            <p:nvPr/>
          </p:nvGrpSpPr>
          <p:grpSpPr>
            <a:xfrm>
              <a:off x="6096000" y="5016403"/>
              <a:ext cx="720725" cy="719137"/>
              <a:chOff x="260842" y="4236647"/>
              <a:chExt cx="720725" cy="719137"/>
            </a:xfrm>
          </p:grpSpPr>
          <p:sp>
            <p:nvSpPr>
              <p:cNvPr id="41" name="椭圆 202">
                <a:extLst>
                  <a:ext uri="{FF2B5EF4-FFF2-40B4-BE49-F238E27FC236}">
                    <a16:creationId xmlns:a16="http://schemas.microsoft.com/office/drawing/2014/main" xmlns="" id="{067F0A80-506E-4CD3-80FC-B2923E5269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0842" y="4236647"/>
                <a:ext cx="720725" cy="719137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1000">
                  <a:solidFill>
                    <a:schemeClr val="bg1"/>
                  </a:solidFill>
                </a:endParaRPr>
              </a:p>
            </p:txBody>
          </p:sp>
          <p:sp>
            <p:nvSpPr>
              <p:cNvPr id="42" name="Freeform 13">
                <a:extLst>
                  <a:ext uri="{FF2B5EF4-FFF2-40B4-BE49-F238E27FC236}">
                    <a16:creationId xmlns:a16="http://schemas.microsoft.com/office/drawing/2014/main" xmlns="" id="{3E3F3D95-23B8-4296-9860-687660437CD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8329" y="4435084"/>
                <a:ext cx="285750" cy="301625"/>
              </a:xfrm>
              <a:custGeom>
                <a:avLst/>
                <a:gdLst>
                  <a:gd name="T0" fmla="*/ 96 w 103"/>
                  <a:gd name="T1" fmla="*/ 14 h 109"/>
                  <a:gd name="T2" fmla="*/ 96 w 103"/>
                  <a:gd name="T3" fmla="*/ 103 h 109"/>
                  <a:gd name="T4" fmla="*/ 14 w 103"/>
                  <a:gd name="T5" fmla="*/ 103 h 109"/>
                  <a:gd name="T6" fmla="*/ 7 w 103"/>
                  <a:gd name="T7" fmla="*/ 96 h 109"/>
                  <a:gd name="T8" fmla="*/ 14 w 103"/>
                  <a:gd name="T9" fmla="*/ 89 h 109"/>
                  <a:gd name="T10" fmla="*/ 89 w 103"/>
                  <a:gd name="T11" fmla="*/ 89 h 109"/>
                  <a:gd name="T12" fmla="*/ 89 w 103"/>
                  <a:gd name="T13" fmla="*/ 0 h 109"/>
                  <a:gd name="T14" fmla="*/ 14 w 103"/>
                  <a:gd name="T15" fmla="*/ 0 h 109"/>
                  <a:gd name="T16" fmla="*/ 0 w 103"/>
                  <a:gd name="T17" fmla="*/ 14 h 109"/>
                  <a:gd name="T18" fmla="*/ 0 w 103"/>
                  <a:gd name="T19" fmla="*/ 96 h 109"/>
                  <a:gd name="T20" fmla="*/ 14 w 103"/>
                  <a:gd name="T21" fmla="*/ 109 h 109"/>
                  <a:gd name="T22" fmla="*/ 103 w 103"/>
                  <a:gd name="T23" fmla="*/ 109 h 109"/>
                  <a:gd name="T24" fmla="*/ 103 w 103"/>
                  <a:gd name="T25" fmla="*/ 14 h 109"/>
                  <a:gd name="T26" fmla="*/ 96 w 103"/>
                  <a:gd name="T27" fmla="*/ 14 h 109"/>
                  <a:gd name="T28" fmla="*/ 14 w 103"/>
                  <a:gd name="T29" fmla="*/ 27 h 109"/>
                  <a:gd name="T30" fmla="*/ 14 w 103"/>
                  <a:gd name="T31" fmla="*/ 7 h 109"/>
                  <a:gd name="T32" fmla="*/ 82 w 103"/>
                  <a:gd name="T33" fmla="*/ 7 h 109"/>
                  <a:gd name="T34" fmla="*/ 82 w 103"/>
                  <a:gd name="T35" fmla="*/ 82 h 109"/>
                  <a:gd name="T36" fmla="*/ 14 w 103"/>
                  <a:gd name="T37" fmla="*/ 82 h 109"/>
                  <a:gd name="T38" fmla="*/ 14 w 103"/>
                  <a:gd name="T39" fmla="*/ 27 h 109"/>
                  <a:gd name="T40" fmla="*/ 68 w 103"/>
                  <a:gd name="T41" fmla="*/ 21 h 109"/>
                  <a:gd name="T42" fmla="*/ 27 w 103"/>
                  <a:gd name="T43" fmla="*/ 21 h 109"/>
                  <a:gd name="T44" fmla="*/ 27 w 103"/>
                  <a:gd name="T45" fmla="*/ 14 h 109"/>
                  <a:gd name="T46" fmla="*/ 68 w 103"/>
                  <a:gd name="T47" fmla="*/ 14 h 109"/>
                  <a:gd name="T48" fmla="*/ 68 w 103"/>
                  <a:gd name="T49" fmla="*/ 21 h 109"/>
                  <a:gd name="T50" fmla="*/ 55 w 103"/>
                  <a:gd name="T51" fmla="*/ 34 h 109"/>
                  <a:gd name="T52" fmla="*/ 27 w 103"/>
                  <a:gd name="T53" fmla="*/ 34 h 109"/>
                  <a:gd name="T54" fmla="*/ 27 w 103"/>
                  <a:gd name="T55" fmla="*/ 27 h 109"/>
                  <a:gd name="T56" fmla="*/ 55 w 103"/>
                  <a:gd name="T57" fmla="*/ 27 h 109"/>
                  <a:gd name="T58" fmla="*/ 55 w 103"/>
                  <a:gd name="T59" fmla="*/ 34 h 109"/>
                  <a:gd name="T60" fmla="*/ 41 w 103"/>
                  <a:gd name="T61" fmla="*/ 48 h 109"/>
                  <a:gd name="T62" fmla="*/ 27 w 103"/>
                  <a:gd name="T63" fmla="*/ 48 h 109"/>
                  <a:gd name="T64" fmla="*/ 27 w 103"/>
                  <a:gd name="T65" fmla="*/ 41 h 109"/>
                  <a:gd name="T66" fmla="*/ 41 w 103"/>
                  <a:gd name="T67" fmla="*/ 41 h 109"/>
                  <a:gd name="T68" fmla="*/ 41 w 103"/>
                  <a:gd name="T69" fmla="*/ 48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3" h="109">
                    <a:moveTo>
                      <a:pt x="96" y="14"/>
                    </a:moveTo>
                    <a:cubicBezTo>
                      <a:pt x="96" y="103"/>
                      <a:pt x="96" y="103"/>
                      <a:pt x="96" y="103"/>
                    </a:cubicBezTo>
                    <a:cubicBezTo>
                      <a:pt x="14" y="103"/>
                      <a:pt x="14" y="103"/>
                      <a:pt x="14" y="103"/>
                    </a:cubicBezTo>
                    <a:cubicBezTo>
                      <a:pt x="10" y="103"/>
                      <a:pt x="7" y="100"/>
                      <a:pt x="7" y="96"/>
                    </a:cubicBezTo>
                    <a:cubicBezTo>
                      <a:pt x="7" y="92"/>
                      <a:pt x="10" y="89"/>
                      <a:pt x="14" y="89"/>
                    </a:cubicBezTo>
                    <a:cubicBezTo>
                      <a:pt x="89" y="89"/>
                      <a:pt x="89" y="89"/>
                      <a:pt x="89" y="89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103"/>
                      <a:pt x="6" y="109"/>
                      <a:pt x="14" y="109"/>
                    </a:cubicBezTo>
                    <a:cubicBezTo>
                      <a:pt x="103" y="109"/>
                      <a:pt x="103" y="109"/>
                      <a:pt x="103" y="109"/>
                    </a:cubicBezTo>
                    <a:cubicBezTo>
                      <a:pt x="103" y="14"/>
                      <a:pt x="103" y="14"/>
                      <a:pt x="103" y="14"/>
                    </a:cubicBezTo>
                    <a:lnTo>
                      <a:pt x="96" y="14"/>
                    </a:lnTo>
                    <a:close/>
                    <a:moveTo>
                      <a:pt x="14" y="27"/>
                    </a:moveTo>
                    <a:cubicBezTo>
                      <a:pt x="14" y="7"/>
                      <a:pt x="14" y="7"/>
                      <a:pt x="14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82"/>
                      <a:pt x="82" y="82"/>
                      <a:pt x="82" y="82"/>
                    </a:cubicBezTo>
                    <a:cubicBezTo>
                      <a:pt x="14" y="82"/>
                      <a:pt x="14" y="82"/>
                      <a:pt x="14" y="82"/>
                    </a:cubicBezTo>
                    <a:lnTo>
                      <a:pt x="14" y="27"/>
                    </a:lnTo>
                    <a:close/>
                    <a:moveTo>
                      <a:pt x="68" y="21"/>
                    </a:moveTo>
                    <a:cubicBezTo>
                      <a:pt x="27" y="21"/>
                      <a:pt x="27" y="21"/>
                      <a:pt x="27" y="21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68" y="14"/>
                      <a:pt x="68" y="14"/>
                      <a:pt x="68" y="14"/>
                    </a:cubicBezTo>
                    <a:lnTo>
                      <a:pt x="68" y="21"/>
                    </a:lnTo>
                    <a:close/>
                    <a:moveTo>
                      <a:pt x="55" y="34"/>
                    </a:moveTo>
                    <a:cubicBezTo>
                      <a:pt x="27" y="34"/>
                      <a:pt x="27" y="34"/>
                      <a:pt x="27" y="34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55" y="27"/>
                      <a:pt x="55" y="27"/>
                      <a:pt x="55" y="27"/>
                    </a:cubicBezTo>
                    <a:lnTo>
                      <a:pt x="55" y="34"/>
                    </a:lnTo>
                    <a:close/>
                    <a:moveTo>
                      <a:pt x="41" y="48"/>
                    </a:moveTo>
                    <a:cubicBezTo>
                      <a:pt x="27" y="48"/>
                      <a:pt x="27" y="48"/>
                      <a:pt x="27" y="48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41" y="41"/>
                      <a:pt x="41" y="41"/>
                      <a:pt x="41" y="41"/>
                    </a:cubicBezTo>
                    <a:lnTo>
                      <a:pt x="41" y="4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+mn-lt"/>
                </a:endParaRPr>
              </a:p>
            </p:txBody>
          </p:sp>
        </p:grp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xmlns="" id="{8FFF2A7F-62AB-40CC-AB95-1EA77DEA5D84}"/>
                </a:ext>
              </a:extLst>
            </p:cNvPr>
            <p:cNvGrpSpPr/>
            <p:nvPr/>
          </p:nvGrpSpPr>
          <p:grpSpPr>
            <a:xfrm>
              <a:off x="7008018" y="1717039"/>
              <a:ext cx="3651556" cy="780556"/>
              <a:chOff x="7774232" y="1701822"/>
              <a:chExt cx="3710361" cy="613477"/>
            </a:xfrm>
          </p:grpSpPr>
          <p:sp>
            <p:nvSpPr>
              <p:cNvPr id="52" name="PA_淘宝店chenying0907 35">
                <a:extLst>
                  <a:ext uri="{FF2B5EF4-FFF2-40B4-BE49-F238E27FC236}">
                    <a16:creationId xmlns:a16="http://schemas.microsoft.com/office/drawing/2014/main" xmlns="" id="{26B5CE8F-3D1E-4D12-A4AF-3BE78FCF03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54721" y="1701822"/>
                <a:ext cx="3032558" cy="1935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latin typeface="Arial" panose="020F0502020204030204"/>
                    <a:ea typeface="Microsoft YaHei"/>
                    <a:cs typeface="+mn-ea"/>
                    <a:sym typeface="+mn-lt"/>
                  </a:rPr>
                  <a:t>PUT YOU TITLE HERE</a:t>
                </a:r>
              </a:p>
            </p:txBody>
          </p:sp>
          <p:sp>
            <p:nvSpPr>
              <p:cNvPr id="53" name="矩形 52">
                <a:extLst>
                  <a:ext uri="{FF2B5EF4-FFF2-40B4-BE49-F238E27FC236}">
                    <a16:creationId xmlns:a16="http://schemas.microsoft.com/office/drawing/2014/main" xmlns="" id="{6D5572EA-21E6-48FA-B2EF-171BB7FC69C6}"/>
                  </a:ext>
                </a:extLst>
              </p:cNvPr>
              <p:cNvSpPr/>
              <p:nvPr/>
            </p:nvSpPr>
            <p:spPr>
              <a:xfrm>
                <a:off x="7774232" y="1952454"/>
                <a:ext cx="3710361" cy="3628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latin typeface="Arial" panose="020F0502020204030204"/>
                    <a:ea typeface="Microsoft YaHei"/>
                    <a:cs typeface="+mn-ea"/>
                    <a:sym typeface="+mn-lt"/>
                  </a:rPr>
                  <a:t>And we got it cooking like a one-eyed stove. And we got it cooking like a one-eyed stove.</a:t>
                </a:r>
              </a:p>
            </p:txBody>
          </p:sp>
        </p:grp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xmlns="" id="{445455A2-B0D6-424A-BA2C-8490D9462C85}"/>
                </a:ext>
              </a:extLst>
            </p:cNvPr>
            <p:cNvGrpSpPr/>
            <p:nvPr/>
          </p:nvGrpSpPr>
          <p:grpSpPr>
            <a:xfrm>
              <a:off x="7008018" y="2803762"/>
              <a:ext cx="3651556" cy="780556"/>
              <a:chOff x="7774232" y="1701822"/>
              <a:chExt cx="3710361" cy="613477"/>
            </a:xfrm>
          </p:grpSpPr>
          <p:sp>
            <p:nvSpPr>
              <p:cNvPr id="55" name="PA_淘宝店chenying0907 35">
                <a:extLst>
                  <a:ext uri="{FF2B5EF4-FFF2-40B4-BE49-F238E27FC236}">
                    <a16:creationId xmlns:a16="http://schemas.microsoft.com/office/drawing/2014/main" xmlns="" id="{A1108D09-32CC-494A-9D23-AB6626A7F9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54721" y="1701822"/>
                <a:ext cx="3032558" cy="1935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latin typeface="Arial" panose="020F0502020204030204"/>
                    <a:ea typeface="Microsoft YaHei"/>
                    <a:cs typeface="+mn-ea"/>
                    <a:sym typeface="+mn-lt"/>
                  </a:rPr>
                  <a:t>PUT YOU TITLE HERE</a:t>
                </a:r>
              </a:p>
            </p:txBody>
          </p:sp>
          <p:sp>
            <p:nvSpPr>
              <p:cNvPr id="56" name="矩形 55">
                <a:extLst>
                  <a:ext uri="{FF2B5EF4-FFF2-40B4-BE49-F238E27FC236}">
                    <a16:creationId xmlns:a16="http://schemas.microsoft.com/office/drawing/2014/main" xmlns="" id="{A6FC0A67-60ED-4DF7-A784-12A2A557584C}"/>
                  </a:ext>
                </a:extLst>
              </p:cNvPr>
              <p:cNvSpPr/>
              <p:nvPr/>
            </p:nvSpPr>
            <p:spPr>
              <a:xfrm>
                <a:off x="7774232" y="1952454"/>
                <a:ext cx="3710361" cy="3628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latin typeface="Arial" panose="020F0502020204030204"/>
                    <a:ea typeface="Microsoft YaHei"/>
                    <a:cs typeface="+mn-ea"/>
                    <a:sym typeface="+mn-lt"/>
                  </a:rPr>
                  <a:t>And we got it cooking like a one-eyed stove. And we got it cooking like a one-eyed stove.</a:t>
                </a:r>
              </a:p>
            </p:txBody>
          </p: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xmlns="" id="{59660162-9FFF-4A40-A411-CCA3859BD0AF}"/>
                </a:ext>
              </a:extLst>
            </p:cNvPr>
            <p:cNvGrpSpPr/>
            <p:nvPr/>
          </p:nvGrpSpPr>
          <p:grpSpPr>
            <a:xfrm>
              <a:off x="7008018" y="3876199"/>
              <a:ext cx="3651556" cy="780556"/>
              <a:chOff x="7774232" y="1701822"/>
              <a:chExt cx="3710361" cy="613477"/>
            </a:xfrm>
          </p:grpSpPr>
          <p:sp>
            <p:nvSpPr>
              <p:cNvPr id="58" name="PA_淘宝店chenying0907 35">
                <a:extLst>
                  <a:ext uri="{FF2B5EF4-FFF2-40B4-BE49-F238E27FC236}">
                    <a16:creationId xmlns:a16="http://schemas.microsoft.com/office/drawing/2014/main" xmlns="" id="{8240498E-36B8-486A-9ABD-867E5D1050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54721" y="1701822"/>
                <a:ext cx="3032558" cy="1935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latin typeface="Arial" panose="020F0502020204030204"/>
                    <a:ea typeface="Microsoft YaHei"/>
                    <a:cs typeface="+mn-ea"/>
                    <a:sym typeface="+mn-lt"/>
                  </a:rPr>
                  <a:t>PUT YOU TITLE HERE</a:t>
                </a:r>
              </a:p>
            </p:txBody>
          </p:sp>
          <p:sp>
            <p:nvSpPr>
              <p:cNvPr id="59" name="矩形 58">
                <a:extLst>
                  <a:ext uri="{FF2B5EF4-FFF2-40B4-BE49-F238E27FC236}">
                    <a16:creationId xmlns:a16="http://schemas.microsoft.com/office/drawing/2014/main" xmlns="" id="{000FBD74-EBB7-4758-A8EB-DE237831647B}"/>
                  </a:ext>
                </a:extLst>
              </p:cNvPr>
              <p:cNvSpPr/>
              <p:nvPr/>
            </p:nvSpPr>
            <p:spPr>
              <a:xfrm>
                <a:off x="7774232" y="1952454"/>
                <a:ext cx="3710361" cy="3628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latin typeface="Arial" panose="020F0502020204030204"/>
                    <a:ea typeface="Microsoft YaHei"/>
                    <a:cs typeface="+mn-ea"/>
                    <a:sym typeface="+mn-lt"/>
                  </a:rPr>
                  <a:t>And we got it cooking like a one-eyed stove. And we got it cooking like a one-eyed stove.</a:t>
                </a:r>
              </a:p>
            </p:txBody>
          </p:sp>
        </p:grp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xmlns="" id="{86BD63D0-3C8F-41E6-8892-6BEA85FA47C1}"/>
                </a:ext>
              </a:extLst>
            </p:cNvPr>
            <p:cNvGrpSpPr/>
            <p:nvPr/>
          </p:nvGrpSpPr>
          <p:grpSpPr>
            <a:xfrm>
              <a:off x="7008018" y="4985693"/>
              <a:ext cx="3651556" cy="780556"/>
              <a:chOff x="7774232" y="1701822"/>
              <a:chExt cx="3710361" cy="613477"/>
            </a:xfrm>
          </p:grpSpPr>
          <p:sp>
            <p:nvSpPr>
              <p:cNvPr id="61" name="PA_淘宝店chenying0907 35">
                <a:extLst>
                  <a:ext uri="{FF2B5EF4-FFF2-40B4-BE49-F238E27FC236}">
                    <a16:creationId xmlns:a16="http://schemas.microsoft.com/office/drawing/2014/main" xmlns="" id="{39DFCA92-D144-4D6E-9A84-C3D892A9FE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54721" y="1701822"/>
                <a:ext cx="3032558" cy="1935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latin typeface="Arial" panose="020F0502020204030204"/>
                    <a:ea typeface="Microsoft YaHei"/>
                    <a:cs typeface="+mn-ea"/>
                    <a:sym typeface="+mn-lt"/>
                  </a:rPr>
                  <a:t>PUT YOU TITLE HERE</a:t>
                </a:r>
              </a:p>
            </p:txBody>
          </p:sp>
          <p:sp>
            <p:nvSpPr>
              <p:cNvPr id="62" name="矩形 61">
                <a:extLst>
                  <a:ext uri="{FF2B5EF4-FFF2-40B4-BE49-F238E27FC236}">
                    <a16:creationId xmlns:a16="http://schemas.microsoft.com/office/drawing/2014/main" xmlns="" id="{E7C50F72-6B6A-4820-ABDD-73B496E9FD84}"/>
                  </a:ext>
                </a:extLst>
              </p:cNvPr>
              <p:cNvSpPr/>
              <p:nvPr/>
            </p:nvSpPr>
            <p:spPr>
              <a:xfrm>
                <a:off x="7774232" y="1952454"/>
                <a:ext cx="3710361" cy="3628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latin typeface="Arial" panose="020F0502020204030204"/>
                    <a:ea typeface="Microsoft YaHei"/>
                    <a:cs typeface="+mn-ea"/>
                    <a:sym typeface="+mn-lt"/>
                  </a:rPr>
                  <a:t>And we got it cooking like a one-eyed stove. And we got it cooking like a one-eyed stove.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43155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1906D7D6-2538-45F1-9267-F0614DD4788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5968" b="22776"/>
          <a:stretch/>
        </p:blipFill>
        <p:spPr>
          <a:xfrm>
            <a:off x="-36512" y="-2954"/>
            <a:ext cx="12192000" cy="351511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FE0BAB08-EAE4-49F9-AC76-222AD736E051}"/>
              </a:ext>
            </a:extLst>
          </p:cNvPr>
          <p:cNvGrpSpPr/>
          <p:nvPr/>
        </p:nvGrpSpPr>
        <p:grpSpPr>
          <a:xfrm>
            <a:off x="621205" y="502821"/>
            <a:ext cx="3076676" cy="818251"/>
            <a:chOff x="621205" y="502821"/>
            <a:chExt cx="3076676" cy="818251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4D04ED11-E679-4A34-A193-6A10094068DC}"/>
                </a:ext>
              </a:extLst>
            </p:cNvPr>
            <p:cNvSpPr/>
            <p:nvPr/>
          </p:nvSpPr>
          <p:spPr>
            <a:xfrm>
              <a:off x="1067787" y="502821"/>
              <a:ext cx="1635961" cy="523220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PART 04</a:t>
              </a: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994C6FB5-68F8-4F1F-9709-428CF9C28B02}"/>
                </a:ext>
              </a:extLst>
            </p:cNvPr>
            <p:cNvSpPr/>
            <p:nvPr/>
          </p:nvSpPr>
          <p:spPr>
            <a:xfrm>
              <a:off x="713537" y="604957"/>
              <a:ext cx="384446" cy="318949"/>
            </a:xfrm>
            <a:custGeom>
              <a:avLst/>
              <a:gdLst/>
              <a:ahLst/>
              <a:cxnLst/>
              <a:rect l="l" t="t" r="r" b="b"/>
              <a:pathLst>
                <a:path w="673164" h="558478">
                  <a:moveTo>
                    <a:pt x="291004" y="165256"/>
                  </a:moveTo>
                  <a:lnTo>
                    <a:pt x="320090" y="165256"/>
                  </a:lnTo>
                  <a:cubicBezTo>
                    <a:pt x="327485" y="165256"/>
                    <a:pt x="333278" y="165503"/>
                    <a:pt x="337468" y="165996"/>
                  </a:cubicBezTo>
                  <a:cubicBezTo>
                    <a:pt x="341659" y="166489"/>
                    <a:pt x="345397" y="167146"/>
                    <a:pt x="348684" y="167968"/>
                  </a:cubicBezTo>
                  <a:cubicBezTo>
                    <a:pt x="359530" y="170926"/>
                    <a:pt x="367336" y="176020"/>
                    <a:pt x="372101" y="183251"/>
                  </a:cubicBezTo>
                  <a:cubicBezTo>
                    <a:pt x="376867" y="190481"/>
                    <a:pt x="379250" y="199355"/>
                    <a:pt x="379250" y="209872"/>
                  </a:cubicBezTo>
                  <a:cubicBezTo>
                    <a:pt x="379250" y="216774"/>
                    <a:pt x="378099" y="223019"/>
                    <a:pt x="375799" y="228606"/>
                  </a:cubicBezTo>
                  <a:cubicBezTo>
                    <a:pt x="373498" y="234193"/>
                    <a:pt x="370047" y="239000"/>
                    <a:pt x="365446" y="243026"/>
                  </a:cubicBezTo>
                  <a:cubicBezTo>
                    <a:pt x="360845" y="247052"/>
                    <a:pt x="355093" y="250174"/>
                    <a:pt x="348191" y="252393"/>
                  </a:cubicBezTo>
                  <a:cubicBezTo>
                    <a:pt x="341289" y="254611"/>
                    <a:pt x="333237" y="255721"/>
                    <a:pt x="324034" y="255721"/>
                  </a:cubicBezTo>
                  <a:lnTo>
                    <a:pt x="291004" y="255721"/>
                  </a:lnTo>
                  <a:close/>
                  <a:moveTo>
                    <a:pt x="245402" y="115711"/>
                  </a:moveTo>
                  <a:cubicBezTo>
                    <a:pt x="239979" y="115711"/>
                    <a:pt x="235419" y="117313"/>
                    <a:pt x="231721" y="120517"/>
                  </a:cubicBezTo>
                  <a:cubicBezTo>
                    <a:pt x="228024" y="123722"/>
                    <a:pt x="226175" y="128939"/>
                    <a:pt x="226175" y="136170"/>
                  </a:cubicBezTo>
                  <a:lnTo>
                    <a:pt x="226175" y="425803"/>
                  </a:lnTo>
                  <a:cubicBezTo>
                    <a:pt x="226175" y="427447"/>
                    <a:pt x="226668" y="428926"/>
                    <a:pt x="227654" y="430240"/>
                  </a:cubicBezTo>
                  <a:cubicBezTo>
                    <a:pt x="228640" y="431555"/>
                    <a:pt x="230366" y="432623"/>
                    <a:pt x="232831" y="433445"/>
                  </a:cubicBezTo>
                  <a:cubicBezTo>
                    <a:pt x="235296" y="434266"/>
                    <a:pt x="238623" y="434924"/>
                    <a:pt x="242814" y="435417"/>
                  </a:cubicBezTo>
                  <a:cubicBezTo>
                    <a:pt x="247004" y="435910"/>
                    <a:pt x="252222" y="436156"/>
                    <a:pt x="258466" y="436156"/>
                  </a:cubicBezTo>
                  <a:cubicBezTo>
                    <a:pt x="264875" y="436156"/>
                    <a:pt x="270134" y="435910"/>
                    <a:pt x="274242" y="435417"/>
                  </a:cubicBezTo>
                  <a:cubicBezTo>
                    <a:pt x="278350" y="434924"/>
                    <a:pt x="281637" y="434266"/>
                    <a:pt x="284102" y="433445"/>
                  </a:cubicBezTo>
                  <a:cubicBezTo>
                    <a:pt x="286567" y="432623"/>
                    <a:pt x="288333" y="431555"/>
                    <a:pt x="289402" y="430240"/>
                  </a:cubicBezTo>
                  <a:cubicBezTo>
                    <a:pt x="290470" y="428926"/>
                    <a:pt x="291004" y="427447"/>
                    <a:pt x="291004" y="425803"/>
                  </a:cubicBezTo>
                  <a:lnTo>
                    <a:pt x="291004" y="304280"/>
                  </a:lnTo>
                  <a:lnTo>
                    <a:pt x="311217" y="304280"/>
                  </a:lnTo>
                  <a:cubicBezTo>
                    <a:pt x="318118" y="304280"/>
                    <a:pt x="324199" y="305349"/>
                    <a:pt x="329457" y="307485"/>
                  </a:cubicBezTo>
                  <a:cubicBezTo>
                    <a:pt x="334716" y="309621"/>
                    <a:pt x="339358" y="312785"/>
                    <a:pt x="343384" y="316975"/>
                  </a:cubicBezTo>
                  <a:cubicBezTo>
                    <a:pt x="347410" y="321166"/>
                    <a:pt x="351067" y="326383"/>
                    <a:pt x="354353" y="332628"/>
                  </a:cubicBezTo>
                  <a:cubicBezTo>
                    <a:pt x="357640" y="338872"/>
                    <a:pt x="361009" y="346021"/>
                    <a:pt x="364460" y="354073"/>
                  </a:cubicBezTo>
                  <a:lnTo>
                    <a:pt x="393053" y="425310"/>
                  </a:lnTo>
                  <a:cubicBezTo>
                    <a:pt x="393711" y="427282"/>
                    <a:pt x="394532" y="428967"/>
                    <a:pt x="395518" y="430364"/>
                  </a:cubicBezTo>
                  <a:cubicBezTo>
                    <a:pt x="396504" y="431760"/>
                    <a:pt x="398189" y="432911"/>
                    <a:pt x="400572" y="433814"/>
                  </a:cubicBezTo>
                  <a:cubicBezTo>
                    <a:pt x="402954" y="434718"/>
                    <a:pt x="406200" y="435335"/>
                    <a:pt x="410308" y="435663"/>
                  </a:cubicBezTo>
                  <a:cubicBezTo>
                    <a:pt x="414416" y="435992"/>
                    <a:pt x="419922" y="436156"/>
                    <a:pt x="426823" y="436156"/>
                  </a:cubicBezTo>
                  <a:cubicBezTo>
                    <a:pt x="435040" y="436156"/>
                    <a:pt x="441531" y="435992"/>
                    <a:pt x="446297" y="435663"/>
                  </a:cubicBezTo>
                  <a:cubicBezTo>
                    <a:pt x="451062" y="435335"/>
                    <a:pt x="454678" y="434759"/>
                    <a:pt x="457143" y="433938"/>
                  </a:cubicBezTo>
                  <a:cubicBezTo>
                    <a:pt x="459608" y="433116"/>
                    <a:pt x="461169" y="432089"/>
                    <a:pt x="461826" y="430857"/>
                  </a:cubicBezTo>
                  <a:cubicBezTo>
                    <a:pt x="462483" y="429624"/>
                    <a:pt x="462812" y="428104"/>
                    <a:pt x="462812" y="426296"/>
                  </a:cubicBezTo>
                  <a:cubicBezTo>
                    <a:pt x="462812" y="424653"/>
                    <a:pt x="462401" y="422393"/>
                    <a:pt x="461579" y="419518"/>
                  </a:cubicBezTo>
                  <a:cubicBezTo>
                    <a:pt x="460758" y="416642"/>
                    <a:pt x="459115" y="412082"/>
                    <a:pt x="456650" y="405837"/>
                  </a:cubicBezTo>
                  <a:lnTo>
                    <a:pt x="429781" y="342980"/>
                  </a:lnTo>
                  <a:cubicBezTo>
                    <a:pt x="426659" y="335421"/>
                    <a:pt x="423455" y="328643"/>
                    <a:pt x="420168" y="322645"/>
                  </a:cubicBezTo>
                  <a:cubicBezTo>
                    <a:pt x="416881" y="316646"/>
                    <a:pt x="413389" y="311306"/>
                    <a:pt x="409692" y="306622"/>
                  </a:cubicBezTo>
                  <a:cubicBezTo>
                    <a:pt x="405994" y="301939"/>
                    <a:pt x="402051" y="297954"/>
                    <a:pt x="397860" y="294667"/>
                  </a:cubicBezTo>
                  <a:cubicBezTo>
                    <a:pt x="393670" y="291380"/>
                    <a:pt x="389192" y="288587"/>
                    <a:pt x="384426" y="286286"/>
                  </a:cubicBezTo>
                  <a:cubicBezTo>
                    <a:pt x="394286" y="283164"/>
                    <a:pt x="403078" y="279056"/>
                    <a:pt x="410801" y="273961"/>
                  </a:cubicBezTo>
                  <a:cubicBezTo>
                    <a:pt x="418525" y="268867"/>
                    <a:pt x="425016" y="262869"/>
                    <a:pt x="430274" y="255967"/>
                  </a:cubicBezTo>
                  <a:cubicBezTo>
                    <a:pt x="435533" y="249065"/>
                    <a:pt x="439518" y="241218"/>
                    <a:pt x="442229" y="232427"/>
                  </a:cubicBezTo>
                  <a:cubicBezTo>
                    <a:pt x="444941" y="223635"/>
                    <a:pt x="446297" y="213898"/>
                    <a:pt x="446297" y="203217"/>
                  </a:cubicBezTo>
                  <a:cubicBezTo>
                    <a:pt x="446297" y="190563"/>
                    <a:pt x="444407" y="179348"/>
                    <a:pt x="440627" y="169570"/>
                  </a:cubicBezTo>
                  <a:cubicBezTo>
                    <a:pt x="436848" y="159792"/>
                    <a:pt x="431384" y="151329"/>
                    <a:pt x="424235" y="144181"/>
                  </a:cubicBezTo>
                  <a:cubicBezTo>
                    <a:pt x="417087" y="137033"/>
                    <a:pt x="408377" y="131240"/>
                    <a:pt x="398107" y="126803"/>
                  </a:cubicBezTo>
                  <a:cubicBezTo>
                    <a:pt x="387836" y="122366"/>
                    <a:pt x="376292" y="119244"/>
                    <a:pt x="363474" y="117436"/>
                  </a:cubicBezTo>
                  <a:cubicBezTo>
                    <a:pt x="359037" y="116943"/>
                    <a:pt x="354107" y="116532"/>
                    <a:pt x="348684" y="116204"/>
                  </a:cubicBezTo>
                  <a:cubicBezTo>
                    <a:pt x="343261" y="115875"/>
                    <a:pt x="336359" y="115711"/>
                    <a:pt x="327978" y="115711"/>
                  </a:cubicBezTo>
                  <a:close/>
                  <a:moveTo>
                    <a:pt x="0" y="0"/>
                  </a:moveTo>
                  <a:lnTo>
                    <a:pt x="673164" y="0"/>
                  </a:lnTo>
                  <a:lnTo>
                    <a:pt x="673164" y="558478"/>
                  </a:lnTo>
                  <a:lnTo>
                    <a:pt x="0" y="558478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33446B16-61B1-41BF-9D2E-77266708C53D}"/>
                </a:ext>
              </a:extLst>
            </p:cNvPr>
            <p:cNvSpPr/>
            <p:nvPr/>
          </p:nvSpPr>
          <p:spPr>
            <a:xfrm>
              <a:off x="621205" y="920962"/>
              <a:ext cx="3076676" cy="400110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PUT</a:t>
              </a:r>
              <a:r>
                <a:rPr kumimoji="0" lang="zh-CN" altLang="en-US" sz="2000" b="1" i="0" u="none" strike="noStrike" kern="1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altLang="zh-CN" sz="2000" b="1" i="0" u="none" strike="noStrike" kern="1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YOUR</a:t>
              </a:r>
              <a:r>
                <a:rPr kumimoji="0" lang="zh-CN" altLang="en-US" sz="2000" b="1" i="0" u="none" strike="noStrike" kern="1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altLang="zh-CN" sz="2000" b="1" i="0" u="none" strike="noStrike" kern="1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TITLE</a:t>
              </a:r>
              <a:r>
                <a:rPr kumimoji="0" lang="zh-CN" altLang="en-US" sz="2000" b="1" i="0" u="none" strike="noStrike" kern="1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altLang="zh-CN" sz="2000" b="1" i="0" u="none" strike="noStrike" kern="1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HERE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07D4D831-B438-4F69-921F-37C6FDD73515}"/>
              </a:ext>
            </a:extLst>
          </p:cNvPr>
          <p:cNvGrpSpPr/>
          <p:nvPr/>
        </p:nvGrpSpPr>
        <p:grpSpPr>
          <a:xfrm>
            <a:off x="905760" y="4368905"/>
            <a:ext cx="4402337" cy="1884138"/>
            <a:chOff x="905760" y="4163905"/>
            <a:chExt cx="4402337" cy="1884138"/>
          </a:xfrm>
        </p:grpSpPr>
        <p:sp>
          <p:nvSpPr>
            <p:cNvPr id="138" name="Freeform 26">
              <a:extLst>
                <a:ext uri="{FF2B5EF4-FFF2-40B4-BE49-F238E27FC236}">
                  <a16:creationId xmlns:a16="http://schemas.microsoft.com/office/drawing/2014/main" xmlns="" id="{C146A1BA-145A-45BC-AFEB-60DB96C1B982}"/>
                </a:ext>
              </a:extLst>
            </p:cNvPr>
            <p:cNvSpPr/>
            <p:nvPr/>
          </p:nvSpPr>
          <p:spPr bwMode="auto">
            <a:xfrm>
              <a:off x="919629" y="4167157"/>
              <a:ext cx="871630" cy="675014"/>
            </a:xfrm>
            <a:custGeom>
              <a:avLst/>
              <a:gdLst>
                <a:gd name="T0" fmla="*/ 1378 w 1510"/>
                <a:gd name="T1" fmla="*/ 1097 h 1217"/>
                <a:gd name="T2" fmla="*/ 1389 w 1510"/>
                <a:gd name="T3" fmla="*/ 986 h 1217"/>
                <a:gd name="T4" fmla="*/ 1344 w 1510"/>
                <a:gd name="T5" fmla="*/ 936 h 1217"/>
                <a:gd name="T6" fmla="*/ 1241 w 1510"/>
                <a:gd name="T7" fmla="*/ 927 h 1217"/>
                <a:gd name="T8" fmla="*/ 1175 w 1510"/>
                <a:gd name="T9" fmla="*/ 854 h 1217"/>
                <a:gd name="T10" fmla="*/ 1156 w 1510"/>
                <a:gd name="T11" fmla="*/ 808 h 1217"/>
                <a:gd name="T12" fmla="*/ 1217 w 1510"/>
                <a:gd name="T13" fmla="*/ 682 h 1217"/>
                <a:gd name="T14" fmla="*/ 1256 w 1510"/>
                <a:gd name="T15" fmla="*/ 610 h 1217"/>
                <a:gd name="T16" fmla="*/ 1315 w 1510"/>
                <a:gd name="T17" fmla="*/ 558 h 1217"/>
                <a:gd name="T18" fmla="*/ 1424 w 1510"/>
                <a:gd name="T19" fmla="*/ 615 h 1217"/>
                <a:gd name="T20" fmla="*/ 1490 w 1510"/>
                <a:gd name="T21" fmla="*/ 538 h 1217"/>
                <a:gd name="T22" fmla="*/ 1424 w 1510"/>
                <a:gd name="T23" fmla="*/ 465 h 1217"/>
                <a:gd name="T24" fmla="*/ 1330 w 1510"/>
                <a:gd name="T25" fmla="*/ 397 h 1217"/>
                <a:gd name="T26" fmla="*/ 1182 w 1510"/>
                <a:gd name="T27" fmla="*/ 397 h 1217"/>
                <a:gd name="T28" fmla="*/ 1053 w 1510"/>
                <a:gd name="T29" fmla="*/ 330 h 1217"/>
                <a:gd name="T30" fmla="*/ 1090 w 1510"/>
                <a:gd name="T31" fmla="*/ 239 h 1217"/>
                <a:gd name="T32" fmla="*/ 1230 w 1510"/>
                <a:gd name="T33" fmla="*/ 84 h 1217"/>
                <a:gd name="T34" fmla="*/ 1114 w 1510"/>
                <a:gd name="T35" fmla="*/ 102 h 1217"/>
                <a:gd name="T36" fmla="*/ 1036 w 1510"/>
                <a:gd name="T37" fmla="*/ 50 h 1217"/>
                <a:gd name="T38" fmla="*/ 950 w 1510"/>
                <a:gd name="T39" fmla="*/ 56 h 1217"/>
                <a:gd name="T40" fmla="*/ 811 w 1510"/>
                <a:gd name="T41" fmla="*/ 33 h 1217"/>
                <a:gd name="T42" fmla="*/ 730 w 1510"/>
                <a:gd name="T43" fmla="*/ 91 h 1217"/>
                <a:gd name="T44" fmla="*/ 714 w 1510"/>
                <a:gd name="T45" fmla="*/ 230 h 1217"/>
                <a:gd name="T46" fmla="*/ 599 w 1510"/>
                <a:gd name="T47" fmla="*/ 315 h 1217"/>
                <a:gd name="T48" fmla="*/ 500 w 1510"/>
                <a:gd name="T49" fmla="*/ 330 h 1217"/>
                <a:gd name="T50" fmla="*/ 396 w 1510"/>
                <a:gd name="T51" fmla="*/ 384 h 1217"/>
                <a:gd name="T52" fmla="*/ 297 w 1510"/>
                <a:gd name="T53" fmla="*/ 437 h 1217"/>
                <a:gd name="T54" fmla="*/ 138 w 1510"/>
                <a:gd name="T55" fmla="*/ 508 h 1217"/>
                <a:gd name="T56" fmla="*/ 0 w 1510"/>
                <a:gd name="T57" fmla="*/ 539 h 1217"/>
                <a:gd name="T58" fmla="*/ 88 w 1510"/>
                <a:gd name="T59" fmla="*/ 684 h 1217"/>
                <a:gd name="T60" fmla="*/ 189 w 1510"/>
                <a:gd name="T61" fmla="*/ 852 h 1217"/>
                <a:gd name="T62" fmla="*/ 377 w 1510"/>
                <a:gd name="T63" fmla="*/ 1009 h 1217"/>
                <a:gd name="T64" fmla="*/ 542 w 1510"/>
                <a:gd name="T65" fmla="*/ 1057 h 1217"/>
                <a:gd name="T66" fmla="*/ 710 w 1510"/>
                <a:gd name="T67" fmla="*/ 1024 h 1217"/>
                <a:gd name="T68" fmla="*/ 805 w 1510"/>
                <a:gd name="T69" fmla="*/ 1056 h 1217"/>
                <a:gd name="T70" fmla="*/ 889 w 1510"/>
                <a:gd name="T71" fmla="*/ 1047 h 1217"/>
                <a:gd name="T72" fmla="*/ 927 w 1510"/>
                <a:gd name="T73" fmla="*/ 1145 h 1217"/>
                <a:gd name="T74" fmla="*/ 1030 w 1510"/>
                <a:gd name="T75" fmla="*/ 1129 h 1217"/>
                <a:gd name="T76" fmla="*/ 1171 w 1510"/>
                <a:gd name="T77" fmla="*/ 1213 h 1217"/>
                <a:gd name="T78" fmla="*/ 1253 w 1510"/>
                <a:gd name="T79" fmla="*/ 1197 h 1217"/>
                <a:gd name="T80" fmla="*/ 1293 w 1510"/>
                <a:gd name="T81" fmla="*/ 1217 h 1217"/>
                <a:gd name="T82" fmla="*/ 1320 w 1510"/>
                <a:gd name="T83" fmla="*/ 1127 h 1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10" h="1217">
                  <a:moveTo>
                    <a:pt x="1320" y="1127"/>
                  </a:moveTo>
                  <a:cubicBezTo>
                    <a:pt x="1352" y="1118"/>
                    <a:pt x="1352" y="1105"/>
                    <a:pt x="1378" y="1097"/>
                  </a:cubicBezTo>
                  <a:cubicBezTo>
                    <a:pt x="1405" y="1090"/>
                    <a:pt x="1407" y="1092"/>
                    <a:pt x="1405" y="1062"/>
                  </a:cubicBezTo>
                  <a:cubicBezTo>
                    <a:pt x="1402" y="1032"/>
                    <a:pt x="1407" y="1012"/>
                    <a:pt x="1389" y="986"/>
                  </a:cubicBezTo>
                  <a:cubicBezTo>
                    <a:pt x="1372" y="960"/>
                    <a:pt x="1372" y="953"/>
                    <a:pt x="1372" y="942"/>
                  </a:cubicBezTo>
                  <a:cubicBezTo>
                    <a:pt x="1372" y="930"/>
                    <a:pt x="1376" y="892"/>
                    <a:pt x="1344" y="936"/>
                  </a:cubicBezTo>
                  <a:cubicBezTo>
                    <a:pt x="1311" y="980"/>
                    <a:pt x="1298" y="966"/>
                    <a:pt x="1285" y="955"/>
                  </a:cubicBezTo>
                  <a:cubicBezTo>
                    <a:pt x="1271" y="943"/>
                    <a:pt x="1261" y="921"/>
                    <a:pt x="1241" y="927"/>
                  </a:cubicBezTo>
                  <a:cubicBezTo>
                    <a:pt x="1221" y="932"/>
                    <a:pt x="1202" y="925"/>
                    <a:pt x="1202" y="905"/>
                  </a:cubicBezTo>
                  <a:cubicBezTo>
                    <a:pt x="1202" y="884"/>
                    <a:pt x="1212" y="860"/>
                    <a:pt x="1175" y="854"/>
                  </a:cubicBezTo>
                  <a:cubicBezTo>
                    <a:pt x="1138" y="849"/>
                    <a:pt x="1121" y="849"/>
                    <a:pt x="1119" y="823"/>
                  </a:cubicBezTo>
                  <a:cubicBezTo>
                    <a:pt x="1116" y="797"/>
                    <a:pt x="1132" y="806"/>
                    <a:pt x="1156" y="808"/>
                  </a:cubicBezTo>
                  <a:cubicBezTo>
                    <a:pt x="1180" y="810"/>
                    <a:pt x="1210" y="806"/>
                    <a:pt x="1215" y="775"/>
                  </a:cubicBezTo>
                  <a:cubicBezTo>
                    <a:pt x="1219" y="743"/>
                    <a:pt x="1182" y="684"/>
                    <a:pt x="1217" y="682"/>
                  </a:cubicBezTo>
                  <a:cubicBezTo>
                    <a:pt x="1252" y="680"/>
                    <a:pt x="1285" y="686"/>
                    <a:pt x="1267" y="662"/>
                  </a:cubicBezTo>
                  <a:cubicBezTo>
                    <a:pt x="1250" y="638"/>
                    <a:pt x="1271" y="630"/>
                    <a:pt x="1256" y="610"/>
                  </a:cubicBezTo>
                  <a:cubicBezTo>
                    <a:pt x="1241" y="589"/>
                    <a:pt x="1232" y="571"/>
                    <a:pt x="1252" y="565"/>
                  </a:cubicBezTo>
                  <a:cubicBezTo>
                    <a:pt x="1271" y="560"/>
                    <a:pt x="1291" y="536"/>
                    <a:pt x="1315" y="558"/>
                  </a:cubicBezTo>
                  <a:cubicBezTo>
                    <a:pt x="1339" y="580"/>
                    <a:pt x="1357" y="575"/>
                    <a:pt x="1361" y="593"/>
                  </a:cubicBezTo>
                  <a:cubicBezTo>
                    <a:pt x="1365" y="612"/>
                    <a:pt x="1411" y="625"/>
                    <a:pt x="1424" y="615"/>
                  </a:cubicBezTo>
                  <a:cubicBezTo>
                    <a:pt x="1437" y="606"/>
                    <a:pt x="1422" y="591"/>
                    <a:pt x="1453" y="580"/>
                  </a:cubicBezTo>
                  <a:cubicBezTo>
                    <a:pt x="1483" y="569"/>
                    <a:pt x="1510" y="558"/>
                    <a:pt x="1490" y="538"/>
                  </a:cubicBezTo>
                  <a:cubicBezTo>
                    <a:pt x="1470" y="517"/>
                    <a:pt x="1464" y="512"/>
                    <a:pt x="1464" y="495"/>
                  </a:cubicBezTo>
                  <a:cubicBezTo>
                    <a:pt x="1464" y="478"/>
                    <a:pt x="1457" y="465"/>
                    <a:pt x="1424" y="465"/>
                  </a:cubicBezTo>
                  <a:cubicBezTo>
                    <a:pt x="1392" y="465"/>
                    <a:pt x="1378" y="458"/>
                    <a:pt x="1368" y="443"/>
                  </a:cubicBezTo>
                  <a:cubicBezTo>
                    <a:pt x="1357" y="428"/>
                    <a:pt x="1363" y="393"/>
                    <a:pt x="1330" y="397"/>
                  </a:cubicBezTo>
                  <a:cubicBezTo>
                    <a:pt x="1298" y="400"/>
                    <a:pt x="1282" y="432"/>
                    <a:pt x="1243" y="423"/>
                  </a:cubicBezTo>
                  <a:cubicBezTo>
                    <a:pt x="1204" y="413"/>
                    <a:pt x="1191" y="412"/>
                    <a:pt x="1182" y="397"/>
                  </a:cubicBezTo>
                  <a:cubicBezTo>
                    <a:pt x="1173" y="382"/>
                    <a:pt x="1173" y="369"/>
                    <a:pt x="1136" y="356"/>
                  </a:cubicBezTo>
                  <a:cubicBezTo>
                    <a:pt x="1099" y="343"/>
                    <a:pt x="1079" y="345"/>
                    <a:pt x="1053" y="330"/>
                  </a:cubicBezTo>
                  <a:cubicBezTo>
                    <a:pt x="1027" y="315"/>
                    <a:pt x="1031" y="308"/>
                    <a:pt x="1046" y="284"/>
                  </a:cubicBezTo>
                  <a:cubicBezTo>
                    <a:pt x="1062" y="260"/>
                    <a:pt x="1057" y="258"/>
                    <a:pt x="1090" y="239"/>
                  </a:cubicBezTo>
                  <a:cubicBezTo>
                    <a:pt x="1123" y="221"/>
                    <a:pt x="1132" y="187"/>
                    <a:pt x="1154" y="167"/>
                  </a:cubicBezTo>
                  <a:cubicBezTo>
                    <a:pt x="1175" y="147"/>
                    <a:pt x="1206" y="98"/>
                    <a:pt x="1230" y="84"/>
                  </a:cubicBezTo>
                  <a:cubicBezTo>
                    <a:pt x="1254" y="69"/>
                    <a:pt x="1300" y="0"/>
                    <a:pt x="1202" y="80"/>
                  </a:cubicBezTo>
                  <a:cubicBezTo>
                    <a:pt x="1167" y="91"/>
                    <a:pt x="1101" y="156"/>
                    <a:pt x="1114" y="102"/>
                  </a:cubicBezTo>
                  <a:cubicBezTo>
                    <a:pt x="1127" y="48"/>
                    <a:pt x="1145" y="48"/>
                    <a:pt x="1110" y="48"/>
                  </a:cubicBezTo>
                  <a:cubicBezTo>
                    <a:pt x="1075" y="48"/>
                    <a:pt x="1075" y="4"/>
                    <a:pt x="1036" y="50"/>
                  </a:cubicBezTo>
                  <a:cubicBezTo>
                    <a:pt x="1027" y="69"/>
                    <a:pt x="1016" y="72"/>
                    <a:pt x="994" y="63"/>
                  </a:cubicBezTo>
                  <a:cubicBezTo>
                    <a:pt x="972" y="54"/>
                    <a:pt x="977" y="50"/>
                    <a:pt x="950" y="56"/>
                  </a:cubicBezTo>
                  <a:cubicBezTo>
                    <a:pt x="924" y="61"/>
                    <a:pt x="920" y="59"/>
                    <a:pt x="887" y="54"/>
                  </a:cubicBezTo>
                  <a:cubicBezTo>
                    <a:pt x="854" y="48"/>
                    <a:pt x="835" y="37"/>
                    <a:pt x="811" y="33"/>
                  </a:cubicBezTo>
                  <a:cubicBezTo>
                    <a:pt x="794" y="31"/>
                    <a:pt x="760" y="23"/>
                    <a:pt x="727" y="29"/>
                  </a:cubicBezTo>
                  <a:cubicBezTo>
                    <a:pt x="741" y="50"/>
                    <a:pt x="717" y="68"/>
                    <a:pt x="730" y="91"/>
                  </a:cubicBezTo>
                  <a:cubicBezTo>
                    <a:pt x="745" y="119"/>
                    <a:pt x="710" y="160"/>
                    <a:pt x="723" y="169"/>
                  </a:cubicBezTo>
                  <a:cubicBezTo>
                    <a:pt x="736" y="178"/>
                    <a:pt x="732" y="206"/>
                    <a:pt x="714" y="230"/>
                  </a:cubicBezTo>
                  <a:cubicBezTo>
                    <a:pt x="697" y="254"/>
                    <a:pt x="680" y="280"/>
                    <a:pt x="645" y="282"/>
                  </a:cubicBezTo>
                  <a:cubicBezTo>
                    <a:pt x="610" y="284"/>
                    <a:pt x="612" y="299"/>
                    <a:pt x="599" y="315"/>
                  </a:cubicBezTo>
                  <a:cubicBezTo>
                    <a:pt x="586" y="332"/>
                    <a:pt x="562" y="326"/>
                    <a:pt x="551" y="313"/>
                  </a:cubicBezTo>
                  <a:cubicBezTo>
                    <a:pt x="540" y="300"/>
                    <a:pt x="520" y="323"/>
                    <a:pt x="500" y="330"/>
                  </a:cubicBezTo>
                  <a:cubicBezTo>
                    <a:pt x="481" y="337"/>
                    <a:pt x="457" y="345"/>
                    <a:pt x="422" y="343"/>
                  </a:cubicBezTo>
                  <a:cubicBezTo>
                    <a:pt x="387" y="341"/>
                    <a:pt x="400" y="365"/>
                    <a:pt x="396" y="384"/>
                  </a:cubicBezTo>
                  <a:cubicBezTo>
                    <a:pt x="391" y="402"/>
                    <a:pt x="367" y="393"/>
                    <a:pt x="341" y="393"/>
                  </a:cubicBezTo>
                  <a:cubicBezTo>
                    <a:pt x="315" y="393"/>
                    <a:pt x="308" y="423"/>
                    <a:pt x="297" y="437"/>
                  </a:cubicBezTo>
                  <a:cubicBezTo>
                    <a:pt x="286" y="452"/>
                    <a:pt x="275" y="463"/>
                    <a:pt x="234" y="460"/>
                  </a:cubicBezTo>
                  <a:cubicBezTo>
                    <a:pt x="193" y="456"/>
                    <a:pt x="171" y="486"/>
                    <a:pt x="138" y="508"/>
                  </a:cubicBezTo>
                  <a:cubicBezTo>
                    <a:pt x="105" y="530"/>
                    <a:pt x="103" y="536"/>
                    <a:pt x="70" y="539"/>
                  </a:cubicBezTo>
                  <a:cubicBezTo>
                    <a:pt x="51" y="542"/>
                    <a:pt x="22" y="541"/>
                    <a:pt x="0" y="539"/>
                  </a:cubicBezTo>
                  <a:cubicBezTo>
                    <a:pt x="6" y="561"/>
                    <a:pt x="16" y="577"/>
                    <a:pt x="31" y="593"/>
                  </a:cubicBezTo>
                  <a:cubicBezTo>
                    <a:pt x="57" y="621"/>
                    <a:pt x="72" y="639"/>
                    <a:pt x="88" y="684"/>
                  </a:cubicBezTo>
                  <a:cubicBezTo>
                    <a:pt x="103" y="728"/>
                    <a:pt x="177" y="778"/>
                    <a:pt x="195" y="806"/>
                  </a:cubicBezTo>
                  <a:cubicBezTo>
                    <a:pt x="207" y="825"/>
                    <a:pt x="201" y="839"/>
                    <a:pt x="189" y="852"/>
                  </a:cubicBezTo>
                  <a:cubicBezTo>
                    <a:pt x="228" y="879"/>
                    <a:pt x="269" y="936"/>
                    <a:pt x="284" y="955"/>
                  </a:cubicBezTo>
                  <a:cubicBezTo>
                    <a:pt x="302" y="979"/>
                    <a:pt x="354" y="1007"/>
                    <a:pt x="377" y="1009"/>
                  </a:cubicBezTo>
                  <a:cubicBezTo>
                    <a:pt x="400" y="1011"/>
                    <a:pt x="403" y="1023"/>
                    <a:pt x="452" y="1039"/>
                  </a:cubicBezTo>
                  <a:cubicBezTo>
                    <a:pt x="502" y="1055"/>
                    <a:pt x="505" y="1053"/>
                    <a:pt x="542" y="1057"/>
                  </a:cubicBezTo>
                  <a:cubicBezTo>
                    <a:pt x="579" y="1062"/>
                    <a:pt x="626" y="1055"/>
                    <a:pt x="650" y="1044"/>
                  </a:cubicBezTo>
                  <a:cubicBezTo>
                    <a:pt x="674" y="1034"/>
                    <a:pt x="685" y="1027"/>
                    <a:pt x="710" y="1024"/>
                  </a:cubicBezTo>
                  <a:cubicBezTo>
                    <a:pt x="735" y="1021"/>
                    <a:pt x="747" y="1025"/>
                    <a:pt x="760" y="1033"/>
                  </a:cubicBezTo>
                  <a:cubicBezTo>
                    <a:pt x="773" y="1042"/>
                    <a:pt x="773" y="1062"/>
                    <a:pt x="805" y="1056"/>
                  </a:cubicBezTo>
                  <a:cubicBezTo>
                    <a:pt x="837" y="1049"/>
                    <a:pt x="834" y="1018"/>
                    <a:pt x="853" y="1008"/>
                  </a:cubicBezTo>
                  <a:cubicBezTo>
                    <a:pt x="873" y="998"/>
                    <a:pt x="885" y="1031"/>
                    <a:pt x="889" y="1047"/>
                  </a:cubicBezTo>
                  <a:cubicBezTo>
                    <a:pt x="894" y="1064"/>
                    <a:pt x="888" y="1072"/>
                    <a:pt x="885" y="1094"/>
                  </a:cubicBezTo>
                  <a:cubicBezTo>
                    <a:pt x="882" y="1115"/>
                    <a:pt x="910" y="1131"/>
                    <a:pt x="927" y="1145"/>
                  </a:cubicBezTo>
                  <a:cubicBezTo>
                    <a:pt x="945" y="1160"/>
                    <a:pt x="959" y="1159"/>
                    <a:pt x="983" y="1148"/>
                  </a:cubicBezTo>
                  <a:cubicBezTo>
                    <a:pt x="1007" y="1137"/>
                    <a:pt x="1004" y="1124"/>
                    <a:pt x="1030" y="1129"/>
                  </a:cubicBezTo>
                  <a:cubicBezTo>
                    <a:pt x="1056" y="1133"/>
                    <a:pt x="1092" y="1184"/>
                    <a:pt x="1107" y="1197"/>
                  </a:cubicBezTo>
                  <a:cubicBezTo>
                    <a:pt x="1121" y="1210"/>
                    <a:pt x="1154" y="1215"/>
                    <a:pt x="1171" y="1213"/>
                  </a:cubicBezTo>
                  <a:cubicBezTo>
                    <a:pt x="1188" y="1211"/>
                    <a:pt x="1200" y="1212"/>
                    <a:pt x="1218" y="1190"/>
                  </a:cubicBezTo>
                  <a:cubicBezTo>
                    <a:pt x="1235" y="1168"/>
                    <a:pt x="1246" y="1189"/>
                    <a:pt x="1253" y="1197"/>
                  </a:cubicBezTo>
                  <a:cubicBezTo>
                    <a:pt x="1259" y="1206"/>
                    <a:pt x="1266" y="1214"/>
                    <a:pt x="1280" y="1212"/>
                  </a:cubicBezTo>
                  <a:cubicBezTo>
                    <a:pt x="1284" y="1212"/>
                    <a:pt x="1289" y="1213"/>
                    <a:pt x="1293" y="1217"/>
                  </a:cubicBezTo>
                  <a:cubicBezTo>
                    <a:pt x="1297" y="1206"/>
                    <a:pt x="1301" y="1191"/>
                    <a:pt x="1302" y="1177"/>
                  </a:cubicBezTo>
                  <a:cubicBezTo>
                    <a:pt x="1304" y="1147"/>
                    <a:pt x="1287" y="1136"/>
                    <a:pt x="1320" y="1127"/>
                  </a:cubicBezTo>
                  <a:close/>
                </a:path>
              </a:pathLst>
            </a:custGeom>
            <a:solidFill>
              <a:srgbClr val="C00000"/>
            </a:solidFill>
            <a:ln w="0" cap="rnd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lvl1pPr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1pPr>
              <a:lvl2pPr indent="2286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2pPr>
              <a:lvl3pPr indent="4572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3pPr>
              <a:lvl4pPr indent="6858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4pPr>
              <a:lvl5pPr indent="9144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5pPr>
              <a:lvl6pPr indent="11430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6pPr>
              <a:lvl7pPr indent="13716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7pPr>
              <a:lvl8pPr indent="16002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8pPr>
              <a:lvl9pPr indent="18288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9pPr>
            </a:lstStyle>
            <a:p>
              <a:endParaRPr lang="en-US"/>
            </a:p>
          </p:txBody>
        </p:sp>
        <p:grpSp>
          <p:nvGrpSpPr>
            <p:cNvPr id="141" name="组合 140">
              <a:extLst>
                <a:ext uri="{FF2B5EF4-FFF2-40B4-BE49-F238E27FC236}">
                  <a16:creationId xmlns:a16="http://schemas.microsoft.com/office/drawing/2014/main" xmlns="" id="{AA9AE724-00D4-48A5-9460-984E9A3AAF35}"/>
                </a:ext>
              </a:extLst>
            </p:cNvPr>
            <p:cNvGrpSpPr/>
            <p:nvPr/>
          </p:nvGrpSpPr>
          <p:grpSpPr>
            <a:xfrm>
              <a:off x="2186992" y="4163905"/>
              <a:ext cx="3076677" cy="681519"/>
              <a:chOff x="7823548" y="1701822"/>
              <a:chExt cx="3710361" cy="681519"/>
            </a:xfrm>
          </p:grpSpPr>
          <p:sp>
            <p:nvSpPr>
              <p:cNvPr id="145" name="PA_淘宝店chenying0907 35">
                <a:extLst>
                  <a:ext uri="{FF2B5EF4-FFF2-40B4-BE49-F238E27FC236}">
                    <a16:creationId xmlns:a16="http://schemas.microsoft.com/office/drawing/2014/main" xmlns="" id="{D4B13E2B-32A7-40C9-9C72-49E1CC3F99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54721" y="1701822"/>
                <a:ext cx="3032558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01 PUT YOU TITLE HERE</a:t>
                </a:r>
              </a:p>
            </p:txBody>
          </p:sp>
          <p:sp>
            <p:nvSpPr>
              <p:cNvPr id="146" name="矩形 145">
                <a:extLst>
                  <a:ext uri="{FF2B5EF4-FFF2-40B4-BE49-F238E27FC236}">
                    <a16:creationId xmlns:a16="http://schemas.microsoft.com/office/drawing/2014/main" xmlns="" id="{AD70F289-2D3D-45A4-B6E2-02F3F315BF6F}"/>
                  </a:ext>
                </a:extLst>
              </p:cNvPr>
              <p:cNvSpPr/>
              <p:nvPr/>
            </p:nvSpPr>
            <p:spPr>
              <a:xfrm>
                <a:off x="7823548" y="1952454"/>
                <a:ext cx="3710361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And we got it cooking like a one-eyed stove. And we got it cooking like a one-eyed stove.</a:t>
                </a:r>
              </a:p>
            </p:txBody>
          </p:sp>
        </p:grpSp>
        <p:sp>
          <p:nvSpPr>
            <p:cNvPr id="149" name="Freeform 13">
              <a:extLst>
                <a:ext uri="{FF2B5EF4-FFF2-40B4-BE49-F238E27FC236}">
                  <a16:creationId xmlns:a16="http://schemas.microsoft.com/office/drawing/2014/main" xmlns="" id="{F2DE664A-FA3E-4549-B00C-6B85D24244A5}"/>
                </a:ext>
              </a:extLst>
            </p:cNvPr>
            <p:cNvSpPr/>
            <p:nvPr/>
          </p:nvSpPr>
          <p:spPr bwMode="auto">
            <a:xfrm>
              <a:off x="905760" y="5301918"/>
              <a:ext cx="1030349" cy="746125"/>
            </a:xfrm>
            <a:custGeom>
              <a:avLst/>
              <a:gdLst>
                <a:gd name="T0" fmla="*/ 1778 w 1889"/>
                <a:gd name="T1" fmla="*/ 152 h 1423"/>
                <a:gd name="T2" fmla="*/ 1673 w 1889"/>
                <a:gd name="T3" fmla="*/ 115 h 1423"/>
                <a:gd name="T4" fmla="*/ 1507 w 1889"/>
                <a:gd name="T5" fmla="*/ 82 h 1423"/>
                <a:gd name="T6" fmla="*/ 1385 w 1889"/>
                <a:gd name="T7" fmla="*/ 134 h 1423"/>
                <a:gd name="T8" fmla="*/ 1127 w 1889"/>
                <a:gd name="T9" fmla="*/ 215 h 1423"/>
                <a:gd name="T10" fmla="*/ 1210 w 1889"/>
                <a:gd name="T11" fmla="*/ 59 h 1423"/>
                <a:gd name="T12" fmla="*/ 1127 w 1889"/>
                <a:gd name="T13" fmla="*/ 22 h 1423"/>
                <a:gd name="T14" fmla="*/ 1012 w 1889"/>
                <a:gd name="T15" fmla="*/ 3 h 1423"/>
                <a:gd name="T16" fmla="*/ 861 w 1889"/>
                <a:gd name="T17" fmla="*/ 28 h 1423"/>
                <a:gd name="T18" fmla="*/ 758 w 1889"/>
                <a:gd name="T19" fmla="*/ 56 h 1423"/>
                <a:gd name="T20" fmla="*/ 686 w 1889"/>
                <a:gd name="T21" fmla="*/ 126 h 1423"/>
                <a:gd name="T22" fmla="*/ 570 w 1889"/>
                <a:gd name="T23" fmla="*/ 193 h 1423"/>
                <a:gd name="T24" fmla="*/ 520 w 1889"/>
                <a:gd name="T25" fmla="*/ 263 h 1423"/>
                <a:gd name="T26" fmla="*/ 536 w 1889"/>
                <a:gd name="T27" fmla="*/ 356 h 1423"/>
                <a:gd name="T28" fmla="*/ 444 w 1889"/>
                <a:gd name="T29" fmla="*/ 514 h 1423"/>
                <a:gd name="T30" fmla="*/ 383 w 1889"/>
                <a:gd name="T31" fmla="*/ 743 h 1423"/>
                <a:gd name="T32" fmla="*/ 267 w 1889"/>
                <a:gd name="T33" fmla="*/ 853 h 1423"/>
                <a:gd name="T34" fmla="*/ 190 w 1889"/>
                <a:gd name="T35" fmla="*/ 912 h 1423"/>
                <a:gd name="T36" fmla="*/ 83 w 1889"/>
                <a:gd name="T37" fmla="*/ 997 h 1423"/>
                <a:gd name="T38" fmla="*/ 29 w 1889"/>
                <a:gd name="T39" fmla="*/ 1064 h 1423"/>
                <a:gd name="T40" fmla="*/ 44 w 1889"/>
                <a:gd name="T41" fmla="*/ 1116 h 1423"/>
                <a:gd name="T42" fmla="*/ 22 w 1889"/>
                <a:gd name="T43" fmla="*/ 1223 h 1423"/>
                <a:gd name="T44" fmla="*/ 70 w 1889"/>
                <a:gd name="T45" fmla="*/ 1353 h 1423"/>
                <a:gd name="T46" fmla="*/ 254 w 1889"/>
                <a:gd name="T47" fmla="*/ 1375 h 1423"/>
                <a:gd name="T48" fmla="*/ 201 w 1889"/>
                <a:gd name="T49" fmla="*/ 1249 h 1423"/>
                <a:gd name="T50" fmla="*/ 232 w 1889"/>
                <a:gd name="T51" fmla="*/ 1157 h 1423"/>
                <a:gd name="T52" fmla="*/ 346 w 1889"/>
                <a:gd name="T53" fmla="*/ 1097 h 1423"/>
                <a:gd name="T54" fmla="*/ 564 w 1889"/>
                <a:gd name="T55" fmla="*/ 1019 h 1423"/>
                <a:gd name="T56" fmla="*/ 743 w 1889"/>
                <a:gd name="T57" fmla="*/ 971 h 1423"/>
                <a:gd name="T58" fmla="*/ 883 w 1889"/>
                <a:gd name="T59" fmla="*/ 897 h 1423"/>
                <a:gd name="T60" fmla="*/ 1014 w 1889"/>
                <a:gd name="T61" fmla="*/ 827 h 1423"/>
                <a:gd name="T62" fmla="*/ 979 w 1889"/>
                <a:gd name="T63" fmla="*/ 693 h 1423"/>
                <a:gd name="T64" fmla="*/ 1088 w 1889"/>
                <a:gd name="T65" fmla="*/ 730 h 1423"/>
                <a:gd name="T66" fmla="*/ 1237 w 1889"/>
                <a:gd name="T67" fmla="*/ 738 h 1423"/>
                <a:gd name="T68" fmla="*/ 1328 w 1889"/>
                <a:gd name="T69" fmla="*/ 686 h 1423"/>
                <a:gd name="T70" fmla="*/ 1473 w 1889"/>
                <a:gd name="T71" fmla="*/ 634 h 1423"/>
                <a:gd name="T72" fmla="*/ 1538 w 1889"/>
                <a:gd name="T73" fmla="*/ 597 h 1423"/>
                <a:gd name="T74" fmla="*/ 1748 w 1889"/>
                <a:gd name="T75" fmla="*/ 556 h 1423"/>
                <a:gd name="T76" fmla="*/ 1835 w 1889"/>
                <a:gd name="T77" fmla="*/ 423 h 1423"/>
                <a:gd name="T78" fmla="*/ 1839 w 1889"/>
                <a:gd name="T79" fmla="*/ 267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89" h="1423">
                  <a:moveTo>
                    <a:pt x="1839" y="267"/>
                  </a:moveTo>
                  <a:cubicBezTo>
                    <a:pt x="1844" y="211"/>
                    <a:pt x="1787" y="182"/>
                    <a:pt x="1778" y="152"/>
                  </a:cubicBezTo>
                  <a:cubicBezTo>
                    <a:pt x="1770" y="123"/>
                    <a:pt x="1765" y="100"/>
                    <a:pt x="1743" y="119"/>
                  </a:cubicBezTo>
                  <a:cubicBezTo>
                    <a:pt x="1722" y="137"/>
                    <a:pt x="1687" y="134"/>
                    <a:pt x="1673" y="115"/>
                  </a:cubicBezTo>
                  <a:cubicBezTo>
                    <a:pt x="1660" y="97"/>
                    <a:pt x="1639" y="78"/>
                    <a:pt x="1617" y="82"/>
                  </a:cubicBezTo>
                  <a:cubicBezTo>
                    <a:pt x="1595" y="85"/>
                    <a:pt x="1521" y="52"/>
                    <a:pt x="1507" y="82"/>
                  </a:cubicBezTo>
                  <a:cubicBezTo>
                    <a:pt x="1494" y="111"/>
                    <a:pt x="1521" y="189"/>
                    <a:pt x="1486" y="174"/>
                  </a:cubicBezTo>
                  <a:cubicBezTo>
                    <a:pt x="1451" y="160"/>
                    <a:pt x="1420" y="104"/>
                    <a:pt x="1385" y="134"/>
                  </a:cubicBezTo>
                  <a:cubicBezTo>
                    <a:pt x="1350" y="163"/>
                    <a:pt x="1298" y="152"/>
                    <a:pt x="1254" y="186"/>
                  </a:cubicBezTo>
                  <a:cubicBezTo>
                    <a:pt x="1210" y="219"/>
                    <a:pt x="1162" y="245"/>
                    <a:pt x="1127" y="215"/>
                  </a:cubicBezTo>
                  <a:cubicBezTo>
                    <a:pt x="1093" y="186"/>
                    <a:pt x="1084" y="152"/>
                    <a:pt x="1132" y="126"/>
                  </a:cubicBezTo>
                  <a:cubicBezTo>
                    <a:pt x="1180" y="100"/>
                    <a:pt x="1206" y="82"/>
                    <a:pt x="1210" y="59"/>
                  </a:cubicBezTo>
                  <a:cubicBezTo>
                    <a:pt x="1215" y="37"/>
                    <a:pt x="1206" y="22"/>
                    <a:pt x="1189" y="11"/>
                  </a:cubicBezTo>
                  <a:cubicBezTo>
                    <a:pt x="1171" y="0"/>
                    <a:pt x="1167" y="0"/>
                    <a:pt x="1127" y="22"/>
                  </a:cubicBezTo>
                  <a:cubicBezTo>
                    <a:pt x="1088" y="45"/>
                    <a:pt x="1044" y="52"/>
                    <a:pt x="1031" y="30"/>
                  </a:cubicBezTo>
                  <a:cubicBezTo>
                    <a:pt x="1026" y="22"/>
                    <a:pt x="1019" y="13"/>
                    <a:pt x="1012" y="3"/>
                  </a:cubicBezTo>
                  <a:cubicBezTo>
                    <a:pt x="983" y="24"/>
                    <a:pt x="958" y="34"/>
                    <a:pt x="929" y="45"/>
                  </a:cubicBezTo>
                  <a:cubicBezTo>
                    <a:pt x="892" y="58"/>
                    <a:pt x="887" y="41"/>
                    <a:pt x="861" y="28"/>
                  </a:cubicBezTo>
                  <a:cubicBezTo>
                    <a:pt x="835" y="15"/>
                    <a:pt x="839" y="6"/>
                    <a:pt x="819" y="8"/>
                  </a:cubicBezTo>
                  <a:cubicBezTo>
                    <a:pt x="800" y="9"/>
                    <a:pt x="791" y="41"/>
                    <a:pt x="758" y="56"/>
                  </a:cubicBezTo>
                  <a:cubicBezTo>
                    <a:pt x="726" y="71"/>
                    <a:pt x="780" y="80"/>
                    <a:pt x="765" y="132"/>
                  </a:cubicBezTo>
                  <a:cubicBezTo>
                    <a:pt x="750" y="184"/>
                    <a:pt x="741" y="152"/>
                    <a:pt x="686" y="126"/>
                  </a:cubicBezTo>
                  <a:cubicBezTo>
                    <a:pt x="632" y="100"/>
                    <a:pt x="610" y="119"/>
                    <a:pt x="575" y="132"/>
                  </a:cubicBezTo>
                  <a:cubicBezTo>
                    <a:pt x="540" y="145"/>
                    <a:pt x="560" y="163"/>
                    <a:pt x="570" y="193"/>
                  </a:cubicBezTo>
                  <a:cubicBezTo>
                    <a:pt x="581" y="223"/>
                    <a:pt x="573" y="221"/>
                    <a:pt x="553" y="223"/>
                  </a:cubicBezTo>
                  <a:cubicBezTo>
                    <a:pt x="503" y="226"/>
                    <a:pt x="529" y="234"/>
                    <a:pt x="520" y="263"/>
                  </a:cubicBezTo>
                  <a:cubicBezTo>
                    <a:pt x="512" y="293"/>
                    <a:pt x="538" y="289"/>
                    <a:pt x="549" y="313"/>
                  </a:cubicBezTo>
                  <a:cubicBezTo>
                    <a:pt x="560" y="337"/>
                    <a:pt x="557" y="343"/>
                    <a:pt x="536" y="356"/>
                  </a:cubicBezTo>
                  <a:cubicBezTo>
                    <a:pt x="514" y="369"/>
                    <a:pt x="522" y="391"/>
                    <a:pt x="520" y="432"/>
                  </a:cubicBezTo>
                  <a:cubicBezTo>
                    <a:pt x="518" y="473"/>
                    <a:pt x="498" y="462"/>
                    <a:pt x="444" y="514"/>
                  </a:cubicBezTo>
                  <a:cubicBezTo>
                    <a:pt x="389" y="565"/>
                    <a:pt x="411" y="636"/>
                    <a:pt x="422" y="669"/>
                  </a:cubicBezTo>
                  <a:cubicBezTo>
                    <a:pt x="433" y="703"/>
                    <a:pt x="407" y="714"/>
                    <a:pt x="383" y="743"/>
                  </a:cubicBezTo>
                  <a:cubicBezTo>
                    <a:pt x="359" y="773"/>
                    <a:pt x="297" y="797"/>
                    <a:pt x="276" y="804"/>
                  </a:cubicBezTo>
                  <a:cubicBezTo>
                    <a:pt x="254" y="812"/>
                    <a:pt x="252" y="830"/>
                    <a:pt x="267" y="853"/>
                  </a:cubicBezTo>
                  <a:cubicBezTo>
                    <a:pt x="282" y="875"/>
                    <a:pt x="267" y="875"/>
                    <a:pt x="256" y="899"/>
                  </a:cubicBezTo>
                  <a:cubicBezTo>
                    <a:pt x="245" y="923"/>
                    <a:pt x="223" y="929"/>
                    <a:pt x="190" y="912"/>
                  </a:cubicBezTo>
                  <a:cubicBezTo>
                    <a:pt x="158" y="895"/>
                    <a:pt x="173" y="925"/>
                    <a:pt x="173" y="968"/>
                  </a:cubicBezTo>
                  <a:cubicBezTo>
                    <a:pt x="173" y="1010"/>
                    <a:pt x="114" y="997"/>
                    <a:pt x="83" y="997"/>
                  </a:cubicBezTo>
                  <a:cubicBezTo>
                    <a:pt x="53" y="997"/>
                    <a:pt x="68" y="1006"/>
                    <a:pt x="68" y="1027"/>
                  </a:cubicBezTo>
                  <a:cubicBezTo>
                    <a:pt x="68" y="1047"/>
                    <a:pt x="51" y="1055"/>
                    <a:pt x="29" y="1064"/>
                  </a:cubicBezTo>
                  <a:cubicBezTo>
                    <a:pt x="19" y="1068"/>
                    <a:pt x="12" y="1080"/>
                    <a:pt x="6" y="1092"/>
                  </a:cubicBezTo>
                  <a:cubicBezTo>
                    <a:pt x="11" y="1116"/>
                    <a:pt x="21" y="1116"/>
                    <a:pt x="44" y="1116"/>
                  </a:cubicBezTo>
                  <a:cubicBezTo>
                    <a:pt x="70" y="1116"/>
                    <a:pt x="92" y="1108"/>
                    <a:pt x="57" y="1145"/>
                  </a:cubicBezTo>
                  <a:cubicBezTo>
                    <a:pt x="22" y="1183"/>
                    <a:pt x="18" y="1190"/>
                    <a:pt x="22" y="1223"/>
                  </a:cubicBezTo>
                  <a:cubicBezTo>
                    <a:pt x="27" y="1257"/>
                    <a:pt x="0" y="1279"/>
                    <a:pt x="44" y="1301"/>
                  </a:cubicBezTo>
                  <a:cubicBezTo>
                    <a:pt x="88" y="1323"/>
                    <a:pt x="44" y="1309"/>
                    <a:pt x="70" y="1353"/>
                  </a:cubicBezTo>
                  <a:cubicBezTo>
                    <a:pt x="97" y="1398"/>
                    <a:pt x="40" y="1394"/>
                    <a:pt x="123" y="1398"/>
                  </a:cubicBezTo>
                  <a:cubicBezTo>
                    <a:pt x="206" y="1401"/>
                    <a:pt x="241" y="1423"/>
                    <a:pt x="254" y="1375"/>
                  </a:cubicBezTo>
                  <a:cubicBezTo>
                    <a:pt x="267" y="1327"/>
                    <a:pt x="197" y="1305"/>
                    <a:pt x="210" y="1286"/>
                  </a:cubicBezTo>
                  <a:cubicBezTo>
                    <a:pt x="223" y="1268"/>
                    <a:pt x="245" y="1246"/>
                    <a:pt x="201" y="1249"/>
                  </a:cubicBezTo>
                  <a:cubicBezTo>
                    <a:pt x="158" y="1253"/>
                    <a:pt x="132" y="1242"/>
                    <a:pt x="162" y="1216"/>
                  </a:cubicBezTo>
                  <a:cubicBezTo>
                    <a:pt x="193" y="1190"/>
                    <a:pt x="193" y="1153"/>
                    <a:pt x="232" y="1157"/>
                  </a:cubicBezTo>
                  <a:cubicBezTo>
                    <a:pt x="271" y="1160"/>
                    <a:pt x="267" y="1153"/>
                    <a:pt x="284" y="1131"/>
                  </a:cubicBezTo>
                  <a:cubicBezTo>
                    <a:pt x="302" y="1108"/>
                    <a:pt x="315" y="1097"/>
                    <a:pt x="346" y="1097"/>
                  </a:cubicBezTo>
                  <a:cubicBezTo>
                    <a:pt x="376" y="1097"/>
                    <a:pt x="450" y="1060"/>
                    <a:pt x="481" y="1057"/>
                  </a:cubicBezTo>
                  <a:cubicBezTo>
                    <a:pt x="512" y="1053"/>
                    <a:pt x="551" y="1060"/>
                    <a:pt x="564" y="1019"/>
                  </a:cubicBezTo>
                  <a:cubicBezTo>
                    <a:pt x="577" y="979"/>
                    <a:pt x="625" y="949"/>
                    <a:pt x="651" y="964"/>
                  </a:cubicBezTo>
                  <a:cubicBezTo>
                    <a:pt x="678" y="979"/>
                    <a:pt x="734" y="1008"/>
                    <a:pt x="743" y="971"/>
                  </a:cubicBezTo>
                  <a:cubicBezTo>
                    <a:pt x="752" y="934"/>
                    <a:pt x="787" y="971"/>
                    <a:pt x="822" y="942"/>
                  </a:cubicBezTo>
                  <a:cubicBezTo>
                    <a:pt x="857" y="912"/>
                    <a:pt x="878" y="938"/>
                    <a:pt x="883" y="897"/>
                  </a:cubicBezTo>
                  <a:cubicBezTo>
                    <a:pt x="887" y="856"/>
                    <a:pt x="922" y="853"/>
                    <a:pt x="935" y="864"/>
                  </a:cubicBezTo>
                  <a:cubicBezTo>
                    <a:pt x="948" y="875"/>
                    <a:pt x="992" y="849"/>
                    <a:pt x="1014" y="827"/>
                  </a:cubicBezTo>
                  <a:cubicBezTo>
                    <a:pt x="1036" y="804"/>
                    <a:pt x="1079" y="804"/>
                    <a:pt x="1040" y="764"/>
                  </a:cubicBezTo>
                  <a:cubicBezTo>
                    <a:pt x="1001" y="723"/>
                    <a:pt x="996" y="730"/>
                    <a:pt x="979" y="693"/>
                  </a:cubicBezTo>
                  <a:cubicBezTo>
                    <a:pt x="961" y="656"/>
                    <a:pt x="940" y="615"/>
                    <a:pt x="996" y="641"/>
                  </a:cubicBezTo>
                  <a:cubicBezTo>
                    <a:pt x="1053" y="667"/>
                    <a:pt x="1075" y="701"/>
                    <a:pt x="1088" y="730"/>
                  </a:cubicBezTo>
                  <a:cubicBezTo>
                    <a:pt x="1101" y="760"/>
                    <a:pt x="1175" y="790"/>
                    <a:pt x="1206" y="764"/>
                  </a:cubicBezTo>
                  <a:cubicBezTo>
                    <a:pt x="1237" y="738"/>
                    <a:pt x="1197" y="749"/>
                    <a:pt x="1237" y="738"/>
                  </a:cubicBezTo>
                  <a:cubicBezTo>
                    <a:pt x="1276" y="727"/>
                    <a:pt x="1285" y="716"/>
                    <a:pt x="1289" y="686"/>
                  </a:cubicBezTo>
                  <a:cubicBezTo>
                    <a:pt x="1293" y="656"/>
                    <a:pt x="1298" y="667"/>
                    <a:pt x="1328" y="686"/>
                  </a:cubicBezTo>
                  <a:cubicBezTo>
                    <a:pt x="1359" y="704"/>
                    <a:pt x="1363" y="686"/>
                    <a:pt x="1385" y="664"/>
                  </a:cubicBezTo>
                  <a:cubicBezTo>
                    <a:pt x="1407" y="641"/>
                    <a:pt x="1468" y="615"/>
                    <a:pt x="1473" y="634"/>
                  </a:cubicBezTo>
                  <a:cubicBezTo>
                    <a:pt x="1477" y="653"/>
                    <a:pt x="1560" y="660"/>
                    <a:pt x="1538" y="641"/>
                  </a:cubicBezTo>
                  <a:cubicBezTo>
                    <a:pt x="1516" y="623"/>
                    <a:pt x="1507" y="582"/>
                    <a:pt x="1538" y="597"/>
                  </a:cubicBezTo>
                  <a:cubicBezTo>
                    <a:pt x="1569" y="612"/>
                    <a:pt x="1586" y="638"/>
                    <a:pt x="1647" y="604"/>
                  </a:cubicBezTo>
                  <a:cubicBezTo>
                    <a:pt x="1708" y="571"/>
                    <a:pt x="1735" y="556"/>
                    <a:pt x="1748" y="556"/>
                  </a:cubicBezTo>
                  <a:cubicBezTo>
                    <a:pt x="1761" y="556"/>
                    <a:pt x="1778" y="526"/>
                    <a:pt x="1778" y="504"/>
                  </a:cubicBezTo>
                  <a:cubicBezTo>
                    <a:pt x="1778" y="482"/>
                    <a:pt x="1826" y="460"/>
                    <a:pt x="1835" y="423"/>
                  </a:cubicBezTo>
                  <a:cubicBezTo>
                    <a:pt x="1841" y="398"/>
                    <a:pt x="1861" y="375"/>
                    <a:pt x="1889" y="354"/>
                  </a:cubicBezTo>
                  <a:cubicBezTo>
                    <a:pt x="1864" y="331"/>
                    <a:pt x="1837" y="298"/>
                    <a:pt x="1839" y="267"/>
                  </a:cubicBezTo>
                  <a:close/>
                </a:path>
              </a:pathLst>
            </a:custGeom>
            <a:solidFill>
              <a:srgbClr val="C00000"/>
            </a:solidFill>
            <a:ln w="0" cap="rnd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lvl1pPr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1pPr>
              <a:lvl2pPr indent="2286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2pPr>
              <a:lvl3pPr indent="4572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3pPr>
              <a:lvl4pPr indent="6858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4pPr>
              <a:lvl5pPr indent="9144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5pPr>
              <a:lvl6pPr indent="11430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6pPr>
              <a:lvl7pPr indent="13716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7pPr>
              <a:lvl8pPr indent="16002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8pPr>
              <a:lvl9pPr indent="18288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9pPr>
            </a:lstStyle>
            <a:p>
              <a:endParaRPr lang="en-US"/>
            </a:p>
          </p:txBody>
        </p:sp>
        <p:grpSp>
          <p:nvGrpSpPr>
            <p:cNvPr id="150" name="组合 149">
              <a:extLst>
                <a:ext uri="{FF2B5EF4-FFF2-40B4-BE49-F238E27FC236}">
                  <a16:creationId xmlns:a16="http://schemas.microsoft.com/office/drawing/2014/main" xmlns="" id="{623A549C-8CAB-402E-883A-3AC6B30EC74A}"/>
                </a:ext>
              </a:extLst>
            </p:cNvPr>
            <p:cNvGrpSpPr/>
            <p:nvPr/>
          </p:nvGrpSpPr>
          <p:grpSpPr>
            <a:xfrm>
              <a:off x="2231420" y="5334221"/>
              <a:ext cx="3076677" cy="681519"/>
              <a:chOff x="7823548" y="1701822"/>
              <a:chExt cx="3710361" cy="681519"/>
            </a:xfrm>
          </p:grpSpPr>
          <p:sp>
            <p:nvSpPr>
              <p:cNvPr id="151" name="PA_淘宝店chenying0907 35">
                <a:extLst>
                  <a:ext uri="{FF2B5EF4-FFF2-40B4-BE49-F238E27FC236}">
                    <a16:creationId xmlns:a16="http://schemas.microsoft.com/office/drawing/2014/main" xmlns="" id="{168FD9E4-55EE-4EDB-B351-ECDD19BBBD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54721" y="1701822"/>
                <a:ext cx="3032558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02 PUT YOU TITLE HERE</a:t>
                </a:r>
              </a:p>
            </p:txBody>
          </p:sp>
          <p:sp>
            <p:nvSpPr>
              <p:cNvPr id="152" name="矩形 151">
                <a:extLst>
                  <a:ext uri="{FF2B5EF4-FFF2-40B4-BE49-F238E27FC236}">
                    <a16:creationId xmlns:a16="http://schemas.microsoft.com/office/drawing/2014/main" xmlns="" id="{05B737F9-69F4-435D-85B9-092B6A73AE65}"/>
                  </a:ext>
                </a:extLst>
              </p:cNvPr>
              <p:cNvSpPr/>
              <p:nvPr/>
            </p:nvSpPr>
            <p:spPr>
              <a:xfrm>
                <a:off x="7823548" y="1952454"/>
                <a:ext cx="3710361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And we got it cooking like a one-eyed stove. And we got it cooking like a one-eyed stove.</a:t>
                </a:r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E544C49-D786-4D53-B34A-A065B593F849}"/>
              </a:ext>
            </a:extLst>
          </p:cNvPr>
          <p:cNvGrpSpPr/>
          <p:nvPr/>
        </p:nvGrpSpPr>
        <p:grpSpPr>
          <a:xfrm>
            <a:off x="6271312" y="4365801"/>
            <a:ext cx="5534177" cy="1858043"/>
            <a:chOff x="6271312" y="4160801"/>
            <a:chExt cx="5534177" cy="1858043"/>
          </a:xfrm>
        </p:grpSpPr>
        <p:sp>
          <p:nvSpPr>
            <p:cNvPr id="153" name="Shape 1455">
              <a:extLst>
                <a:ext uri="{FF2B5EF4-FFF2-40B4-BE49-F238E27FC236}">
                  <a16:creationId xmlns:a16="http://schemas.microsoft.com/office/drawing/2014/main" xmlns="" id="{26AE1328-E329-4943-AD2C-E7223ED59615}"/>
                </a:ext>
              </a:extLst>
            </p:cNvPr>
            <p:cNvSpPr/>
            <p:nvPr/>
          </p:nvSpPr>
          <p:spPr>
            <a:xfrm>
              <a:off x="6271312" y="4174399"/>
              <a:ext cx="972032" cy="660531"/>
            </a:xfrm>
            <a:prstGeom prst="roundRect">
              <a:avLst>
                <a:gd name="adj" fmla="val 6776"/>
              </a:avLst>
            </a:prstGeom>
            <a:solidFill>
              <a:srgbClr val="C00000"/>
            </a:solidFill>
            <a:ln w="12700">
              <a:miter lim="400000"/>
            </a:ln>
          </p:spPr>
          <p:txBody>
            <a:bodyPr lIns="50800" tIns="50800" rIns="50800" bIns="50800" anchor="ctr"/>
            <a:lstStyle>
              <a:lvl1pPr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1pPr>
              <a:lvl2pPr indent="2286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2pPr>
              <a:lvl3pPr indent="4572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3pPr>
              <a:lvl4pPr indent="6858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4pPr>
              <a:lvl5pPr indent="9144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5pPr>
              <a:lvl6pPr indent="11430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6pPr>
              <a:lvl7pPr indent="13716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7pPr>
              <a:lvl8pPr indent="16002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8pPr>
              <a:lvl9pPr indent="18288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9pPr>
            </a:lstStyle>
            <a:p>
              <a:pPr lvl="0" defTabSz="914400">
                <a:defRPr sz="1800">
                  <a:solidFill>
                    <a:srgbClr val="FFFFFF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pPr>
              <a:endParaRPr sz="1400"/>
            </a:p>
          </p:txBody>
        </p:sp>
        <p:sp>
          <p:nvSpPr>
            <p:cNvPr id="154" name="Shape 1456">
              <a:extLst>
                <a:ext uri="{FF2B5EF4-FFF2-40B4-BE49-F238E27FC236}">
                  <a16:creationId xmlns:a16="http://schemas.microsoft.com/office/drawing/2014/main" xmlns="" id="{9DA7C033-1448-42A2-B656-AC14E59B79F6}"/>
                </a:ext>
              </a:extLst>
            </p:cNvPr>
            <p:cNvSpPr/>
            <p:nvPr/>
          </p:nvSpPr>
          <p:spPr>
            <a:xfrm>
              <a:off x="6330122" y="4174399"/>
              <a:ext cx="854412" cy="660531"/>
            </a:xfrm>
            <a:prstGeom prst="rect">
              <a:avLst/>
            </a:prstGeom>
            <a:ln w="12700">
              <a:miter lim="400000"/>
            </a:ln>
          </p:spPr>
          <p:txBody>
            <a:bodyPr lIns="50800" tIns="50800" rIns="50800" bIns="50800" anchor="ctr"/>
            <a:lstStyle>
              <a:lvl1pPr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1pPr>
              <a:lvl2pPr indent="2286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2pPr>
              <a:lvl3pPr indent="4572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3pPr>
              <a:lvl4pPr indent="6858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4pPr>
              <a:lvl5pPr indent="9144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5pPr>
              <a:lvl6pPr indent="11430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6pPr>
              <a:lvl7pPr indent="13716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7pPr>
              <a:lvl8pPr indent="16002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8pPr>
              <a:lvl9pPr indent="18288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9pPr>
            </a:lstStyle>
            <a:p>
              <a:pPr marL="40640" marR="40640" lvl="0" algn="ctr" defTabSz="914400">
                <a:buClr>
                  <a:srgbClr val="FFFFFF"/>
                </a:buClr>
                <a:buFont typeface="Arial" panose="020B0604020202020204"/>
                <a:defRPr sz="1800">
                  <a:solidFill>
                    <a:srgbClr val="000000"/>
                  </a:solidFill>
                </a:defRPr>
              </a:pPr>
              <a:r>
                <a:rPr sz="3600" dirty="0">
                  <a:solidFill>
                    <a:srgbClr val="FFFFFF"/>
                  </a:solidFill>
                  <a:uFill>
                    <a:solidFill>
                      <a:srgbClr val="42505D"/>
                    </a:solidFill>
                  </a:uFill>
                  <a:latin typeface="Open Sans" panose="020B0606030504020204"/>
                  <a:ea typeface="Open Sans" panose="020B0606030504020204"/>
                  <a:cs typeface="Open Sans" panose="020B0606030504020204"/>
                  <a:sym typeface="Open Sans" panose="020B0606030504020204"/>
                </a:rPr>
                <a:t>21</a:t>
              </a:r>
              <a:r>
                <a:rPr sz="1100" dirty="0">
                  <a:solidFill>
                    <a:srgbClr val="FFFFFF"/>
                  </a:solidFill>
                  <a:uFill>
                    <a:solidFill>
                      <a:srgbClr val="42505D"/>
                    </a:solidFill>
                  </a:uFill>
                </a:rPr>
                <a:t>%</a:t>
              </a:r>
            </a:p>
          </p:txBody>
        </p:sp>
        <p:grpSp>
          <p:nvGrpSpPr>
            <p:cNvPr id="156" name="组合 155">
              <a:extLst>
                <a:ext uri="{FF2B5EF4-FFF2-40B4-BE49-F238E27FC236}">
                  <a16:creationId xmlns:a16="http://schemas.microsoft.com/office/drawing/2014/main" xmlns="" id="{A19B6FD1-FE3F-4E9B-8167-49EA1990D89E}"/>
                </a:ext>
              </a:extLst>
            </p:cNvPr>
            <p:cNvGrpSpPr/>
            <p:nvPr/>
          </p:nvGrpSpPr>
          <p:grpSpPr>
            <a:xfrm>
              <a:off x="7415932" y="4160801"/>
              <a:ext cx="4389557" cy="687727"/>
              <a:chOff x="8062285" y="1701822"/>
              <a:chExt cx="5916655" cy="540519"/>
            </a:xfrm>
          </p:grpSpPr>
          <p:sp>
            <p:nvSpPr>
              <p:cNvPr id="157" name="PA_淘宝店chenying0907 35">
                <a:extLst>
                  <a:ext uri="{FF2B5EF4-FFF2-40B4-BE49-F238E27FC236}">
                    <a16:creationId xmlns:a16="http://schemas.microsoft.com/office/drawing/2014/main" xmlns="" id="{8AC98858-2D9C-46C0-A6C6-7B890E43E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62449" y="1701822"/>
                <a:ext cx="3032558" cy="1935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PUT YOU TITLE HERE</a:t>
                </a:r>
              </a:p>
            </p:txBody>
          </p:sp>
          <p:sp>
            <p:nvSpPr>
              <p:cNvPr id="158" name="矩形 157">
                <a:extLst>
                  <a:ext uri="{FF2B5EF4-FFF2-40B4-BE49-F238E27FC236}">
                    <a16:creationId xmlns:a16="http://schemas.microsoft.com/office/drawing/2014/main" xmlns="" id="{3236014E-3D8B-402C-A587-DCF939B44918}"/>
                  </a:ext>
                </a:extLst>
              </p:cNvPr>
              <p:cNvSpPr/>
              <p:nvPr/>
            </p:nvSpPr>
            <p:spPr>
              <a:xfrm>
                <a:off x="8062285" y="1879495"/>
                <a:ext cx="5916655" cy="36284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And we got it cooking like a one-eyed stove. And we got it cooking like a one-eyed </a:t>
                </a:r>
                <a:r>
                  <a:rPr lang="en-US" altLang="zh-CN" sz="1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stove. </a:t>
                </a:r>
              </a:p>
            </p:txBody>
          </p:sp>
        </p:grpSp>
        <p:sp>
          <p:nvSpPr>
            <p:cNvPr id="159" name="Shape 1455">
              <a:extLst>
                <a:ext uri="{FF2B5EF4-FFF2-40B4-BE49-F238E27FC236}">
                  <a16:creationId xmlns:a16="http://schemas.microsoft.com/office/drawing/2014/main" xmlns="" id="{5D81E1F2-595E-481D-920F-AB277C50CFC8}"/>
                </a:ext>
              </a:extLst>
            </p:cNvPr>
            <p:cNvSpPr/>
            <p:nvPr/>
          </p:nvSpPr>
          <p:spPr>
            <a:xfrm>
              <a:off x="6271312" y="5344715"/>
              <a:ext cx="972032" cy="660531"/>
            </a:xfrm>
            <a:prstGeom prst="roundRect">
              <a:avLst>
                <a:gd name="adj" fmla="val 6776"/>
              </a:avLst>
            </a:prstGeom>
            <a:solidFill>
              <a:srgbClr val="C00000"/>
            </a:solidFill>
            <a:ln w="12700">
              <a:miter lim="400000"/>
            </a:ln>
          </p:spPr>
          <p:txBody>
            <a:bodyPr lIns="50800" tIns="50800" rIns="50800" bIns="50800" anchor="ctr"/>
            <a:lstStyle>
              <a:lvl1pPr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1pPr>
              <a:lvl2pPr indent="2286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2pPr>
              <a:lvl3pPr indent="4572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3pPr>
              <a:lvl4pPr indent="6858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4pPr>
              <a:lvl5pPr indent="9144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5pPr>
              <a:lvl6pPr indent="11430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6pPr>
              <a:lvl7pPr indent="13716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7pPr>
              <a:lvl8pPr indent="16002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8pPr>
              <a:lvl9pPr indent="18288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9pPr>
            </a:lstStyle>
            <a:p>
              <a:pPr lvl="0" defTabSz="914400">
                <a:defRPr sz="1800">
                  <a:solidFill>
                    <a:srgbClr val="FFFFFF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pPr>
              <a:endParaRPr sz="1400"/>
            </a:p>
          </p:txBody>
        </p:sp>
        <p:sp>
          <p:nvSpPr>
            <p:cNvPr id="160" name="Shape 1456">
              <a:extLst>
                <a:ext uri="{FF2B5EF4-FFF2-40B4-BE49-F238E27FC236}">
                  <a16:creationId xmlns:a16="http://schemas.microsoft.com/office/drawing/2014/main" xmlns="" id="{07ADDF41-1821-4FAF-93C6-68CBFFFF61C7}"/>
                </a:ext>
              </a:extLst>
            </p:cNvPr>
            <p:cNvSpPr/>
            <p:nvPr/>
          </p:nvSpPr>
          <p:spPr>
            <a:xfrm>
              <a:off x="6330122" y="5344715"/>
              <a:ext cx="854412" cy="660531"/>
            </a:xfrm>
            <a:prstGeom prst="rect">
              <a:avLst/>
            </a:prstGeom>
            <a:ln w="12700">
              <a:miter lim="400000"/>
            </a:ln>
          </p:spPr>
          <p:txBody>
            <a:bodyPr lIns="50800" tIns="50800" rIns="50800" bIns="50800" anchor="ctr"/>
            <a:lstStyle>
              <a:lvl1pPr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1pPr>
              <a:lvl2pPr indent="2286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2pPr>
              <a:lvl3pPr indent="4572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3pPr>
              <a:lvl4pPr indent="6858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4pPr>
              <a:lvl5pPr indent="9144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5pPr>
              <a:lvl6pPr indent="11430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6pPr>
              <a:lvl7pPr indent="13716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7pPr>
              <a:lvl8pPr indent="16002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8pPr>
              <a:lvl9pPr indent="18288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9pPr>
            </a:lstStyle>
            <a:p>
              <a:pPr marL="40640" marR="40640" lvl="0" algn="ctr" defTabSz="914400">
                <a:buClr>
                  <a:srgbClr val="FFFFFF"/>
                </a:buClr>
                <a:buFont typeface="Arial" panose="020B0604020202020204"/>
                <a:defRPr sz="1800">
                  <a:solidFill>
                    <a:srgbClr val="000000"/>
                  </a:solidFill>
                </a:defRPr>
              </a:pPr>
              <a:r>
                <a:rPr lang="en-US" altLang="zh-CN" sz="3600" dirty="0">
                  <a:solidFill>
                    <a:srgbClr val="FFFFFF"/>
                  </a:solidFill>
                  <a:uFill>
                    <a:solidFill>
                      <a:srgbClr val="42505D"/>
                    </a:solidFill>
                  </a:uFill>
                  <a:latin typeface="Open Sans" panose="020B0606030504020204"/>
                  <a:ea typeface="Open Sans" panose="020B0606030504020204"/>
                  <a:cs typeface="Open Sans" panose="020B0606030504020204"/>
                  <a:sym typeface="Open Sans" panose="020B0606030504020204"/>
                </a:rPr>
                <a:t>55</a:t>
              </a:r>
              <a:r>
                <a:rPr sz="1100" dirty="0">
                  <a:solidFill>
                    <a:srgbClr val="FFFFFF"/>
                  </a:solidFill>
                  <a:uFill>
                    <a:solidFill>
                      <a:srgbClr val="42505D"/>
                    </a:solidFill>
                  </a:uFill>
                </a:rPr>
                <a:t>%</a:t>
              </a:r>
            </a:p>
          </p:txBody>
        </p:sp>
        <p:grpSp>
          <p:nvGrpSpPr>
            <p:cNvPr id="161" name="组合 160">
              <a:extLst>
                <a:ext uri="{FF2B5EF4-FFF2-40B4-BE49-F238E27FC236}">
                  <a16:creationId xmlns:a16="http://schemas.microsoft.com/office/drawing/2014/main" xmlns="" id="{97949E48-3691-4EC8-8012-C09632053E0B}"/>
                </a:ext>
              </a:extLst>
            </p:cNvPr>
            <p:cNvGrpSpPr/>
            <p:nvPr/>
          </p:nvGrpSpPr>
          <p:grpSpPr>
            <a:xfrm>
              <a:off x="7415931" y="5331117"/>
              <a:ext cx="4153509" cy="687727"/>
              <a:chOff x="8062284" y="1701822"/>
              <a:chExt cx="5598488" cy="540519"/>
            </a:xfrm>
          </p:grpSpPr>
          <p:sp>
            <p:nvSpPr>
              <p:cNvPr id="162" name="PA_淘宝店chenying0907 35">
                <a:extLst>
                  <a:ext uri="{FF2B5EF4-FFF2-40B4-BE49-F238E27FC236}">
                    <a16:creationId xmlns:a16="http://schemas.microsoft.com/office/drawing/2014/main" xmlns="" id="{95392629-6352-406E-9A11-E806B4F458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62449" y="1701822"/>
                <a:ext cx="3032558" cy="1935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PUT YOU TITLE HERE</a:t>
                </a:r>
              </a:p>
            </p:txBody>
          </p:sp>
          <p:sp>
            <p:nvSpPr>
              <p:cNvPr id="163" name="矩形 162">
                <a:extLst>
                  <a:ext uri="{FF2B5EF4-FFF2-40B4-BE49-F238E27FC236}">
                    <a16:creationId xmlns:a16="http://schemas.microsoft.com/office/drawing/2014/main" xmlns="" id="{0E2840A1-9D00-499E-BE12-BCB592AA055E}"/>
                  </a:ext>
                </a:extLst>
              </p:cNvPr>
              <p:cNvSpPr/>
              <p:nvPr/>
            </p:nvSpPr>
            <p:spPr>
              <a:xfrm>
                <a:off x="8062284" y="1879495"/>
                <a:ext cx="5598488" cy="36284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And we got it cooking like a one-eyed stove. And we got it cooking like a one-eyed </a:t>
                </a:r>
                <a:r>
                  <a:rPr lang="en-US" altLang="zh-CN" sz="1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stove.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73247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10DEC8A2-B259-45E3-83BD-C835D57549DD}"/>
              </a:ext>
            </a:extLst>
          </p:cNvPr>
          <p:cNvGrpSpPr/>
          <p:nvPr/>
        </p:nvGrpSpPr>
        <p:grpSpPr>
          <a:xfrm>
            <a:off x="630786" y="3985263"/>
            <a:ext cx="5245435" cy="1524271"/>
            <a:chOff x="860637" y="4390384"/>
            <a:chExt cx="5380897" cy="1496813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80FB8FB9-FE0B-45C7-8ED8-EB8BF731FB9A}"/>
                </a:ext>
              </a:extLst>
            </p:cNvPr>
            <p:cNvSpPr/>
            <p:nvPr/>
          </p:nvSpPr>
          <p:spPr>
            <a:xfrm>
              <a:off x="860637" y="4948862"/>
              <a:ext cx="5315558" cy="830997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4800" b="1" kern="100" dirty="0">
                  <a:solidFill>
                    <a:schemeClr val="bg1"/>
                  </a:solidFill>
                  <a:cs typeface="+mn-ea"/>
                  <a:sym typeface="+mn-lt"/>
                </a:rPr>
                <a:t>FAST &amp; </a:t>
              </a:r>
              <a:r>
                <a:rPr lang="en-US" altLang="zh-CN" sz="4800" b="1" kern="100" dirty="0">
                  <a:solidFill>
                    <a:srgbClr val="C00000"/>
                  </a:solidFill>
                  <a:cs typeface="+mn-ea"/>
                  <a:sym typeface="+mn-lt"/>
                </a:rPr>
                <a:t>FURIOUS</a:t>
              </a:r>
              <a:endParaRPr lang="en-US" altLang="zh-CN" sz="4800" b="1" kern="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1B0E6773-12E5-4593-89D4-094ECAA20CD4}"/>
                </a:ext>
              </a:extLst>
            </p:cNvPr>
            <p:cNvSpPr/>
            <p:nvPr/>
          </p:nvSpPr>
          <p:spPr>
            <a:xfrm>
              <a:off x="925976" y="5610198"/>
              <a:ext cx="5315558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work report PPT template</a:t>
              </a: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92F4A733-FB11-4FF8-96A1-4E716CEF028E}"/>
                </a:ext>
              </a:extLst>
            </p:cNvPr>
            <p:cNvSpPr/>
            <p:nvPr/>
          </p:nvSpPr>
          <p:spPr>
            <a:xfrm>
              <a:off x="925976" y="4390384"/>
              <a:ext cx="673164" cy="558478"/>
            </a:xfrm>
            <a:custGeom>
              <a:avLst/>
              <a:gdLst/>
              <a:ahLst/>
              <a:cxnLst/>
              <a:rect l="l" t="t" r="r" b="b"/>
              <a:pathLst>
                <a:path w="673164" h="558478">
                  <a:moveTo>
                    <a:pt x="291004" y="165256"/>
                  </a:moveTo>
                  <a:lnTo>
                    <a:pt x="320090" y="165256"/>
                  </a:lnTo>
                  <a:cubicBezTo>
                    <a:pt x="327485" y="165256"/>
                    <a:pt x="333278" y="165503"/>
                    <a:pt x="337468" y="165996"/>
                  </a:cubicBezTo>
                  <a:cubicBezTo>
                    <a:pt x="341659" y="166489"/>
                    <a:pt x="345397" y="167146"/>
                    <a:pt x="348684" y="167968"/>
                  </a:cubicBezTo>
                  <a:cubicBezTo>
                    <a:pt x="359530" y="170926"/>
                    <a:pt x="367336" y="176020"/>
                    <a:pt x="372101" y="183251"/>
                  </a:cubicBezTo>
                  <a:cubicBezTo>
                    <a:pt x="376867" y="190481"/>
                    <a:pt x="379250" y="199355"/>
                    <a:pt x="379250" y="209872"/>
                  </a:cubicBezTo>
                  <a:cubicBezTo>
                    <a:pt x="379250" y="216774"/>
                    <a:pt x="378099" y="223019"/>
                    <a:pt x="375799" y="228606"/>
                  </a:cubicBezTo>
                  <a:cubicBezTo>
                    <a:pt x="373498" y="234193"/>
                    <a:pt x="370047" y="239000"/>
                    <a:pt x="365446" y="243026"/>
                  </a:cubicBezTo>
                  <a:cubicBezTo>
                    <a:pt x="360845" y="247052"/>
                    <a:pt x="355093" y="250174"/>
                    <a:pt x="348191" y="252393"/>
                  </a:cubicBezTo>
                  <a:cubicBezTo>
                    <a:pt x="341289" y="254611"/>
                    <a:pt x="333237" y="255721"/>
                    <a:pt x="324034" y="255721"/>
                  </a:cubicBezTo>
                  <a:lnTo>
                    <a:pt x="291004" y="255721"/>
                  </a:lnTo>
                  <a:close/>
                  <a:moveTo>
                    <a:pt x="245402" y="115711"/>
                  </a:moveTo>
                  <a:cubicBezTo>
                    <a:pt x="239979" y="115711"/>
                    <a:pt x="235419" y="117313"/>
                    <a:pt x="231721" y="120517"/>
                  </a:cubicBezTo>
                  <a:cubicBezTo>
                    <a:pt x="228024" y="123722"/>
                    <a:pt x="226175" y="128939"/>
                    <a:pt x="226175" y="136170"/>
                  </a:cubicBezTo>
                  <a:lnTo>
                    <a:pt x="226175" y="425803"/>
                  </a:lnTo>
                  <a:cubicBezTo>
                    <a:pt x="226175" y="427447"/>
                    <a:pt x="226668" y="428926"/>
                    <a:pt x="227654" y="430240"/>
                  </a:cubicBezTo>
                  <a:cubicBezTo>
                    <a:pt x="228640" y="431555"/>
                    <a:pt x="230366" y="432623"/>
                    <a:pt x="232831" y="433445"/>
                  </a:cubicBezTo>
                  <a:cubicBezTo>
                    <a:pt x="235296" y="434266"/>
                    <a:pt x="238623" y="434924"/>
                    <a:pt x="242814" y="435417"/>
                  </a:cubicBezTo>
                  <a:cubicBezTo>
                    <a:pt x="247004" y="435910"/>
                    <a:pt x="252222" y="436156"/>
                    <a:pt x="258466" y="436156"/>
                  </a:cubicBezTo>
                  <a:cubicBezTo>
                    <a:pt x="264875" y="436156"/>
                    <a:pt x="270134" y="435910"/>
                    <a:pt x="274242" y="435417"/>
                  </a:cubicBezTo>
                  <a:cubicBezTo>
                    <a:pt x="278350" y="434924"/>
                    <a:pt x="281637" y="434266"/>
                    <a:pt x="284102" y="433445"/>
                  </a:cubicBezTo>
                  <a:cubicBezTo>
                    <a:pt x="286567" y="432623"/>
                    <a:pt x="288333" y="431555"/>
                    <a:pt x="289402" y="430240"/>
                  </a:cubicBezTo>
                  <a:cubicBezTo>
                    <a:pt x="290470" y="428926"/>
                    <a:pt x="291004" y="427447"/>
                    <a:pt x="291004" y="425803"/>
                  </a:cubicBezTo>
                  <a:lnTo>
                    <a:pt x="291004" y="304280"/>
                  </a:lnTo>
                  <a:lnTo>
                    <a:pt x="311217" y="304280"/>
                  </a:lnTo>
                  <a:cubicBezTo>
                    <a:pt x="318118" y="304280"/>
                    <a:pt x="324199" y="305349"/>
                    <a:pt x="329457" y="307485"/>
                  </a:cubicBezTo>
                  <a:cubicBezTo>
                    <a:pt x="334716" y="309621"/>
                    <a:pt x="339358" y="312785"/>
                    <a:pt x="343384" y="316975"/>
                  </a:cubicBezTo>
                  <a:cubicBezTo>
                    <a:pt x="347410" y="321166"/>
                    <a:pt x="351067" y="326383"/>
                    <a:pt x="354353" y="332628"/>
                  </a:cubicBezTo>
                  <a:cubicBezTo>
                    <a:pt x="357640" y="338872"/>
                    <a:pt x="361009" y="346021"/>
                    <a:pt x="364460" y="354073"/>
                  </a:cubicBezTo>
                  <a:lnTo>
                    <a:pt x="393053" y="425310"/>
                  </a:lnTo>
                  <a:cubicBezTo>
                    <a:pt x="393711" y="427282"/>
                    <a:pt x="394532" y="428967"/>
                    <a:pt x="395518" y="430364"/>
                  </a:cubicBezTo>
                  <a:cubicBezTo>
                    <a:pt x="396504" y="431760"/>
                    <a:pt x="398189" y="432911"/>
                    <a:pt x="400572" y="433814"/>
                  </a:cubicBezTo>
                  <a:cubicBezTo>
                    <a:pt x="402954" y="434718"/>
                    <a:pt x="406200" y="435335"/>
                    <a:pt x="410308" y="435663"/>
                  </a:cubicBezTo>
                  <a:cubicBezTo>
                    <a:pt x="414416" y="435992"/>
                    <a:pt x="419922" y="436156"/>
                    <a:pt x="426823" y="436156"/>
                  </a:cubicBezTo>
                  <a:cubicBezTo>
                    <a:pt x="435040" y="436156"/>
                    <a:pt x="441531" y="435992"/>
                    <a:pt x="446297" y="435663"/>
                  </a:cubicBezTo>
                  <a:cubicBezTo>
                    <a:pt x="451062" y="435335"/>
                    <a:pt x="454678" y="434759"/>
                    <a:pt x="457143" y="433938"/>
                  </a:cubicBezTo>
                  <a:cubicBezTo>
                    <a:pt x="459608" y="433116"/>
                    <a:pt x="461169" y="432089"/>
                    <a:pt x="461826" y="430857"/>
                  </a:cubicBezTo>
                  <a:cubicBezTo>
                    <a:pt x="462483" y="429624"/>
                    <a:pt x="462812" y="428104"/>
                    <a:pt x="462812" y="426296"/>
                  </a:cubicBezTo>
                  <a:cubicBezTo>
                    <a:pt x="462812" y="424653"/>
                    <a:pt x="462401" y="422393"/>
                    <a:pt x="461579" y="419518"/>
                  </a:cubicBezTo>
                  <a:cubicBezTo>
                    <a:pt x="460758" y="416642"/>
                    <a:pt x="459115" y="412082"/>
                    <a:pt x="456650" y="405837"/>
                  </a:cubicBezTo>
                  <a:lnTo>
                    <a:pt x="429781" y="342980"/>
                  </a:lnTo>
                  <a:cubicBezTo>
                    <a:pt x="426659" y="335421"/>
                    <a:pt x="423455" y="328643"/>
                    <a:pt x="420168" y="322645"/>
                  </a:cubicBezTo>
                  <a:cubicBezTo>
                    <a:pt x="416881" y="316646"/>
                    <a:pt x="413389" y="311306"/>
                    <a:pt x="409692" y="306622"/>
                  </a:cubicBezTo>
                  <a:cubicBezTo>
                    <a:pt x="405994" y="301939"/>
                    <a:pt x="402051" y="297954"/>
                    <a:pt x="397860" y="294667"/>
                  </a:cubicBezTo>
                  <a:cubicBezTo>
                    <a:pt x="393670" y="291380"/>
                    <a:pt x="389192" y="288587"/>
                    <a:pt x="384426" y="286286"/>
                  </a:cubicBezTo>
                  <a:cubicBezTo>
                    <a:pt x="394286" y="283164"/>
                    <a:pt x="403078" y="279056"/>
                    <a:pt x="410801" y="273961"/>
                  </a:cubicBezTo>
                  <a:cubicBezTo>
                    <a:pt x="418525" y="268867"/>
                    <a:pt x="425016" y="262869"/>
                    <a:pt x="430274" y="255967"/>
                  </a:cubicBezTo>
                  <a:cubicBezTo>
                    <a:pt x="435533" y="249065"/>
                    <a:pt x="439518" y="241218"/>
                    <a:pt x="442229" y="232427"/>
                  </a:cubicBezTo>
                  <a:cubicBezTo>
                    <a:pt x="444941" y="223635"/>
                    <a:pt x="446297" y="213898"/>
                    <a:pt x="446297" y="203217"/>
                  </a:cubicBezTo>
                  <a:cubicBezTo>
                    <a:pt x="446297" y="190563"/>
                    <a:pt x="444407" y="179348"/>
                    <a:pt x="440627" y="169570"/>
                  </a:cubicBezTo>
                  <a:cubicBezTo>
                    <a:pt x="436848" y="159792"/>
                    <a:pt x="431384" y="151329"/>
                    <a:pt x="424235" y="144181"/>
                  </a:cubicBezTo>
                  <a:cubicBezTo>
                    <a:pt x="417087" y="137033"/>
                    <a:pt x="408377" y="131240"/>
                    <a:pt x="398107" y="126803"/>
                  </a:cubicBezTo>
                  <a:cubicBezTo>
                    <a:pt x="387836" y="122366"/>
                    <a:pt x="376292" y="119244"/>
                    <a:pt x="363474" y="117436"/>
                  </a:cubicBezTo>
                  <a:cubicBezTo>
                    <a:pt x="359037" y="116943"/>
                    <a:pt x="354107" y="116532"/>
                    <a:pt x="348684" y="116204"/>
                  </a:cubicBezTo>
                  <a:cubicBezTo>
                    <a:pt x="343261" y="115875"/>
                    <a:pt x="336359" y="115711"/>
                    <a:pt x="327978" y="115711"/>
                  </a:cubicBezTo>
                  <a:close/>
                  <a:moveTo>
                    <a:pt x="0" y="0"/>
                  </a:moveTo>
                  <a:lnTo>
                    <a:pt x="673164" y="0"/>
                  </a:lnTo>
                  <a:lnTo>
                    <a:pt x="673164" y="558478"/>
                  </a:lnTo>
                  <a:lnTo>
                    <a:pt x="0" y="558478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200" dirty="0">
                <a:cs typeface="+mn-ea"/>
                <a:sym typeface="+mn-lt"/>
              </a:endParaRPr>
            </a:p>
          </p:txBody>
        </p:sp>
      </p:grpSp>
      <p:grpSp>
        <p:nvGrpSpPr>
          <p:cNvPr id="30" name="PA_淘宝店chenying0907 46">
            <a:extLst>
              <a:ext uri="{FF2B5EF4-FFF2-40B4-BE49-F238E27FC236}">
                <a16:creationId xmlns:a16="http://schemas.microsoft.com/office/drawing/2014/main" xmlns="" id="{20A22C14-0DC2-4B88-9DE3-5440BAFC9852}"/>
              </a:ext>
            </a:extLst>
          </p:cNvPr>
          <p:cNvGrpSpPr/>
          <p:nvPr/>
        </p:nvGrpSpPr>
        <p:grpSpPr>
          <a:xfrm>
            <a:off x="934876" y="5780080"/>
            <a:ext cx="117790" cy="133898"/>
            <a:chOff x="860980" y="3583766"/>
            <a:chExt cx="100336" cy="114060"/>
          </a:xfrm>
          <a:solidFill>
            <a:schemeClr val="bg1">
              <a:lumMod val="65000"/>
            </a:schemeClr>
          </a:solidFill>
        </p:grpSpPr>
        <p:sp>
          <p:nvSpPr>
            <p:cNvPr id="32" name="淘宝店chenying0907 12">
              <a:extLst>
                <a:ext uri="{FF2B5EF4-FFF2-40B4-BE49-F238E27FC236}">
                  <a16:creationId xmlns:a16="http://schemas.microsoft.com/office/drawing/2014/main" xmlns="" id="{0CB50942-8A56-4D2B-8363-2409316DA4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4050" y="3583766"/>
              <a:ext cx="53830" cy="53740"/>
            </a:xfrm>
            <a:custGeom>
              <a:avLst/>
              <a:gdLst>
                <a:gd name="T0" fmla="*/ 31 w 62"/>
                <a:gd name="T1" fmla="*/ 62 h 62"/>
                <a:gd name="T2" fmla="*/ 0 w 62"/>
                <a:gd name="T3" fmla="*/ 31 h 62"/>
                <a:gd name="T4" fmla="*/ 31 w 62"/>
                <a:gd name="T5" fmla="*/ 0 h 62"/>
                <a:gd name="T6" fmla="*/ 62 w 62"/>
                <a:gd name="T7" fmla="*/ 31 h 62"/>
                <a:gd name="T8" fmla="*/ 31 w 62"/>
                <a:gd name="T9" fmla="*/ 62 h 62"/>
                <a:gd name="T10" fmla="*/ 31 w 62"/>
                <a:gd name="T11" fmla="*/ 11 h 62"/>
                <a:gd name="T12" fmla="*/ 11 w 62"/>
                <a:gd name="T13" fmla="*/ 31 h 62"/>
                <a:gd name="T14" fmla="*/ 31 w 62"/>
                <a:gd name="T15" fmla="*/ 51 h 62"/>
                <a:gd name="T16" fmla="*/ 51 w 62"/>
                <a:gd name="T17" fmla="*/ 31 h 62"/>
                <a:gd name="T18" fmla="*/ 31 w 62"/>
                <a:gd name="T19" fmla="*/ 1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2">
                  <a:moveTo>
                    <a:pt x="31" y="62"/>
                  </a:moveTo>
                  <a:cubicBezTo>
                    <a:pt x="14" y="62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ubicBezTo>
                    <a:pt x="62" y="48"/>
                    <a:pt x="48" y="62"/>
                    <a:pt x="31" y="62"/>
                  </a:cubicBezTo>
                  <a:close/>
                  <a:moveTo>
                    <a:pt x="31" y="11"/>
                  </a:moveTo>
                  <a:cubicBezTo>
                    <a:pt x="20" y="11"/>
                    <a:pt x="11" y="20"/>
                    <a:pt x="11" y="31"/>
                  </a:cubicBezTo>
                  <a:cubicBezTo>
                    <a:pt x="11" y="42"/>
                    <a:pt x="20" y="51"/>
                    <a:pt x="31" y="51"/>
                  </a:cubicBezTo>
                  <a:cubicBezTo>
                    <a:pt x="42" y="51"/>
                    <a:pt x="51" y="42"/>
                    <a:pt x="51" y="31"/>
                  </a:cubicBezTo>
                  <a:cubicBezTo>
                    <a:pt x="51" y="20"/>
                    <a:pt x="42" y="11"/>
                    <a:pt x="31" y="11"/>
                  </a:cubicBezTo>
                  <a:close/>
                </a:path>
              </a:pathLst>
            </a:cu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endParaRPr lang="zh-CN" altLang="en-US" sz="1400">
                <a:solidFill>
                  <a:schemeClr val="bg1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endParaRPr>
            </a:p>
          </p:txBody>
        </p:sp>
        <p:sp>
          <p:nvSpPr>
            <p:cNvPr id="33" name="淘宝店chenying0907 13">
              <a:extLst>
                <a:ext uri="{FF2B5EF4-FFF2-40B4-BE49-F238E27FC236}">
                  <a16:creationId xmlns:a16="http://schemas.microsoft.com/office/drawing/2014/main" xmlns="" id="{44E63ECB-F754-44E3-B279-C1AF812E3323}"/>
                </a:ext>
              </a:extLst>
            </p:cNvPr>
            <p:cNvSpPr/>
            <p:nvPr/>
          </p:nvSpPr>
          <p:spPr bwMode="auto">
            <a:xfrm>
              <a:off x="860980" y="3643355"/>
              <a:ext cx="100336" cy="54471"/>
            </a:xfrm>
            <a:custGeom>
              <a:avLst/>
              <a:gdLst>
                <a:gd name="T0" fmla="*/ 111 w 116"/>
                <a:gd name="T1" fmla="*/ 63 h 63"/>
                <a:gd name="T2" fmla="*/ 105 w 116"/>
                <a:gd name="T3" fmla="*/ 58 h 63"/>
                <a:gd name="T4" fmla="*/ 58 w 116"/>
                <a:gd name="T5" fmla="*/ 11 h 63"/>
                <a:gd name="T6" fmla="*/ 11 w 116"/>
                <a:gd name="T7" fmla="*/ 58 h 63"/>
                <a:gd name="T8" fmla="*/ 6 w 116"/>
                <a:gd name="T9" fmla="*/ 63 h 63"/>
                <a:gd name="T10" fmla="*/ 0 w 116"/>
                <a:gd name="T11" fmla="*/ 58 h 63"/>
                <a:gd name="T12" fmla="*/ 58 w 116"/>
                <a:gd name="T13" fmla="*/ 0 h 63"/>
                <a:gd name="T14" fmla="*/ 116 w 116"/>
                <a:gd name="T15" fmla="*/ 58 h 63"/>
                <a:gd name="T16" fmla="*/ 111 w 116"/>
                <a:gd name="T17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63">
                  <a:moveTo>
                    <a:pt x="111" y="63"/>
                  </a:moveTo>
                  <a:cubicBezTo>
                    <a:pt x="108" y="63"/>
                    <a:pt x="105" y="61"/>
                    <a:pt x="105" y="58"/>
                  </a:cubicBezTo>
                  <a:cubicBezTo>
                    <a:pt x="105" y="32"/>
                    <a:pt x="84" y="11"/>
                    <a:pt x="58" y="11"/>
                  </a:cubicBezTo>
                  <a:cubicBezTo>
                    <a:pt x="32" y="11"/>
                    <a:pt x="11" y="32"/>
                    <a:pt x="11" y="58"/>
                  </a:cubicBezTo>
                  <a:cubicBezTo>
                    <a:pt x="11" y="61"/>
                    <a:pt x="9" y="63"/>
                    <a:pt x="6" y="63"/>
                  </a:cubicBezTo>
                  <a:cubicBezTo>
                    <a:pt x="3" y="63"/>
                    <a:pt x="0" y="61"/>
                    <a:pt x="0" y="58"/>
                  </a:cubicBezTo>
                  <a:cubicBezTo>
                    <a:pt x="0" y="26"/>
                    <a:pt x="26" y="0"/>
                    <a:pt x="58" y="0"/>
                  </a:cubicBezTo>
                  <a:cubicBezTo>
                    <a:pt x="90" y="0"/>
                    <a:pt x="116" y="26"/>
                    <a:pt x="116" y="58"/>
                  </a:cubicBezTo>
                  <a:cubicBezTo>
                    <a:pt x="116" y="61"/>
                    <a:pt x="114" y="63"/>
                    <a:pt x="111" y="63"/>
                  </a:cubicBezTo>
                  <a:close/>
                </a:path>
              </a:pathLst>
            </a:cu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endParaRPr lang="zh-CN" altLang="en-US" sz="1400">
                <a:solidFill>
                  <a:schemeClr val="bg1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endParaRPr>
            </a:p>
          </p:txBody>
        </p:sp>
      </p:grpSp>
      <p:sp>
        <p:nvSpPr>
          <p:cNvPr id="31" name="圆角矩形 1">
            <a:extLst>
              <a:ext uri="{FF2B5EF4-FFF2-40B4-BE49-F238E27FC236}">
                <a16:creationId xmlns:a16="http://schemas.microsoft.com/office/drawing/2014/main" xmlns="" id="{1F2B09DD-7357-4639-AEE3-75205C47DEB2}"/>
              </a:ext>
            </a:extLst>
          </p:cNvPr>
          <p:cNvSpPr/>
          <p:nvPr/>
        </p:nvSpPr>
        <p:spPr>
          <a:xfrm>
            <a:off x="811471" y="5725108"/>
            <a:ext cx="1054418" cy="243842"/>
          </a:xfrm>
          <a:prstGeom prst="roundRect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800" dirty="0">
                <a:solidFill>
                  <a:schemeClr val="bg1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rPr>
              <a:t>By iscuker</a:t>
            </a:r>
          </a:p>
        </p:txBody>
      </p:sp>
      <p:grpSp>
        <p:nvGrpSpPr>
          <p:cNvPr id="26" name="PA_淘宝店chenying0907 16">
            <a:extLst>
              <a:ext uri="{FF2B5EF4-FFF2-40B4-BE49-F238E27FC236}">
                <a16:creationId xmlns:a16="http://schemas.microsoft.com/office/drawing/2014/main" xmlns="" id="{2A704AFE-ECD5-4D26-BEF9-39FD1A6E9FCF}"/>
              </a:ext>
            </a:extLst>
          </p:cNvPr>
          <p:cNvGrpSpPr/>
          <p:nvPr/>
        </p:nvGrpSpPr>
        <p:grpSpPr bwMode="auto">
          <a:xfrm>
            <a:off x="2034601" y="5755250"/>
            <a:ext cx="92273" cy="183558"/>
            <a:chOff x="4441" y="3144"/>
            <a:chExt cx="215" cy="427"/>
          </a:xfrm>
          <a:solidFill>
            <a:schemeClr val="bg1">
              <a:lumMod val="65000"/>
            </a:schemeClr>
          </a:solidFill>
        </p:grpSpPr>
        <p:sp>
          <p:nvSpPr>
            <p:cNvPr id="28" name="淘宝店chenying0907 17">
              <a:extLst>
                <a:ext uri="{FF2B5EF4-FFF2-40B4-BE49-F238E27FC236}">
                  <a16:creationId xmlns:a16="http://schemas.microsoft.com/office/drawing/2014/main" xmlns="" id="{CC43D4D2-64F4-4A47-8779-FAF62FF72C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74" y="3144"/>
              <a:ext cx="149" cy="253"/>
            </a:xfrm>
            <a:custGeom>
              <a:avLst/>
              <a:gdLst>
                <a:gd name="T0" fmla="*/ 31 w 63"/>
                <a:gd name="T1" fmla="*/ 107 h 107"/>
                <a:gd name="T2" fmla="*/ 63 w 63"/>
                <a:gd name="T3" fmla="*/ 78 h 107"/>
                <a:gd name="T4" fmla="*/ 63 w 63"/>
                <a:gd name="T5" fmla="*/ 29 h 107"/>
                <a:gd name="T6" fmla="*/ 31 w 63"/>
                <a:gd name="T7" fmla="*/ 0 h 107"/>
                <a:gd name="T8" fmla="*/ 0 w 63"/>
                <a:gd name="T9" fmla="*/ 29 h 107"/>
                <a:gd name="T10" fmla="*/ 0 w 63"/>
                <a:gd name="T11" fmla="*/ 78 h 107"/>
                <a:gd name="T12" fmla="*/ 31 w 63"/>
                <a:gd name="T13" fmla="*/ 107 h 107"/>
                <a:gd name="T14" fmla="*/ 10 w 63"/>
                <a:gd name="T15" fmla="*/ 29 h 107"/>
                <a:gd name="T16" fmla="*/ 31 w 63"/>
                <a:gd name="T17" fmla="*/ 10 h 107"/>
                <a:gd name="T18" fmla="*/ 53 w 63"/>
                <a:gd name="T19" fmla="*/ 29 h 107"/>
                <a:gd name="T20" fmla="*/ 53 w 63"/>
                <a:gd name="T21" fmla="*/ 78 h 107"/>
                <a:gd name="T22" fmla="*/ 31 w 63"/>
                <a:gd name="T23" fmla="*/ 97 h 107"/>
                <a:gd name="T24" fmla="*/ 10 w 63"/>
                <a:gd name="T25" fmla="*/ 78 h 107"/>
                <a:gd name="T26" fmla="*/ 10 w 63"/>
                <a:gd name="T27" fmla="*/ 2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107">
                  <a:moveTo>
                    <a:pt x="31" y="107"/>
                  </a:moveTo>
                  <a:cubicBezTo>
                    <a:pt x="49" y="107"/>
                    <a:pt x="63" y="94"/>
                    <a:pt x="63" y="78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13"/>
                    <a:pt x="49" y="0"/>
                    <a:pt x="31" y="0"/>
                  </a:cubicBezTo>
                  <a:cubicBezTo>
                    <a:pt x="14" y="0"/>
                    <a:pt x="0" y="13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94"/>
                    <a:pt x="14" y="107"/>
                    <a:pt x="31" y="107"/>
                  </a:cubicBezTo>
                  <a:close/>
                  <a:moveTo>
                    <a:pt x="10" y="29"/>
                  </a:moveTo>
                  <a:cubicBezTo>
                    <a:pt x="10" y="18"/>
                    <a:pt x="19" y="10"/>
                    <a:pt x="31" y="10"/>
                  </a:cubicBezTo>
                  <a:cubicBezTo>
                    <a:pt x="43" y="10"/>
                    <a:pt x="53" y="18"/>
                    <a:pt x="53" y="29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88"/>
                    <a:pt x="43" y="97"/>
                    <a:pt x="31" y="97"/>
                  </a:cubicBezTo>
                  <a:cubicBezTo>
                    <a:pt x="19" y="97"/>
                    <a:pt x="10" y="88"/>
                    <a:pt x="10" y="78"/>
                  </a:cubicBezTo>
                  <a:lnTo>
                    <a:pt x="10" y="29"/>
                  </a:ln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endParaRPr lang="zh-CN" altLang="en-US" sz="1400">
                <a:solidFill>
                  <a:schemeClr val="bg1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endParaRPr>
            </a:p>
          </p:txBody>
        </p:sp>
        <p:sp>
          <p:nvSpPr>
            <p:cNvPr id="29" name="淘宝店chenying0907 18">
              <a:extLst>
                <a:ext uri="{FF2B5EF4-FFF2-40B4-BE49-F238E27FC236}">
                  <a16:creationId xmlns:a16="http://schemas.microsoft.com/office/drawing/2014/main" xmlns="" id="{E327F6A5-06C8-406E-BF5B-167353C904FF}"/>
                </a:ext>
              </a:extLst>
            </p:cNvPr>
            <p:cNvSpPr/>
            <p:nvPr/>
          </p:nvSpPr>
          <p:spPr bwMode="auto">
            <a:xfrm>
              <a:off x="4441" y="3349"/>
              <a:ext cx="215" cy="222"/>
            </a:xfrm>
            <a:custGeom>
              <a:avLst/>
              <a:gdLst>
                <a:gd name="T0" fmla="*/ 86 w 91"/>
                <a:gd name="T1" fmla="*/ 0 h 94"/>
                <a:gd name="T2" fmla="*/ 81 w 91"/>
                <a:gd name="T3" fmla="*/ 5 h 94"/>
                <a:gd name="T4" fmla="*/ 81 w 91"/>
                <a:gd name="T5" fmla="*/ 28 h 94"/>
                <a:gd name="T6" fmla="*/ 45 w 91"/>
                <a:gd name="T7" fmla="*/ 59 h 94"/>
                <a:gd name="T8" fmla="*/ 10 w 91"/>
                <a:gd name="T9" fmla="*/ 28 h 94"/>
                <a:gd name="T10" fmla="*/ 10 w 91"/>
                <a:gd name="T11" fmla="*/ 5 h 94"/>
                <a:gd name="T12" fmla="*/ 5 w 91"/>
                <a:gd name="T13" fmla="*/ 0 h 94"/>
                <a:gd name="T14" fmla="*/ 0 w 91"/>
                <a:gd name="T15" fmla="*/ 5 h 94"/>
                <a:gd name="T16" fmla="*/ 0 w 91"/>
                <a:gd name="T17" fmla="*/ 28 h 94"/>
                <a:gd name="T18" fmla="*/ 40 w 91"/>
                <a:gd name="T19" fmla="*/ 69 h 94"/>
                <a:gd name="T20" fmla="*/ 40 w 91"/>
                <a:gd name="T21" fmla="*/ 84 h 94"/>
                <a:gd name="T22" fmla="*/ 20 w 91"/>
                <a:gd name="T23" fmla="*/ 84 h 94"/>
                <a:gd name="T24" fmla="*/ 15 w 91"/>
                <a:gd name="T25" fmla="*/ 89 h 94"/>
                <a:gd name="T26" fmla="*/ 20 w 91"/>
                <a:gd name="T27" fmla="*/ 94 h 94"/>
                <a:gd name="T28" fmla="*/ 70 w 91"/>
                <a:gd name="T29" fmla="*/ 94 h 94"/>
                <a:gd name="T30" fmla="*/ 75 w 91"/>
                <a:gd name="T31" fmla="*/ 89 h 94"/>
                <a:gd name="T32" fmla="*/ 70 w 91"/>
                <a:gd name="T33" fmla="*/ 84 h 94"/>
                <a:gd name="T34" fmla="*/ 50 w 91"/>
                <a:gd name="T35" fmla="*/ 84 h 94"/>
                <a:gd name="T36" fmla="*/ 50 w 91"/>
                <a:gd name="T37" fmla="*/ 69 h 94"/>
                <a:gd name="T38" fmla="*/ 91 w 91"/>
                <a:gd name="T39" fmla="*/ 28 h 94"/>
                <a:gd name="T40" fmla="*/ 91 w 91"/>
                <a:gd name="T41" fmla="*/ 5 h 94"/>
                <a:gd name="T42" fmla="*/ 86 w 91"/>
                <a:gd name="T43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1" h="94">
                  <a:moveTo>
                    <a:pt x="86" y="0"/>
                  </a:moveTo>
                  <a:cubicBezTo>
                    <a:pt x="83" y="0"/>
                    <a:pt x="81" y="3"/>
                    <a:pt x="81" y="5"/>
                  </a:cubicBezTo>
                  <a:cubicBezTo>
                    <a:pt x="81" y="28"/>
                    <a:pt x="81" y="28"/>
                    <a:pt x="81" y="28"/>
                  </a:cubicBezTo>
                  <a:cubicBezTo>
                    <a:pt x="81" y="45"/>
                    <a:pt x="65" y="59"/>
                    <a:pt x="45" y="59"/>
                  </a:cubicBezTo>
                  <a:cubicBezTo>
                    <a:pt x="26" y="59"/>
                    <a:pt x="10" y="45"/>
                    <a:pt x="10" y="28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49"/>
                    <a:pt x="18" y="67"/>
                    <a:pt x="40" y="69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18" y="84"/>
                    <a:pt x="15" y="86"/>
                    <a:pt x="15" y="89"/>
                  </a:cubicBezTo>
                  <a:cubicBezTo>
                    <a:pt x="15" y="92"/>
                    <a:pt x="18" y="94"/>
                    <a:pt x="20" y="94"/>
                  </a:cubicBezTo>
                  <a:cubicBezTo>
                    <a:pt x="70" y="94"/>
                    <a:pt x="70" y="94"/>
                    <a:pt x="70" y="94"/>
                  </a:cubicBezTo>
                  <a:cubicBezTo>
                    <a:pt x="73" y="94"/>
                    <a:pt x="75" y="92"/>
                    <a:pt x="75" y="89"/>
                  </a:cubicBezTo>
                  <a:cubicBezTo>
                    <a:pt x="75" y="86"/>
                    <a:pt x="73" y="84"/>
                    <a:pt x="70" y="84"/>
                  </a:cubicBezTo>
                  <a:cubicBezTo>
                    <a:pt x="50" y="84"/>
                    <a:pt x="50" y="84"/>
                    <a:pt x="50" y="84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73" y="67"/>
                    <a:pt x="91" y="49"/>
                    <a:pt x="91" y="28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91" y="3"/>
                    <a:pt x="88" y="0"/>
                    <a:pt x="86" y="0"/>
                  </a:cubicBez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endParaRPr lang="zh-CN" altLang="en-US" sz="1400">
                <a:solidFill>
                  <a:schemeClr val="bg1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endParaRPr>
            </a:p>
          </p:txBody>
        </p:sp>
      </p:grpSp>
      <p:sp>
        <p:nvSpPr>
          <p:cNvPr id="27" name="圆角矩形 21">
            <a:extLst>
              <a:ext uri="{FF2B5EF4-FFF2-40B4-BE49-F238E27FC236}">
                <a16:creationId xmlns:a16="http://schemas.microsoft.com/office/drawing/2014/main" xmlns="" id="{008ED8B7-9E1E-4D7B-8ED6-CE2CEB108F5C}"/>
              </a:ext>
            </a:extLst>
          </p:cNvPr>
          <p:cNvSpPr/>
          <p:nvPr/>
        </p:nvSpPr>
        <p:spPr>
          <a:xfrm>
            <a:off x="1932919" y="5725108"/>
            <a:ext cx="1197309" cy="243842"/>
          </a:xfrm>
          <a:prstGeom prst="roundRect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800" dirty="0">
                <a:solidFill>
                  <a:schemeClr val="bg1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rPr>
              <a:t>2019</a:t>
            </a:r>
            <a:r>
              <a:rPr lang="zh-CN" altLang="en-US" sz="800" dirty="0">
                <a:solidFill>
                  <a:schemeClr val="bg1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rPr>
              <a:t>年</a:t>
            </a:r>
            <a:r>
              <a:rPr lang="en-US" altLang="zh-CN" sz="800" dirty="0">
                <a:solidFill>
                  <a:schemeClr val="bg1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rPr>
              <a:t>8</a:t>
            </a:r>
            <a:r>
              <a:rPr lang="zh-CN" altLang="en-US" sz="800" dirty="0">
                <a:solidFill>
                  <a:schemeClr val="bg1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rPr>
              <a:t>月</a:t>
            </a:r>
            <a:r>
              <a:rPr lang="en-US" altLang="zh-CN" sz="800" dirty="0">
                <a:solidFill>
                  <a:schemeClr val="bg1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rPr>
              <a:t>26</a:t>
            </a:r>
            <a:r>
              <a:rPr lang="zh-CN" altLang="en-US" sz="800" dirty="0">
                <a:solidFill>
                  <a:schemeClr val="bg1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rPr>
              <a:t>日</a:t>
            </a:r>
            <a:endParaRPr lang="en-US" altLang="zh-CN" sz="800" dirty="0">
              <a:solidFill>
                <a:schemeClr val="bg1"/>
              </a:solidFill>
              <a:latin typeface="Noto Sans S Chinese Medium" panose="020B0600000000000000" pitchFamily="34" charset="-122"/>
              <a:ea typeface="Noto Sans S Chinese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2834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0FB8FB9-FE0B-45C7-8ED8-EB8BF731FB9A}"/>
              </a:ext>
            </a:extLst>
          </p:cNvPr>
          <p:cNvSpPr/>
          <p:nvPr/>
        </p:nvSpPr>
        <p:spPr>
          <a:xfrm>
            <a:off x="2355136" y="3591234"/>
            <a:ext cx="7481728" cy="156966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rPr>
              <a:t>THANK YOU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1B0E6773-12E5-4593-89D4-094ECAA20CD4}"/>
              </a:ext>
            </a:extLst>
          </p:cNvPr>
          <p:cNvSpPr/>
          <p:nvPr/>
        </p:nvSpPr>
        <p:spPr>
          <a:xfrm>
            <a:off x="2453612" y="4911311"/>
            <a:ext cx="72847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/>
            <a:r>
              <a:rPr lang="en-US" altLang="zh-CN" sz="1200" dirty="0">
                <a:solidFill>
                  <a:prstClr val="white"/>
                </a:solidFill>
                <a:cs typeface="+mn-ea"/>
                <a:sym typeface="+mn-lt"/>
              </a:rPr>
              <a:t>I never feared death or dying</a:t>
            </a:r>
            <a:r>
              <a:rPr lang="zh-CN" altLang="en-US" sz="1200" dirty="0">
                <a:solidFill>
                  <a:prstClr val="white"/>
                </a:solidFill>
                <a:cs typeface="+mn-ea"/>
                <a:sym typeface="+mn-lt"/>
              </a:rPr>
              <a:t>，</a:t>
            </a:r>
            <a:r>
              <a:rPr lang="en-US" altLang="zh-CN" sz="1200" dirty="0">
                <a:solidFill>
                  <a:prstClr val="white"/>
                </a:solidFill>
                <a:cs typeface="+mn-ea"/>
                <a:sym typeface="+mn-lt"/>
              </a:rPr>
              <a:t>I only fear never trying.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ea typeface="Microsoft YaHei"/>
              <a:cs typeface="+mn-ea"/>
              <a:sym typeface="+mn-lt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xmlns="" id="{92F4A733-FB11-4FF8-96A1-4E716CEF028E}"/>
              </a:ext>
            </a:extLst>
          </p:cNvPr>
          <p:cNvSpPr/>
          <p:nvPr/>
        </p:nvSpPr>
        <p:spPr>
          <a:xfrm>
            <a:off x="5867227" y="3374020"/>
            <a:ext cx="457547" cy="379595"/>
          </a:xfrm>
          <a:custGeom>
            <a:avLst/>
            <a:gdLst/>
            <a:ahLst/>
            <a:cxnLst/>
            <a:rect l="l" t="t" r="r" b="b"/>
            <a:pathLst>
              <a:path w="673164" h="558478">
                <a:moveTo>
                  <a:pt x="291004" y="165256"/>
                </a:moveTo>
                <a:lnTo>
                  <a:pt x="320090" y="165256"/>
                </a:lnTo>
                <a:cubicBezTo>
                  <a:pt x="327485" y="165256"/>
                  <a:pt x="333278" y="165503"/>
                  <a:pt x="337468" y="165996"/>
                </a:cubicBezTo>
                <a:cubicBezTo>
                  <a:pt x="341659" y="166489"/>
                  <a:pt x="345397" y="167146"/>
                  <a:pt x="348684" y="167968"/>
                </a:cubicBezTo>
                <a:cubicBezTo>
                  <a:pt x="359530" y="170926"/>
                  <a:pt x="367336" y="176020"/>
                  <a:pt x="372101" y="183251"/>
                </a:cubicBezTo>
                <a:cubicBezTo>
                  <a:pt x="376867" y="190481"/>
                  <a:pt x="379250" y="199355"/>
                  <a:pt x="379250" y="209872"/>
                </a:cubicBezTo>
                <a:cubicBezTo>
                  <a:pt x="379250" y="216774"/>
                  <a:pt x="378099" y="223019"/>
                  <a:pt x="375799" y="228606"/>
                </a:cubicBezTo>
                <a:cubicBezTo>
                  <a:pt x="373498" y="234193"/>
                  <a:pt x="370047" y="239000"/>
                  <a:pt x="365446" y="243026"/>
                </a:cubicBezTo>
                <a:cubicBezTo>
                  <a:pt x="360845" y="247052"/>
                  <a:pt x="355093" y="250174"/>
                  <a:pt x="348191" y="252393"/>
                </a:cubicBezTo>
                <a:cubicBezTo>
                  <a:pt x="341289" y="254611"/>
                  <a:pt x="333237" y="255721"/>
                  <a:pt x="324034" y="255721"/>
                </a:cubicBezTo>
                <a:lnTo>
                  <a:pt x="291004" y="255721"/>
                </a:lnTo>
                <a:close/>
                <a:moveTo>
                  <a:pt x="245402" y="115711"/>
                </a:moveTo>
                <a:cubicBezTo>
                  <a:pt x="239979" y="115711"/>
                  <a:pt x="235419" y="117313"/>
                  <a:pt x="231721" y="120517"/>
                </a:cubicBezTo>
                <a:cubicBezTo>
                  <a:pt x="228024" y="123722"/>
                  <a:pt x="226175" y="128939"/>
                  <a:pt x="226175" y="136170"/>
                </a:cubicBezTo>
                <a:lnTo>
                  <a:pt x="226175" y="425803"/>
                </a:lnTo>
                <a:cubicBezTo>
                  <a:pt x="226175" y="427447"/>
                  <a:pt x="226668" y="428926"/>
                  <a:pt x="227654" y="430240"/>
                </a:cubicBezTo>
                <a:cubicBezTo>
                  <a:pt x="228640" y="431555"/>
                  <a:pt x="230366" y="432623"/>
                  <a:pt x="232831" y="433445"/>
                </a:cubicBezTo>
                <a:cubicBezTo>
                  <a:pt x="235296" y="434266"/>
                  <a:pt x="238623" y="434924"/>
                  <a:pt x="242814" y="435417"/>
                </a:cubicBezTo>
                <a:cubicBezTo>
                  <a:pt x="247004" y="435910"/>
                  <a:pt x="252222" y="436156"/>
                  <a:pt x="258466" y="436156"/>
                </a:cubicBezTo>
                <a:cubicBezTo>
                  <a:pt x="264875" y="436156"/>
                  <a:pt x="270134" y="435910"/>
                  <a:pt x="274242" y="435417"/>
                </a:cubicBezTo>
                <a:cubicBezTo>
                  <a:pt x="278350" y="434924"/>
                  <a:pt x="281637" y="434266"/>
                  <a:pt x="284102" y="433445"/>
                </a:cubicBezTo>
                <a:cubicBezTo>
                  <a:pt x="286567" y="432623"/>
                  <a:pt x="288333" y="431555"/>
                  <a:pt x="289402" y="430240"/>
                </a:cubicBezTo>
                <a:cubicBezTo>
                  <a:pt x="290470" y="428926"/>
                  <a:pt x="291004" y="427447"/>
                  <a:pt x="291004" y="425803"/>
                </a:cubicBezTo>
                <a:lnTo>
                  <a:pt x="291004" y="304280"/>
                </a:lnTo>
                <a:lnTo>
                  <a:pt x="311217" y="304280"/>
                </a:lnTo>
                <a:cubicBezTo>
                  <a:pt x="318118" y="304280"/>
                  <a:pt x="324199" y="305349"/>
                  <a:pt x="329457" y="307485"/>
                </a:cubicBezTo>
                <a:cubicBezTo>
                  <a:pt x="334716" y="309621"/>
                  <a:pt x="339358" y="312785"/>
                  <a:pt x="343384" y="316975"/>
                </a:cubicBezTo>
                <a:cubicBezTo>
                  <a:pt x="347410" y="321166"/>
                  <a:pt x="351067" y="326383"/>
                  <a:pt x="354353" y="332628"/>
                </a:cubicBezTo>
                <a:cubicBezTo>
                  <a:pt x="357640" y="338872"/>
                  <a:pt x="361009" y="346021"/>
                  <a:pt x="364460" y="354073"/>
                </a:cubicBezTo>
                <a:lnTo>
                  <a:pt x="393053" y="425310"/>
                </a:lnTo>
                <a:cubicBezTo>
                  <a:pt x="393711" y="427282"/>
                  <a:pt x="394532" y="428967"/>
                  <a:pt x="395518" y="430364"/>
                </a:cubicBezTo>
                <a:cubicBezTo>
                  <a:pt x="396504" y="431760"/>
                  <a:pt x="398189" y="432911"/>
                  <a:pt x="400572" y="433814"/>
                </a:cubicBezTo>
                <a:cubicBezTo>
                  <a:pt x="402954" y="434718"/>
                  <a:pt x="406200" y="435335"/>
                  <a:pt x="410308" y="435663"/>
                </a:cubicBezTo>
                <a:cubicBezTo>
                  <a:pt x="414416" y="435992"/>
                  <a:pt x="419922" y="436156"/>
                  <a:pt x="426823" y="436156"/>
                </a:cubicBezTo>
                <a:cubicBezTo>
                  <a:pt x="435040" y="436156"/>
                  <a:pt x="441531" y="435992"/>
                  <a:pt x="446297" y="435663"/>
                </a:cubicBezTo>
                <a:cubicBezTo>
                  <a:pt x="451062" y="435335"/>
                  <a:pt x="454678" y="434759"/>
                  <a:pt x="457143" y="433938"/>
                </a:cubicBezTo>
                <a:cubicBezTo>
                  <a:pt x="459608" y="433116"/>
                  <a:pt x="461169" y="432089"/>
                  <a:pt x="461826" y="430857"/>
                </a:cubicBezTo>
                <a:cubicBezTo>
                  <a:pt x="462483" y="429624"/>
                  <a:pt x="462812" y="428104"/>
                  <a:pt x="462812" y="426296"/>
                </a:cubicBezTo>
                <a:cubicBezTo>
                  <a:pt x="462812" y="424653"/>
                  <a:pt x="462401" y="422393"/>
                  <a:pt x="461579" y="419518"/>
                </a:cubicBezTo>
                <a:cubicBezTo>
                  <a:pt x="460758" y="416642"/>
                  <a:pt x="459115" y="412082"/>
                  <a:pt x="456650" y="405837"/>
                </a:cubicBezTo>
                <a:lnTo>
                  <a:pt x="429781" y="342980"/>
                </a:lnTo>
                <a:cubicBezTo>
                  <a:pt x="426659" y="335421"/>
                  <a:pt x="423455" y="328643"/>
                  <a:pt x="420168" y="322645"/>
                </a:cubicBezTo>
                <a:cubicBezTo>
                  <a:pt x="416881" y="316646"/>
                  <a:pt x="413389" y="311306"/>
                  <a:pt x="409692" y="306622"/>
                </a:cubicBezTo>
                <a:cubicBezTo>
                  <a:pt x="405994" y="301939"/>
                  <a:pt x="402051" y="297954"/>
                  <a:pt x="397860" y="294667"/>
                </a:cubicBezTo>
                <a:cubicBezTo>
                  <a:pt x="393670" y="291380"/>
                  <a:pt x="389192" y="288587"/>
                  <a:pt x="384426" y="286286"/>
                </a:cubicBezTo>
                <a:cubicBezTo>
                  <a:pt x="394286" y="283164"/>
                  <a:pt x="403078" y="279056"/>
                  <a:pt x="410801" y="273961"/>
                </a:cubicBezTo>
                <a:cubicBezTo>
                  <a:pt x="418525" y="268867"/>
                  <a:pt x="425016" y="262869"/>
                  <a:pt x="430274" y="255967"/>
                </a:cubicBezTo>
                <a:cubicBezTo>
                  <a:pt x="435533" y="249065"/>
                  <a:pt x="439518" y="241218"/>
                  <a:pt x="442229" y="232427"/>
                </a:cubicBezTo>
                <a:cubicBezTo>
                  <a:pt x="444941" y="223635"/>
                  <a:pt x="446297" y="213898"/>
                  <a:pt x="446297" y="203217"/>
                </a:cubicBezTo>
                <a:cubicBezTo>
                  <a:pt x="446297" y="190563"/>
                  <a:pt x="444407" y="179348"/>
                  <a:pt x="440627" y="169570"/>
                </a:cubicBezTo>
                <a:cubicBezTo>
                  <a:pt x="436848" y="159792"/>
                  <a:pt x="431384" y="151329"/>
                  <a:pt x="424235" y="144181"/>
                </a:cubicBezTo>
                <a:cubicBezTo>
                  <a:pt x="417087" y="137033"/>
                  <a:pt x="408377" y="131240"/>
                  <a:pt x="398107" y="126803"/>
                </a:cubicBezTo>
                <a:cubicBezTo>
                  <a:pt x="387836" y="122366"/>
                  <a:pt x="376292" y="119244"/>
                  <a:pt x="363474" y="117436"/>
                </a:cubicBezTo>
                <a:cubicBezTo>
                  <a:pt x="359037" y="116943"/>
                  <a:pt x="354107" y="116532"/>
                  <a:pt x="348684" y="116204"/>
                </a:cubicBezTo>
                <a:cubicBezTo>
                  <a:pt x="343261" y="115875"/>
                  <a:pt x="336359" y="115711"/>
                  <a:pt x="327978" y="115711"/>
                </a:cubicBezTo>
                <a:close/>
                <a:moveTo>
                  <a:pt x="0" y="0"/>
                </a:moveTo>
                <a:lnTo>
                  <a:pt x="673164" y="0"/>
                </a:lnTo>
                <a:lnTo>
                  <a:pt x="673164" y="558478"/>
                </a:lnTo>
                <a:lnTo>
                  <a:pt x="0" y="558478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F0502020204030204"/>
              <a:ea typeface="Microsoft YaHei"/>
              <a:cs typeface="+mn-ea"/>
              <a:sym typeface="+mn-lt"/>
            </a:endParaRPr>
          </a:p>
        </p:txBody>
      </p:sp>
      <p:grpSp>
        <p:nvGrpSpPr>
          <p:cNvPr id="17" name="PA_淘宝店chenying0907 46">
            <a:extLst>
              <a:ext uri="{FF2B5EF4-FFF2-40B4-BE49-F238E27FC236}">
                <a16:creationId xmlns:a16="http://schemas.microsoft.com/office/drawing/2014/main" xmlns="" id="{0A24F4D1-C04E-4528-8239-3DAC7FF6D450}"/>
              </a:ext>
            </a:extLst>
          </p:cNvPr>
          <p:cNvGrpSpPr/>
          <p:nvPr/>
        </p:nvGrpSpPr>
        <p:grpSpPr>
          <a:xfrm>
            <a:off x="5097957" y="5664333"/>
            <a:ext cx="117790" cy="133898"/>
            <a:chOff x="860980" y="3583766"/>
            <a:chExt cx="100336" cy="114060"/>
          </a:xfrm>
          <a:solidFill>
            <a:schemeClr val="bg1">
              <a:lumMod val="65000"/>
            </a:schemeClr>
          </a:solidFill>
        </p:grpSpPr>
        <p:sp>
          <p:nvSpPr>
            <p:cNvPr id="19" name="淘宝店chenying0907 12">
              <a:extLst>
                <a:ext uri="{FF2B5EF4-FFF2-40B4-BE49-F238E27FC236}">
                  <a16:creationId xmlns:a16="http://schemas.microsoft.com/office/drawing/2014/main" xmlns="" id="{9DE3F650-5434-41ED-860E-7FD76782E9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4050" y="3583766"/>
              <a:ext cx="53830" cy="53740"/>
            </a:xfrm>
            <a:custGeom>
              <a:avLst/>
              <a:gdLst>
                <a:gd name="T0" fmla="*/ 31 w 62"/>
                <a:gd name="T1" fmla="*/ 62 h 62"/>
                <a:gd name="T2" fmla="*/ 0 w 62"/>
                <a:gd name="T3" fmla="*/ 31 h 62"/>
                <a:gd name="T4" fmla="*/ 31 w 62"/>
                <a:gd name="T5" fmla="*/ 0 h 62"/>
                <a:gd name="T6" fmla="*/ 62 w 62"/>
                <a:gd name="T7" fmla="*/ 31 h 62"/>
                <a:gd name="T8" fmla="*/ 31 w 62"/>
                <a:gd name="T9" fmla="*/ 62 h 62"/>
                <a:gd name="T10" fmla="*/ 31 w 62"/>
                <a:gd name="T11" fmla="*/ 11 h 62"/>
                <a:gd name="T12" fmla="*/ 11 w 62"/>
                <a:gd name="T13" fmla="*/ 31 h 62"/>
                <a:gd name="T14" fmla="*/ 31 w 62"/>
                <a:gd name="T15" fmla="*/ 51 h 62"/>
                <a:gd name="T16" fmla="*/ 51 w 62"/>
                <a:gd name="T17" fmla="*/ 31 h 62"/>
                <a:gd name="T18" fmla="*/ 31 w 62"/>
                <a:gd name="T19" fmla="*/ 1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2">
                  <a:moveTo>
                    <a:pt x="31" y="62"/>
                  </a:moveTo>
                  <a:cubicBezTo>
                    <a:pt x="14" y="62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ubicBezTo>
                    <a:pt x="62" y="48"/>
                    <a:pt x="48" y="62"/>
                    <a:pt x="31" y="62"/>
                  </a:cubicBezTo>
                  <a:close/>
                  <a:moveTo>
                    <a:pt x="31" y="11"/>
                  </a:moveTo>
                  <a:cubicBezTo>
                    <a:pt x="20" y="11"/>
                    <a:pt x="11" y="20"/>
                    <a:pt x="11" y="31"/>
                  </a:cubicBezTo>
                  <a:cubicBezTo>
                    <a:pt x="11" y="42"/>
                    <a:pt x="20" y="51"/>
                    <a:pt x="31" y="51"/>
                  </a:cubicBezTo>
                  <a:cubicBezTo>
                    <a:pt x="42" y="51"/>
                    <a:pt x="51" y="42"/>
                    <a:pt x="51" y="31"/>
                  </a:cubicBezTo>
                  <a:cubicBezTo>
                    <a:pt x="51" y="20"/>
                    <a:pt x="42" y="11"/>
                    <a:pt x="31" y="11"/>
                  </a:cubicBezTo>
                  <a:close/>
                </a:path>
              </a:pathLst>
            </a:cu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endParaRPr lang="zh-CN" altLang="en-US" sz="1400">
                <a:solidFill>
                  <a:schemeClr val="bg1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endParaRPr>
            </a:p>
          </p:txBody>
        </p:sp>
        <p:sp>
          <p:nvSpPr>
            <p:cNvPr id="20" name="淘宝店chenying0907 13">
              <a:extLst>
                <a:ext uri="{FF2B5EF4-FFF2-40B4-BE49-F238E27FC236}">
                  <a16:creationId xmlns:a16="http://schemas.microsoft.com/office/drawing/2014/main" xmlns="" id="{FA15EC26-940B-4474-96FD-5DE57CD3C25F}"/>
                </a:ext>
              </a:extLst>
            </p:cNvPr>
            <p:cNvSpPr/>
            <p:nvPr/>
          </p:nvSpPr>
          <p:spPr bwMode="auto">
            <a:xfrm>
              <a:off x="860980" y="3643355"/>
              <a:ext cx="100336" cy="54471"/>
            </a:xfrm>
            <a:custGeom>
              <a:avLst/>
              <a:gdLst>
                <a:gd name="T0" fmla="*/ 111 w 116"/>
                <a:gd name="T1" fmla="*/ 63 h 63"/>
                <a:gd name="T2" fmla="*/ 105 w 116"/>
                <a:gd name="T3" fmla="*/ 58 h 63"/>
                <a:gd name="T4" fmla="*/ 58 w 116"/>
                <a:gd name="T5" fmla="*/ 11 h 63"/>
                <a:gd name="T6" fmla="*/ 11 w 116"/>
                <a:gd name="T7" fmla="*/ 58 h 63"/>
                <a:gd name="T8" fmla="*/ 6 w 116"/>
                <a:gd name="T9" fmla="*/ 63 h 63"/>
                <a:gd name="T10" fmla="*/ 0 w 116"/>
                <a:gd name="T11" fmla="*/ 58 h 63"/>
                <a:gd name="T12" fmla="*/ 58 w 116"/>
                <a:gd name="T13" fmla="*/ 0 h 63"/>
                <a:gd name="T14" fmla="*/ 116 w 116"/>
                <a:gd name="T15" fmla="*/ 58 h 63"/>
                <a:gd name="T16" fmla="*/ 111 w 116"/>
                <a:gd name="T17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63">
                  <a:moveTo>
                    <a:pt x="111" y="63"/>
                  </a:moveTo>
                  <a:cubicBezTo>
                    <a:pt x="108" y="63"/>
                    <a:pt x="105" y="61"/>
                    <a:pt x="105" y="58"/>
                  </a:cubicBezTo>
                  <a:cubicBezTo>
                    <a:pt x="105" y="32"/>
                    <a:pt x="84" y="11"/>
                    <a:pt x="58" y="11"/>
                  </a:cubicBezTo>
                  <a:cubicBezTo>
                    <a:pt x="32" y="11"/>
                    <a:pt x="11" y="32"/>
                    <a:pt x="11" y="58"/>
                  </a:cubicBezTo>
                  <a:cubicBezTo>
                    <a:pt x="11" y="61"/>
                    <a:pt x="9" y="63"/>
                    <a:pt x="6" y="63"/>
                  </a:cubicBezTo>
                  <a:cubicBezTo>
                    <a:pt x="3" y="63"/>
                    <a:pt x="0" y="61"/>
                    <a:pt x="0" y="58"/>
                  </a:cubicBezTo>
                  <a:cubicBezTo>
                    <a:pt x="0" y="26"/>
                    <a:pt x="26" y="0"/>
                    <a:pt x="58" y="0"/>
                  </a:cubicBezTo>
                  <a:cubicBezTo>
                    <a:pt x="90" y="0"/>
                    <a:pt x="116" y="26"/>
                    <a:pt x="116" y="58"/>
                  </a:cubicBezTo>
                  <a:cubicBezTo>
                    <a:pt x="116" y="61"/>
                    <a:pt x="114" y="63"/>
                    <a:pt x="111" y="63"/>
                  </a:cubicBezTo>
                  <a:close/>
                </a:path>
              </a:pathLst>
            </a:cu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endParaRPr lang="zh-CN" altLang="en-US" sz="1400">
                <a:solidFill>
                  <a:schemeClr val="bg1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endParaRPr>
            </a:p>
          </p:txBody>
        </p:sp>
      </p:grpSp>
      <p:sp>
        <p:nvSpPr>
          <p:cNvPr id="22" name="圆角矩形 1">
            <a:extLst>
              <a:ext uri="{FF2B5EF4-FFF2-40B4-BE49-F238E27FC236}">
                <a16:creationId xmlns:a16="http://schemas.microsoft.com/office/drawing/2014/main" xmlns="" id="{B0AA8D00-8059-4DA1-8092-A8A0391A36AD}"/>
              </a:ext>
            </a:extLst>
          </p:cNvPr>
          <p:cNvSpPr/>
          <p:nvPr/>
        </p:nvSpPr>
        <p:spPr>
          <a:xfrm>
            <a:off x="4974552" y="5609361"/>
            <a:ext cx="1054418" cy="243842"/>
          </a:xfrm>
          <a:prstGeom prst="roundRect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800" dirty="0">
                <a:solidFill>
                  <a:schemeClr val="bg1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rPr>
              <a:t>By iscuker</a:t>
            </a:r>
          </a:p>
        </p:txBody>
      </p:sp>
      <p:grpSp>
        <p:nvGrpSpPr>
          <p:cNvPr id="23" name="PA_淘宝店chenying0907 16">
            <a:extLst>
              <a:ext uri="{FF2B5EF4-FFF2-40B4-BE49-F238E27FC236}">
                <a16:creationId xmlns:a16="http://schemas.microsoft.com/office/drawing/2014/main" xmlns="" id="{7EAAB1FD-7623-454F-A78A-8670BA85BDC9}"/>
              </a:ext>
            </a:extLst>
          </p:cNvPr>
          <p:cNvGrpSpPr/>
          <p:nvPr/>
        </p:nvGrpSpPr>
        <p:grpSpPr bwMode="auto">
          <a:xfrm>
            <a:off x="6197682" y="5639503"/>
            <a:ext cx="92273" cy="183558"/>
            <a:chOff x="4441" y="3144"/>
            <a:chExt cx="215" cy="427"/>
          </a:xfrm>
          <a:solidFill>
            <a:schemeClr val="bg1">
              <a:lumMod val="65000"/>
            </a:schemeClr>
          </a:solidFill>
        </p:grpSpPr>
        <p:sp>
          <p:nvSpPr>
            <p:cNvPr id="24" name="淘宝店chenying0907 17">
              <a:extLst>
                <a:ext uri="{FF2B5EF4-FFF2-40B4-BE49-F238E27FC236}">
                  <a16:creationId xmlns:a16="http://schemas.microsoft.com/office/drawing/2014/main" xmlns="" id="{AC6EDF9E-5B5C-4294-84E2-1CDB3C9C4F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74" y="3144"/>
              <a:ext cx="149" cy="253"/>
            </a:xfrm>
            <a:custGeom>
              <a:avLst/>
              <a:gdLst>
                <a:gd name="T0" fmla="*/ 31 w 63"/>
                <a:gd name="T1" fmla="*/ 107 h 107"/>
                <a:gd name="T2" fmla="*/ 63 w 63"/>
                <a:gd name="T3" fmla="*/ 78 h 107"/>
                <a:gd name="T4" fmla="*/ 63 w 63"/>
                <a:gd name="T5" fmla="*/ 29 h 107"/>
                <a:gd name="T6" fmla="*/ 31 w 63"/>
                <a:gd name="T7" fmla="*/ 0 h 107"/>
                <a:gd name="T8" fmla="*/ 0 w 63"/>
                <a:gd name="T9" fmla="*/ 29 h 107"/>
                <a:gd name="T10" fmla="*/ 0 w 63"/>
                <a:gd name="T11" fmla="*/ 78 h 107"/>
                <a:gd name="T12" fmla="*/ 31 w 63"/>
                <a:gd name="T13" fmla="*/ 107 h 107"/>
                <a:gd name="T14" fmla="*/ 10 w 63"/>
                <a:gd name="T15" fmla="*/ 29 h 107"/>
                <a:gd name="T16" fmla="*/ 31 w 63"/>
                <a:gd name="T17" fmla="*/ 10 h 107"/>
                <a:gd name="T18" fmla="*/ 53 w 63"/>
                <a:gd name="T19" fmla="*/ 29 h 107"/>
                <a:gd name="T20" fmla="*/ 53 w 63"/>
                <a:gd name="T21" fmla="*/ 78 h 107"/>
                <a:gd name="T22" fmla="*/ 31 w 63"/>
                <a:gd name="T23" fmla="*/ 97 h 107"/>
                <a:gd name="T24" fmla="*/ 10 w 63"/>
                <a:gd name="T25" fmla="*/ 78 h 107"/>
                <a:gd name="T26" fmla="*/ 10 w 63"/>
                <a:gd name="T27" fmla="*/ 2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107">
                  <a:moveTo>
                    <a:pt x="31" y="107"/>
                  </a:moveTo>
                  <a:cubicBezTo>
                    <a:pt x="49" y="107"/>
                    <a:pt x="63" y="94"/>
                    <a:pt x="63" y="78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13"/>
                    <a:pt x="49" y="0"/>
                    <a:pt x="31" y="0"/>
                  </a:cubicBezTo>
                  <a:cubicBezTo>
                    <a:pt x="14" y="0"/>
                    <a:pt x="0" y="13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94"/>
                    <a:pt x="14" y="107"/>
                    <a:pt x="31" y="107"/>
                  </a:cubicBezTo>
                  <a:close/>
                  <a:moveTo>
                    <a:pt x="10" y="29"/>
                  </a:moveTo>
                  <a:cubicBezTo>
                    <a:pt x="10" y="18"/>
                    <a:pt x="19" y="10"/>
                    <a:pt x="31" y="10"/>
                  </a:cubicBezTo>
                  <a:cubicBezTo>
                    <a:pt x="43" y="10"/>
                    <a:pt x="53" y="18"/>
                    <a:pt x="53" y="29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88"/>
                    <a:pt x="43" y="97"/>
                    <a:pt x="31" y="97"/>
                  </a:cubicBezTo>
                  <a:cubicBezTo>
                    <a:pt x="19" y="97"/>
                    <a:pt x="10" y="88"/>
                    <a:pt x="10" y="78"/>
                  </a:cubicBezTo>
                  <a:lnTo>
                    <a:pt x="10" y="29"/>
                  </a:ln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endParaRPr lang="zh-CN" altLang="en-US" sz="1400">
                <a:solidFill>
                  <a:schemeClr val="bg1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endParaRPr>
            </a:p>
          </p:txBody>
        </p:sp>
        <p:sp>
          <p:nvSpPr>
            <p:cNvPr id="25" name="淘宝店chenying0907 18">
              <a:extLst>
                <a:ext uri="{FF2B5EF4-FFF2-40B4-BE49-F238E27FC236}">
                  <a16:creationId xmlns:a16="http://schemas.microsoft.com/office/drawing/2014/main" xmlns="" id="{2CBEA9B7-0A2B-4311-8056-D3621653C8C1}"/>
                </a:ext>
              </a:extLst>
            </p:cNvPr>
            <p:cNvSpPr/>
            <p:nvPr/>
          </p:nvSpPr>
          <p:spPr bwMode="auto">
            <a:xfrm>
              <a:off x="4441" y="3349"/>
              <a:ext cx="215" cy="222"/>
            </a:xfrm>
            <a:custGeom>
              <a:avLst/>
              <a:gdLst>
                <a:gd name="T0" fmla="*/ 86 w 91"/>
                <a:gd name="T1" fmla="*/ 0 h 94"/>
                <a:gd name="T2" fmla="*/ 81 w 91"/>
                <a:gd name="T3" fmla="*/ 5 h 94"/>
                <a:gd name="T4" fmla="*/ 81 w 91"/>
                <a:gd name="T5" fmla="*/ 28 h 94"/>
                <a:gd name="T6" fmla="*/ 45 w 91"/>
                <a:gd name="T7" fmla="*/ 59 h 94"/>
                <a:gd name="T8" fmla="*/ 10 w 91"/>
                <a:gd name="T9" fmla="*/ 28 h 94"/>
                <a:gd name="T10" fmla="*/ 10 w 91"/>
                <a:gd name="T11" fmla="*/ 5 h 94"/>
                <a:gd name="T12" fmla="*/ 5 w 91"/>
                <a:gd name="T13" fmla="*/ 0 h 94"/>
                <a:gd name="T14" fmla="*/ 0 w 91"/>
                <a:gd name="T15" fmla="*/ 5 h 94"/>
                <a:gd name="T16" fmla="*/ 0 w 91"/>
                <a:gd name="T17" fmla="*/ 28 h 94"/>
                <a:gd name="T18" fmla="*/ 40 w 91"/>
                <a:gd name="T19" fmla="*/ 69 h 94"/>
                <a:gd name="T20" fmla="*/ 40 w 91"/>
                <a:gd name="T21" fmla="*/ 84 h 94"/>
                <a:gd name="T22" fmla="*/ 20 w 91"/>
                <a:gd name="T23" fmla="*/ 84 h 94"/>
                <a:gd name="T24" fmla="*/ 15 w 91"/>
                <a:gd name="T25" fmla="*/ 89 h 94"/>
                <a:gd name="T26" fmla="*/ 20 w 91"/>
                <a:gd name="T27" fmla="*/ 94 h 94"/>
                <a:gd name="T28" fmla="*/ 70 w 91"/>
                <a:gd name="T29" fmla="*/ 94 h 94"/>
                <a:gd name="T30" fmla="*/ 75 w 91"/>
                <a:gd name="T31" fmla="*/ 89 h 94"/>
                <a:gd name="T32" fmla="*/ 70 w 91"/>
                <a:gd name="T33" fmla="*/ 84 h 94"/>
                <a:gd name="T34" fmla="*/ 50 w 91"/>
                <a:gd name="T35" fmla="*/ 84 h 94"/>
                <a:gd name="T36" fmla="*/ 50 w 91"/>
                <a:gd name="T37" fmla="*/ 69 h 94"/>
                <a:gd name="T38" fmla="*/ 91 w 91"/>
                <a:gd name="T39" fmla="*/ 28 h 94"/>
                <a:gd name="T40" fmla="*/ 91 w 91"/>
                <a:gd name="T41" fmla="*/ 5 h 94"/>
                <a:gd name="T42" fmla="*/ 86 w 91"/>
                <a:gd name="T43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1" h="94">
                  <a:moveTo>
                    <a:pt x="86" y="0"/>
                  </a:moveTo>
                  <a:cubicBezTo>
                    <a:pt x="83" y="0"/>
                    <a:pt x="81" y="3"/>
                    <a:pt x="81" y="5"/>
                  </a:cubicBezTo>
                  <a:cubicBezTo>
                    <a:pt x="81" y="28"/>
                    <a:pt x="81" y="28"/>
                    <a:pt x="81" y="28"/>
                  </a:cubicBezTo>
                  <a:cubicBezTo>
                    <a:pt x="81" y="45"/>
                    <a:pt x="65" y="59"/>
                    <a:pt x="45" y="59"/>
                  </a:cubicBezTo>
                  <a:cubicBezTo>
                    <a:pt x="26" y="59"/>
                    <a:pt x="10" y="45"/>
                    <a:pt x="10" y="28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49"/>
                    <a:pt x="18" y="67"/>
                    <a:pt x="40" y="69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18" y="84"/>
                    <a:pt x="15" y="86"/>
                    <a:pt x="15" y="89"/>
                  </a:cubicBezTo>
                  <a:cubicBezTo>
                    <a:pt x="15" y="92"/>
                    <a:pt x="18" y="94"/>
                    <a:pt x="20" y="94"/>
                  </a:cubicBezTo>
                  <a:cubicBezTo>
                    <a:pt x="70" y="94"/>
                    <a:pt x="70" y="94"/>
                    <a:pt x="70" y="94"/>
                  </a:cubicBezTo>
                  <a:cubicBezTo>
                    <a:pt x="73" y="94"/>
                    <a:pt x="75" y="92"/>
                    <a:pt x="75" y="89"/>
                  </a:cubicBezTo>
                  <a:cubicBezTo>
                    <a:pt x="75" y="86"/>
                    <a:pt x="73" y="84"/>
                    <a:pt x="70" y="84"/>
                  </a:cubicBezTo>
                  <a:cubicBezTo>
                    <a:pt x="50" y="84"/>
                    <a:pt x="50" y="84"/>
                    <a:pt x="50" y="84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73" y="67"/>
                    <a:pt x="91" y="49"/>
                    <a:pt x="91" y="28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91" y="3"/>
                    <a:pt x="88" y="0"/>
                    <a:pt x="86" y="0"/>
                  </a:cubicBez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endParaRPr lang="zh-CN" altLang="en-US" sz="1400">
                <a:solidFill>
                  <a:schemeClr val="bg1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endParaRPr>
            </a:p>
          </p:txBody>
        </p:sp>
      </p:grpSp>
      <p:sp>
        <p:nvSpPr>
          <p:cNvPr id="26" name="圆角矩形 21">
            <a:extLst>
              <a:ext uri="{FF2B5EF4-FFF2-40B4-BE49-F238E27FC236}">
                <a16:creationId xmlns:a16="http://schemas.microsoft.com/office/drawing/2014/main" xmlns="" id="{7C1475E0-8C2B-4FA6-8180-9348690DD343}"/>
              </a:ext>
            </a:extLst>
          </p:cNvPr>
          <p:cNvSpPr/>
          <p:nvPr/>
        </p:nvSpPr>
        <p:spPr>
          <a:xfrm>
            <a:off x="6096000" y="5609361"/>
            <a:ext cx="1197309" cy="243842"/>
          </a:xfrm>
          <a:prstGeom prst="roundRect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800" dirty="0">
                <a:solidFill>
                  <a:schemeClr val="bg1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rPr>
              <a:t>2019</a:t>
            </a:r>
            <a:r>
              <a:rPr lang="zh-CN" altLang="en-US" sz="800" dirty="0">
                <a:solidFill>
                  <a:schemeClr val="bg1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rPr>
              <a:t>年</a:t>
            </a:r>
            <a:r>
              <a:rPr lang="en-US" altLang="zh-CN" sz="800" dirty="0">
                <a:solidFill>
                  <a:schemeClr val="bg1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rPr>
              <a:t>8</a:t>
            </a:r>
            <a:r>
              <a:rPr lang="zh-CN" altLang="en-US" sz="800" dirty="0">
                <a:solidFill>
                  <a:schemeClr val="bg1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rPr>
              <a:t>月</a:t>
            </a:r>
            <a:r>
              <a:rPr lang="en-US" altLang="zh-CN" sz="800" dirty="0">
                <a:solidFill>
                  <a:schemeClr val="bg1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rPr>
              <a:t>26</a:t>
            </a:r>
            <a:r>
              <a:rPr lang="zh-CN" altLang="en-US" sz="800" dirty="0">
                <a:solidFill>
                  <a:schemeClr val="bg1"/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rPr>
              <a:t>日</a:t>
            </a:r>
            <a:endParaRPr lang="en-US" altLang="zh-CN" sz="800" dirty="0">
              <a:solidFill>
                <a:schemeClr val="bg1"/>
              </a:solidFill>
              <a:latin typeface="Noto Sans S Chinese Medium" panose="020B0600000000000000" pitchFamily="34" charset="-122"/>
              <a:ea typeface="Noto Sans S Chinese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0497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6937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:a16="http://schemas.microsoft.com/office/drawing/2014/main" xmlns="" id="{4F8A304E-06FB-4CAA-9660-F2E724166357}"/>
              </a:ext>
            </a:extLst>
          </p:cNvPr>
          <p:cNvSpPr>
            <a:spLocks noChangeAspect="1"/>
          </p:cNvSpPr>
          <p:nvPr/>
        </p:nvSpPr>
        <p:spPr>
          <a:xfrm>
            <a:off x="5603875" y="2079625"/>
            <a:ext cx="1641475" cy="1641475"/>
          </a:xfrm>
          <a:prstGeom prst="ellipse">
            <a:avLst/>
          </a:prstGeom>
          <a:solidFill>
            <a:srgbClr val="C63A45"/>
          </a:solidFill>
          <a:ln>
            <a:solidFill>
              <a:srgbClr val="C63A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Microsoft YaHei"/>
              <a:cs typeface="+mn-ea"/>
              <a:sym typeface="+mn-lt"/>
            </a:endParaRPr>
          </a:p>
        </p:txBody>
      </p:sp>
      <p:sp>
        <p:nvSpPr>
          <p:cNvPr id="7" name="任意多边形 6">
            <a:extLst>
              <a:ext uri="{FF2B5EF4-FFF2-40B4-BE49-F238E27FC236}">
                <a16:creationId xmlns:a16="http://schemas.microsoft.com/office/drawing/2014/main" xmlns="" id="{025419B8-DA6B-44A1-9E0B-8DFBD524657A}"/>
              </a:ext>
            </a:extLst>
          </p:cNvPr>
          <p:cNvSpPr>
            <a:spLocks noChangeAspect="1"/>
          </p:cNvSpPr>
          <p:nvPr/>
        </p:nvSpPr>
        <p:spPr>
          <a:xfrm>
            <a:off x="5600700" y="2073275"/>
            <a:ext cx="1641475" cy="1641475"/>
          </a:xfrm>
          <a:custGeom>
            <a:avLst/>
            <a:gdLst>
              <a:gd name="connsiteX0" fmla="*/ 2172331 w 4320000"/>
              <a:gd name="connsiteY0" fmla="*/ 195257 h 4320000"/>
              <a:gd name="connsiteX1" fmla="*/ 192331 w 4320000"/>
              <a:gd name="connsiteY1" fmla="*/ 2175257 h 4320000"/>
              <a:gd name="connsiteX2" fmla="*/ 2172331 w 4320000"/>
              <a:gd name="connsiteY2" fmla="*/ 4155257 h 4320000"/>
              <a:gd name="connsiteX3" fmla="*/ 4152331 w 4320000"/>
              <a:gd name="connsiteY3" fmla="*/ 2175257 h 4320000"/>
              <a:gd name="connsiteX4" fmla="*/ 2172331 w 4320000"/>
              <a:gd name="connsiteY4" fmla="*/ 195257 h 4320000"/>
              <a:gd name="connsiteX5" fmla="*/ 2160000 w 4320000"/>
              <a:gd name="connsiteY5" fmla="*/ 0 h 4320000"/>
              <a:gd name="connsiteX6" fmla="*/ 4320000 w 4320000"/>
              <a:gd name="connsiteY6" fmla="*/ 2160000 h 4320000"/>
              <a:gd name="connsiteX7" fmla="*/ 2160000 w 4320000"/>
              <a:gd name="connsiteY7" fmla="*/ 4320000 h 4320000"/>
              <a:gd name="connsiteX8" fmla="*/ 0 w 4320000"/>
              <a:gd name="connsiteY8" fmla="*/ 2160000 h 4320000"/>
              <a:gd name="connsiteX9" fmla="*/ 2160000 w 4320000"/>
              <a:gd name="connsiteY9" fmla="*/ 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20000" h="4320000">
                <a:moveTo>
                  <a:pt x="2172331" y="195257"/>
                </a:moveTo>
                <a:cubicBezTo>
                  <a:pt x="1078807" y="195257"/>
                  <a:pt x="192331" y="1081733"/>
                  <a:pt x="192331" y="2175257"/>
                </a:cubicBezTo>
                <a:cubicBezTo>
                  <a:pt x="192331" y="3268781"/>
                  <a:pt x="1078807" y="4155257"/>
                  <a:pt x="2172331" y="4155257"/>
                </a:cubicBezTo>
                <a:cubicBezTo>
                  <a:pt x="3265855" y="4155257"/>
                  <a:pt x="4152331" y="3268781"/>
                  <a:pt x="4152331" y="2175257"/>
                </a:cubicBezTo>
                <a:cubicBezTo>
                  <a:pt x="4152331" y="1081733"/>
                  <a:pt x="3265855" y="195257"/>
                  <a:pt x="2172331" y="195257"/>
                </a:cubicBezTo>
                <a:close/>
                <a:moveTo>
                  <a:pt x="2160000" y="0"/>
                </a:moveTo>
                <a:cubicBezTo>
                  <a:pt x="3352935" y="0"/>
                  <a:pt x="4320000" y="967065"/>
                  <a:pt x="4320000" y="2160000"/>
                </a:cubicBezTo>
                <a:cubicBezTo>
                  <a:pt x="4320000" y="3352935"/>
                  <a:pt x="3352935" y="4320000"/>
                  <a:pt x="2160000" y="4320000"/>
                </a:cubicBezTo>
                <a:cubicBezTo>
                  <a:pt x="967065" y="4320000"/>
                  <a:pt x="0" y="3352935"/>
                  <a:pt x="0" y="2160000"/>
                </a:cubicBezTo>
                <a:cubicBezTo>
                  <a:pt x="0" y="967065"/>
                  <a:pt x="967065" y="0"/>
                  <a:pt x="216000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Microsoft YaHei"/>
              <a:cs typeface="+mn-ea"/>
              <a:sym typeface="+mn-lt"/>
            </a:endParaRPr>
          </a:p>
        </p:txBody>
      </p:sp>
      <p:sp>
        <p:nvSpPr>
          <p:cNvPr id="8" name="流程图: 联系 7">
            <a:extLst>
              <a:ext uri="{FF2B5EF4-FFF2-40B4-BE49-F238E27FC236}">
                <a16:creationId xmlns:a16="http://schemas.microsoft.com/office/drawing/2014/main" xmlns="" id="{A06872ED-2E73-4CCC-807A-0B93DA02D9A6}"/>
              </a:ext>
            </a:extLst>
          </p:cNvPr>
          <p:cNvSpPr/>
          <p:nvPr/>
        </p:nvSpPr>
        <p:spPr>
          <a:xfrm rot="21366023">
            <a:off x="5938838" y="2701925"/>
            <a:ext cx="996950" cy="795338"/>
          </a:xfrm>
          <a:prstGeom prst="flowChartConnector">
            <a:avLst/>
          </a:prstGeom>
          <a:solidFill>
            <a:srgbClr val="FF5E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Microsoft YaHei"/>
              <a:cs typeface="+mn-ea"/>
              <a:sym typeface="+mn-lt"/>
            </a:endParaRPr>
          </a:p>
        </p:txBody>
      </p:sp>
      <p:sp>
        <p:nvSpPr>
          <p:cNvPr id="9" name="弧形 8">
            <a:extLst>
              <a:ext uri="{FF2B5EF4-FFF2-40B4-BE49-F238E27FC236}">
                <a16:creationId xmlns:a16="http://schemas.microsoft.com/office/drawing/2014/main" xmlns="" id="{C6B3FEB0-6AF7-43EA-925B-34A6D854458D}"/>
              </a:ext>
            </a:extLst>
          </p:cNvPr>
          <p:cNvSpPr/>
          <p:nvPr/>
        </p:nvSpPr>
        <p:spPr>
          <a:xfrm rot="11051598">
            <a:off x="6477000" y="3078163"/>
            <a:ext cx="246063" cy="233362"/>
          </a:xfrm>
          <a:prstGeom prst="arc">
            <a:avLst>
              <a:gd name="adj1" fmla="val 11844528"/>
              <a:gd name="adj2" fmla="val 0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Microsoft YaHei"/>
              <a:cs typeface="+mn-ea"/>
              <a:sym typeface="+mn-lt"/>
            </a:endParaRPr>
          </a:p>
        </p:txBody>
      </p:sp>
      <p:sp>
        <p:nvSpPr>
          <p:cNvPr id="10" name="弧形 9">
            <a:extLst>
              <a:ext uri="{FF2B5EF4-FFF2-40B4-BE49-F238E27FC236}">
                <a16:creationId xmlns:a16="http://schemas.microsoft.com/office/drawing/2014/main" xmlns="" id="{94DEA4D4-3288-4E15-B875-46E296BFAF1B}"/>
              </a:ext>
            </a:extLst>
          </p:cNvPr>
          <p:cNvSpPr/>
          <p:nvPr/>
        </p:nvSpPr>
        <p:spPr>
          <a:xfrm rot="14043592">
            <a:off x="6159500" y="3079751"/>
            <a:ext cx="230187" cy="220662"/>
          </a:xfrm>
          <a:prstGeom prst="arc">
            <a:avLst>
              <a:gd name="adj1" fmla="val 7272040"/>
              <a:gd name="adj2" fmla="val 17599382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Microsoft YaHei"/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0142BA16-2D33-4152-9009-B86D4839C8BB}"/>
              </a:ext>
            </a:extLst>
          </p:cNvPr>
          <p:cNvSpPr/>
          <p:nvPr/>
        </p:nvSpPr>
        <p:spPr>
          <a:xfrm>
            <a:off x="6329363" y="3060700"/>
            <a:ext cx="239712" cy="184150"/>
          </a:xfrm>
          <a:prstGeom prst="ellipse">
            <a:avLst/>
          </a:prstGeom>
          <a:solidFill>
            <a:srgbClr val="C63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Microsoft YaHei"/>
              <a:cs typeface="+mn-ea"/>
              <a:sym typeface="+mn-lt"/>
            </a:endParaRPr>
          </a:p>
        </p:txBody>
      </p:sp>
      <p:sp>
        <p:nvSpPr>
          <p:cNvPr id="12" name="加号 11">
            <a:extLst>
              <a:ext uri="{FF2B5EF4-FFF2-40B4-BE49-F238E27FC236}">
                <a16:creationId xmlns:a16="http://schemas.microsoft.com/office/drawing/2014/main" xmlns="" id="{26E0C5B8-5E4B-4026-871C-1A71D99EDAB8}"/>
              </a:ext>
            </a:extLst>
          </p:cNvPr>
          <p:cNvSpPr/>
          <p:nvPr/>
        </p:nvSpPr>
        <p:spPr>
          <a:xfrm rot="1350240">
            <a:off x="6089650" y="2870200"/>
            <a:ext cx="263525" cy="234950"/>
          </a:xfrm>
          <a:prstGeom prst="mathPlus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Microsoft YaHei"/>
              <a:cs typeface="+mn-ea"/>
              <a:sym typeface="+mn-lt"/>
            </a:endParaRPr>
          </a:p>
        </p:txBody>
      </p:sp>
      <p:sp>
        <p:nvSpPr>
          <p:cNvPr id="13" name="乘号 12">
            <a:extLst>
              <a:ext uri="{FF2B5EF4-FFF2-40B4-BE49-F238E27FC236}">
                <a16:creationId xmlns:a16="http://schemas.microsoft.com/office/drawing/2014/main" xmlns="" id="{75C079A9-7971-4820-A1EC-E6009E466015}"/>
              </a:ext>
            </a:extLst>
          </p:cNvPr>
          <p:cNvSpPr/>
          <p:nvPr/>
        </p:nvSpPr>
        <p:spPr>
          <a:xfrm rot="20616668">
            <a:off x="6524625" y="2865438"/>
            <a:ext cx="282575" cy="249237"/>
          </a:xfrm>
          <a:prstGeom prst="mathMultiply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Microsoft YaHei"/>
              <a:cs typeface="+mn-ea"/>
              <a:sym typeface="+mn-lt"/>
            </a:endParaRPr>
          </a:p>
        </p:txBody>
      </p:sp>
      <p:sp>
        <p:nvSpPr>
          <p:cNvPr id="14" name="任意多边形 13">
            <a:extLst>
              <a:ext uri="{FF2B5EF4-FFF2-40B4-BE49-F238E27FC236}">
                <a16:creationId xmlns:a16="http://schemas.microsoft.com/office/drawing/2014/main" xmlns="" id="{CF841B50-1646-4EBD-AB45-7AABA27473D6}"/>
              </a:ext>
            </a:extLst>
          </p:cNvPr>
          <p:cNvSpPr>
            <a:spLocks noChangeAspect="1"/>
          </p:cNvSpPr>
          <p:nvPr/>
        </p:nvSpPr>
        <p:spPr>
          <a:xfrm rot="44962">
            <a:off x="5835650" y="2239963"/>
            <a:ext cx="1203325" cy="601662"/>
          </a:xfrm>
          <a:custGeom>
            <a:avLst/>
            <a:gdLst>
              <a:gd name="connsiteX0" fmla="*/ 448642 w 1461848"/>
              <a:gd name="connsiteY0" fmla="*/ 0 h 731726"/>
              <a:gd name="connsiteX1" fmla="*/ 730941 w 1461848"/>
              <a:gd name="connsiteY1" fmla="*/ 99914 h 731726"/>
              <a:gd name="connsiteX2" fmla="*/ 1013240 w 1461848"/>
              <a:gd name="connsiteY2" fmla="*/ 0 h 731726"/>
              <a:gd name="connsiteX3" fmla="*/ 1129014 w 1461848"/>
              <a:gd name="connsiteY3" fmla="*/ 550324 h 731726"/>
              <a:gd name="connsiteX4" fmla="*/ 1461848 w 1461848"/>
              <a:gd name="connsiteY4" fmla="*/ 731726 h 731726"/>
              <a:gd name="connsiteX5" fmla="*/ 0 w 1461848"/>
              <a:gd name="connsiteY5" fmla="*/ 731726 h 731726"/>
              <a:gd name="connsiteX6" fmla="*/ 326524 w 1461848"/>
              <a:gd name="connsiteY6" fmla="*/ 550324 h 731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61848" h="731726">
                <a:moveTo>
                  <a:pt x="448642" y="0"/>
                </a:moveTo>
                <a:lnTo>
                  <a:pt x="730941" y="99914"/>
                </a:lnTo>
                <a:lnTo>
                  <a:pt x="1013240" y="0"/>
                </a:lnTo>
                <a:lnTo>
                  <a:pt x="1129014" y="550324"/>
                </a:lnTo>
                <a:lnTo>
                  <a:pt x="1461848" y="731726"/>
                </a:lnTo>
                <a:lnTo>
                  <a:pt x="0" y="731726"/>
                </a:lnTo>
                <a:lnTo>
                  <a:pt x="326524" y="550324"/>
                </a:lnTo>
                <a:close/>
              </a:path>
            </a:pathLst>
          </a:custGeom>
          <a:solidFill>
            <a:srgbClr val="FFA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Microsoft YaHei"/>
              <a:cs typeface="+mn-ea"/>
              <a:sym typeface="+mn-lt"/>
            </a:endParaRPr>
          </a:p>
        </p:txBody>
      </p:sp>
      <p:sp>
        <p:nvSpPr>
          <p:cNvPr id="15" name="任意多边形 14">
            <a:extLst>
              <a:ext uri="{FF2B5EF4-FFF2-40B4-BE49-F238E27FC236}">
                <a16:creationId xmlns:a16="http://schemas.microsoft.com/office/drawing/2014/main" xmlns="" id="{38201EB0-8041-49C7-AE03-AAF563A7CB9F}"/>
              </a:ext>
            </a:extLst>
          </p:cNvPr>
          <p:cNvSpPr/>
          <p:nvPr/>
        </p:nvSpPr>
        <p:spPr>
          <a:xfrm rot="69603">
            <a:off x="6102350" y="2608263"/>
            <a:ext cx="658813" cy="76200"/>
          </a:xfrm>
          <a:custGeom>
            <a:avLst/>
            <a:gdLst>
              <a:gd name="connsiteX0" fmla="*/ 44981 w 1735141"/>
              <a:gd name="connsiteY0" fmla="*/ 0 h 202706"/>
              <a:gd name="connsiteX1" fmla="*/ 1692497 w 1735141"/>
              <a:gd name="connsiteY1" fmla="*/ 0 h 202706"/>
              <a:gd name="connsiteX2" fmla="*/ 1735141 w 1735141"/>
              <a:gd name="connsiteY2" fmla="*/ 202706 h 202706"/>
              <a:gd name="connsiteX3" fmla="*/ 0 w 1735141"/>
              <a:gd name="connsiteY3" fmla="*/ 202706 h 202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35141" h="202706">
                <a:moveTo>
                  <a:pt x="44981" y="0"/>
                </a:moveTo>
                <a:lnTo>
                  <a:pt x="1692497" y="0"/>
                </a:lnTo>
                <a:lnTo>
                  <a:pt x="1735141" y="202706"/>
                </a:lnTo>
                <a:lnTo>
                  <a:pt x="0" y="202706"/>
                </a:lnTo>
                <a:close/>
              </a:path>
            </a:pathLst>
          </a:custGeom>
          <a:solidFill>
            <a:srgbClr val="FF6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Microsoft YaHei"/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27AA3FD-0CFB-4579-8B60-CEAD44D884B7}"/>
              </a:ext>
            </a:extLst>
          </p:cNvPr>
          <p:cNvSpPr/>
          <p:nvPr/>
        </p:nvSpPr>
        <p:spPr>
          <a:xfrm rot="20734942">
            <a:off x="6203950" y="3386138"/>
            <a:ext cx="255588" cy="34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Microsoft YaHei"/>
              <a:cs typeface="+mn-ea"/>
              <a:sym typeface="+mn-lt"/>
            </a:endParaRPr>
          </a:p>
        </p:txBody>
      </p:sp>
      <p:sp>
        <p:nvSpPr>
          <p:cNvPr id="17" name="云形标注 16">
            <a:extLst>
              <a:ext uri="{FF2B5EF4-FFF2-40B4-BE49-F238E27FC236}">
                <a16:creationId xmlns:a16="http://schemas.microsoft.com/office/drawing/2014/main" xmlns="" id="{52229DFE-788C-4C2E-95D6-34D1FE9D1D69}"/>
              </a:ext>
            </a:extLst>
          </p:cNvPr>
          <p:cNvSpPr/>
          <p:nvPr/>
        </p:nvSpPr>
        <p:spPr>
          <a:xfrm>
            <a:off x="5935663" y="3259138"/>
            <a:ext cx="234950" cy="120650"/>
          </a:xfrm>
          <a:prstGeom prst="cloudCallout">
            <a:avLst>
              <a:gd name="adj1" fmla="val 38164"/>
              <a:gd name="adj2" fmla="val 73272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Microsoft YaHei"/>
              <a:cs typeface="+mn-ea"/>
              <a:sym typeface="+mn-lt"/>
            </a:endParaRPr>
          </a:p>
        </p:txBody>
      </p:sp>
      <p:sp>
        <p:nvSpPr>
          <p:cNvPr id="36878" name="文本框 17">
            <a:extLst>
              <a:ext uri="{FF2B5EF4-FFF2-40B4-BE49-F238E27FC236}">
                <a16:creationId xmlns:a16="http://schemas.microsoft.com/office/drawing/2014/main" xmlns="" id="{6343FFF9-A8EC-4C70-9713-93C3D28F5E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70575" y="3660775"/>
            <a:ext cx="14144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Iscuker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六边形 1">
            <a:extLst>
              <a:ext uri="{FF2B5EF4-FFF2-40B4-BE49-F238E27FC236}">
                <a16:creationId xmlns:a16="http://schemas.microsoft.com/office/drawing/2014/main" xmlns="" id="{2A8145AB-CB1A-4297-B619-4E76EBA9E27A}"/>
              </a:ext>
            </a:extLst>
          </p:cNvPr>
          <p:cNvSpPr/>
          <p:nvPr/>
        </p:nvSpPr>
        <p:spPr>
          <a:xfrm rot="5400000">
            <a:off x="4174331" y="1534320"/>
            <a:ext cx="4429125" cy="4043362"/>
          </a:xfrm>
          <a:prstGeom prst="hexagon">
            <a:avLst/>
          </a:prstGeom>
          <a:noFill/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Microsoft YaHei"/>
              <a:cs typeface="+mn-ea"/>
              <a:sym typeface="+mn-lt"/>
            </a:endParaRPr>
          </a:p>
        </p:txBody>
      </p:sp>
      <p:sp>
        <p:nvSpPr>
          <p:cNvPr id="36880" name="文本框 2">
            <a:extLst>
              <a:ext uri="{FF2B5EF4-FFF2-40B4-BE49-F238E27FC236}">
                <a16:creationId xmlns:a16="http://schemas.microsoft.com/office/drawing/2014/main" xmlns="" id="{9DF528A5-66AA-469E-82DB-78F294E799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0375" y="4446588"/>
            <a:ext cx="172243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欢迎咨询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C4CB11D7-FD19-4CEA-A856-3DDE42B88871}"/>
              </a:ext>
            </a:extLst>
          </p:cNvPr>
          <p:cNvCxnSpPr/>
          <p:nvPr/>
        </p:nvCxnSpPr>
        <p:spPr>
          <a:xfrm>
            <a:off x="4860925" y="4292600"/>
            <a:ext cx="3078163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弧形 20">
            <a:extLst>
              <a:ext uri="{FF2B5EF4-FFF2-40B4-BE49-F238E27FC236}">
                <a16:creationId xmlns:a16="http://schemas.microsoft.com/office/drawing/2014/main" xmlns="" id="{082DDA04-12A9-4CB5-8132-8DB3401F2E30}"/>
              </a:ext>
            </a:extLst>
          </p:cNvPr>
          <p:cNvSpPr/>
          <p:nvPr/>
        </p:nvSpPr>
        <p:spPr>
          <a:xfrm>
            <a:off x="4643438" y="1900238"/>
            <a:ext cx="433387" cy="158750"/>
          </a:xfrm>
          <a:prstGeom prst="arc">
            <a:avLst/>
          </a:prstGeom>
          <a:ln w="5715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Microsoft YaHei"/>
              <a:cs typeface="+mn-ea"/>
              <a:sym typeface="+mn-lt"/>
            </a:endParaRPr>
          </a:p>
        </p:txBody>
      </p:sp>
      <p:sp>
        <p:nvSpPr>
          <p:cNvPr id="24" name="弧形 23">
            <a:extLst>
              <a:ext uri="{FF2B5EF4-FFF2-40B4-BE49-F238E27FC236}">
                <a16:creationId xmlns:a16="http://schemas.microsoft.com/office/drawing/2014/main" xmlns="" id="{94A760A8-F5BE-4160-9AC8-AB3C50FEADA7}"/>
              </a:ext>
            </a:extLst>
          </p:cNvPr>
          <p:cNvSpPr/>
          <p:nvPr/>
        </p:nvSpPr>
        <p:spPr>
          <a:xfrm rot="1753523">
            <a:off x="4679950" y="1725613"/>
            <a:ext cx="431800" cy="157162"/>
          </a:xfrm>
          <a:prstGeom prst="arc">
            <a:avLst/>
          </a:prstGeom>
          <a:ln w="5715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Microsoft YaHei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210334F8-768F-47A7-899F-BBABD0F6DB2D}"/>
              </a:ext>
            </a:extLst>
          </p:cNvPr>
          <p:cNvSpPr/>
          <p:nvPr/>
        </p:nvSpPr>
        <p:spPr>
          <a:xfrm>
            <a:off x="177841" y="272649"/>
            <a:ext cx="11836317" cy="6312702"/>
          </a:xfrm>
          <a:prstGeom prst="roundRect">
            <a:avLst>
              <a:gd name="adj" fmla="val 363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299A8AF6-730A-47EE-88DE-B1C9FBE0E440}"/>
              </a:ext>
            </a:extLst>
          </p:cNvPr>
          <p:cNvSpPr txBox="1"/>
          <p:nvPr/>
        </p:nvSpPr>
        <p:spPr>
          <a:xfrm>
            <a:off x="695400" y="1700808"/>
            <a:ext cx="4414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Iscuker 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阿呆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461B9B4E-92F1-4EA1-8FB7-510A001F5FAA}"/>
              </a:ext>
            </a:extLst>
          </p:cNvPr>
          <p:cNvSpPr txBox="1"/>
          <p:nvPr/>
        </p:nvSpPr>
        <p:spPr>
          <a:xfrm>
            <a:off x="787505" y="2500755"/>
            <a:ext cx="31534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</a:rPr>
              <a:t>分享干活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</a:rPr>
              <a:t>/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</a:rPr>
              <a:t>承接定制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</a:rPr>
              <a:t>/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</a:rPr>
              <a:t>深夜陪聊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10C14A50-FA8A-4C26-B418-33161A9BCA65}"/>
              </a:ext>
            </a:extLst>
          </p:cNvPr>
          <p:cNvSpPr txBox="1"/>
          <p:nvPr/>
        </p:nvSpPr>
        <p:spPr>
          <a:xfrm>
            <a:off x="787505" y="5155095"/>
            <a:ext cx="3416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</a:rPr>
              <a:t>与你分享我对生的一些粗浅认识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32D2E069-5A0B-4660-9848-F78C7E0AB86D}"/>
              </a:ext>
            </a:extLst>
          </p:cNvPr>
          <p:cNvCxnSpPr/>
          <p:nvPr/>
        </p:nvCxnSpPr>
        <p:spPr>
          <a:xfrm>
            <a:off x="787505" y="5013175"/>
            <a:ext cx="316835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>
            <a:extLst>
              <a:ext uri="{FF2B5EF4-FFF2-40B4-BE49-F238E27FC236}">
                <a16:creationId xmlns:a16="http://schemas.microsoft.com/office/drawing/2014/main" xmlns="" id="{F7E1D916-99C1-428D-BDA7-A41C3CE959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1731" y="4613976"/>
            <a:ext cx="251703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WE  CHAT :  rtliang13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0598933D-3896-448F-B6C8-AAAC3BD0DCD6}"/>
              </a:ext>
            </a:extLst>
          </p:cNvPr>
          <p:cNvSpPr txBox="1"/>
          <p:nvPr/>
        </p:nvSpPr>
        <p:spPr>
          <a:xfrm>
            <a:off x="7115555" y="5237152"/>
            <a:ext cx="37243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欢迎关注微信公众号，希望你有所得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39BAED1-B869-4DE5-AE93-EAA9F17B0F6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0942" y="1454446"/>
            <a:ext cx="3700649" cy="3700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932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42" name="组合 7">
            <a:extLst>
              <a:ext uri="{FF2B5EF4-FFF2-40B4-BE49-F238E27FC236}">
                <a16:creationId xmlns:a16="http://schemas.microsoft.com/office/drawing/2014/main" xmlns="" id="{7BD6878D-4C4E-4303-8938-B44D86AE5D3F}"/>
              </a:ext>
            </a:extLst>
          </p:cNvPr>
          <p:cNvGrpSpPr>
            <a:grpSpLocks/>
          </p:cNvGrpSpPr>
          <p:nvPr/>
        </p:nvGrpSpPr>
        <p:grpSpPr bwMode="auto">
          <a:xfrm>
            <a:off x="1416050" y="1447800"/>
            <a:ext cx="1584325" cy="1946275"/>
            <a:chOff x="1415480" y="2348880"/>
            <a:chExt cx="2667000" cy="3277006"/>
          </a:xfrm>
        </p:grpSpPr>
        <p:pic>
          <p:nvPicPr>
            <p:cNvPr id="61459" name="图片 5">
              <a:extLst>
                <a:ext uri="{FF2B5EF4-FFF2-40B4-BE49-F238E27FC236}">
                  <a16:creationId xmlns:a16="http://schemas.microsoft.com/office/drawing/2014/main" xmlns="" id="{64369BD5-F462-4898-8DD8-2169FFF6A20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15480" y="2348880"/>
              <a:ext cx="2667000" cy="2667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460" name="文本框 6">
              <a:extLst>
                <a:ext uri="{FF2B5EF4-FFF2-40B4-BE49-F238E27FC236}">
                  <a16:creationId xmlns:a16="http://schemas.microsoft.com/office/drawing/2014/main" xmlns="" id="{042B0A64-A44D-4925-B757-1C4448702F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64009" y="5003095"/>
              <a:ext cx="1865297" cy="622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个人围脖</a:t>
              </a:r>
            </a:p>
          </p:txBody>
        </p:sp>
      </p:grpSp>
      <p:grpSp>
        <p:nvGrpSpPr>
          <p:cNvPr id="61443" name="组合 10">
            <a:extLst>
              <a:ext uri="{FF2B5EF4-FFF2-40B4-BE49-F238E27FC236}">
                <a16:creationId xmlns:a16="http://schemas.microsoft.com/office/drawing/2014/main" xmlns="" id="{CCB364C4-F8BC-48E8-B736-99B49FA2980C}"/>
              </a:ext>
            </a:extLst>
          </p:cNvPr>
          <p:cNvGrpSpPr>
            <a:grpSpLocks/>
          </p:cNvGrpSpPr>
          <p:nvPr/>
        </p:nvGrpSpPr>
        <p:grpSpPr bwMode="auto">
          <a:xfrm>
            <a:off x="4295775" y="1893888"/>
            <a:ext cx="7215188" cy="674687"/>
            <a:chOff x="4747174" y="2622796"/>
            <a:chExt cx="6148682" cy="820044"/>
          </a:xfrm>
        </p:grpSpPr>
        <p:sp>
          <p:nvSpPr>
            <p:cNvPr id="61457" name="矩形 8">
              <a:extLst>
                <a:ext uri="{FF2B5EF4-FFF2-40B4-BE49-F238E27FC236}">
                  <a16:creationId xmlns:a16="http://schemas.microsoft.com/office/drawing/2014/main" xmlns="" id="{0EA4B532-7889-4248-8F39-6B1D998A9C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7174" y="2622796"/>
              <a:ext cx="4671375" cy="4495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Arial" panose="020B0604020202020204" pitchFamily="34" charset="0"/>
                </a:rPr>
                <a:t>《</a:t>
              </a: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我是如何用一张图片做出一份高颜值的</a:t>
              </a: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Arial" panose="020B0604020202020204" pitchFamily="34" charset="0"/>
                </a:rPr>
                <a:t>PPT</a:t>
              </a: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模板</a:t>
              </a: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Arial" panose="020B0604020202020204" pitchFamily="34" charset="0"/>
                </a:rPr>
                <a:t>》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63854E92-1807-4240-A021-E82440309B4D}"/>
                </a:ext>
              </a:extLst>
            </p:cNvPr>
            <p:cNvSpPr/>
            <p:nvPr/>
          </p:nvSpPr>
          <p:spPr>
            <a:xfrm>
              <a:off x="4799935" y="2993263"/>
              <a:ext cx="6095921" cy="44957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/>
                  <a:ea typeface="Microsoft YaHei"/>
                  <a:cs typeface="+mn-ea"/>
                  <a:sym typeface="+mn-lt"/>
                </a:rPr>
                <a:t>http://weibo.com/ttarticle/p/show?id=2309403965250155229263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/>
                <a:ea typeface="Microsoft YaHei"/>
                <a:cs typeface="+mn-ea"/>
                <a:sym typeface="+mn-lt"/>
              </a:endParaRPr>
            </a:p>
          </p:txBody>
        </p:sp>
      </p:grpSp>
      <p:grpSp>
        <p:nvGrpSpPr>
          <p:cNvPr id="61444" name="组合 11">
            <a:extLst>
              <a:ext uri="{FF2B5EF4-FFF2-40B4-BE49-F238E27FC236}">
                <a16:creationId xmlns:a16="http://schemas.microsoft.com/office/drawing/2014/main" xmlns="" id="{EE83247B-ED5D-4CE7-9A00-679BC99FF322}"/>
              </a:ext>
            </a:extLst>
          </p:cNvPr>
          <p:cNvGrpSpPr>
            <a:grpSpLocks/>
          </p:cNvGrpSpPr>
          <p:nvPr/>
        </p:nvGrpSpPr>
        <p:grpSpPr bwMode="auto">
          <a:xfrm>
            <a:off x="4324350" y="2874963"/>
            <a:ext cx="7186613" cy="741362"/>
            <a:chOff x="4770915" y="2542953"/>
            <a:chExt cx="6124941" cy="901819"/>
          </a:xfrm>
        </p:grpSpPr>
        <p:sp>
          <p:nvSpPr>
            <p:cNvPr id="61455" name="矩形 12">
              <a:extLst>
                <a:ext uri="{FF2B5EF4-FFF2-40B4-BE49-F238E27FC236}">
                  <a16:creationId xmlns:a16="http://schemas.microsoft.com/office/drawing/2014/main" xmlns="" id="{DA4FD8F3-7A8B-442E-9604-E9A437D9D0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70915" y="2542953"/>
              <a:ext cx="5382155" cy="448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Arial" panose="020B0604020202020204" pitchFamily="34" charset="0"/>
                </a:rPr>
                <a:t>《</a:t>
              </a: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学的套路很多，那为什么你依然撩不到妹子？</a:t>
              </a: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Arial" panose="020B0604020202020204" pitchFamily="34" charset="0"/>
                </a:rPr>
                <a:t>》- PPT</a:t>
              </a: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细节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5569976C-D471-44AB-95C4-100A309E293F}"/>
                </a:ext>
              </a:extLst>
            </p:cNvPr>
            <p:cNvSpPr/>
            <p:nvPr/>
          </p:nvSpPr>
          <p:spPr>
            <a:xfrm>
              <a:off x="4799328" y="2994828"/>
              <a:ext cx="6096528" cy="44994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/>
                  <a:ea typeface="Microsoft YaHei"/>
                  <a:cs typeface="+mn-ea"/>
                  <a:sym typeface="+mn-lt"/>
                </a:rPr>
                <a:t>http://weibo.com/ttarticle/p/show?id=2309403966776533756400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/>
                <a:ea typeface="Microsoft YaHei"/>
                <a:cs typeface="+mn-ea"/>
                <a:sym typeface="+mn-lt"/>
              </a:endParaRPr>
            </a:p>
          </p:txBody>
        </p:sp>
      </p:grpSp>
      <p:grpSp>
        <p:nvGrpSpPr>
          <p:cNvPr id="61445" name="组合 14">
            <a:extLst>
              <a:ext uri="{FF2B5EF4-FFF2-40B4-BE49-F238E27FC236}">
                <a16:creationId xmlns:a16="http://schemas.microsoft.com/office/drawing/2014/main" xmlns="" id="{E925067F-6196-4FC6-A504-A79520B7C0D2}"/>
              </a:ext>
            </a:extLst>
          </p:cNvPr>
          <p:cNvGrpSpPr>
            <a:grpSpLocks/>
          </p:cNvGrpSpPr>
          <p:nvPr/>
        </p:nvGrpSpPr>
        <p:grpSpPr bwMode="auto">
          <a:xfrm>
            <a:off x="4357688" y="3922713"/>
            <a:ext cx="7153275" cy="698500"/>
            <a:chOff x="4799856" y="2594604"/>
            <a:chExt cx="6096000" cy="848234"/>
          </a:xfrm>
        </p:grpSpPr>
        <p:sp>
          <p:nvSpPr>
            <p:cNvPr id="61453" name="矩形 15">
              <a:extLst>
                <a:ext uri="{FF2B5EF4-FFF2-40B4-BE49-F238E27FC236}">
                  <a16:creationId xmlns:a16="http://schemas.microsoft.com/office/drawing/2014/main" xmlns="" id="{59C40610-DF77-4718-AAB4-6AE4512C1C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99856" y="2594604"/>
              <a:ext cx="2950593" cy="449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Arial" panose="020B0604020202020204" pitchFamily="34" charset="0"/>
                </a:rPr>
                <a:t>《</a:t>
              </a: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干货</a:t>
              </a: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Arial" panose="020B0604020202020204" pitchFamily="34" charset="0"/>
                </a:rPr>
                <a:t>|PPT</a:t>
              </a: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，给你点颜色瞧瞧</a:t>
              </a: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Arial" panose="020B0604020202020204" pitchFamily="34" charset="0"/>
                </a:rPr>
                <a:t>》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A46626DC-6BCE-47F9-85D5-43E0477A8994}"/>
                </a:ext>
              </a:extLst>
            </p:cNvPr>
            <p:cNvSpPr/>
            <p:nvPr/>
          </p:nvSpPr>
          <p:spPr>
            <a:xfrm>
              <a:off x="4799856" y="2993659"/>
              <a:ext cx="6096000" cy="44917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/>
                  <a:ea typeface="Microsoft YaHei"/>
                  <a:cs typeface="+mn-ea"/>
                  <a:sym typeface="+mn-lt"/>
                </a:rPr>
                <a:t>http://weibo.com/ttarticle/p/show?id=2309403969748906952379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/>
                <a:ea typeface="Microsoft YaHei"/>
                <a:cs typeface="+mn-ea"/>
                <a:sym typeface="+mn-lt"/>
              </a:endParaRPr>
            </a:p>
          </p:txBody>
        </p:sp>
      </p:grpSp>
      <p:grpSp>
        <p:nvGrpSpPr>
          <p:cNvPr id="61446" name="组合 17">
            <a:extLst>
              <a:ext uri="{FF2B5EF4-FFF2-40B4-BE49-F238E27FC236}">
                <a16:creationId xmlns:a16="http://schemas.microsoft.com/office/drawing/2014/main" xmlns="" id="{EF624766-1E74-4B21-9378-6FC5759E757B}"/>
              </a:ext>
            </a:extLst>
          </p:cNvPr>
          <p:cNvGrpSpPr>
            <a:grpSpLocks/>
          </p:cNvGrpSpPr>
          <p:nvPr/>
        </p:nvGrpSpPr>
        <p:grpSpPr bwMode="auto">
          <a:xfrm>
            <a:off x="4324350" y="4945063"/>
            <a:ext cx="7269163" cy="739775"/>
            <a:chOff x="4799856" y="2449860"/>
            <a:chExt cx="6195962" cy="899606"/>
          </a:xfrm>
        </p:grpSpPr>
        <p:sp>
          <p:nvSpPr>
            <p:cNvPr id="61451" name="矩形 18">
              <a:extLst>
                <a:ext uri="{FF2B5EF4-FFF2-40B4-BE49-F238E27FC236}">
                  <a16:creationId xmlns:a16="http://schemas.microsoft.com/office/drawing/2014/main" xmlns="" id="{7E1D373B-2CD4-433E-8EBC-C0F34480ED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99856" y="2449860"/>
              <a:ext cx="3147370" cy="449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Arial" panose="020B0604020202020204" pitchFamily="34" charset="0"/>
                </a:rPr>
                <a:t>《</a:t>
              </a: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干货</a:t>
              </a: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Arial" panose="020B0604020202020204" pitchFamily="34" charset="0"/>
                </a:rPr>
                <a:t>|</a:t>
              </a: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属于</a:t>
              </a: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Arial" panose="020B0604020202020204" pitchFamily="34" charset="0"/>
                </a:rPr>
                <a:t>PPT</a:t>
              </a: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的动画基础讲解</a:t>
              </a: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Arial" panose="020B0604020202020204" pitchFamily="34" charset="0"/>
                </a:rPr>
                <a:t>》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D914170D-2459-49DC-BC24-3940A046A6B3}"/>
                </a:ext>
              </a:extLst>
            </p:cNvPr>
            <p:cNvSpPr/>
            <p:nvPr/>
          </p:nvSpPr>
          <p:spPr>
            <a:xfrm>
              <a:off x="4899987" y="2899662"/>
              <a:ext cx="6095831" cy="44980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/>
                  <a:ea typeface="Microsoft YaHei"/>
                  <a:cs typeface="+mn-ea"/>
                  <a:sym typeface="+mn-lt"/>
                </a:rPr>
                <a:t>http://weibo.com/ttarticle/p/show?id=2309403971424699199821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/>
                <a:ea typeface="Microsoft YaHei"/>
                <a:cs typeface="+mn-ea"/>
                <a:sym typeface="+mn-lt"/>
              </a:endParaRPr>
            </a:p>
          </p:txBody>
        </p:sp>
      </p:grpSp>
      <p:sp>
        <p:nvSpPr>
          <p:cNvPr id="61447" name="文本框 20">
            <a:extLst>
              <a:ext uri="{FF2B5EF4-FFF2-40B4-BE49-F238E27FC236}">
                <a16:creationId xmlns:a16="http://schemas.microsoft.com/office/drawing/2014/main" xmlns="" id="{B4AD930A-B307-457D-A068-EDF0772FD9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0238" y="1319213"/>
            <a:ext cx="1617662" cy="369887"/>
          </a:xfrm>
          <a:prstGeom prst="rect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PPT 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相关教程</a:t>
            </a:r>
          </a:p>
        </p:txBody>
      </p:sp>
      <p:grpSp>
        <p:nvGrpSpPr>
          <p:cNvPr id="61448" name="组合 21">
            <a:extLst>
              <a:ext uri="{FF2B5EF4-FFF2-40B4-BE49-F238E27FC236}">
                <a16:creationId xmlns:a16="http://schemas.microsoft.com/office/drawing/2014/main" xmlns="" id="{D7B00BC0-BE73-47E7-B155-8DDAD96718D4}"/>
              </a:ext>
            </a:extLst>
          </p:cNvPr>
          <p:cNvGrpSpPr>
            <a:grpSpLocks/>
          </p:cNvGrpSpPr>
          <p:nvPr/>
        </p:nvGrpSpPr>
        <p:grpSpPr bwMode="auto">
          <a:xfrm>
            <a:off x="1416050" y="3749675"/>
            <a:ext cx="1584325" cy="1935163"/>
            <a:chOff x="1055440" y="2348880"/>
            <a:chExt cx="2667000" cy="3256474"/>
          </a:xfrm>
        </p:grpSpPr>
        <p:pic>
          <p:nvPicPr>
            <p:cNvPr id="61449" name="图片 22">
              <a:extLst>
                <a:ext uri="{FF2B5EF4-FFF2-40B4-BE49-F238E27FC236}">
                  <a16:creationId xmlns:a16="http://schemas.microsoft.com/office/drawing/2014/main" xmlns="" id="{3D863F58-C5B1-4AB5-98F1-9F9093CEA1C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5440" y="2348880"/>
              <a:ext cx="2667000" cy="2667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450" name="文本框 23">
              <a:extLst>
                <a:ext uri="{FF2B5EF4-FFF2-40B4-BE49-F238E27FC236}">
                  <a16:creationId xmlns:a16="http://schemas.microsoft.com/office/drawing/2014/main" xmlns="" id="{4F104232-9459-46C0-B4EF-13D93C3C5F6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09314" y="4982910"/>
              <a:ext cx="2252786" cy="622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简书二维码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文本框 6">
            <a:extLst>
              <a:ext uri="{FF2B5EF4-FFF2-40B4-BE49-F238E27FC236}">
                <a16:creationId xmlns:a16="http://schemas.microsoft.com/office/drawing/2014/main" xmlns="" id="{9C68AF2C-DF94-4BBF-8ECF-E9559F44B0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1975" y="4627563"/>
            <a:ext cx="26828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WE  CHAT :  rtliang13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939" name="文本框 8">
            <a:extLst>
              <a:ext uri="{FF2B5EF4-FFF2-40B4-BE49-F238E27FC236}">
                <a16:creationId xmlns:a16="http://schemas.microsoft.com/office/drawing/2014/main" xmlns="" id="{76782680-6BB7-4CD4-A799-2D3A74090E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8225" y="4627563"/>
            <a:ext cx="35480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Weibo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：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120775606@qq.com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62468" name="图片 8">
            <a:extLst>
              <a:ext uri="{FF2B5EF4-FFF2-40B4-BE49-F238E27FC236}">
                <a16:creationId xmlns:a16="http://schemas.microsoft.com/office/drawing/2014/main" xmlns="" id="{57B0FCA7-4F80-4583-A72A-2BE3D7654B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88163" y="2060575"/>
            <a:ext cx="2565400" cy="256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917F8BDD-110D-4C04-B70D-BCF6E0A53983}"/>
              </a:ext>
            </a:extLst>
          </p:cNvPr>
          <p:cNvSpPr txBox="1"/>
          <p:nvPr/>
        </p:nvSpPr>
        <p:spPr>
          <a:xfrm>
            <a:off x="2779713" y="2005013"/>
            <a:ext cx="3382962" cy="28003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8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/>
                <a:ea typeface="Microsoft YaHei"/>
                <a:cs typeface="+mn-ea"/>
                <a:sym typeface="+mn-lt"/>
              </a:rPr>
              <a:t>干货</a:t>
            </a:r>
            <a:endParaRPr kumimoji="0" lang="en-US" altLang="zh-CN" sz="88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" panose="020B0604020202020204"/>
              <a:ea typeface="Microsoft YaHei"/>
              <a:cs typeface="+mn-ea"/>
              <a:sym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8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/>
                <a:ea typeface="Microsoft YaHei"/>
                <a:cs typeface="+mn-ea"/>
                <a:sym typeface="+mn-lt"/>
              </a:rPr>
              <a:t>得装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649FCE79-0F81-4B46-A512-8CB7ED0B8A0B}"/>
              </a:ext>
            </a:extLst>
          </p:cNvPr>
          <p:cNvSpPr/>
          <p:nvPr/>
        </p:nvSpPr>
        <p:spPr>
          <a:xfrm>
            <a:off x="2724150" y="2044700"/>
            <a:ext cx="2636838" cy="2559050"/>
          </a:xfrm>
          <a:prstGeom prst="rect">
            <a:avLst/>
          </a:prstGeom>
          <a:noFill/>
          <a:ln>
            <a:solidFill>
              <a:srgbClr val="F4D51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Microsoft YaHei"/>
              <a:cs typeface="+mn-ea"/>
              <a:sym typeface="+mn-lt"/>
            </a:endParaRPr>
          </a:p>
        </p:txBody>
      </p:sp>
      <p:grpSp>
        <p:nvGrpSpPr>
          <p:cNvPr id="62471" name="组合 7">
            <a:extLst>
              <a:ext uri="{FF2B5EF4-FFF2-40B4-BE49-F238E27FC236}">
                <a16:creationId xmlns:a16="http://schemas.microsoft.com/office/drawing/2014/main" xmlns="" id="{A4A937D0-85F1-47D5-AF20-C00DCFA78B30}"/>
              </a:ext>
            </a:extLst>
          </p:cNvPr>
          <p:cNvGrpSpPr>
            <a:grpSpLocks/>
          </p:cNvGrpSpPr>
          <p:nvPr/>
        </p:nvGrpSpPr>
        <p:grpSpPr bwMode="auto">
          <a:xfrm>
            <a:off x="5014913" y="1514475"/>
            <a:ext cx="977900" cy="982663"/>
            <a:chOff x="1314426" y="2454584"/>
            <a:chExt cx="1322384" cy="1327874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7B5B9AAB-A0D7-4EFE-9D92-A24188827D88}"/>
                </a:ext>
              </a:extLst>
            </p:cNvPr>
            <p:cNvSpPr>
              <a:spLocks noChangeAspect="1"/>
            </p:cNvSpPr>
            <p:nvPr/>
          </p:nvSpPr>
          <p:spPr bwMode="auto">
            <a:xfrm rot="21419860">
              <a:off x="1314426" y="2461020"/>
              <a:ext cx="1322384" cy="1321438"/>
            </a:xfrm>
            <a:prstGeom prst="ellipse">
              <a:avLst/>
            </a:prstGeom>
            <a:solidFill>
              <a:srgbClr val="C63A45"/>
            </a:solidFill>
            <a:ln>
              <a:solidFill>
                <a:srgbClr val="C63A4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3" name="任意多边形 12">
              <a:extLst>
                <a:ext uri="{FF2B5EF4-FFF2-40B4-BE49-F238E27FC236}">
                  <a16:creationId xmlns:a16="http://schemas.microsoft.com/office/drawing/2014/main" xmlns="" id="{8D6F0672-3F6D-4E1F-A4BC-6E57205B63E7}"/>
                </a:ext>
              </a:extLst>
            </p:cNvPr>
            <p:cNvSpPr>
              <a:spLocks noChangeAspect="1"/>
            </p:cNvSpPr>
            <p:nvPr/>
          </p:nvSpPr>
          <p:spPr bwMode="auto">
            <a:xfrm rot="21419860">
              <a:off x="1314426" y="2454584"/>
              <a:ext cx="1320237" cy="1321438"/>
            </a:xfrm>
            <a:custGeom>
              <a:avLst/>
              <a:gdLst>
                <a:gd name="connsiteX0" fmla="*/ 2172331 w 4320000"/>
                <a:gd name="connsiteY0" fmla="*/ 195257 h 4320000"/>
                <a:gd name="connsiteX1" fmla="*/ 192331 w 4320000"/>
                <a:gd name="connsiteY1" fmla="*/ 2175257 h 4320000"/>
                <a:gd name="connsiteX2" fmla="*/ 2172331 w 4320000"/>
                <a:gd name="connsiteY2" fmla="*/ 4155257 h 4320000"/>
                <a:gd name="connsiteX3" fmla="*/ 4152331 w 4320000"/>
                <a:gd name="connsiteY3" fmla="*/ 2175257 h 4320000"/>
                <a:gd name="connsiteX4" fmla="*/ 2172331 w 4320000"/>
                <a:gd name="connsiteY4" fmla="*/ 195257 h 4320000"/>
                <a:gd name="connsiteX5" fmla="*/ 2160000 w 4320000"/>
                <a:gd name="connsiteY5" fmla="*/ 0 h 4320000"/>
                <a:gd name="connsiteX6" fmla="*/ 4320000 w 4320000"/>
                <a:gd name="connsiteY6" fmla="*/ 2160000 h 4320000"/>
                <a:gd name="connsiteX7" fmla="*/ 2160000 w 4320000"/>
                <a:gd name="connsiteY7" fmla="*/ 4320000 h 4320000"/>
                <a:gd name="connsiteX8" fmla="*/ 0 w 4320000"/>
                <a:gd name="connsiteY8" fmla="*/ 2160000 h 4320000"/>
                <a:gd name="connsiteX9" fmla="*/ 2160000 w 4320000"/>
                <a:gd name="connsiteY9" fmla="*/ 0 h 43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20000" h="4320000">
                  <a:moveTo>
                    <a:pt x="2172331" y="195257"/>
                  </a:moveTo>
                  <a:cubicBezTo>
                    <a:pt x="1078807" y="195257"/>
                    <a:pt x="192331" y="1081733"/>
                    <a:pt x="192331" y="2175257"/>
                  </a:cubicBezTo>
                  <a:cubicBezTo>
                    <a:pt x="192331" y="3268781"/>
                    <a:pt x="1078807" y="4155257"/>
                    <a:pt x="2172331" y="4155257"/>
                  </a:cubicBezTo>
                  <a:cubicBezTo>
                    <a:pt x="3265855" y="4155257"/>
                    <a:pt x="4152331" y="3268781"/>
                    <a:pt x="4152331" y="2175257"/>
                  </a:cubicBezTo>
                  <a:cubicBezTo>
                    <a:pt x="4152331" y="1081733"/>
                    <a:pt x="3265855" y="195257"/>
                    <a:pt x="2172331" y="195257"/>
                  </a:cubicBezTo>
                  <a:close/>
                  <a:moveTo>
                    <a:pt x="2160000" y="0"/>
                  </a:moveTo>
                  <a:cubicBezTo>
                    <a:pt x="3352935" y="0"/>
                    <a:pt x="4320000" y="967065"/>
                    <a:pt x="4320000" y="2160000"/>
                  </a:cubicBezTo>
                  <a:cubicBezTo>
                    <a:pt x="4320000" y="3352935"/>
                    <a:pt x="3352935" y="4320000"/>
                    <a:pt x="2160000" y="4320000"/>
                  </a:cubicBezTo>
                  <a:cubicBezTo>
                    <a:pt x="967065" y="4320000"/>
                    <a:pt x="0" y="3352935"/>
                    <a:pt x="0" y="2160000"/>
                  </a:cubicBezTo>
                  <a:cubicBezTo>
                    <a:pt x="0" y="967065"/>
                    <a:pt x="967065" y="0"/>
                    <a:pt x="21600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4" name="流程图: 联系 5">
              <a:extLst>
                <a:ext uri="{FF2B5EF4-FFF2-40B4-BE49-F238E27FC236}">
                  <a16:creationId xmlns:a16="http://schemas.microsoft.com/office/drawing/2014/main" xmlns="" id="{A8321609-BCBB-49A3-87E6-F61FAA10FCB3}"/>
                </a:ext>
              </a:extLst>
            </p:cNvPr>
            <p:cNvSpPr/>
            <p:nvPr/>
          </p:nvSpPr>
          <p:spPr bwMode="auto">
            <a:xfrm rot="21185883">
              <a:off x="1595647" y="2958705"/>
              <a:ext cx="802876" cy="641411"/>
            </a:xfrm>
            <a:prstGeom prst="flowChartConnector">
              <a:avLst/>
            </a:prstGeom>
            <a:solidFill>
              <a:srgbClr val="FF5E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5" name="弧形 14">
              <a:extLst>
                <a:ext uri="{FF2B5EF4-FFF2-40B4-BE49-F238E27FC236}">
                  <a16:creationId xmlns:a16="http://schemas.microsoft.com/office/drawing/2014/main" xmlns="" id="{90B29244-AF14-4EC3-99E9-2EEF7C8D2636}"/>
                </a:ext>
              </a:extLst>
            </p:cNvPr>
            <p:cNvSpPr/>
            <p:nvPr/>
          </p:nvSpPr>
          <p:spPr bwMode="auto">
            <a:xfrm rot="10871458">
              <a:off x="2033579" y="3256885"/>
              <a:ext cx="197499" cy="188777"/>
            </a:xfrm>
            <a:prstGeom prst="arc">
              <a:avLst>
                <a:gd name="adj1" fmla="val 11844528"/>
                <a:gd name="adj2" fmla="val 0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6" name="弧形 15">
              <a:extLst>
                <a:ext uri="{FF2B5EF4-FFF2-40B4-BE49-F238E27FC236}">
                  <a16:creationId xmlns:a16="http://schemas.microsoft.com/office/drawing/2014/main" xmlns="" id="{EE2185EE-B30D-44AE-A1AA-99E609350B78}"/>
                </a:ext>
              </a:extLst>
            </p:cNvPr>
            <p:cNvSpPr/>
            <p:nvPr/>
          </p:nvSpPr>
          <p:spPr bwMode="auto">
            <a:xfrm rot="13863452">
              <a:off x="1776040" y="3271837"/>
              <a:ext cx="186631" cy="178179"/>
            </a:xfrm>
            <a:prstGeom prst="arc">
              <a:avLst>
                <a:gd name="adj1" fmla="val 7272040"/>
                <a:gd name="adj2" fmla="val 17599382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B721DC54-F96A-46FC-8871-90438ABA2A16}"/>
                </a:ext>
              </a:extLst>
            </p:cNvPr>
            <p:cNvSpPr/>
            <p:nvPr/>
          </p:nvSpPr>
          <p:spPr bwMode="auto">
            <a:xfrm rot="21419860">
              <a:off x="1911216" y="3248305"/>
              <a:ext cx="193205" cy="145873"/>
            </a:xfrm>
            <a:prstGeom prst="ellipse">
              <a:avLst/>
            </a:prstGeom>
            <a:solidFill>
              <a:srgbClr val="C63A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8" name="加号 17">
              <a:extLst>
                <a:ext uri="{FF2B5EF4-FFF2-40B4-BE49-F238E27FC236}">
                  <a16:creationId xmlns:a16="http://schemas.microsoft.com/office/drawing/2014/main" xmlns="" id="{041B6628-A12D-4489-A72C-7888D5707E2E}"/>
                </a:ext>
              </a:extLst>
            </p:cNvPr>
            <p:cNvSpPr/>
            <p:nvPr/>
          </p:nvSpPr>
          <p:spPr bwMode="auto">
            <a:xfrm rot="1170100">
              <a:off x="1709424" y="3102432"/>
              <a:ext cx="212525" cy="188777"/>
            </a:xfrm>
            <a:prstGeom prst="mathPlus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9" name="乘号 18">
              <a:extLst>
                <a:ext uri="{FF2B5EF4-FFF2-40B4-BE49-F238E27FC236}">
                  <a16:creationId xmlns:a16="http://schemas.microsoft.com/office/drawing/2014/main" xmlns="" id="{C12BCA23-9121-4776-8B67-AA3911561303}"/>
                </a:ext>
              </a:extLst>
            </p:cNvPr>
            <p:cNvSpPr/>
            <p:nvPr/>
          </p:nvSpPr>
          <p:spPr bwMode="auto">
            <a:xfrm rot="20436528">
              <a:off x="2063633" y="3083126"/>
              <a:ext cx="225407" cy="199502"/>
            </a:xfrm>
            <a:prstGeom prst="mathMultiply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20" name="任意多边形 19">
              <a:extLst>
                <a:ext uri="{FF2B5EF4-FFF2-40B4-BE49-F238E27FC236}">
                  <a16:creationId xmlns:a16="http://schemas.microsoft.com/office/drawing/2014/main" xmlns="" id="{D2DB446F-1DA7-4BAA-B6C3-692B49E2F103}"/>
                </a:ext>
              </a:extLst>
            </p:cNvPr>
            <p:cNvSpPr>
              <a:spLocks noChangeAspect="1"/>
            </p:cNvSpPr>
            <p:nvPr/>
          </p:nvSpPr>
          <p:spPr bwMode="auto">
            <a:xfrm rot="21464822">
              <a:off x="1488310" y="2585441"/>
              <a:ext cx="968175" cy="486958"/>
            </a:xfrm>
            <a:custGeom>
              <a:avLst/>
              <a:gdLst>
                <a:gd name="connsiteX0" fmla="*/ 448642 w 1461848"/>
                <a:gd name="connsiteY0" fmla="*/ 0 h 731726"/>
                <a:gd name="connsiteX1" fmla="*/ 730941 w 1461848"/>
                <a:gd name="connsiteY1" fmla="*/ 99914 h 731726"/>
                <a:gd name="connsiteX2" fmla="*/ 1013240 w 1461848"/>
                <a:gd name="connsiteY2" fmla="*/ 0 h 731726"/>
                <a:gd name="connsiteX3" fmla="*/ 1129014 w 1461848"/>
                <a:gd name="connsiteY3" fmla="*/ 550324 h 731726"/>
                <a:gd name="connsiteX4" fmla="*/ 1461848 w 1461848"/>
                <a:gd name="connsiteY4" fmla="*/ 731726 h 731726"/>
                <a:gd name="connsiteX5" fmla="*/ 0 w 1461848"/>
                <a:gd name="connsiteY5" fmla="*/ 731726 h 731726"/>
                <a:gd name="connsiteX6" fmla="*/ 326524 w 1461848"/>
                <a:gd name="connsiteY6" fmla="*/ 550324 h 731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61848" h="731726">
                  <a:moveTo>
                    <a:pt x="448642" y="0"/>
                  </a:moveTo>
                  <a:lnTo>
                    <a:pt x="730941" y="99914"/>
                  </a:lnTo>
                  <a:lnTo>
                    <a:pt x="1013240" y="0"/>
                  </a:lnTo>
                  <a:lnTo>
                    <a:pt x="1129014" y="550324"/>
                  </a:lnTo>
                  <a:lnTo>
                    <a:pt x="1461848" y="731726"/>
                  </a:lnTo>
                  <a:lnTo>
                    <a:pt x="0" y="731726"/>
                  </a:lnTo>
                  <a:lnTo>
                    <a:pt x="326524" y="550324"/>
                  </a:lnTo>
                  <a:close/>
                </a:path>
              </a:pathLst>
            </a:custGeom>
            <a:solidFill>
              <a:srgbClr val="FFAA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21" name="任意多边形 20">
              <a:extLst>
                <a:ext uri="{FF2B5EF4-FFF2-40B4-BE49-F238E27FC236}">
                  <a16:creationId xmlns:a16="http://schemas.microsoft.com/office/drawing/2014/main" xmlns="" id="{E35736D5-DE7C-4C9E-BDB5-21DFC6719EF7}"/>
                </a:ext>
              </a:extLst>
            </p:cNvPr>
            <p:cNvSpPr/>
            <p:nvPr/>
          </p:nvSpPr>
          <p:spPr bwMode="auto">
            <a:xfrm rot="21489463">
              <a:off x="1707276" y="2885768"/>
              <a:ext cx="530242" cy="62210"/>
            </a:xfrm>
            <a:custGeom>
              <a:avLst/>
              <a:gdLst>
                <a:gd name="connsiteX0" fmla="*/ 44981 w 1735141"/>
                <a:gd name="connsiteY0" fmla="*/ 0 h 202706"/>
                <a:gd name="connsiteX1" fmla="*/ 1692497 w 1735141"/>
                <a:gd name="connsiteY1" fmla="*/ 0 h 202706"/>
                <a:gd name="connsiteX2" fmla="*/ 1735141 w 1735141"/>
                <a:gd name="connsiteY2" fmla="*/ 202706 h 202706"/>
                <a:gd name="connsiteX3" fmla="*/ 0 w 1735141"/>
                <a:gd name="connsiteY3" fmla="*/ 202706 h 202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5141" h="202706">
                  <a:moveTo>
                    <a:pt x="44981" y="0"/>
                  </a:moveTo>
                  <a:lnTo>
                    <a:pt x="1692497" y="0"/>
                  </a:lnTo>
                  <a:lnTo>
                    <a:pt x="1735141" y="202706"/>
                  </a:lnTo>
                  <a:lnTo>
                    <a:pt x="0" y="202706"/>
                  </a:lnTo>
                  <a:close/>
                </a:path>
              </a:pathLst>
            </a:custGeom>
            <a:solidFill>
              <a:srgbClr val="FF6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EB22A1E6-8230-4CC5-97F4-4FD5520065A3}"/>
                </a:ext>
              </a:extLst>
            </p:cNvPr>
            <p:cNvSpPr/>
            <p:nvPr/>
          </p:nvSpPr>
          <p:spPr bwMode="auto">
            <a:xfrm rot="20554802">
              <a:off x="1818906" y="3516454"/>
              <a:ext cx="206086" cy="2574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23" name="云形标注 22">
              <a:extLst>
                <a:ext uri="{FF2B5EF4-FFF2-40B4-BE49-F238E27FC236}">
                  <a16:creationId xmlns:a16="http://schemas.microsoft.com/office/drawing/2014/main" xmlns="" id="{EEC31A34-A8C9-4B08-A7D9-B5CA9976893A}"/>
                </a:ext>
              </a:extLst>
            </p:cNvPr>
            <p:cNvSpPr/>
            <p:nvPr/>
          </p:nvSpPr>
          <p:spPr bwMode="auto">
            <a:xfrm rot="21419860">
              <a:off x="1599940" y="3426356"/>
              <a:ext cx="188912" cy="96533"/>
            </a:xfrm>
            <a:prstGeom prst="cloudCallout">
              <a:avLst>
                <a:gd name="adj1" fmla="val 38164"/>
                <a:gd name="adj2" fmla="val 73272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</p:grpSp>
      <p:sp>
        <p:nvSpPr>
          <p:cNvPr id="62472" name="文本框 23">
            <a:extLst>
              <a:ext uri="{FF2B5EF4-FFF2-40B4-BE49-F238E27FC236}">
                <a16:creationId xmlns:a16="http://schemas.microsoft.com/office/drawing/2014/main" xmlns="" id="{DC1A5301-4598-4209-B77C-74143B2D9A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4088" y="5732463"/>
            <a:ext cx="10052050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如需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PPT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定制服务，可联系微信：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rtliang13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D1D1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图片 2">
            <a:extLst>
              <a:ext uri="{FF2B5EF4-FFF2-40B4-BE49-F238E27FC236}">
                <a16:creationId xmlns:a16="http://schemas.microsoft.com/office/drawing/2014/main" xmlns="" id="{FECF4762-F4DA-4B25-85E0-66CF8DB8A7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171" b="7796"/>
          <a:stretch>
            <a:fillRect/>
          </a:stretch>
        </p:blipFill>
        <p:spPr bwMode="auto">
          <a:xfrm>
            <a:off x="-1176338" y="0"/>
            <a:ext cx="122412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491" name="图片 4">
            <a:extLst>
              <a:ext uri="{FF2B5EF4-FFF2-40B4-BE49-F238E27FC236}">
                <a16:creationId xmlns:a16="http://schemas.microsoft.com/office/drawing/2014/main" xmlns="" id="{170956C2-CD13-4021-8A21-2ABCF553C4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48875" y="4548188"/>
            <a:ext cx="1722438" cy="172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4" name="文本框 6">
            <a:extLst>
              <a:ext uri="{FF2B5EF4-FFF2-40B4-BE49-F238E27FC236}">
                <a16:creationId xmlns:a16="http://schemas.microsoft.com/office/drawing/2014/main" xmlns="" id="{D1FE0D0D-3AF0-4E79-BAAD-22B539B31F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99688" y="6221413"/>
            <a:ext cx="15367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演界网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_store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F49112E-3600-4757-8A6C-EF76AEF6A005}"/>
              </a:ext>
            </a:extLst>
          </p:cNvPr>
          <p:cNvSpPr/>
          <p:nvPr/>
        </p:nvSpPr>
        <p:spPr>
          <a:xfrm>
            <a:off x="9840913" y="4365625"/>
            <a:ext cx="2159000" cy="230505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Microsoft YaHei"/>
              <a:cs typeface="+mn-ea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016AC01C-97CB-4D5C-B338-6BF775B0E724}"/>
              </a:ext>
            </a:extLst>
          </p:cNvPr>
          <p:cNvSpPr/>
          <p:nvPr/>
        </p:nvSpPr>
        <p:spPr>
          <a:xfrm>
            <a:off x="9893300" y="4129088"/>
            <a:ext cx="2032000" cy="369887"/>
          </a:xfrm>
          <a:prstGeom prst="rect">
            <a:avLst/>
          </a:prstGeom>
          <a:solidFill>
            <a:srgbClr val="D1D1D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/>
                <a:ea typeface="Microsoft YaHei"/>
                <a:cs typeface="+mn-ea"/>
                <a:sym typeface="+mn-lt"/>
              </a:rPr>
              <a:t>更多模板，在这里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299A8AF6-730A-47EE-88DE-B1C9FBE0E440}"/>
              </a:ext>
            </a:extLst>
          </p:cNvPr>
          <p:cNvSpPr txBox="1"/>
          <p:nvPr/>
        </p:nvSpPr>
        <p:spPr>
          <a:xfrm>
            <a:off x="695399" y="1700808"/>
            <a:ext cx="891965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Iscuker 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阿</a:t>
            </a: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呆   </a:t>
            </a:r>
            <a:r>
              <a:rPr lang="zh-CN" altLang="en-US" sz="4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</a:t>
            </a:r>
            <a:r>
              <a:rPr lang="zh-CN" altLang="en-US" sz="4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品</a:t>
            </a:r>
            <a:endParaRPr lang="en-US" altLang="zh-CN" sz="4800" b="1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zh-CN" sz="4800" b="1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51PPT</a:t>
            </a:r>
            <a:r>
              <a:rPr lang="zh-CN" altLang="en-US" sz="4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模板网   </a:t>
            </a:r>
            <a:r>
              <a:rPr lang="en-US" altLang="zh-CN" sz="4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/>
              </a:rPr>
              <a:t>www.51pptmoban.com</a:t>
            </a:r>
            <a:r>
              <a:rPr lang="en-US" altLang="zh-CN" sz="4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4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授权发布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50770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59EB6748-92C9-47A5-8F98-E57E7548FA5E}"/>
              </a:ext>
            </a:extLst>
          </p:cNvPr>
          <p:cNvGrpSpPr/>
          <p:nvPr/>
        </p:nvGrpSpPr>
        <p:grpSpPr>
          <a:xfrm>
            <a:off x="-24317" y="0"/>
            <a:ext cx="12216317" cy="4585261"/>
            <a:chOff x="-24317" y="0"/>
            <a:chExt cx="12216317" cy="4585261"/>
          </a:xfrm>
        </p:grpSpPr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xmlns="" id="{451CC35A-027C-44F5-8D9A-37433B81504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6441"/>
            <a:stretch/>
          </p:blipFill>
          <p:spPr>
            <a:xfrm>
              <a:off x="-24317" y="0"/>
              <a:ext cx="12216317" cy="4585261"/>
            </a:xfrm>
            <a:prstGeom prst="rect">
              <a:avLst/>
            </a:prstGeom>
          </p:spPr>
        </p:pic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34236453-35B2-4AB6-9A63-6644D469BD85}"/>
                </a:ext>
              </a:extLst>
            </p:cNvPr>
            <p:cNvSpPr/>
            <p:nvPr/>
          </p:nvSpPr>
          <p:spPr>
            <a:xfrm>
              <a:off x="5759418" y="3272122"/>
              <a:ext cx="673164" cy="558478"/>
            </a:xfrm>
            <a:custGeom>
              <a:avLst/>
              <a:gdLst/>
              <a:ahLst/>
              <a:cxnLst/>
              <a:rect l="l" t="t" r="r" b="b"/>
              <a:pathLst>
                <a:path w="673164" h="558478">
                  <a:moveTo>
                    <a:pt x="291004" y="165256"/>
                  </a:moveTo>
                  <a:lnTo>
                    <a:pt x="320090" y="165256"/>
                  </a:lnTo>
                  <a:cubicBezTo>
                    <a:pt x="327485" y="165256"/>
                    <a:pt x="333278" y="165503"/>
                    <a:pt x="337468" y="165996"/>
                  </a:cubicBezTo>
                  <a:cubicBezTo>
                    <a:pt x="341659" y="166489"/>
                    <a:pt x="345397" y="167146"/>
                    <a:pt x="348684" y="167968"/>
                  </a:cubicBezTo>
                  <a:cubicBezTo>
                    <a:pt x="359530" y="170926"/>
                    <a:pt x="367336" y="176020"/>
                    <a:pt x="372101" y="183251"/>
                  </a:cubicBezTo>
                  <a:cubicBezTo>
                    <a:pt x="376867" y="190481"/>
                    <a:pt x="379250" y="199355"/>
                    <a:pt x="379250" y="209872"/>
                  </a:cubicBezTo>
                  <a:cubicBezTo>
                    <a:pt x="379250" y="216774"/>
                    <a:pt x="378099" y="223019"/>
                    <a:pt x="375799" y="228606"/>
                  </a:cubicBezTo>
                  <a:cubicBezTo>
                    <a:pt x="373498" y="234193"/>
                    <a:pt x="370047" y="239000"/>
                    <a:pt x="365446" y="243026"/>
                  </a:cubicBezTo>
                  <a:cubicBezTo>
                    <a:pt x="360845" y="247052"/>
                    <a:pt x="355093" y="250174"/>
                    <a:pt x="348191" y="252393"/>
                  </a:cubicBezTo>
                  <a:cubicBezTo>
                    <a:pt x="341289" y="254611"/>
                    <a:pt x="333237" y="255721"/>
                    <a:pt x="324034" y="255721"/>
                  </a:cubicBezTo>
                  <a:lnTo>
                    <a:pt x="291004" y="255721"/>
                  </a:lnTo>
                  <a:close/>
                  <a:moveTo>
                    <a:pt x="245402" y="115711"/>
                  </a:moveTo>
                  <a:cubicBezTo>
                    <a:pt x="239979" y="115711"/>
                    <a:pt x="235419" y="117313"/>
                    <a:pt x="231721" y="120517"/>
                  </a:cubicBezTo>
                  <a:cubicBezTo>
                    <a:pt x="228024" y="123722"/>
                    <a:pt x="226175" y="128939"/>
                    <a:pt x="226175" y="136170"/>
                  </a:cubicBezTo>
                  <a:lnTo>
                    <a:pt x="226175" y="425803"/>
                  </a:lnTo>
                  <a:cubicBezTo>
                    <a:pt x="226175" y="427447"/>
                    <a:pt x="226668" y="428926"/>
                    <a:pt x="227654" y="430240"/>
                  </a:cubicBezTo>
                  <a:cubicBezTo>
                    <a:pt x="228640" y="431555"/>
                    <a:pt x="230366" y="432623"/>
                    <a:pt x="232831" y="433445"/>
                  </a:cubicBezTo>
                  <a:cubicBezTo>
                    <a:pt x="235296" y="434266"/>
                    <a:pt x="238623" y="434924"/>
                    <a:pt x="242814" y="435417"/>
                  </a:cubicBezTo>
                  <a:cubicBezTo>
                    <a:pt x="247004" y="435910"/>
                    <a:pt x="252222" y="436156"/>
                    <a:pt x="258466" y="436156"/>
                  </a:cubicBezTo>
                  <a:cubicBezTo>
                    <a:pt x="264875" y="436156"/>
                    <a:pt x="270134" y="435910"/>
                    <a:pt x="274242" y="435417"/>
                  </a:cubicBezTo>
                  <a:cubicBezTo>
                    <a:pt x="278350" y="434924"/>
                    <a:pt x="281637" y="434266"/>
                    <a:pt x="284102" y="433445"/>
                  </a:cubicBezTo>
                  <a:cubicBezTo>
                    <a:pt x="286567" y="432623"/>
                    <a:pt x="288333" y="431555"/>
                    <a:pt x="289402" y="430240"/>
                  </a:cubicBezTo>
                  <a:cubicBezTo>
                    <a:pt x="290470" y="428926"/>
                    <a:pt x="291004" y="427447"/>
                    <a:pt x="291004" y="425803"/>
                  </a:cubicBezTo>
                  <a:lnTo>
                    <a:pt x="291004" y="304280"/>
                  </a:lnTo>
                  <a:lnTo>
                    <a:pt x="311217" y="304280"/>
                  </a:lnTo>
                  <a:cubicBezTo>
                    <a:pt x="318118" y="304280"/>
                    <a:pt x="324199" y="305349"/>
                    <a:pt x="329457" y="307485"/>
                  </a:cubicBezTo>
                  <a:cubicBezTo>
                    <a:pt x="334716" y="309621"/>
                    <a:pt x="339358" y="312785"/>
                    <a:pt x="343384" y="316975"/>
                  </a:cubicBezTo>
                  <a:cubicBezTo>
                    <a:pt x="347410" y="321166"/>
                    <a:pt x="351067" y="326383"/>
                    <a:pt x="354353" y="332628"/>
                  </a:cubicBezTo>
                  <a:cubicBezTo>
                    <a:pt x="357640" y="338872"/>
                    <a:pt x="361009" y="346021"/>
                    <a:pt x="364460" y="354073"/>
                  </a:cubicBezTo>
                  <a:lnTo>
                    <a:pt x="393053" y="425310"/>
                  </a:lnTo>
                  <a:cubicBezTo>
                    <a:pt x="393711" y="427282"/>
                    <a:pt x="394532" y="428967"/>
                    <a:pt x="395518" y="430364"/>
                  </a:cubicBezTo>
                  <a:cubicBezTo>
                    <a:pt x="396504" y="431760"/>
                    <a:pt x="398189" y="432911"/>
                    <a:pt x="400572" y="433814"/>
                  </a:cubicBezTo>
                  <a:cubicBezTo>
                    <a:pt x="402954" y="434718"/>
                    <a:pt x="406200" y="435335"/>
                    <a:pt x="410308" y="435663"/>
                  </a:cubicBezTo>
                  <a:cubicBezTo>
                    <a:pt x="414416" y="435992"/>
                    <a:pt x="419922" y="436156"/>
                    <a:pt x="426823" y="436156"/>
                  </a:cubicBezTo>
                  <a:cubicBezTo>
                    <a:pt x="435040" y="436156"/>
                    <a:pt x="441531" y="435992"/>
                    <a:pt x="446297" y="435663"/>
                  </a:cubicBezTo>
                  <a:cubicBezTo>
                    <a:pt x="451062" y="435335"/>
                    <a:pt x="454678" y="434759"/>
                    <a:pt x="457143" y="433938"/>
                  </a:cubicBezTo>
                  <a:cubicBezTo>
                    <a:pt x="459608" y="433116"/>
                    <a:pt x="461169" y="432089"/>
                    <a:pt x="461826" y="430857"/>
                  </a:cubicBezTo>
                  <a:cubicBezTo>
                    <a:pt x="462483" y="429624"/>
                    <a:pt x="462812" y="428104"/>
                    <a:pt x="462812" y="426296"/>
                  </a:cubicBezTo>
                  <a:cubicBezTo>
                    <a:pt x="462812" y="424653"/>
                    <a:pt x="462401" y="422393"/>
                    <a:pt x="461579" y="419518"/>
                  </a:cubicBezTo>
                  <a:cubicBezTo>
                    <a:pt x="460758" y="416642"/>
                    <a:pt x="459115" y="412082"/>
                    <a:pt x="456650" y="405837"/>
                  </a:cubicBezTo>
                  <a:lnTo>
                    <a:pt x="429781" y="342980"/>
                  </a:lnTo>
                  <a:cubicBezTo>
                    <a:pt x="426659" y="335421"/>
                    <a:pt x="423455" y="328643"/>
                    <a:pt x="420168" y="322645"/>
                  </a:cubicBezTo>
                  <a:cubicBezTo>
                    <a:pt x="416881" y="316646"/>
                    <a:pt x="413389" y="311306"/>
                    <a:pt x="409692" y="306622"/>
                  </a:cubicBezTo>
                  <a:cubicBezTo>
                    <a:pt x="405994" y="301939"/>
                    <a:pt x="402051" y="297954"/>
                    <a:pt x="397860" y="294667"/>
                  </a:cubicBezTo>
                  <a:cubicBezTo>
                    <a:pt x="393670" y="291380"/>
                    <a:pt x="389192" y="288587"/>
                    <a:pt x="384426" y="286286"/>
                  </a:cubicBezTo>
                  <a:cubicBezTo>
                    <a:pt x="394286" y="283164"/>
                    <a:pt x="403078" y="279056"/>
                    <a:pt x="410801" y="273961"/>
                  </a:cubicBezTo>
                  <a:cubicBezTo>
                    <a:pt x="418525" y="268867"/>
                    <a:pt x="425016" y="262869"/>
                    <a:pt x="430274" y="255967"/>
                  </a:cubicBezTo>
                  <a:cubicBezTo>
                    <a:pt x="435533" y="249065"/>
                    <a:pt x="439518" y="241218"/>
                    <a:pt x="442229" y="232427"/>
                  </a:cubicBezTo>
                  <a:cubicBezTo>
                    <a:pt x="444941" y="223635"/>
                    <a:pt x="446297" y="213898"/>
                    <a:pt x="446297" y="203217"/>
                  </a:cubicBezTo>
                  <a:cubicBezTo>
                    <a:pt x="446297" y="190563"/>
                    <a:pt x="444407" y="179348"/>
                    <a:pt x="440627" y="169570"/>
                  </a:cubicBezTo>
                  <a:cubicBezTo>
                    <a:pt x="436848" y="159792"/>
                    <a:pt x="431384" y="151329"/>
                    <a:pt x="424235" y="144181"/>
                  </a:cubicBezTo>
                  <a:cubicBezTo>
                    <a:pt x="417087" y="137033"/>
                    <a:pt x="408377" y="131240"/>
                    <a:pt x="398107" y="126803"/>
                  </a:cubicBezTo>
                  <a:cubicBezTo>
                    <a:pt x="387836" y="122366"/>
                    <a:pt x="376292" y="119244"/>
                    <a:pt x="363474" y="117436"/>
                  </a:cubicBezTo>
                  <a:cubicBezTo>
                    <a:pt x="359037" y="116943"/>
                    <a:pt x="354107" y="116532"/>
                    <a:pt x="348684" y="116204"/>
                  </a:cubicBezTo>
                  <a:cubicBezTo>
                    <a:pt x="343261" y="115875"/>
                    <a:pt x="336359" y="115711"/>
                    <a:pt x="327978" y="115711"/>
                  </a:cubicBezTo>
                  <a:close/>
                  <a:moveTo>
                    <a:pt x="0" y="0"/>
                  </a:moveTo>
                  <a:lnTo>
                    <a:pt x="673164" y="0"/>
                  </a:lnTo>
                  <a:lnTo>
                    <a:pt x="673164" y="558478"/>
                  </a:lnTo>
                  <a:lnTo>
                    <a:pt x="0" y="558478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9" name="Rectangle 21">
              <a:extLst>
                <a:ext uri="{FF2B5EF4-FFF2-40B4-BE49-F238E27FC236}">
                  <a16:creationId xmlns:a16="http://schemas.microsoft.com/office/drawing/2014/main" xmlns="" id="{06E79610-63A6-4EAD-8E0F-7FA0F2D83A54}"/>
                </a:ext>
              </a:extLst>
            </p:cNvPr>
            <p:cNvSpPr/>
            <p:nvPr/>
          </p:nvSpPr>
          <p:spPr>
            <a:xfrm>
              <a:off x="5013574" y="3830600"/>
              <a:ext cx="2164852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目录</a:t>
              </a:r>
              <a:endParaRPr lang="en-US" altLang="zh-CN" sz="14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en-US" altLang="zh-CN" sz="1400" b="1" dirty="0">
                  <a:solidFill>
                    <a:schemeClr val="bg1"/>
                  </a:solidFill>
                  <a:cs typeface="+mn-ea"/>
                  <a:sym typeface="+mn-lt"/>
                </a:rPr>
                <a:t>CONTENTS</a:t>
              </a:r>
              <a:endParaRPr 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901905F4-5331-4F72-BDC1-C72AC3E859B0}"/>
              </a:ext>
            </a:extLst>
          </p:cNvPr>
          <p:cNvGrpSpPr/>
          <p:nvPr/>
        </p:nvGrpSpPr>
        <p:grpSpPr>
          <a:xfrm>
            <a:off x="775042" y="5080615"/>
            <a:ext cx="2194183" cy="1038746"/>
            <a:chOff x="6487702" y="1432899"/>
            <a:chExt cx="2194183" cy="1038746"/>
          </a:xfrm>
        </p:grpSpPr>
        <p:sp>
          <p:nvSpPr>
            <p:cNvPr id="20" name="TextBox 16">
              <a:extLst>
                <a:ext uri="{FF2B5EF4-FFF2-40B4-BE49-F238E27FC236}">
                  <a16:creationId xmlns:a16="http://schemas.microsoft.com/office/drawing/2014/main" xmlns="" id="{CCE4B542-6668-4B3C-8E20-F699394E07D6}"/>
                </a:ext>
              </a:extLst>
            </p:cNvPr>
            <p:cNvSpPr txBox="1"/>
            <p:nvPr/>
          </p:nvSpPr>
          <p:spPr>
            <a:xfrm>
              <a:off x="6487702" y="1432899"/>
              <a:ext cx="2194183" cy="5861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4500"/>
                </a:lnSpc>
              </a:pPr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01 </a:t>
              </a: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添加标题内容</a:t>
              </a:r>
              <a:endPara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Rectangle 18">
              <a:extLst>
                <a:ext uri="{FF2B5EF4-FFF2-40B4-BE49-F238E27FC236}">
                  <a16:creationId xmlns:a16="http://schemas.microsoft.com/office/drawing/2014/main" xmlns="" id="{E9F9CB4C-8BD1-416E-954C-42ECDCA4ABE8}"/>
                </a:ext>
              </a:extLst>
            </p:cNvPr>
            <p:cNvSpPr/>
            <p:nvPr/>
          </p:nvSpPr>
          <p:spPr>
            <a:xfrm>
              <a:off x="6857527" y="2102313"/>
              <a:ext cx="182435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Life is </a:t>
              </a:r>
              <a:r>
                <a:rPr lang="en-US" sz="9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simple，You</a:t>
              </a: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make choices and you don't look back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4EA2FBB2-3D07-4620-ADA2-7DE2A233378C}"/>
              </a:ext>
            </a:extLst>
          </p:cNvPr>
          <p:cNvGrpSpPr/>
          <p:nvPr/>
        </p:nvGrpSpPr>
        <p:grpSpPr>
          <a:xfrm>
            <a:off x="3606157" y="5080615"/>
            <a:ext cx="2194183" cy="1038746"/>
            <a:chOff x="9100274" y="1432899"/>
            <a:chExt cx="2194183" cy="1038746"/>
          </a:xfrm>
        </p:grpSpPr>
        <p:sp>
          <p:nvSpPr>
            <p:cNvPr id="18" name="TextBox 16">
              <a:extLst>
                <a:ext uri="{FF2B5EF4-FFF2-40B4-BE49-F238E27FC236}">
                  <a16:creationId xmlns:a16="http://schemas.microsoft.com/office/drawing/2014/main" xmlns="" id="{0E89C41F-0700-4DC3-9C5B-CA008F7CD259}"/>
                </a:ext>
              </a:extLst>
            </p:cNvPr>
            <p:cNvSpPr txBox="1"/>
            <p:nvPr/>
          </p:nvSpPr>
          <p:spPr>
            <a:xfrm>
              <a:off x="9100274" y="1432899"/>
              <a:ext cx="2194183" cy="5861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4500"/>
                </a:lnSpc>
              </a:pPr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</a:t>
              </a:r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2</a:t>
              </a:r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添加标题内容</a:t>
              </a:r>
              <a:endPara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xmlns="" id="{BCC58414-1CEA-429D-9870-85BC3636ED8C}"/>
                </a:ext>
              </a:extLst>
            </p:cNvPr>
            <p:cNvSpPr/>
            <p:nvPr/>
          </p:nvSpPr>
          <p:spPr>
            <a:xfrm>
              <a:off x="9470099" y="2102313"/>
              <a:ext cx="182435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Life is </a:t>
              </a:r>
              <a:r>
                <a:rPr lang="en-US" sz="9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simple，You</a:t>
              </a: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make choices and you don't look back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C1F0995C-39D6-4AA9-95AE-72D24978F14D}"/>
              </a:ext>
            </a:extLst>
          </p:cNvPr>
          <p:cNvGrpSpPr/>
          <p:nvPr/>
        </p:nvGrpSpPr>
        <p:grpSpPr>
          <a:xfrm>
            <a:off x="6437272" y="5080615"/>
            <a:ext cx="2194183" cy="1038746"/>
            <a:chOff x="6487702" y="3318292"/>
            <a:chExt cx="2194183" cy="1038746"/>
          </a:xfrm>
        </p:grpSpPr>
        <p:sp>
          <p:nvSpPr>
            <p:cNvPr id="16" name="TextBox 16">
              <a:extLst>
                <a:ext uri="{FF2B5EF4-FFF2-40B4-BE49-F238E27FC236}">
                  <a16:creationId xmlns:a16="http://schemas.microsoft.com/office/drawing/2014/main" xmlns="" id="{3B53D915-2E34-42DF-A96A-649D79DF1CC2}"/>
                </a:ext>
              </a:extLst>
            </p:cNvPr>
            <p:cNvSpPr txBox="1"/>
            <p:nvPr/>
          </p:nvSpPr>
          <p:spPr>
            <a:xfrm>
              <a:off x="6487702" y="3318292"/>
              <a:ext cx="2194183" cy="5861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4500"/>
                </a:lnSpc>
              </a:pPr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</a:t>
              </a:r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3</a:t>
              </a:r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添加标题内容</a:t>
              </a:r>
              <a:endPara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Rectangle 18">
              <a:extLst>
                <a:ext uri="{FF2B5EF4-FFF2-40B4-BE49-F238E27FC236}">
                  <a16:creationId xmlns:a16="http://schemas.microsoft.com/office/drawing/2014/main" xmlns="" id="{E92433E0-772E-4E71-BF4E-FE53244097B9}"/>
                </a:ext>
              </a:extLst>
            </p:cNvPr>
            <p:cNvSpPr/>
            <p:nvPr/>
          </p:nvSpPr>
          <p:spPr>
            <a:xfrm>
              <a:off x="6857527" y="3987706"/>
              <a:ext cx="182435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Life is </a:t>
              </a:r>
              <a:r>
                <a:rPr lang="en-US" sz="9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simple，You</a:t>
              </a: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make choices and you don't look back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AC8E0F5F-644B-4B8B-B499-A133856DBCE2}"/>
              </a:ext>
            </a:extLst>
          </p:cNvPr>
          <p:cNvGrpSpPr/>
          <p:nvPr/>
        </p:nvGrpSpPr>
        <p:grpSpPr>
          <a:xfrm>
            <a:off x="9268387" y="5080615"/>
            <a:ext cx="2194183" cy="1038746"/>
            <a:chOff x="9100274" y="3318292"/>
            <a:chExt cx="2194183" cy="1038746"/>
          </a:xfrm>
        </p:grpSpPr>
        <p:sp>
          <p:nvSpPr>
            <p:cNvPr id="14" name="TextBox 16">
              <a:extLst>
                <a:ext uri="{FF2B5EF4-FFF2-40B4-BE49-F238E27FC236}">
                  <a16:creationId xmlns:a16="http://schemas.microsoft.com/office/drawing/2014/main" xmlns="" id="{7E6DF9C5-2CA7-43A8-8F51-F1CF267D5CD7}"/>
                </a:ext>
              </a:extLst>
            </p:cNvPr>
            <p:cNvSpPr txBox="1"/>
            <p:nvPr/>
          </p:nvSpPr>
          <p:spPr>
            <a:xfrm>
              <a:off x="9100274" y="3318292"/>
              <a:ext cx="2194183" cy="5861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4500"/>
                </a:lnSpc>
              </a:pPr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</a:t>
              </a:r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4</a:t>
              </a:r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添加标题内容</a:t>
              </a:r>
              <a:endPara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Rectangle 18">
              <a:extLst>
                <a:ext uri="{FF2B5EF4-FFF2-40B4-BE49-F238E27FC236}">
                  <a16:creationId xmlns:a16="http://schemas.microsoft.com/office/drawing/2014/main" xmlns="" id="{378E0E15-827C-4F28-AAB5-7C04A9A49C91}"/>
                </a:ext>
              </a:extLst>
            </p:cNvPr>
            <p:cNvSpPr/>
            <p:nvPr/>
          </p:nvSpPr>
          <p:spPr>
            <a:xfrm>
              <a:off x="9470099" y="3987706"/>
              <a:ext cx="182435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Life is </a:t>
              </a:r>
              <a:r>
                <a:rPr lang="en-US" sz="9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simple，You</a:t>
              </a: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make choices and you don't look back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53436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02E568F-9E1B-4C48-88F0-2DD204CD7D05}"/>
              </a:ext>
            </a:extLst>
          </p:cNvPr>
          <p:cNvSpPr/>
          <p:nvPr/>
        </p:nvSpPr>
        <p:spPr>
          <a:xfrm>
            <a:off x="5381894" y="3093366"/>
            <a:ext cx="1428211" cy="46166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just"/>
            <a:r>
              <a:rPr lang="en-US" altLang="zh-CN" sz="2400" b="1" kern="100" dirty="0">
                <a:solidFill>
                  <a:schemeClr val="bg1"/>
                </a:solidFill>
                <a:cs typeface="+mn-ea"/>
                <a:sym typeface="+mn-lt"/>
              </a:rPr>
              <a:t>PART 01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7FDCFE50-9D50-41E9-94BC-593A3DFFE761}"/>
              </a:ext>
            </a:extLst>
          </p:cNvPr>
          <p:cNvSpPr/>
          <p:nvPr/>
        </p:nvSpPr>
        <p:spPr>
          <a:xfrm>
            <a:off x="3415945" y="4372097"/>
            <a:ext cx="5179685" cy="7909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 dirty="0">
                <a:solidFill>
                  <a:schemeClr val="bg1"/>
                </a:solidFill>
                <a:cs typeface="+mn-ea"/>
                <a:sym typeface="+mn-lt"/>
              </a:rPr>
              <a:t>WHAT YOU SAY MADES YOU POWER</a:t>
            </a: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。</a:t>
            </a:r>
            <a:r>
              <a:rPr lang="en-US" altLang="zh-CN" sz="1050" dirty="0">
                <a:solidFill>
                  <a:schemeClr val="bg1"/>
                </a:solidFill>
                <a:cs typeface="+mn-ea"/>
                <a:sym typeface="+mn-lt"/>
              </a:rPr>
              <a:t>WHAT YOU SAY MADES YOU POWER.WHAT YOU SAY MADES YOU POWER. WHAT YOU SAY MADES YOU POWER. WHAT YOU SAY MADES YOU POWER.</a:t>
            </a: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BFF2B5AA-F34A-4DED-BED7-BA4FA005AB84}"/>
              </a:ext>
            </a:extLst>
          </p:cNvPr>
          <p:cNvSpPr/>
          <p:nvPr/>
        </p:nvSpPr>
        <p:spPr>
          <a:xfrm>
            <a:off x="5669209" y="2386563"/>
            <a:ext cx="673164" cy="558478"/>
          </a:xfrm>
          <a:custGeom>
            <a:avLst/>
            <a:gdLst/>
            <a:ahLst/>
            <a:cxnLst/>
            <a:rect l="l" t="t" r="r" b="b"/>
            <a:pathLst>
              <a:path w="673164" h="558478">
                <a:moveTo>
                  <a:pt x="291004" y="165256"/>
                </a:moveTo>
                <a:lnTo>
                  <a:pt x="320090" y="165256"/>
                </a:lnTo>
                <a:cubicBezTo>
                  <a:pt x="327485" y="165256"/>
                  <a:pt x="333278" y="165503"/>
                  <a:pt x="337468" y="165996"/>
                </a:cubicBezTo>
                <a:cubicBezTo>
                  <a:pt x="341659" y="166489"/>
                  <a:pt x="345397" y="167146"/>
                  <a:pt x="348684" y="167968"/>
                </a:cubicBezTo>
                <a:cubicBezTo>
                  <a:pt x="359530" y="170926"/>
                  <a:pt x="367336" y="176020"/>
                  <a:pt x="372101" y="183251"/>
                </a:cubicBezTo>
                <a:cubicBezTo>
                  <a:pt x="376867" y="190481"/>
                  <a:pt x="379250" y="199355"/>
                  <a:pt x="379250" y="209872"/>
                </a:cubicBezTo>
                <a:cubicBezTo>
                  <a:pt x="379250" y="216774"/>
                  <a:pt x="378099" y="223019"/>
                  <a:pt x="375799" y="228606"/>
                </a:cubicBezTo>
                <a:cubicBezTo>
                  <a:pt x="373498" y="234193"/>
                  <a:pt x="370047" y="239000"/>
                  <a:pt x="365446" y="243026"/>
                </a:cubicBezTo>
                <a:cubicBezTo>
                  <a:pt x="360845" y="247052"/>
                  <a:pt x="355093" y="250174"/>
                  <a:pt x="348191" y="252393"/>
                </a:cubicBezTo>
                <a:cubicBezTo>
                  <a:pt x="341289" y="254611"/>
                  <a:pt x="333237" y="255721"/>
                  <a:pt x="324034" y="255721"/>
                </a:cubicBezTo>
                <a:lnTo>
                  <a:pt x="291004" y="255721"/>
                </a:lnTo>
                <a:close/>
                <a:moveTo>
                  <a:pt x="245402" y="115711"/>
                </a:moveTo>
                <a:cubicBezTo>
                  <a:pt x="239979" y="115711"/>
                  <a:pt x="235419" y="117313"/>
                  <a:pt x="231721" y="120517"/>
                </a:cubicBezTo>
                <a:cubicBezTo>
                  <a:pt x="228024" y="123722"/>
                  <a:pt x="226175" y="128939"/>
                  <a:pt x="226175" y="136170"/>
                </a:cubicBezTo>
                <a:lnTo>
                  <a:pt x="226175" y="425803"/>
                </a:lnTo>
                <a:cubicBezTo>
                  <a:pt x="226175" y="427447"/>
                  <a:pt x="226668" y="428926"/>
                  <a:pt x="227654" y="430240"/>
                </a:cubicBezTo>
                <a:cubicBezTo>
                  <a:pt x="228640" y="431555"/>
                  <a:pt x="230366" y="432623"/>
                  <a:pt x="232831" y="433445"/>
                </a:cubicBezTo>
                <a:cubicBezTo>
                  <a:pt x="235296" y="434266"/>
                  <a:pt x="238623" y="434924"/>
                  <a:pt x="242814" y="435417"/>
                </a:cubicBezTo>
                <a:cubicBezTo>
                  <a:pt x="247004" y="435910"/>
                  <a:pt x="252222" y="436156"/>
                  <a:pt x="258466" y="436156"/>
                </a:cubicBezTo>
                <a:cubicBezTo>
                  <a:pt x="264875" y="436156"/>
                  <a:pt x="270134" y="435910"/>
                  <a:pt x="274242" y="435417"/>
                </a:cubicBezTo>
                <a:cubicBezTo>
                  <a:pt x="278350" y="434924"/>
                  <a:pt x="281637" y="434266"/>
                  <a:pt x="284102" y="433445"/>
                </a:cubicBezTo>
                <a:cubicBezTo>
                  <a:pt x="286567" y="432623"/>
                  <a:pt x="288333" y="431555"/>
                  <a:pt x="289402" y="430240"/>
                </a:cubicBezTo>
                <a:cubicBezTo>
                  <a:pt x="290470" y="428926"/>
                  <a:pt x="291004" y="427447"/>
                  <a:pt x="291004" y="425803"/>
                </a:cubicBezTo>
                <a:lnTo>
                  <a:pt x="291004" y="304280"/>
                </a:lnTo>
                <a:lnTo>
                  <a:pt x="311217" y="304280"/>
                </a:lnTo>
                <a:cubicBezTo>
                  <a:pt x="318118" y="304280"/>
                  <a:pt x="324199" y="305349"/>
                  <a:pt x="329457" y="307485"/>
                </a:cubicBezTo>
                <a:cubicBezTo>
                  <a:pt x="334716" y="309621"/>
                  <a:pt x="339358" y="312785"/>
                  <a:pt x="343384" y="316975"/>
                </a:cubicBezTo>
                <a:cubicBezTo>
                  <a:pt x="347410" y="321166"/>
                  <a:pt x="351067" y="326383"/>
                  <a:pt x="354353" y="332628"/>
                </a:cubicBezTo>
                <a:cubicBezTo>
                  <a:pt x="357640" y="338872"/>
                  <a:pt x="361009" y="346021"/>
                  <a:pt x="364460" y="354073"/>
                </a:cubicBezTo>
                <a:lnTo>
                  <a:pt x="393053" y="425310"/>
                </a:lnTo>
                <a:cubicBezTo>
                  <a:pt x="393711" y="427282"/>
                  <a:pt x="394532" y="428967"/>
                  <a:pt x="395518" y="430364"/>
                </a:cubicBezTo>
                <a:cubicBezTo>
                  <a:pt x="396504" y="431760"/>
                  <a:pt x="398189" y="432911"/>
                  <a:pt x="400572" y="433814"/>
                </a:cubicBezTo>
                <a:cubicBezTo>
                  <a:pt x="402954" y="434718"/>
                  <a:pt x="406200" y="435335"/>
                  <a:pt x="410308" y="435663"/>
                </a:cubicBezTo>
                <a:cubicBezTo>
                  <a:pt x="414416" y="435992"/>
                  <a:pt x="419922" y="436156"/>
                  <a:pt x="426823" y="436156"/>
                </a:cubicBezTo>
                <a:cubicBezTo>
                  <a:pt x="435040" y="436156"/>
                  <a:pt x="441531" y="435992"/>
                  <a:pt x="446297" y="435663"/>
                </a:cubicBezTo>
                <a:cubicBezTo>
                  <a:pt x="451062" y="435335"/>
                  <a:pt x="454678" y="434759"/>
                  <a:pt x="457143" y="433938"/>
                </a:cubicBezTo>
                <a:cubicBezTo>
                  <a:pt x="459608" y="433116"/>
                  <a:pt x="461169" y="432089"/>
                  <a:pt x="461826" y="430857"/>
                </a:cubicBezTo>
                <a:cubicBezTo>
                  <a:pt x="462483" y="429624"/>
                  <a:pt x="462812" y="428104"/>
                  <a:pt x="462812" y="426296"/>
                </a:cubicBezTo>
                <a:cubicBezTo>
                  <a:pt x="462812" y="424653"/>
                  <a:pt x="462401" y="422393"/>
                  <a:pt x="461579" y="419518"/>
                </a:cubicBezTo>
                <a:cubicBezTo>
                  <a:pt x="460758" y="416642"/>
                  <a:pt x="459115" y="412082"/>
                  <a:pt x="456650" y="405837"/>
                </a:cubicBezTo>
                <a:lnTo>
                  <a:pt x="429781" y="342980"/>
                </a:lnTo>
                <a:cubicBezTo>
                  <a:pt x="426659" y="335421"/>
                  <a:pt x="423455" y="328643"/>
                  <a:pt x="420168" y="322645"/>
                </a:cubicBezTo>
                <a:cubicBezTo>
                  <a:pt x="416881" y="316646"/>
                  <a:pt x="413389" y="311306"/>
                  <a:pt x="409692" y="306622"/>
                </a:cubicBezTo>
                <a:cubicBezTo>
                  <a:pt x="405994" y="301939"/>
                  <a:pt x="402051" y="297954"/>
                  <a:pt x="397860" y="294667"/>
                </a:cubicBezTo>
                <a:cubicBezTo>
                  <a:pt x="393670" y="291380"/>
                  <a:pt x="389192" y="288587"/>
                  <a:pt x="384426" y="286286"/>
                </a:cubicBezTo>
                <a:cubicBezTo>
                  <a:pt x="394286" y="283164"/>
                  <a:pt x="403078" y="279056"/>
                  <a:pt x="410801" y="273961"/>
                </a:cubicBezTo>
                <a:cubicBezTo>
                  <a:pt x="418525" y="268867"/>
                  <a:pt x="425016" y="262869"/>
                  <a:pt x="430274" y="255967"/>
                </a:cubicBezTo>
                <a:cubicBezTo>
                  <a:pt x="435533" y="249065"/>
                  <a:pt x="439518" y="241218"/>
                  <a:pt x="442229" y="232427"/>
                </a:cubicBezTo>
                <a:cubicBezTo>
                  <a:pt x="444941" y="223635"/>
                  <a:pt x="446297" y="213898"/>
                  <a:pt x="446297" y="203217"/>
                </a:cubicBezTo>
                <a:cubicBezTo>
                  <a:pt x="446297" y="190563"/>
                  <a:pt x="444407" y="179348"/>
                  <a:pt x="440627" y="169570"/>
                </a:cubicBezTo>
                <a:cubicBezTo>
                  <a:pt x="436848" y="159792"/>
                  <a:pt x="431384" y="151329"/>
                  <a:pt x="424235" y="144181"/>
                </a:cubicBezTo>
                <a:cubicBezTo>
                  <a:pt x="417087" y="137033"/>
                  <a:pt x="408377" y="131240"/>
                  <a:pt x="398107" y="126803"/>
                </a:cubicBezTo>
                <a:cubicBezTo>
                  <a:pt x="387836" y="122366"/>
                  <a:pt x="376292" y="119244"/>
                  <a:pt x="363474" y="117436"/>
                </a:cubicBezTo>
                <a:cubicBezTo>
                  <a:pt x="359037" y="116943"/>
                  <a:pt x="354107" y="116532"/>
                  <a:pt x="348684" y="116204"/>
                </a:cubicBezTo>
                <a:cubicBezTo>
                  <a:pt x="343261" y="115875"/>
                  <a:pt x="336359" y="115711"/>
                  <a:pt x="327978" y="115711"/>
                </a:cubicBezTo>
                <a:close/>
                <a:moveTo>
                  <a:pt x="0" y="0"/>
                </a:moveTo>
                <a:lnTo>
                  <a:pt x="673164" y="0"/>
                </a:lnTo>
                <a:lnTo>
                  <a:pt x="673164" y="558478"/>
                </a:lnTo>
                <a:lnTo>
                  <a:pt x="0" y="558478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EBD6B558-AC78-47F3-986D-1C111DFF3F5D}"/>
              </a:ext>
            </a:extLst>
          </p:cNvPr>
          <p:cNvSpPr/>
          <p:nvPr/>
        </p:nvSpPr>
        <p:spPr>
          <a:xfrm>
            <a:off x="3028692" y="3664211"/>
            <a:ext cx="5954194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just"/>
            <a:r>
              <a:rPr lang="en-US" altLang="zh-CN" sz="4000" b="1" kern="100" dirty="0">
                <a:solidFill>
                  <a:schemeClr val="bg1"/>
                </a:solidFill>
                <a:cs typeface="+mn-ea"/>
                <a:sym typeface="+mn-lt"/>
              </a:rPr>
              <a:t>PUT</a:t>
            </a:r>
            <a:r>
              <a:rPr lang="zh-CN" altLang="en-US" sz="4000" b="1" kern="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4000" b="1" kern="100" dirty="0">
                <a:solidFill>
                  <a:schemeClr val="bg1"/>
                </a:solidFill>
                <a:cs typeface="+mn-ea"/>
                <a:sym typeface="+mn-lt"/>
              </a:rPr>
              <a:t>YOUR</a:t>
            </a:r>
            <a:r>
              <a:rPr lang="zh-CN" altLang="en-US" sz="4000" b="1" kern="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4000" b="1" kern="100" dirty="0">
                <a:solidFill>
                  <a:schemeClr val="bg1"/>
                </a:solidFill>
                <a:cs typeface="+mn-ea"/>
                <a:sym typeface="+mn-lt"/>
              </a:rPr>
              <a:t>TITLE</a:t>
            </a:r>
            <a:r>
              <a:rPr lang="zh-CN" altLang="en-US" sz="4000" b="1" kern="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4000" b="1" kern="100" dirty="0">
                <a:solidFill>
                  <a:schemeClr val="bg1"/>
                </a:solidFill>
                <a:cs typeface="+mn-ea"/>
                <a:sym typeface="+mn-lt"/>
              </a:rPr>
              <a:t>HERE</a:t>
            </a:r>
          </a:p>
        </p:txBody>
      </p:sp>
    </p:spTree>
    <p:extLst>
      <p:ext uri="{BB962C8B-B14F-4D97-AF65-F5344CB8AC3E}">
        <p14:creationId xmlns:p14="http://schemas.microsoft.com/office/powerpoint/2010/main" val="2253410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EA257F8-6F00-47BA-B71B-C464800A181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672" r="9482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FE0BAB08-EAE4-49F9-AC76-222AD736E051}"/>
              </a:ext>
            </a:extLst>
          </p:cNvPr>
          <p:cNvGrpSpPr/>
          <p:nvPr/>
        </p:nvGrpSpPr>
        <p:grpSpPr>
          <a:xfrm>
            <a:off x="650936" y="502821"/>
            <a:ext cx="3076676" cy="877030"/>
            <a:chOff x="650936" y="502821"/>
            <a:chExt cx="3076676" cy="877030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4D04ED11-E679-4A34-A193-6A10094068DC}"/>
                </a:ext>
              </a:extLst>
            </p:cNvPr>
            <p:cNvSpPr/>
            <p:nvPr/>
          </p:nvSpPr>
          <p:spPr>
            <a:xfrm>
              <a:off x="1067787" y="502821"/>
              <a:ext cx="1635961" cy="523220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2800" b="1" kern="100" dirty="0">
                  <a:solidFill>
                    <a:schemeClr val="bg1"/>
                  </a:solidFill>
                  <a:cs typeface="+mn-ea"/>
                  <a:sym typeface="+mn-lt"/>
                </a:rPr>
                <a:t>PART 01</a:t>
              </a: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994C6FB5-68F8-4F1F-9709-428CF9C28B02}"/>
                </a:ext>
              </a:extLst>
            </p:cNvPr>
            <p:cNvSpPr/>
            <p:nvPr/>
          </p:nvSpPr>
          <p:spPr>
            <a:xfrm>
              <a:off x="713537" y="604957"/>
              <a:ext cx="384446" cy="318949"/>
            </a:xfrm>
            <a:custGeom>
              <a:avLst/>
              <a:gdLst/>
              <a:ahLst/>
              <a:cxnLst/>
              <a:rect l="l" t="t" r="r" b="b"/>
              <a:pathLst>
                <a:path w="673164" h="558478">
                  <a:moveTo>
                    <a:pt x="291004" y="165256"/>
                  </a:moveTo>
                  <a:lnTo>
                    <a:pt x="320090" y="165256"/>
                  </a:lnTo>
                  <a:cubicBezTo>
                    <a:pt x="327485" y="165256"/>
                    <a:pt x="333278" y="165503"/>
                    <a:pt x="337468" y="165996"/>
                  </a:cubicBezTo>
                  <a:cubicBezTo>
                    <a:pt x="341659" y="166489"/>
                    <a:pt x="345397" y="167146"/>
                    <a:pt x="348684" y="167968"/>
                  </a:cubicBezTo>
                  <a:cubicBezTo>
                    <a:pt x="359530" y="170926"/>
                    <a:pt x="367336" y="176020"/>
                    <a:pt x="372101" y="183251"/>
                  </a:cubicBezTo>
                  <a:cubicBezTo>
                    <a:pt x="376867" y="190481"/>
                    <a:pt x="379250" y="199355"/>
                    <a:pt x="379250" y="209872"/>
                  </a:cubicBezTo>
                  <a:cubicBezTo>
                    <a:pt x="379250" y="216774"/>
                    <a:pt x="378099" y="223019"/>
                    <a:pt x="375799" y="228606"/>
                  </a:cubicBezTo>
                  <a:cubicBezTo>
                    <a:pt x="373498" y="234193"/>
                    <a:pt x="370047" y="239000"/>
                    <a:pt x="365446" y="243026"/>
                  </a:cubicBezTo>
                  <a:cubicBezTo>
                    <a:pt x="360845" y="247052"/>
                    <a:pt x="355093" y="250174"/>
                    <a:pt x="348191" y="252393"/>
                  </a:cubicBezTo>
                  <a:cubicBezTo>
                    <a:pt x="341289" y="254611"/>
                    <a:pt x="333237" y="255721"/>
                    <a:pt x="324034" y="255721"/>
                  </a:cubicBezTo>
                  <a:lnTo>
                    <a:pt x="291004" y="255721"/>
                  </a:lnTo>
                  <a:close/>
                  <a:moveTo>
                    <a:pt x="245402" y="115711"/>
                  </a:moveTo>
                  <a:cubicBezTo>
                    <a:pt x="239979" y="115711"/>
                    <a:pt x="235419" y="117313"/>
                    <a:pt x="231721" y="120517"/>
                  </a:cubicBezTo>
                  <a:cubicBezTo>
                    <a:pt x="228024" y="123722"/>
                    <a:pt x="226175" y="128939"/>
                    <a:pt x="226175" y="136170"/>
                  </a:cubicBezTo>
                  <a:lnTo>
                    <a:pt x="226175" y="425803"/>
                  </a:lnTo>
                  <a:cubicBezTo>
                    <a:pt x="226175" y="427447"/>
                    <a:pt x="226668" y="428926"/>
                    <a:pt x="227654" y="430240"/>
                  </a:cubicBezTo>
                  <a:cubicBezTo>
                    <a:pt x="228640" y="431555"/>
                    <a:pt x="230366" y="432623"/>
                    <a:pt x="232831" y="433445"/>
                  </a:cubicBezTo>
                  <a:cubicBezTo>
                    <a:pt x="235296" y="434266"/>
                    <a:pt x="238623" y="434924"/>
                    <a:pt x="242814" y="435417"/>
                  </a:cubicBezTo>
                  <a:cubicBezTo>
                    <a:pt x="247004" y="435910"/>
                    <a:pt x="252222" y="436156"/>
                    <a:pt x="258466" y="436156"/>
                  </a:cubicBezTo>
                  <a:cubicBezTo>
                    <a:pt x="264875" y="436156"/>
                    <a:pt x="270134" y="435910"/>
                    <a:pt x="274242" y="435417"/>
                  </a:cubicBezTo>
                  <a:cubicBezTo>
                    <a:pt x="278350" y="434924"/>
                    <a:pt x="281637" y="434266"/>
                    <a:pt x="284102" y="433445"/>
                  </a:cubicBezTo>
                  <a:cubicBezTo>
                    <a:pt x="286567" y="432623"/>
                    <a:pt x="288333" y="431555"/>
                    <a:pt x="289402" y="430240"/>
                  </a:cubicBezTo>
                  <a:cubicBezTo>
                    <a:pt x="290470" y="428926"/>
                    <a:pt x="291004" y="427447"/>
                    <a:pt x="291004" y="425803"/>
                  </a:cubicBezTo>
                  <a:lnTo>
                    <a:pt x="291004" y="304280"/>
                  </a:lnTo>
                  <a:lnTo>
                    <a:pt x="311217" y="304280"/>
                  </a:lnTo>
                  <a:cubicBezTo>
                    <a:pt x="318118" y="304280"/>
                    <a:pt x="324199" y="305349"/>
                    <a:pt x="329457" y="307485"/>
                  </a:cubicBezTo>
                  <a:cubicBezTo>
                    <a:pt x="334716" y="309621"/>
                    <a:pt x="339358" y="312785"/>
                    <a:pt x="343384" y="316975"/>
                  </a:cubicBezTo>
                  <a:cubicBezTo>
                    <a:pt x="347410" y="321166"/>
                    <a:pt x="351067" y="326383"/>
                    <a:pt x="354353" y="332628"/>
                  </a:cubicBezTo>
                  <a:cubicBezTo>
                    <a:pt x="357640" y="338872"/>
                    <a:pt x="361009" y="346021"/>
                    <a:pt x="364460" y="354073"/>
                  </a:cubicBezTo>
                  <a:lnTo>
                    <a:pt x="393053" y="425310"/>
                  </a:lnTo>
                  <a:cubicBezTo>
                    <a:pt x="393711" y="427282"/>
                    <a:pt x="394532" y="428967"/>
                    <a:pt x="395518" y="430364"/>
                  </a:cubicBezTo>
                  <a:cubicBezTo>
                    <a:pt x="396504" y="431760"/>
                    <a:pt x="398189" y="432911"/>
                    <a:pt x="400572" y="433814"/>
                  </a:cubicBezTo>
                  <a:cubicBezTo>
                    <a:pt x="402954" y="434718"/>
                    <a:pt x="406200" y="435335"/>
                    <a:pt x="410308" y="435663"/>
                  </a:cubicBezTo>
                  <a:cubicBezTo>
                    <a:pt x="414416" y="435992"/>
                    <a:pt x="419922" y="436156"/>
                    <a:pt x="426823" y="436156"/>
                  </a:cubicBezTo>
                  <a:cubicBezTo>
                    <a:pt x="435040" y="436156"/>
                    <a:pt x="441531" y="435992"/>
                    <a:pt x="446297" y="435663"/>
                  </a:cubicBezTo>
                  <a:cubicBezTo>
                    <a:pt x="451062" y="435335"/>
                    <a:pt x="454678" y="434759"/>
                    <a:pt x="457143" y="433938"/>
                  </a:cubicBezTo>
                  <a:cubicBezTo>
                    <a:pt x="459608" y="433116"/>
                    <a:pt x="461169" y="432089"/>
                    <a:pt x="461826" y="430857"/>
                  </a:cubicBezTo>
                  <a:cubicBezTo>
                    <a:pt x="462483" y="429624"/>
                    <a:pt x="462812" y="428104"/>
                    <a:pt x="462812" y="426296"/>
                  </a:cubicBezTo>
                  <a:cubicBezTo>
                    <a:pt x="462812" y="424653"/>
                    <a:pt x="462401" y="422393"/>
                    <a:pt x="461579" y="419518"/>
                  </a:cubicBezTo>
                  <a:cubicBezTo>
                    <a:pt x="460758" y="416642"/>
                    <a:pt x="459115" y="412082"/>
                    <a:pt x="456650" y="405837"/>
                  </a:cubicBezTo>
                  <a:lnTo>
                    <a:pt x="429781" y="342980"/>
                  </a:lnTo>
                  <a:cubicBezTo>
                    <a:pt x="426659" y="335421"/>
                    <a:pt x="423455" y="328643"/>
                    <a:pt x="420168" y="322645"/>
                  </a:cubicBezTo>
                  <a:cubicBezTo>
                    <a:pt x="416881" y="316646"/>
                    <a:pt x="413389" y="311306"/>
                    <a:pt x="409692" y="306622"/>
                  </a:cubicBezTo>
                  <a:cubicBezTo>
                    <a:pt x="405994" y="301939"/>
                    <a:pt x="402051" y="297954"/>
                    <a:pt x="397860" y="294667"/>
                  </a:cubicBezTo>
                  <a:cubicBezTo>
                    <a:pt x="393670" y="291380"/>
                    <a:pt x="389192" y="288587"/>
                    <a:pt x="384426" y="286286"/>
                  </a:cubicBezTo>
                  <a:cubicBezTo>
                    <a:pt x="394286" y="283164"/>
                    <a:pt x="403078" y="279056"/>
                    <a:pt x="410801" y="273961"/>
                  </a:cubicBezTo>
                  <a:cubicBezTo>
                    <a:pt x="418525" y="268867"/>
                    <a:pt x="425016" y="262869"/>
                    <a:pt x="430274" y="255967"/>
                  </a:cubicBezTo>
                  <a:cubicBezTo>
                    <a:pt x="435533" y="249065"/>
                    <a:pt x="439518" y="241218"/>
                    <a:pt x="442229" y="232427"/>
                  </a:cubicBezTo>
                  <a:cubicBezTo>
                    <a:pt x="444941" y="223635"/>
                    <a:pt x="446297" y="213898"/>
                    <a:pt x="446297" y="203217"/>
                  </a:cubicBezTo>
                  <a:cubicBezTo>
                    <a:pt x="446297" y="190563"/>
                    <a:pt x="444407" y="179348"/>
                    <a:pt x="440627" y="169570"/>
                  </a:cubicBezTo>
                  <a:cubicBezTo>
                    <a:pt x="436848" y="159792"/>
                    <a:pt x="431384" y="151329"/>
                    <a:pt x="424235" y="144181"/>
                  </a:cubicBezTo>
                  <a:cubicBezTo>
                    <a:pt x="417087" y="137033"/>
                    <a:pt x="408377" y="131240"/>
                    <a:pt x="398107" y="126803"/>
                  </a:cubicBezTo>
                  <a:cubicBezTo>
                    <a:pt x="387836" y="122366"/>
                    <a:pt x="376292" y="119244"/>
                    <a:pt x="363474" y="117436"/>
                  </a:cubicBezTo>
                  <a:cubicBezTo>
                    <a:pt x="359037" y="116943"/>
                    <a:pt x="354107" y="116532"/>
                    <a:pt x="348684" y="116204"/>
                  </a:cubicBezTo>
                  <a:cubicBezTo>
                    <a:pt x="343261" y="115875"/>
                    <a:pt x="336359" y="115711"/>
                    <a:pt x="327978" y="115711"/>
                  </a:cubicBezTo>
                  <a:close/>
                  <a:moveTo>
                    <a:pt x="0" y="0"/>
                  </a:moveTo>
                  <a:lnTo>
                    <a:pt x="673164" y="0"/>
                  </a:lnTo>
                  <a:lnTo>
                    <a:pt x="673164" y="558478"/>
                  </a:lnTo>
                  <a:lnTo>
                    <a:pt x="0" y="558478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33446B16-61B1-41BF-9D2E-77266708C53D}"/>
                </a:ext>
              </a:extLst>
            </p:cNvPr>
            <p:cNvSpPr/>
            <p:nvPr/>
          </p:nvSpPr>
          <p:spPr>
            <a:xfrm>
              <a:off x="650936" y="979741"/>
              <a:ext cx="3076676" cy="400110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2000" b="1" kern="100" dirty="0">
                  <a:solidFill>
                    <a:schemeClr val="bg1"/>
                  </a:solidFill>
                  <a:cs typeface="+mn-ea"/>
                  <a:sym typeface="+mn-lt"/>
                </a:rPr>
                <a:t>PUT</a:t>
              </a:r>
              <a:r>
                <a:rPr lang="zh-CN" altLang="en-US" sz="2000" b="1" kern="1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2000" b="1" kern="100" dirty="0">
                  <a:solidFill>
                    <a:schemeClr val="bg1"/>
                  </a:solidFill>
                  <a:cs typeface="+mn-ea"/>
                  <a:sym typeface="+mn-lt"/>
                </a:rPr>
                <a:t>YOUR</a:t>
              </a:r>
              <a:r>
                <a:rPr lang="zh-CN" altLang="en-US" sz="2000" b="1" kern="1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2000" b="1" kern="100" dirty="0">
                  <a:solidFill>
                    <a:schemeClr val="bg1"/>
                  </a:solidFill>
                  <a:cs typeface="+mn-ea"/>
                  <a:sym typeface="+mn-lt"/>
                </a:rPr>
                <a:t>TITLE</a:t>
              </a:r>
              <a:r>
                <a:rPr lang="zh-CN" altLang="en-US" sz="2000" b="1" kern="1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2000" b="1" kern="100" dirty="0">
                  <a:solidFill>
                    <a:schemeClr val="bg1"/>
                  </a:solidFill>
                  <a:cs typeface="+mn-ea"/>
                  <a:sym typeface="+mn-lt"/>
                </a:rPr>
                <a:t>HERE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C0F2DF62-C2FD-4D8B-93E8-537FAA45E0F0}"/>
              </a:ext>
            </a:extLst>
          </p:cNvPr>
          <p:cNvGrpSpPr/>
          <p:nvPr/>
        </p:nvGrpSpPr>
        <p:grpSpPr>
          <a:xfrm>
            <a:off x="7016664" y="1701822"/>
            <a:ext cx="4430506" cy="712297"/>
            <a:chOff x="7016664" y="1701822"/>
            <a:chExt cx="4430506" cy="712297"/>
          </a:xfrm>
        </p:grpSpPr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xmlns="" id="{0CBAC54E-2A39-4E93-B00D-A466B3E662C9}"/>
                </a:ext>
              </a:extLst>
            </p:cNvPr>
            <p:cNvGrpSpPr/>
            <p:nvPr/>
          </p:nvGrpSpPr>
          <p:grpSpPr>
            <a:xfrm>
              <a:off x="7016664" y="1746568"/>
              <a:ext cx="622612" cy="622804"/>
              <a:chOff x="7016664" y="1768647"/>
              <a:chExt cx="622612" cy="622804"/>
            </a:xfrm>
          </p:grpSpPr>
          <p:sp>
            <p:nvSpPr>
              <p:cNvPr id="31" name="PA_椭圆 31">
                <a:extLst>
                  <a:ext uri="{FF2B5EF4-FFF2-40B4-BE49-F238E27FC236}">
                    <a16:creationId xmlns:a16="http://schemas.microsoft.com/office/drawing/2014/main" xmlns="" id="{597D1FA9-B99F-4D67-9857-6A0F529751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6664" y="1768647"/>
                <a:ext cx="622612" cy="622804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  <a:effectLst>
                <a:outerShdw blurRad="190500" dist="63500" dir="3300000" algn="tl" rotWithShape="0">
                  <a:schemeClr val="tx1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000">
                  <a:cs typeface="+mn-ea"/>
                  <a:sym typeface="+mn-lt"/>
                </a:endParaRPr>
              </a:p>
            </p:txBody>
          </p:sp>
          <p:grpSp>
            <p:nvGrpSpPr>
              <p:cNvPr id="32" name="PA_淘宝店chenying0907 16">
                <a:extLst>
                  <a:ext uri="{FF2B5EF4-FFF2-40B4-BE49-F238E27FC236}">
                    <a16:creationId xmlns:a16="http://schemas.microsoft.com/office/drawing/2014/main" xmlns="" id="{90765567-872C-4C61-B373-ED3572EBB8D8}"/>
                  </a:ext>
                </a:extLst>
              </p:cNvPr>
              <p:cNvGrpSpPr/>
              <p:nvPr/>
            </p:nvGrpSpPr>
            <p:grpSpPr bwMode="auto">
              <a:xfrm>
                <a:off x="7200936" y="1915324"/>
                <a:ext cx="254069" cy="329451"/>
                <a:chOff x="0" y="0"/>
                <a:chExt cx="184" cy="236"/>
              </a:xfrm>
            </p:grpSpPr>
            <p:sp>
              <p:nvSpPr>
                <p:cNvPr id="46" name="淘宝店chenying0907 17">
                  <a:extLst>
                    <a:ext uri="{FF2B5EF4-FFF2-40B4-BE49-F238E27FC236}">
                      <a16:creationId xmlns:a16="http://schemas.microsoft.com/office/drawing/2014/main" xmlns="" id="{9FA14C24-1BA0-4338-B641-4E9DBA9257C7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84" cy="236"/>
                </a:xfrm>
                <a:custGeom>
                  <a:avLst/>
                  <a:gdLst>
                    <a:gd name="T0" fmla="*/ 19 w 84"/>
                    <a:gd name="T1" fmla="*/ 98 h 108"/>
                    <a:gd name="T2" fmla="*/ 10 w 84"/>
                    <a:gd name="T3" fmla="*/ 98 h 108"/>
                    <a:gd name="T4" fmla="*/ 10 w 84"/>
                    <a:gd name="T5" fmla="*/ 9 h 108"/>
                    <a:gd name="T6" fmla="*/ 79 w 84"/>
                    <a:gd name="T7" fmla="*/ 9 h 108"/>
                    <a:gd name="T8" fmla="*/ 84 w 84"/>
                    <a:gd name="T9" fmla="*/ 5 h 108"/>
                    <a:gd name="T10" fmla="*/ 79 w 84"/>
                    <a:gd name="T11" fmla="*/ 0 h 108"/>
                    <a:gd name="T12" fmla="*/ 5 w 84"/>
                    <a:gd name="T13" fmla="*/ 0 h 108"/>
                    <a:gd name="T14" fmla="*/ 0 w 84"/>
                    <a:gd name="T15" fmla="*/ 5 h 108"/>
                    <a:gd name="T16" fmla="*/ 0 w 84"/>
                    <a:gd name="T17" fmla="*/ 103 h 108"/>
                    <a:gd name="T18" fmla="*/ 5 w 84"/>
                    <a:gd name="T19" fmla="*/ 108 h 108"/>
                    <a:gd name="T20" fmla="*/ 19 w 84"/>
                    <a:gd name="T21" fmla="*/ 108 h 108"/>
                    <a:gd name="T22" fmla="*/ 23 w 84"/>
                    <a:gd name="T23" fmla="*/ 103 h 108"/>
                    <a:gd name="T24" fmla="*/ 19 w 84"/>
                    <a:gd name="T25" fmla="*/ 98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4" h="108">
                      <a:moveTo>
                        <a:pt x="19" y="98"/>
                      </a:moveTo>
                      <a:cubicBezTo>
                        <a:pt x="10" y="98"/>
                        <a:pt x="10" y="98"/>
                        <a:pt x="10" y="98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79" y="9"/>
                        <a:pt x="79" y="9"/>
                        <a:pt x="79" y="9"/>
                      </a:cubicBezTo>
                      <a:cubicBezTo>
                        <a:pt x="82" y="9"/>
                        <a:pt x="84" y="7"/>
                        <a:pt x="84" y="5"/>
                      </a:cubicBezTo>
                      <a:cubicBezTo>
                        <a:pt x="84" y="2"/>
                        <a:pt x="82" y="0"/>
                        <a:pt x="79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3" y="0"/>
                        <a:pt x="0" y="2"/>
                        <a:pt x="0" y="5"/>
                      </a:cubicBezTo>
                      <a:cubicBezTo>
                        <a:pt x="0" y="103"/>
                        <a:pt x="0" y="103"/>
                        <a:pt x="0" y="103"/>
                      </a:cubicBezTo>
                      <a:cubicBezTo>
                        <a:pt x="0" y="106"/>
                        <a:pt x="3" y="108"/>
                        <a:pt x="5" y="108"/>
                      </a:cubicBezTo>
                      <a:cubicBezTo>
                        <a:pt x="19" y="108"/>
                        <a:pt x="19" y="108"/>
                        <a:pt x="19" y="108"/>
                      </a:cubicBezTo>
                      <a:cubicBezTo>
                        <a:pt x="21" y="108"/>
                        <a:pt x="23" y="106"/>
                        <a:pt x="23" y="103"/>
                      </a:cubicBezTo>
                      <a:cubicBezTo>
                        <a:pt x="23" y="100"/>
                        <a:pt x="21" y="98"/>
                        <a:pt x="19" y="9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defPPr>
                    <a:defRPr lang="en-US"/>
                  </a:defPPr>
                  <a:lvl1pPr marL="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74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3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2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淘宝店chenying0907 18">
                  <a:extLst>
                    <a:ext uri="{FF2B5EF4-FFF2-40B4-BE49-F238E27FC236}">
                      <a16:creationId xmlns:a16="http://schemas.microsoft.com/office/drawing/2014/main" xmlns="" id="{9AA4C6B8-5FA5-41CC-8725-4A3A9A192574}"/>
                    </a:ext>
                  </a:extLst>
                </p:cNvPr>
                <p:cNvSpPr/>
                <p:nvPr/>
              </p:nvSpPr>
              <p:spPr bwMode="auto">
                <a:xfrm>
                  <a:off x="116" y="138"/>
                  <a:ext cx="68" cy="98"/>
                </a:xfrm>
                <a:custGeom>
                  <a:avLst/>
                  <a:gdLst>
                    <a:gd name="T0" fmla="*/ 26 w 31"/>
                    <a:gd name="T1" fmla="*/ 0 h 45"/>
                    <a:gd name="T2" fmla="*/ 21 w 31"/>
                    <a:gd name="T3" fmla="*/ 5 h 45"/>
                    <a:gd name="T4" fmla="*/ 21 w 31"/>
                    <a:gd name="T5" fmla="*/ 35 h 45"/>
                    <a:gd name="T6" fmla="*/ 4 w 31"/>
                    <a:gd name="T7" fmla="*/ 35 h 45"/>
                    <a:gd name="T8" fmla="*/ 0 w 31"/>
                    <a:gd name="T9" fmla="*/ 40 h 45"/>
                    <a:gd name="T10" fmla="*/ 4 w 31"/>
                    <a:gd name="T11" fmla="*/ 45 h 45"/>
                    <a:gd name="T12" fmla="*/ 26 w 31"/>
                    <a:gd name="T13" fmla="*/ 45 h 45"/>
                    <a:gd name="T14" fmla="*/ 29 w 31"/>
                    <a:gd name="T15" fmla="*/ 43 h 45"/>
                    <a:gd name="T16" fmla="*/ 31 w 31"/>
                    <a:gd name="T17" fmla="*/ 40 h 45"/>
                    <a:gd name="T18" fmla="*/ 31 w 31"/>
                    <a:gd name="T19" fmla="*/ 5 h 45"/>
                    <a:gd name="T20" fmla="*/ 26 w 31"/>
                    <a:gd name="T21" fmla="*/ 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1" h="45">
                      <a:moveTo>
                        <a:pt x="26" y="0"/>
                      </a:moveTo>
                      <a:cubicBezTo>
                        <a:pt x="23" y="0"/>
                        <a:pt x="21" y="2"/>
                        <a:pt x="21" y="5"/>
                      </a:cubicBezTo>
                      <a:cubicBezTo>
                        <a:pt x="21" y="35"/>
                        <a:pt x="21" y="35"/>
                        <a:pt x="21" y="35"/>
                      </a:cubicBezTo>
                      <a:cubicBezTo>
                        <a:pt x="4" y="35"/>
                        <a:pt x="4" y="35"/>
                        <a:pt x="4" y="35"/>
                      </a:cubicBezTo>
                      <a:cubicBezTo>
                        <a:pt x="2" y="35"/>
                        <a:pt x="0" y="37"/>
                        <a:pt x="0" y="40"/>
                      </a:cubicBezTo>
                      <a:cubicBezTo>
                        <a:pt x="0" y="43"/>
                        <a:pt x="2" y="45"/>
                        <a:pt x="4" y="45"/>
                      </a:cubicBezTo>
                      <a:cubicBezTo>
                        <a:pt x="26" y="45"/>
                        <a:pt x="26" y="45"/>
                        <a:pt x="26" y="45"/>
                      </a:cubicBezTo>
                      <a:cubicBezTo>
                        <a:pt x="27" y="45"/>
                        <a:pt x="28" y="44"/>
                        <a:pt x="29" y="43"/>
                      </a:cubicBezTo>
                      <a:cubicBezTo>
                        <a:pt x="30" y="42"/>
                        <a:pt x="31" y="41"/>
                        <a:pt x="31" y="40"/>
                      </a:cubicBezTo>
                      <a:cubicBezTo>
                        <a:pt x="31" y="5"/>
                        <a:pt x="31" y="5"/>
                        <a:pt x="31" y="5"/>
                      </a:cubicBezTo>
                      <a:cubicBezTo>
                        <a:pt x="31" y="2"/>
                        <a:pt x="29" y="0"/>
                        <a:pt x="2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defPPr>
                    <a:defRPr lang="en-US"/>
                  </a:defPPr>
                  <a:lvl1pPr marL="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74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3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2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淘宝店chenying0907 19">
                  <a:extLst>
                    <a:ext uri="{FF2B5EF4-FFF2-40B4-BE49-F238E27FC236}">
                      <a16:creationId xmlns:a16="http://schemas.microsoft.com/office/drawing/2014/main" xmlns="" id="{705ABF9A-B8C5-4CCC-B087-FD685CFC083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6" y="51"/>
                  <a:ext cx="113" cy="163"/>
                </a:xfrm>
                <a:custGeom>
                  <a:avLst/>
                  <a:gdLst>
                    <a:gd name="T0" fmla="*/ 45 w 52"/>
                    <a:gd name="T1" fmla="*/ 1 h 75"/>
                    <a:gd name="T2" fmla="*/ 40 w 52"/>
                    <a:gd name="T3" fmla="*/ 0 h 75"/>
                    <a:gd name="T4" fmla="*/ 30 w 52"/>
                    <a:gd name="T5" fmla="*/ 5 h 75"/>
                    <a:gd name="T6" fmla="*/ 1 w 52"/>
                    <a:gd name="T7" fmla="*/ 57 h 75"/>
                    <a:gd name="T8" fmla="*/ 0 w 52"/>
                    <a:gd name="T9" fmla="*/ 59 h 75"/>
                    <a:gd name="T10" fmla="*/ 0 w 52"/>
                    <a:gd name="T11" fmla="*/ 71 h 75"/>
                    <a:gd name="T12" fmla="*/ 3 w 52"/>
                    <a:gd name="T13" fmla="*/ 75 h 75"/>
                    <a:gd name="T14" fmla="*/ 5 w 52"/>
                    <a:gd name="T15" fmla="*/ 75 h 75"/>
                    <a:gd name="T16" fmla="*/ 7 w 52"/>
                    <a:gd name="T17" fmla="*/ 75 h 75"/>
                    <a:gd name="T18" fmla="*/ 18 w 52"/>
                    <a:gd name="T19" fmla="*/ 69 h 75"/>
                    <a:gd name="T20" fmla="*/ 19 w 52"/>
                    <a:gd name="T21" fmla="*/ 67 h 75"/>
                    <a:gd name="T22" fmla="*/ 49 w 52"/>
                    <a:gd name="T23" fmla="*/ 16 h 75"/>
                    <a:gd name="T24" fmla="*/ 45 w 52"/>
                    <a:gd name="T25" fmla="*/ 1 h 75"/>
                    <a:gd name="T26" fmla="*/ 41 w 52"/>
                    <a:gd name="T27" fmla="*/ 11 h 75"/>
                    <a:gd name="T28" fmla="*/ 12 w 52"/>
                    <a:gd name="T29" fmla="*/ 62 h 75"/>
                    <a:gd name="T30" fmla="*/ 9 w 52"/>
                    <a:gd name="T31" fmla="*/ 63 h 75"/>
                    <a:gd name="T32" fmla="*/ 9 w 52"/>
                    <a:gd name="T33" fmla="*/ 60 h 75"/>
                    <a:gd name="T34" fmla="*/ 38 w 52"/>
                    <a:gd name="T35" fmla="*/ 10 h 75"/>
                    <a:gd name="T36" fmla="*/ 41 w 52"/>
                    <a:gd name="T37" fmla="*/ 9 h 75"/>
                    <a:gd name="T38" fmla="*/ 41 w 52"/>
                    <a:gd name="T39" fmla="*/ 11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52" h="75">
                      <a:moveTo>
                        <a:pt x="45" y="1"/>
                      </a:moveTo>
                      <a:cubicBezTo>
                        <a:pt x="44" y="0"/>
                        <a:pt x="42" y="0"/>
                        <a:pt x="40" y="0"/>
                      </a:cubicBezTo>
                      <a:cubicBezTo>
                        <a:pt x="36" y="0"/>
                        <a:pt x="32" y="2"/>
                        <a:pt x="30" y="5"/>
                      </a:cubicBezTo>
                      <a:cubicBezTo>
                        <a:pt x="1" y="57"/>
                        <a:pt x="1" y="57"/>
                        <a:pt x="1" y="57"/>
                      </a:cubicBezTo>
                      <a:cubicBezTo>
                        <a:pt x="0" y="57"/>
                        <a:pt x="0" y="58"/>
                        <a:pt x="0" y="59"/>
                      </a:cubicBezTo>
                      <a:cubicBezTo>
                        <a:pt x="0" y="71"/>
                        <a:pt x="0" y="71"/>
                        <a:pt x="0" y="71"/>
                      </a:cubicBezTo>
                      <a:cubicBezTo>
                        <a:pt x="1" y="72"/>
                        <a:pt x="1" y="74"/>
                        <a:pt x="3" y="75"/>
                      </a:cubicBezTo>
                      <a:cubicBezTo>
                        <a:pt x="3" y="75"/>
                        <a:pt x="4" y="75"/>
                        <a:pt x="5" y="75"/>
                      </a:cubicBezTo>
                      <a:cubicBezTo>
                        <a:pt x="6" y="75"/>
                        <a:pt x="7" y="75"/>
                        <a:pt x="7" y="75"/>
                      </a:cubicBezTo>
                      <a:cubicBezTo>
                        <a:pt x="18" y="69"/>
                        <a:pt x="18" y="69"/>
                        <a:pt x="18" y="69"/>
                      </a:cubicBezTo>
                      <a:cubicBezTo>
                        <a:pt x="18" y="69"/>
                        <a:pt x="19" y="68"/>
                        <a:pt x="19" y="67"/>
                      </a:cubicBezTo>
                      <a:cubicBezTo>
                        <a:pt x="49" y="16"/>
                        <a:pt x="49" y="16"/>
                        <a:pt x="49" y="16"/>
                      </a:cubicBezTo>
                      <a:cubicBezTo>
                        <a:pt x="52" y="11"/>
                        <a:pt x="50" y="4"/>
                        <a:pt x="45" y="1"/>
                      </a:cubicBezTo>
                      <a:close/>
                      <a:moveTo>
                        <a:pt x="41" y="11"/>
                      </a:moveTo>
                      <a:cubicBezTo>
                        <a:pt x="12" y="62"/>
                        <a:pt x="12" y="62"/>
                        <a:pt x="12" y="62"/>
                      </a:cubicBezTo>
                      <a:cubicBezTo>
                        <a:pt x="9" y="63"/>
                        <a:pt x="9" y="63"/>
                        <a:pt x="9" y="63"/>
                      </a:cubicBezTo>
                      <a:cubicBezTo>
                        <a:pt x="9" y="60"/>
                        <a:pt x="9" y="60"/>
                        <a:pt x="9" y="60"/>
                      </a:cubicBezTo>
                      <a:cubicBezTo>
                        <a:pt x="38" y="10"/>
                        <a:pt x="38" y="10"/>
                        <a:pt x="38" y="10"/>
                      </a:cubicBezTo>
                      <a:cubicBezTo>
                        <a:pt x="39" y="9"/>
                        <a:pt x="40" y="9"/>
                        <a:pt x="41" y="9"/>
                      </a:cubicBezTo>
                      <a:cubicBezTo>
                        <a:pt x="41" y="10"/>
                        <a:pt x="42" y="11"/>
                        <a:pt x="41" y="1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defPPr>
                    <a:defRPr lang="en-US"/>
                  </a:defPPr>
                  <a:lvl1pPr marL="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74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3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2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淘宝店chenying0907 20">
                  <a:extLst>
                    <a:ext uri="{FF2B5EF4-FFF2-40B4-BE49-F238E27FC236}">
                      <a16:creationId xmlns:a16="http://schemas.microsoft.com/office/drawing/2014/main" xmlns="" id="{EA59B528-B734-40B5-8397-B4C6F6124413}"/>
                    </a:ext>
                  </a:extLst>
                </p:cNvPr>
                <p:cNvSpPr/>
                <p:nvPr/>
              </p:nvSpPr>
              <p:spPr bwMode="auto">
                <a:xfrm>
                  <a:off x="35" y="68"/>
                  <a:ext cx="70" cy="20"/>
                </a:xfrm>
                <a:custGeom>
                  <a:avLst/>
                  <a:gdLst>
                    <a:gd name="T0" fmla="*/ 32 w 32"/>
                    <a:gd name="T1" fmla="*/ 4 h 9"/>
                    <a:gd name="T2" fmla="*/ 28 w 32"/>
                    <a:gd name="T3" fmla="*/ 0 h 9"/>
                    <a:gd name="T4" fmla="*/ 4 w 32"/>
                    <a:gd name="T5" fmla="*/ 0 h 9"/>
                    <a:gd name="T6" fmla="*/ 0 w 32"/>
                    <a:gd name="T7" fmla="*/ 4 h 9"/>
                    <a:gd name="T8" fmla="*/ 4 w 32"/>
                    <a:gd name="T9" fmla="*/ 9 h 9"/>
                    <a:gd name="T10" fmla="*/ 28 w 32"/>
                    <a:gd name="T11" fmla="*/ 9 h 9"/>
                    <a:gd name="T12" fmla="*/ 32 w 32"/>
                    <a:gd name="T13" fmla="*/ 4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2" h="9">
                      <a:moveTo>
                        <a:pt x="32" y="4"/>
                      </a:moveTo>
                      <a:cubicBezTo>
                        <a:pt x="32" y="2"/>
                        <a:pt x="30" y="0"/>
                        <a:pt x="28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7"/>
                        <a:pt x="2" y="9"/>
                        <a:pt x="4" y="9"/>
                      </a:cubicBezTo>
                      <a:cubicBezTo>
                        <a:pt x="28" y="9"/>
                        <a:pt x="28" y="9"/>
                        <a:pt x="28" y="9"/>
                      </a:cubicBezTo>
                      <a:cubicBezTo>
                        <a:pt x="30" y="9"/>
                        <a:pt x="32" y="7"/>
                        <a:pt x="32" y="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defPPr>
                    <a:defRPr lang="en-US"/>
                  </a:defPPr>
                  <a:lvl1pPr marL="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74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3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2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淘宝店chenying0907 21">
                  <a:extLst>
                    <a:ext uri="{FF2B5EF4-FFF2-40B4-BE49-F238E27FC236}">
                      <a16:creationId xmlns:a16="http://schemas.microsoft.com/office/drawing/2014/main" xmlns="" id="{85D8ECE5-C21F-4667-B1FB-89E77B3C12C7}"/>
                    </a:ext>
                  </a:extLst>
                </p:cNvPr>
                <p:cNvSpPr/>
                <p:nvPr/>
              </p:nvSpPr>
              <p:spPr bwMode="auto">
                <a:xfrm>
                  <a:off x="35" y="107"/>
                  <a:ext cx="46" cy="20"/>
                </a:xfrm>
                <a:custGeom>
                  <a:avLst/>
                  <a:gdLst>
                    <a:gd name="T0" fmla="*/ 4 w 21"/>
                    <a:gd name="T1" fmla="*/ 0 h 9"/>
                    <a:gd name="T2" fmla="*/ 0 w 21"/>
                    <a:gd name="T3" fmla="*/ 4 h 9"/>
                    <a:gd name="T4" fmla="*/ 4 w 21"/>
                    <a:gd name="T5" fmla="*/ 9 h 9"/>
                    <a:gd name="T6" fmla="*/ 16 w 21"/>
                    <a:gd name="T7" fmla="*/ 9 h 9"/>
                    <a:gd name="T8" fmla="*/ 21 w 21"/>
                    <a:gd name="T9" fmla="*/ 4 h 9"/>
                    <a:gd name="T10" fmla="*/ 16 w 21"/>
                    <a:gd name="T11" fmla="*/ 0 h 9"/>
                    <a:gd name="T12" fmla="*/ 4 w 21"/>
                    <a:gd name="T13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1" h="9">
                      <a:moveTo>
                        <a:pt x="4" y="0"/>
                      </a:move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7"/>
                        <a:pt x="2" y="9"/>
                        <a:pt x="4" y="9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9" y="9"/>
                        <a:pt x="21" y="7"/>
                        <a:pt x="21" y="4"/>
                      </a:cubicBezTo>
                      <a:cubicBezTo>
                        <a:pt x="21" y="2"/>
                        <a:pt x="19" y="0"/>
                        <a:pt x="16" y="0"/>
                      </a:cubicBez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defPPr>
                    <a:defRPr lang="en-US"/>
                  </a:defPPr>
                  <a:lvl1pPr marL="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74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3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2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xmlns="" id="{3151322D-DA9A-4E65-B34D-42AE5DC117D2}"/>
                </a:ext>
              </a:extLst>
            </p:cNvPr>
            <p:cNvGrpSpPr/>
            <p:nvPr/>
          </p:nvGrpSpPr>
          <p:grpSpPr>
            <a:xfrm>
              <a:off x="7736809" y="1701822"/>
              <a:ext cx="3710361" cy="712297"/>
              <a:chOff x="7823548" y="1701822"/>
              <a:chExt cx="3710361" cy="712297"/>
            </a:xfrm>
          </p:grpSpPr>
          <p:sp>
            <p:nvSpPr>
              <p:cNvPr id="36" name="PA_淘宝店chenying0907 35">
                <a:extLst>
                  <a:ext uri="{FF2B5EF4-FFF2-40B4-BE49-F238E27FC236}">
                    <a16:creationId xmlns:a16="http://schemas.microsoft.com/office/drawing/2014/main" xmlns="" id="{BC742160-3DF8-42F3-AF01-406C941FCD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54721" y="1701822"/>
                <a:ext cx="3032558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600" b="1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PUT YOU TITLE HERE</a:t>
                </a:r>
              </a:p>
            </p:txBody>
          </p:sp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xmlns="" id="{D5E65BC8-5819-41C0-9AD8-4220C9EC2CB9}"/>
                  </a:ext>
                </a:extLst>
              </p:cNvPr>
              <p:cNvSpPr/>
              <p:nvPr/>
            </p:nvSpPr>
            <p:spPr>
              <a:xfrm>
                <a:off x="7823548" y="1952454"/>
                <a:ext cx="3710361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And we got it cooking like a one-eyed stove. And we got it cooking like a one-eyed stove.</a:t>
                </a:r>
              </a:p>
            </p:txBody>
          </p:sp>
        </p:grp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xmlns="" id="{4EBBFB91-A94C-4EE6-AFDB-D565CFCD978F}"/>
              </a:ext>
            </a:extLst>
          </p:cNvPr>
          <p:cNvGrpSpPr/>
          <p:nvPr/>
        </p:nvGrpSpPr>
        <p:grpSpPr>
          <a:xfrm>
            <a:off x="7016664" y="2792927"/>
            <a:ext cx="4430506" cy="712297"/>
            <a:chOff x="7016664" y="2724299"/>
            <a:chExt cx="4430506" cy="712297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39A6431F-57AA-42BA-B5B0-8DE0E3DD19F4}"/>
                </a:ext>
              </a:extLst>
            </p:cNvPr>
            <p:cNvGrpSpPr/>
            <p:nvPr/>
          </p:nvGrpSpPr>
          <p:grpSpPr>
            <a:xfrm>
              <a:off x="7016664" y="2769045"/>
              <a:ext cx="622612" cy="622804"/>
              <a:chOff x="7016664" y="2843625"/>
              <a:chExt cx="622612" cy="622804"/>
            </a:xfrm>
          </p:grpSpPr>
          <p:sp>
            <p:nvSpPr>
              <p:cNvPr id="28" name="PA_椭圆 32">
                <a:extLst>
                  <a:ext uri="{FF2B5EF4-FFF2-40B4-BE49-F238E27FC236}">
                    <a16:creationId xmlns:a16="http://schemas.microsoft.com/office/drawing/2014/main" xmlns="" id="{B8CAD7E9-60C6-45FC-ADF7-7D6873078C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6664" y="2843625"/>
                <a:ext cx="622612" cy="622804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  <a:effectLst>
                <a:outerShdw blurRad="190500" dist="63500" dir="3300000" algn="tl" rotWithShape="0">
                  <a:schemeClr val="tx1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000">
                  <a:cs typeface="+mn-ea"/>
                  <a:sym typeface="+mn-lt"/>
                </a:endParaRPr>
              </a:p>
            </p:txBody>
          </p:sp>
          <p:grpSp>
            <p:nvGrpSpPr>
              <p:cNvPr id="35" name="PA_淘宝店chenying0907 28">
                <a:extLst>
                  <a:ext uri="{FF2B5EF4-FFF2-40B4-BE49-F238E27FC236}">
                    <a16:creationId xmlns:a16="http://schemas.microsoft.com/office/drawing/2014/main" xmlns="" id="{03067FA8-1C32-4248-B089-AB11CC2FB571}"/>
                  </a:ext>
                </a:extLst>
              </p:cNvPr>
              <p:cNvGrpSpPr/>
              <p:nvPr/>
            </p:nvGrpSpPr>
            <p:grpSpPr bwMode="auto">
              <a:xfrm>
                <a:off x="7163296" y="3016187"/>
                <a:ext cx="329349" cy="277680"/>
                <a:chOff x="0" y="0"/>
                <a:chExt cx="235" cy="200"/>
              </a:xfrm>
            </p:grpSpPr>
            <p:sp>
              <p:nvSpPr>
                <p:cNvPr id="40" name="淘宝店chenying0907 29">
                  <a:extLst>
                    <a:ext uri="{FF2B5EF4-FFF2-40B4-BE49-F238E27FC236}">
                      <a16:creationId xmlns:a16="http://schemas.microsoft.com/office/drawing/2014/main" xmlns="" id="{48E2443C-5336-426F-9D2D-3972AE75894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0" y="0"/>
                  <a:ext cx="235" cy="200"/>
                </a:xfrm>
                <a:custGeom>
                  <a:avLst/>
                  <a:gdLst>
                    <a:gd name="T0" fmla="*/ 94 w 108"/>
                    <a:gd name="T1" fmla="*/ 15 h 92"/>
                    <a:gd name="T2" fmla="*/ 77 w 108"/>
                    <a:gd name="T3" fmla="*/ 15 h 92"/>
                    <a:gd name="T4" fmla="*/ 77 w 108"/>
                    <a:gd name="T5" fmla="*/ 14 h 92"/>
                    <a:gd name="T6" fmla="*/ 77 w 108"/>
                    <a:gd name="T7" fmla="*/ 11 h 92"/>
                    <a:gd name="T8" fmla="*/ 66 w 108"/>
                    <a:gd name="T9" fmla="*/ 0 h 92"/>
                    <a:gd name="T10" fmla="*/ 54 w 108"/>
                    <a:gd name="T11" fmla="*/ 0 h 92"/>
                    <a:gd name="T12" fmla="*/ 43 w 108"/>
                    <a:gd name="T13" fmla="*/ 11 h 92"/>
                    <a:gd name="T14" fmla="*/ 43 w 108"/>
                    <a:gd name="T15" fmla="*/ 15 h 92"/>
                    <a:gd name="T16" fmla="*/ 14 w 108"/>
                    <a:gd name="T17" fmla="*/ 15 h 92"/>
                    <a:gd name="T18" fmla="*/ 0 w 108"/>
                    <a:gd name="T19" fmla="*/ 29 h 92"/>
                    <a:gd name="T20" fmla="*/ 0 w 108"/>
                    <a:gd name="T21" fmla="*/ 78 h 92"/>
                    <a:gd name="T22" fmla="*/ 14 w 108"/>
                    <a:gd name="T23" fmla="*/ 92 h 92"/>
                    <a:gd name="T24" fmla="*/ 94 w 108"/>
                    <a:gd name="T25" fmla="*/ 92 h 92"/>
                    <a:gd name="T26" fmla="*/ 108 w 108"/>
                    <a:gd name="T27" fmla="*/ 78 h 92"/>
                    <a:gd name="T28" fmla="*/ 108 w 108"/>
                    <a:gd name="T29" fmla="*/ 29 h 92"/>
                    <a:gd name="T30" fmla="*/ 94 w 108"/>
                    <a:gd name="T31" fmla="*/ 15 h 92"/>
                    <a:gd name="T32" fmla="*/ 10 w 108"/>
                    <a:gd name="T33" fmla="*/ 78 h 92"/>
                    <a:gd name="T34" fmla="*/ 10 w 108"/>
                    <a:gd name="T35" fmla="*/ 29 h 92"/>
                    <a:gd name="T36" fmla="*/ 14 w 108"/>
                    <a:gd name="T37" fmla="*/ 24 h 92"/>
                    <a:gd name="T38" fmla="*/ 26 w 108"/>
                    <a:gd name="T39" fmla="*/ 24 h 92"/>
                    <a:gd name="T40" fmla="*/ 26 w 108"/>
                    <a:gd name="T41" fmla="*/ 83 h 92"/>
                    <a:gd name="T42" fmla="*/ 14 w 108"/>
                    <a:gd name="T43" fmla="*/ 83 h 92"/>
                    <a:gd name="T44" fmla="*/ 10 w 108"/>
                    <a:gd name="T45" fmla="*/ 78 h 92"/>
                    <a:gd name="T46" fmla="*/ 99 w 108"/>
                    <a:gd name="T47" fmla="*/ 78 h 92"/>
                    <a:gd name="T48" fmla="*/ 94 w 108"/>
                    <a:gd name="T49" fmla="*/ 83 h 92"/>
                    <a:gd name="T50" fmla="*/ 35 w 108"/>
                    <a:gd name="T51" fmla="*/ 83 h 92"/>
                    <a:gd name="T52" fmla="*/ 35 w 108"/>
                    <a:gd name="T53" fmla="*/ 24 h 92"/>
                    <a:gd name="T54" fmla="*/ 43 w 108"/>
                    <a:gd name="T55" fmla="*/ 24 h 92"/>
                    <a:gd name="T56" fmla="*/ 77 w 108"/>
                    <a:gd name="T57" fmla="*/ 24 h 92"/>
                    <a:gd name="T58" fmla="*/ 94 w 108"/>
                    <a:gd name="T59" fmla="*/ 24 h 92"/>
                    <a:gd name="T60" fmla="*/ 99 w 108"/>
                    <a:gd name="T61" fmla="*/ 29 h 92"/>
                    <a:gd name="T62" fmla="*/ 99 w 108"/>
                    <a:gd name="T63" fmla="*/ 78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08" h="92">
                      <a:moveTo>
                        <a:pt x="94" y="15"/>
                      </a:moveTo>
                      <a:cubicBezTo>
                        <a:pt x="77" y="15"/>
                        <a:pt x="77" y="15"/>
                        <a:pt x="77" y="15"/>
                      </a:cubicBezTo>
                      <a:cubicBezTo>
                        <a:pt x="77" y="14"/>
                        <a:pt x="77" y="14"/>
                        <a:pt x="77" y="14"/>
                      </a:cubicBezTo>
                      <a:cubicBezTo>
                        <a:pt x="77" y="11"/>
                        <a:pt x="77" y="11"/>
                        <a:pt x="77" y="11"/>
                      </a:cubicBezTo>
                      <a:cubicBezTo>
                        <a:pt x="77" y="5"/>
                        <a:pt x="72" y="0"/>
                        <a:pt x="66" y="0"/>
                      </a:cubicBezTo>
                      <a:cubicBezTo>
                        <a:pt x="54" y="0"/>
                        <a:pt x="54" y="0"/>
                        <a:pt x="54" y="0"/>
                      </a:cubicBezTo>
                      <a:cubicBezTo>
                        <a:pt x="48" y="0"/>
                        <a:pt x="43" y="5"/>
                        <a:pt x="43" y="11"/>
                      </a:cubicBezTo>
                      <a:cubicBezTo>
                        <a:pt x="43" y="15"/>
                        <a:pt x="43" y="15"/>
                        <a:pt x="43" y="1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7" y="15"/>
                        <a:pt x="0" y="21"/>
                        <a:pt x="0" y="29"/>
                      </a:cubicBezTo>
                      <a:cubicBezTo>
                        <a:pt x="0" y="78"/>
                        <a:pt x="0" y="78"/>
                        <a:pt x="0" y="78"/>
                      </a:cubicBezTo>
                      <a:cubicBezTo>
                        <a:pt x="0" y="86"/>
                        <a:pt x="6" y="92"/>
                        <a:pt x="14" y="92"/>
                      </a:cubicBezTo>
                      <a:cubicBezTo>
                        <a:pt x="94" y="92"/>
                        <a:pt x="94" y="92"/>
                        <a:pt x="94" y="92"/>
                      </a:cubicBezTo>
                      <a:cubicBezTo>
                        <a:pt x="101" y="92"/>
                        <a:pt x="108" y="86"/>
                        <a:pt x="108" y="78"/>
                      </a:cubicBezTo>
                      <a:cubicBezTo>
                        <a:pt x="108" y="29"/>
                        <a:pt x="108" y="29"/>
                        <a:pt x="108" y="29"/>
                      </a:cubicBezTo>
                      <a:cubicBezTo>
                        <a:pt x="108" y="21"/>
                        <a:pt x="101" y="15"/>
                        <a:pt x="94" y="15"/>
                      </a:cubicBezTo>
                      <a:close/>
                      <a:moveTo>
                        <a:pt x="10" y="78"/>
                      </a:moveTo>
                      <a:cubicBezTo>
                        <a:pt x="10" y="29"/>
                        <a:pt x="10" y="29"/>
                        <a:pt x="10" y="29"/>
                      </a:cubicBezTo>
                      <a:cubicBezTo>
                        <a:pt x="10" y="27"/>
                        <a:pt x="12" y="24"/>
                        <a:pt x="14" y="24"/>
                      </a:cubicBezTo>
                      <a:cubicBezTo>
                        <a:pt x="26" y="24"/>
                        <a:pt x="26" y="24"/>
                        <a:pt x="26" y="24"/>
                      </a:cubicBezTo>
                      <a:cubicBezTo>
                        <a:pt x="26" y="83"/>
                        <a:pt x="26" y="83"/>
                        <a:pt x="26" y="83"/>
                      </a:cubicBezTo>
                      <a:cubicBezTo>
                        <a:pt x="14" y="83"/>
                        <a:pt x="14" y="83"/>
                        <a:pt x="14" y="83"/>
                      </a:cubicBezTo>
                      <a:cubicBezTo>
                        <a:pt x="11" y="83"/>
                        <a:pt x="10" y="80"/>
                        <a:pt x="10" y="78"/>
                      </a:cubicBezTo>
                      <a:close/>
                      <a:moveTo>
                        <a:pt x="99" y="78"/>
                      </a:moveTo>
                      <a:cubicBezTo>
                        <a:pt x="99" y="80"/>
                        <a:pt x="96" y="83"/>
                        <a:pt x="94" y="83"/>
                      </a:cubicBezTo>
                      <a:cubicBezTo>
                        <a:pt x="35" y="83"/>
                        <a:pt x="35" y="83"/>
                        <a:pt x="35" y="83"/>
                      </a:cubicBezTo>
                      <a:cubicBezTo>
                        <a:pt x="35" y="24"/>
                        <a:pt x="35" y="24"/>
                        <a:pt x="35" y="24"/>
                      </a:cubicBezTo>
                      <a:cubicBezTo>
                        <a:pt x="43" y="24"/>
                        <a:pt x="43" y="24"/>
                        <a:pt x="43" y="24"/>
                      </a:cubicBezTo>
                      <a:cubicBezTo>
                        <a:pt x="77" y="24"/>
                        <a:pt x="77" y="24"/>
                        <a:pt x="77" y="24"/>
                      </a:cubicBezTo>
                      <a:cubicBezTo>
                        <a:pt x="94" y="24"/>
                        <a:pt x="94" y="24"/>
                        <a:pt x="94" y="24"/>
                      </a:cubicBezTo>
                      <a:cubicBezTo>
                        <a:pt x="96" y="24"/>
                        <a:pt x="99" y="27"/>
                        <a:pt x="99" y="29"/>
                      </a:cubicBezTo>
                      <a:lnTo>
                        <a:pt x="99" y="7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defPPr>
                    <a:defRPr lang="en-US"/>
                  </a:defPPr>
                  <a:lvl1pPr marL="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74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3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2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淘宝店chenying0907 30">
                  <a:extLst>
                    <a:ext uri="{FF2B5EF4-FFF2-40B4-BE49-F238E27FC236}">
                      <a16:creationId xmlns:a16="http://schemas.microsoft.com/office/drawing/2014/main" xmlns="" id="{4B931B6B-10DA-4AA4-9F76-A35C39716CB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93" y="83"/>
                  <a:ext cx="74" cy="74"/>
                </a:xfrm>
                <a:custGeom>
                  <a:avLst/>
                  <a:gdLst>
                    <a:gd name="T0" fmla="*/ 17 w 34"/>
                    <a:gd name="T1" fmla="*/ 0 h 34"/>
                    <a:gd name="T2" fmla="*/ 0 w 34"/>
                    <a:gd name="T3" fmla="*/ 17 h 34"/>
                    <a:gd name="T4" fmla="*/ 17 w 34"/>
                    <a:gd name="T5" fmla="*/ 34 h 34"/>
                    <a:gd name="T6" fmla="*/ 34 w 34"/>
                    <a:gd name="T7" fmla="*/ 17 h 34"/>
                    <a:gd name="T8" fmla="*/ 17 w 34"/>
                    <a:gd name="T9" fmla="*/ 0 h 34"/>
                    <a:gd name="T10" fmla="*/ 17 w 34"/>
                    <a:gd name="T11" fmla="*/ 25 h 34"/>
                    <a:gd name="T12" fmla="*/ 9 w 34"/>
                    <a:gd name="T13" fmla="*/ 17 h 34"/>
                    <a:gd name="T14" fmla="*/ 17 w 34"/>
                    <a:gd name="T15" fmla="*/ 10 h 34"/>
                    <a:gd name="T16" fmla="*/ 25 w 34"/>
                    <a:gd name="T17" fmla="*/ 17 h 34"/>
                    <a:gd name="T18" fmla="*/ 17 w 34"/>
                    <a:gd name="T19" fmla="*/ 25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4" h="34">
                      <a:moveTo>
                        <a:pt x="17" y="0"/>
                      </a:moveTo>
                      <a:cubicBezTo>
                        <a:pt x="8" y="0"/>
                        <a:pt x="0" y="8"/>
                        <a:pt x="0" y="17"/>
                      </a:cubicBezTo>
                      <a:cubicBezTo>
                        <a:pt x="0" y="27"/>
                        <a:pt x="8" y="34"/>
                        <a:pt x="17" y="34"/>
                      </a:cubicBezTo>
                      <a:cubicBezTo>
                        <a:pt x="26" y="34"/>
                        <a:pt x="34" y="27"/>
                        <a:pt x="34" y="17"/>
                      </a:cubicBezTo>
                      <a:cubicBezTo>
                        <a:pt x="34" y="8"/>
                        <a:pt x="26" y="0"/>
                        <a:pt x="17" y="0"/>
                      </a:cubicBezTo>
                      <a:close/>
                      <a:moveTo>
                        <a:pt x="17" y="25"/>
                      </a:moveTo>
                      <a:cubicBezTo>
                        <a:pt x="13" y="25"/>
                        <a:pt x="9" y="21"/>
                        <a:pt x="9" y="17"/>
                      </a:cubicBezTo>
                      <a:cubicBezTo>
                        <a:pt x="9" y="13"/>
                        <a:pt x="13" y="10"/>
                        <a:pt x="17" y="10"/>
                      </a:cubicBezTo>
                      <a:cubicBezTo>
                        <a:pt x="21" y="10"/>
                        <a:pt x="25" y="13"/>
                        <a:pt x="25" y="17"/>
                      </a:cubicBezTo>
                      <a:cubicBezTo>
                        <a:pt x="25" y="21"/>
                        <a:pt x="21" y="25"/>
                        <a:pt x="17" y="2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defPPr>
                    <a:defRPr lang="en-US"/>
                  </a:defPPr>
                  <a:lvl1pPr marL="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74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3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2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xmlns="" id="{03B81E76-1FE8-45DE-BFAC-21C4828B824F}"/>
                </a:ext>
              </a:extLst>
            </p:cNvPr>
            <p:cNvGrpSpPr/>
            <p:nvPr/>
          </p:nvGrpSpPr>
          <p:grpSpPr>
            <a:xfrm>
              <a:off x="7736809" y="2724299"/>
              <a:ext cx="3710361" cy="712297"/>
              <a:chOff x="7823548" y="1701822"/>
              <a:chExt cx="3710361" cy="712297"/>
            </a:xfrm>
          </p:grpSpPr>
          <p:sp>
            <p:nvSpPr>
              <p:cNvPr id="55" name="PA_淘宝店chenying0907 35">
                <a:extLst>
                  <a:ext uri="{FF2B5EF4-FFF2-40B4-BE49-F238E27FC236}">
                    <a16:creationId xmlns:a16="http://schemas.microsoft.com/office/drawing/2014/main" xmlns="" id="{C20ED684-572C-428A-B938-9668CBE602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54721" y="1701822"/>
                <a:ext cx="3032558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600" b="1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PUT YOU TITLE HERE</a:t>
                </a:r>
              </a:p>
            </p:txBody>
          </p:sp>
          <p:sp>
            <p:nvSpPr>
              <p:cNvPr id="56" name="矩形 55">
                <a:extLst>
                  <a:ext uri="{FF2B5EF4-FFF2-40B4-BE49-F238E27FC236}">
                    <a16:creationId xmlns:a16="http://schemas.microsoft.com/office/drawing/2014/main" xmlns="" id="{CCAD63E8-7C7F-4198-97BF-91676CFF0571}"/>
                  </a:ext>
                </a:extLst>
              </p:cNvPr>
              <p:cNvSpPr/>
              <p:nvPr/>
            </p:nvSpPr>
            <p:spPr>
              <a:xfrm>
                <a:off x="7823548" y="1952454"/>
                <a:ext cx="3710361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And we got it cooking like a one-eyed stove. And we got it cooking like a one-eyed stove.</a:t>
                </a:r>
              </a:p>
            </p:txBody>
          </p:sp>
        </p:grp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xmlns="" id="{55AAE1A3-9868-411E-A83F-A3008ECA5254}"/>
              </a:ext>
            </a:extLst>
          </p:cNvPr>
          <p:cNvGrpSpPr/>
          <p:nvPr/>
        </p:nvGrpSpPr>
        <p:grpSpPr>
          <a:xfrm>
            <a:off x="7016664" y="3884032"/>
            <a:ext cx="4430506" cy="712297"/>
            <a:chOff x="7016664" y="3746776"/>
            <a:chExt cx="4430506" cy="712297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C2278B0D-B47E-43B4-B309-0E95FAC3DDF0}"/>
                </a:ext>
              </a:extLst>
            </p:cNvPr>
            <p:cNvGrpSpPr/>
            <p:nvPr/>
          </p:nvGrpSpPr>
          <p:grpSpPr>
            <a:xfrm>
              <a:off x="7016664" y="3791522"/>
              <a:ext cx="622612" cy="622804"/>
              <a:chOff x="7016664" y="3737521"/>
              <a:chExt cx="622612" cy="622804"/>
            </a:xfrm>
          </p:grpSpPr>
          <p:sp>
            <p:nvSpPr>
              <p:cNvPr id="29" name="PA_椭圆 33">
                <a:extLst>
                  <a:ext uri="{FF2B5EF4-FFF2-40B4-BE49-F238E27FC236}">
                    <a16:creationId xmlns:a16="http://schemas.microsoft.com/office/drawing/2014/main" xmlns="" id="{AE26A7BD-24D6-4164-9027-CA76ACC03E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6664" y="3737521"/>
                <a:ext cx="622612" cy="622804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  <a:effectLst>
                <a:outerShdw blurRad="190500" dist="63500" dir="3300000" algn="tl" rotWithShape="0">
                  <a:schemeClr val="tx1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000">
                  <a:cs typeface="+mn-ea"/>
                  <a:sym typeface="+mn-lt"/>
                </a:endParaRPr>
              </a:p>
            </p:txBody>
          </p:sp>
          <p:grpSp>
            <p:nvGrpSpPr>
              <p:cNvPr id="34" name="PA_淘宝店chenying0907 25">
                <a:extLst>
                  <a:ext uri="{FF2B5EF4-FFF2-40B4-BE49-F238E27FC236}">
                    <a16:creationId xmlns:a16="http://schemas.microsoft.com/office/drawing/2014/main" xmlns="" id="{E0DAE62F-164B-4C2C-BD9E-7EC972BE7153}"/>
                  </a:ext>
                </a:extLst>
              </p:cNvPr>
              <p:cNvGrpSpPr/>
              <p:nvPr/>
            </p:nvGrpSpPr>
            <p:grpSpPr bwMode="auto">
              <a:xfrm>
                <a:off x="7168001" y="3884198"/>
                <a:ext cx="319939" cy="329451"/>
                <a:chOff x="0" y="0"/>
                <a:chExt cx="232" cy="236"/>
              </a:xfrm>
            </p:grpSpPr>
            <p:sp>
              <p:nvSpPr>
                <p:cNvPr id="42" name="淘宝店chenying0907 26">
                  <a:extLst>
                    <a:ext uri="{FF2B5EF4-FFF2-40B4-BE49-F238E27FC236}">
                      <a16:creationId xmlns:a16="http://schemas.microsoft.com/office/drawing/2014/main" xmlns="" id="{1CCF18C4-6EE7-42EC-8DEE-0C13C8AE10CF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232" cy="168"/>
                </a:xfrm>
                <a:custGeom>
                  <a:avLst/>
                  <a:gdLst>
                    <a:gd name="T0" fmla="*/ 82 w 106"/>
                    <a:gd name="T1" fmla="*/ 28 h 77"/>
                    <a:gd name="T2" fmla="*/ 77 w 106"/>
                    <a:gd name="T3" fmla="*/ 29 h 77"/>
                    <a:gd name="T4" fmla="*/ 77 w 106"/>
                    <a:gd name="T5" fmla="*/ 27 h 77"/>
                    <a:gd name="T6" fmla="*/ 50 w 106"/>
                    <a:gd name="T7" fmla="*/ 0 h 77"/>
                    <a:gd name="T8" fmla="*/ 25 w 106"/>
                    <a:gd name="T9" fmla="*/ 22 h 77"/>
                    <a:gd name="T10" fmla="*/ 17 w 106"/>
                    <a:gd name="T11" fmla="*/ 23 h 77"/>
                    <a:gd name="T12" fmla="*/ 17 w 106"/>
                    <a:gd name="T13" fmla="*/ 23 h 77"/>
                    <a:gd name="T14" fmla="*/ 6 w 106"/>
                    <a:gd name="T15" fmla="*/ 39 h 77"/>
                    <a:gd name="T16" fmla="*/ 8 w 106"/>
                    <a:gd name="T17" fmla="*/ 46 h 77"/>
                    <a:gd name="T18" fmla="*/ 0 w 106"/>
                    <a:gd name="T19" fmla="*/ 60 h 77"/>
                    <a:gd name="T20" fmla="*/ 17 w 106"/>
                    <a:gd name="T21" fmla="*/ 77 h 77"/>
                    <a:gd name="T22" fmla="*/ 35 w 106"/>
                    <a:gd name="T23" fmla="*/ 77 h 77"/>
                    <a:gd name="T24" fmla="*/ 39 w 106"/>
                    <a:gd name="T25" fmla="*/ 73 h 77"/>
                    <a:gd name="T26" fmla="*/ 35 w 106"/>
                    <a:gd name="T27" fmla="*/ 68 h 77"/>
                    <a:gd name="T28" fmla="*/ 17 w 106"/>
                    <a:gd name="T29" fmla="*/ 68 h 77"/>
                    <a:gd name="T30" fmla="*/ 9 w 106"/>
                    <a:gd name="T31" fmla="*/ 60 h 77"/>
                    <a:gd name="T32" fmla="*/ 16 w 106"/>
                    <a:gd name="T33" fmla="*/ 53 h 77"/>
                    <a:gd name="T34" fmla="*/ 20 w 106"/>
                    <a:gd name="T35" fmla="*/ 50 h 77"/>
                    <a:gd name="T36" fmla="*/ 18 w 106"/>
                    <a:gd name="T37" fmla="*/ 45 h 77"/>
                    <a:gd name="T38" fmla="*/ 15 w 106"/>
                    <a:gd name="T39" fmla="*/ 39 h 77"/>
                    <a:gd name="T40" fmla="*/ 20 w 106"/>
                    <a:gd name="T41" fmla="*/ 32 h 77"/>
                    <a:gd name="T42" fmla="*/ 20 w 106"/>
                    <a:gd name="T43" fmla="*/ 32 h 77"/>
                    <a:gd name="T44" fmla="*/ 27 w 106"/>
                    <a:gd name="T45" fmla="*/ 32 h 77"/>
                    <a:gd name="T46" fmla="*/ 31 w 106"/>
                    <a:gd name="T47" fmla="*/ 32 h 77"/>
                    <a:gd name="T48" fmla="*/ 34 w 106"/>
                    <a:gd name="T49" fmla="*/ 28 h 77"/>
                    <a:gd name="T50" fmla="*/ 33 w 106"/>
                    <a:gd name="T51" fmla="*/ 27 h 77"/>
                    <a:gd name="T52" fmla="*/ 33 w 106"/>
                    <a:gd name="T53" fmla="*/ 27 h 77"/>
                    <a:gd name="T54" fmla="*/ 50 w 106"/>
                    <a:gd name="T55" fmla="*/ 9 h 77"/>
                    <a:gd name="T56" fmla="*/ 67 w 106"/>
                    <a:gd name="T57" fmla="*/ 27 h 77"/>
                    <a:gd name="T58" fmla="*/ 65 w 106"/>
                    <a:gd name="T59" fmla="*/ 35 h 77"/>
                    <a:gd name="T60" fmla="*/ 66 w 106"/>
                    <a:gd name="T61" fmla="*/ 41 h 77"/>
                    <a:gd name="T62" fmla="*/ 72 w 106"/>
                    <a:gd name="T63" fmla="*/ 41 h 77"/>
                    <a:gd name="T64" fmla="*/ 82 w 106"/>
                    <a:gd name="T65" fmla="*/ 38 h 77"/>
                    <a:gd name="T66" fmla="*/ 97 w 106"/>
                    <a:gd name="T67" fmla="*/ 53 h 77"/>
                    <a:gd name="T68" fmla="*/ 82 w 106"/>
                    <a:gd name="T69" fmla="*/ 68 h 77"/>
                    <a:gd name="T70" fmla="*/ 71 w 106"/>
                    <a:gd name="T71" fmla="*/ 68 h 77"/>
                    <a:gd name="T72" fmla="*/ 67 w 106"/>
                    <a:gd name="T73" fmla="*/ 73 h 77"/>
                    <a:gd name="T74" fmla="*/ 71 w 106"/>
                    <a:gd name="T75" fmla="*/ 77 h 77"/>
                    <a:gd name="T76" fmla="*/ 82 w 106"/>
                    <a:gd name="T77" fmla="*/ 77 h 77"/>
                    <a:gd name="T78" fmla="*/ 106 w 106"/>
                    <a:gd name="T79" fmla="*/ 53 h 77"/>
                    <a:gd name="T80" fmla="*/ 82 w 106"/>
                    <a:gd name="T81" fmla="*/ 28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06" h="77">
                      <a:moveTo>
                        <a:pt x="82" y="28"/>
                      </a:moveTo>
                      <a:cubicBezTo>
                        <a:pt x="80" y="28"/>
                        <a:pt x="78" y="29"/>
                        <a:pt x="77" y="29"/>
                      </a:cubicBezTo>
                      <a:cubicBezTo>
                        <a:pt x="77" y="28"/>
                        <a:pt x="77" y="27"/>
                        <a:pt x="77" y="27"/>
                      </a:cubicBezTo>
                      <a:cubicBezTo>
                        <a:pt x="77" y="12"/>
                        <a:pt x="65" y="0"/>
                        <a:pt x="50" y="0"/>
                      </a:cubicBezTo>
                      <a:cubicBezTo>
                        <a:pt x="37" y="0"/>
                        <a:pt x="27" y="10"/>
                        <a:pt x="25" y="22"/>
                      </a:cubicBezTo>
                      <a:cubicBezTo>
                        <a:pt x="22" y="22"/>
                        <a:pt x="19" y="22"/>
                        <a:pt x="17" y="23"/>
                      </a:cubicBezTo>
                      <a:cubicBezTo>
                        <a:pt x="17" y="23"/>
                        <a:pt x="17" y="23"/>
                        <a:pt x="17" y="23"/>
                      </a:cubicBezTo>
                      <a:cubicBezTo>
                        <a:pt x="10" y="26"/>
                        <a:pt x="6" y="32"/>
                        <a:pt x="6" y="39"/>
                      </a:cubicBezTo>
                      <a:cubicBezTo>
                        <a:pt x="6" y="41"/>
                        <a:pt x="7" y="44"/>
                        <a:pt x="8" y="46"/>
                      </a:cubicBezTo>
                      <a:cubicBezTo>
                        <a:pt x="3" y="49"/>
                        <a:pt x="0" y="55"/>
                        <a:pt x="0" y="60"/>
                      </a:cubicBezTo>
                      <a:cubicBezTo>
                        <a:pt x="0" y="70"/>
                        <a:pt x="8" y="77"/>
                        <a:pt x="17" y="77"/>
                      </a:cubicBezTo>
                      <a:cubicBezTo>
                        <a:pt x="35" y="77"/>
                        <a:pt x="35" y="77"/>
                        <a:pt x="35" y="77"/>
                      </a:cubicBezTo>
                      <a:cubicBezTo>
                        <a:pt x="37" y="77"/>
                        <a:pt x="39" y="75"/>
                        <a:pt x="39" y="73"/>
                      </a:cubicBezTo>
                      <a:cubicBezTo>
                        <a:pt x="39" y="70"/>
                        <a:pt x="37" y="68"/>
                        <a:pt x="35" y="68"/>
                      </a:cubicBezTo>
                      <a:cubicBezTo>
                        <a:pt x="17" y="68"/>
                        <a:pt x="17" y="68"/>
                        <a:pt x="17" y="68"/>
                      </a:cubicBezTo>
                      <a:cubicBezTo>
                        <a:pt x="13" y="68"/>
                        <a:pt x="9" y="65"/>
                        <a:pt x="9" y="60"/>
                      </a:cubicBezTo>
                      <a:cubicBezTo>
                        <a:pt x="9" y="57"/>
                        <a:pt x="12" y="53"/>
                        <a:pt x="16" y="53"/>
                      </a:cubicBezTo>
                      <a:cubicBezTo>
                        <a:pt x="18" y="53"/>
                        <a:pt x="19" y="51"/>
                        <a:pt x="20" y="50"/>
                      </a:cubicBezTo>
                      <a:cubicBezTo>
                        <a:pt x="20" y="48"/>
                        <a:pt x="20" y="46"/>
                        <a:pt x="18" y="45"/>
                      </a:cubicBezTo>
                      <a:cubicBezTo>
                        <a:pt x="16" y="43"/>
                        <a:pt x="15" y="41"/>
                        <a:pt x="15" y="39"/>
                      </a:cubicBezTo>
                      <a:cubicBezTo>
                        <a:pt x="15" y="36"/>
                        <a:pt x="17" y="33"/>
                        <a:pt x="20" y="32"/>
                      </a:cubicBezTo>
                      <a:cubicBezTo>
                        <a:pt x="20" y="32"/>
                        <a:pt x="20" y="32"/>
                        <a:pt x="20" y="32"/>
                      </a:cubicBezTo>
                      <a:cubicBezTo>
                        <a:pt x="22" y="31"/>
                        <a:pt x="25" y="31"/>
                        <a:pt x="27" y="32"/>
                      </a:cubicBezTo>
                      <a:cubicBezTo>
                        <a:pt x="28" y="33"/>
                        <a:pt x="30" y="33"/>
                        <a:pt x="31" y="32"/>
                      </a:cubicBezTo>
                      <a:cubicBezTo>
                        <a:pt x="33" y="31"/>
                        <a:pt x="34" y="30"/>
                        <a:pt x="34" y="28"/>
                      </a:cubicBezTo>
                      <a:cubicBezTo>
                        <a:pt x="33" y="28"/>
                        <a:pt x="33" y="27"/>
                        <a:pt x="33" y="27"/>
                      </a:cubicBezTo>
                      <a:cubicBezTo>
                        <a:pt x="33" y="27"/>
                        <a:pt x="33" y="27"/>
                        <a:pt x="33" y="27"/>
                      </a:cubicBezTo>
                      <a:cubicBezTo>
                        <a:pt x="33" y="17"/>
                        <a:pt x="41" y="9"/>
                        <a:pt x="50" y="9"/>
                      </a:cubicBezTo>
                      <a:cubicBezTo>
                        <a:pt x="60" y="9"/>
                        <a:pt x="67" y="17"/>
                        <a:pt x="67" y="27"/>
                      </a:cubicBezTo>
                      <a:cubicBezTo>
                        <a:pt x="67" y="30"/>
                        <a:pt x="67" y="33"/>
                        <a:pt x="65" y="35"/>
                      </a:cubicBezTo>
                      <a:cubicBezTo>
                        <a:pt x="64" y="37"/>
                        <a:pt x="64" y="40"/>
                        <a:pt x="66" y="41"/>
                      </a:cubicBezTo>
                      <a:cubicBezTo>
                        <a:pt x="68" y="43"/>
                        <a:pt x="70" y="43"/>
                        <a:pt x="72" y="41"/>
                      </a:cubicBezTo>
                      <a:cubicBezTo>
                        <a:pt x="74" y="40"/>
                        <a:pt x="77" y="38"/>
                        <a:pt x="82" y="38"/>
                      </a:cubicBezTo>
                      <a:cubicBezTo>
                        <a:pt x="90" y="38"/>
                        <a:pt x="97" y="44"/>
                        <a:pt x="97" y="53"/>
                      </a:cubicBezTo>
                      <a:cubicBezTo>
                        <a:pt x="97" y="61"/>
                        <a:pt x="90" y="68"/>
                        <a:pt x="82" y="68"/>
                      </a:cubicBezTo>
                      <a:cubicBezTo>
                        <a:pt x="71" y="68"/>
                        <a:pt x="71" y="68"/>
                        <a:pt x="71" y="68"/>
                      </a:cubicBezTo>
                      <a:cubicBezTo>
                        <a:pt x="69" y="68"/>
                        <a:pt x="67" y="70"/>
                        <a:pt x="67" y="73"/>
                      </a:cubicBezTo>
                      <a:cubicBezTo>
                        <a:pt x="67" y="75"/>
                        <a:pt x="69" y="77"/>
                        <a:pt x="71" y="77"/>
                      </a:cubicBezTo>
                      <a:cubicBezTo>
                        <a:pt x="82" y="77"/>
                        <a:pt x="82" y="77"/>
                        <a:pt x="82" y="77"/>
                      </a:cubicBezTo>
                      <a:cubicBezTo>
                        <a:pt x="95" y="77"/>
                        <a:pt x="106" y="66"/>
                        <a:pt x="106" y="53"/>
                      </a:cubicBezTo>
                      <a:cubicBezTo>
                        <a:pt x="106" y="39"/>
                        <a:pt x="95" y="28"/>
                        <a:pt x="82" y="2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defPPr>
                    <a:defRPr lang="en-US"/>
                  </a:defPPr>
                  <a:lvl1pPr marL="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74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3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2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淘宝店chenying0907 27">
                  <a:extLst>
                    <a:ext uri="{FF2B5EF4-FFF2-40B4-BE49-F238E27FC236}">
                      <a16:creationId xmlns:a16="http://schemas.microsoft.com/office/drawing/2014/main" xmlns="" id="{9E27206A-F443-46CA-88C2-C0385B16EB38}"/>
                    </a:ext>
                  </a:extLst>
                </p:cNvPr>
                <p:cNvSpPr/>
                <p:nvPr/>
              </p:nvSpPr>
              <p:spPr bwMode="auto">
                <a:xfrm>
                  <a:off x="70" y="94"/>
                  <a:ext cx="92" cy="142"/>
                </a:xfrm>
                <a:custGeom>
                  <a:avLst/>
                  <a:gdLst>
                    <a:gd name="T0" fmla="*/ 33 w 42"/>
                    <a:gd name="T1" fmla="*/ 41 h 65"/>
                    <a:gd name="T2" fmla="*/ 26 w 42"/>
                    <a:gd name="T3" fmla="*/ 49 h 65"/>
                    <a:gd name="T4" fmla="*/ 26 w 42"/>
                    <a:gd name="T5" fmla="*/ 5 h 65"/>
                    <a:gd name="T6" fmla="*/ 21 w 42"/>
                    <a:gd name="T7" fmla="*/ 0 h 65"/>
                    <a:gd name="T8" fmla="*/ 16 w 42"/>
                    <a:gd name="T9" fmla="*/ 5 h 65"/>
                    <a:gd name="T10" fmla="*/ 16 w 42"/>
                    <a:gd name="T11" fmla="*/ 49 h 65"/>
                    <a:gd name="T12" fmla="*/ 9 w 42"/>
                    <a:gd name="T13" fmla="*/ 41 h 65"/>
                    <a:gd name="T14" fmla="*/ 2 w 42"/>
                    <a:gd name="T15" fmla="*/ 41 h 65"/>
                    <a:gd name="T16" fmla="*/ 2 w 42"/>
                    <a:gd name="T17" fmla="*/ 48 h 65"/>
                    <a:gd name="T18" fmla="*/ 18 w 42"/>
                    <a:gd name="T19" fmla="*/ 63 h 65"/>
                    <a:gd name="T20" fmla="*/ 21 w 42"/>
                    <a:gd name="T21" fmla="*/ 65 h 65"/>
                    <a:gd name="T22" fmla="*/ 24 w 42"/>
                    <a:gd name="T23" fmla="*/ 63 h 65"/>
                    <a:gd name="T24" fmla="*/ 40 w 42"/>
                    <a:gd name="T25" fmla="*/ 48 h 65"/>
                    <a:gd name="T26" fmla="*/ 40 w 42"/>
                    <a:gd name="T27" fmla="*/ 41 h 65"/>
                    <a:gd name="T28" fmla="*/ 33 w 42"/>
                    <a:gd name="T29" fmla="*/ 41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2" h="65">
                      <a:moveTo>
                        <a:pt x="33" y="41"/>
                      </a:moveTo>
                      <a:cubicBezTo>
                        <a:pt x="26" y="49"/>
                        <a:pt x="26" y="49"/>
                        <a:pt x="26" y="49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3"/>
                        <a:pt x="24" y="0"/>
                        <a:pt x="21" y="0"/>
                      </a:cubicBezTo>
                      <a:cubicBezTo>
                        <a:pt x="18" y="0"/>
                        <a:pt x="16" y="3"/>
                        <a:pt x="16" y="5"/>
                      </a:cubicBezTo>
                      <a:cubicBezTo>
                        <a:pt x="16" y="49"/>
                        <a:pt x="16" y="49"/>
                        <a:pt x="16" y="49"/>
                      </a:cubicBezTo>
                      <a:cubicBezTo>
                        <a:pt x="9" y="41"/>
                        <a:pt x="9" y="41"/>
                        <a:pt x="9" y="41"/>
                      </a:cubicBezTo>
                      <a:cubicBezTo>
                        <a:pt x="7" y="39"/>
                        <a:pt x="4" y="39"/>
                        <a:pt x="2" y="41"/>
                      </a:cubicBezTo>
                      <a:cubicBezTo>
                        <a:pt x="0" y="43"/>
                        <a:pt x="0" y="46"/>
                        <a:pt x="2" y="48"/>
                      </a:cubicBezTo>
                      <a:cubicBezTo>
                        <a:pt x="18" y="63"/>
                        <a:pt x="18" y="63"/>
                        <a:pt x="18" y="63"/>
                      </a:cubicBezTo>
                      <a:cubicBezTo>
                        <a:pt x="19" y="64"/>
                        <a:pt x="20" y="65"/>
                        <a:pt x="21" y="65"/>
                      </a:cubicBezTo>
                      <a:cubicBezTo>
                        <a:pt x="22" y="65"/>
                        <a:pt x="23" y="64"/>
                        <a:pt x="24" y="63"/>
                      </a:cubicBezTo>
                      <a:cubicBezTo>
                        <a:pt x="40" y="48"/>
                        <a:pt x="40" y="48"/>
                        <a:pt x="40" y="48"/>
                      </a:cubicBezTo>
                      <a:cubicBezTo>
                        <a:pt x="42" y="46"/>
                        <a:pt x="42" y="43"/>
                        <a:pt x="40" y="41"/>
                      </a:cubicBezTo>
                      <a:cubicBezTo>
                        <a:pt x="38" y="39"/>
                        <a:pt x="35" y="39"/>
                        <a:pt x="33" y="4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defPPr>
                    <a:defRPr lang="en-US"/>
                  </a:defPPr>
                  <a:lvl1pPr marL="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74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3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2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xmlns="" id="{2CB65772-F460-49C9-9932-A2043F331E68}"/>
                </a:ext>
              </a:extLst>
            </p:cNvPr>
            <p:cNvGrpSpPr/>
            <p:nvPr/>
          </p:nvGrpSpPr>
          <p:grpSpPr>
            <a:xfrm>
              <a:off x="7736809" y="3746776"/>
              <a:ext cx="3710361" cy="712297"/>
              <a:chOff x="7823548" y="1701822"/>
              <a:chExt cx="3710361" cy="712297"/>
            </a:xfrm>
          </p:grpSpPr>
          <p:sp>
            <p:nvSpPr>
              <p:cNvPr id="58" name="PA_淘宝店chenying0907 35">
                <a:extLst>
                  <a:ext uri="{FF2B5EF4-FFF2-40B4-BE49-F238E27FC236}">
                    <a16:creationId xmlns:a16="http://schemas.microsoft.com/office/drawing/2014/main" xmlns="" id="{3CA981A2-E5EB-4924-8AA3-AD7846FE09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54721" y="1701822"/>
                <a:ext cx="3032558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600" b="1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PUT YOU TITLE HERE</a:t>
                </a:r>
              </a:p>
            </p:txBody>
          </p:sp>
          <p:sp>
            <p:nvSpPr>
              <p:cNvPr id="59" name="矩形 58">
                <a:extLst>
                  <a:ext uri="{FF2B5EF4-FFF2-40B4-BE49-F238E27FC236}">
                    <a16:creationId xmlns:a16="http://schemas.microsoft.com/office/drawing/2014/main" xmlns="" id="{E1EC8F22-5495-4890-B9BB-A33C052BC351}"/>
                  </a:ext>
                </a:extLst>
              </p:cNvPr>
              <p:cNvSpPr/>
              <p:nvPr/>
            </p:nvSpPr>
            <p:spPr>
              <a:xfrm>
                <a:off x="7823548" y="1952454"/>
                <a:ext cx="3710361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And we got it cooking like a one-eyed stove. And we got it cooking like a one-eyed stove.</a:t>
                </a:r>
              </a:p>
            </p:txBody>
          </p:sp>
        </p:grp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4A78006D-5316-4C84-B611-EFE1267C7F10}"/>
              </a:ext>
            </a:extLst>
          </p:cNvPr>
          <p:cNvGrpSpPr/>
          <p:nvPr/>
        </p:nvGrpSpPr>
        <p:grpSpPr>
          <a:xfrm>
            <a:off x="7016664" y="4975138"/>
            <a:ext cx="4430506" cy="712297"/>
            <a:chOff x="7016664" y="4975138"/>
            <a:chExt cx="4430506" cy="712297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FD080CFE-89FB-4587-B823-C4E06D92D0B2}"/>
                </a:ext>
              </a:extLst>
            </p:cNvPr>
            <p:cNvGrpSpPr/>
            <p:nvPr/>
          </p:nvGrpSpPr>
          <p:grpSpPr>
            <a:xfrm>
              <a:off x="7016664" y="5019884"/>
              <a:ext cx="622612" cy="622804"/>
              <a:chOff x="7016664" y="4739769"/>
              <a:chExt cx="622612" cy="622804"/>
            </a:xfrm>
          </p:grpSpPr>
          <p:sp>
            <p:nvSpPr>
              <p:cNvPr id="30" name="PA_椭圆 34">
                <a:extLst>
                  <a:ext uri="{FF2B5EF4-FFF2-40B4-BE49-F238E27FC236}">
                    <a16:creationId xmlns:a16="http://schemas.microsoft.com/office/drawing/2014/main" xmlns="" id="{60AA21E9-DF23-494C-99A1-6822E5EC02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6664" y="4739769"/>
                <a:ext cx="622612" cy="622804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  <a:effectLst>
                <a:outerShdw blurRad="190500" dist="63500" dir="3300000" algn="tl" rotWithShape="0">
                  <a:schemeClr val="tx1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000">
                  <a:cs typeface="+mn-ea"/>
                  <a:sym typeface="+mn-lt"/>
                </a:endParaRPr>
              </a:p>
            </p:txBody>
          </p:sp>
          <p:grpSp>
            <p:nvGrpSpPr>
              <p:cNvPr id="33" name="PA_淘宝店chenying0907 22">
                <a:extLst>
                  <a:ext uri="{FF2B5EF4-FFF2-40B4-BE49-F238E27FC236}">
                    <a16:creationId xmlns:a16="http://schemas.microsoft.com/office/drawing/2014/main" xmlns="" id="{5FA63D8F-96ED-4A53-B902-7D0954357D94}"/>
                  </a:ext>
                </a:extLst>
              </p:cNvPr>
              <p:cNvGrpSpPr/>
              <p:nvPr/>
            </p:nvGrpSpPr>
            <p:grpSpPr bwMode="auto">
              <a:xfrm>
                <a:off x="7165648" y="4886446"/>
                <a:ext cx="324644" cy="329451"/>
                <a:chOff x="0" y="0"/>
                <a:chExt cx="233" cy="236"/>
              </a:xfrm>
            </p:grpSpPr>
            <p:sp>
              <p:nvSpPr>
                <p:cNvPr id="44" name="淘宝店chenying0907 23">
                  <a:extLst>
                    <a:ext uri="{FF2B5EF4-FFF2-40B4-BE49-F238E27FC236}">
                      <a16:creationId xmlns:a16="http://schemas.microsoft.com/office/drawing/2014/main" xmlns="" id="{B999E309-9D7C-415C-868D-83A98D6027B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0" y="0"/>
                  <a:ext cx="233" cy="236"/>
                </a:xfrm>
                <a:custGeom>
                  <a:avLst/>
                  <a:gdLst>
                    <a:gd name="T0" fmla="*/ 103 w 107"/>
                    <a:gd name="T1" fmla="*/ 42 h 108"/>
                    <a:gd name="T2" fmla="*/ 93 w 107"/>
                    <a:gd name="T3" fmla="*/ 35 h 108"/>
                    <a:gd name="T4" fmla="*/ 97 w 107"/>
                    <a:gd name="T5" fmla="*/ 22 h 108"/>
                    <a:gd name="T6" fmla="*/ 80 w 107"/>
                    <a:gd name="T7" fmla="*/ 10 h 108"/>
                    <a:gd name="T8" fmla="*/ 68 w 107"/>
                    <a:gd name="T9" fmla="*/ 12 h 108"/>
                    <a:gd name="T10" fmla="*/ 62 w 107"/>
                    <a:gd name="T11" fmla="*/ 1 h 108"/>
                    <a:gd name="T12" fmla="*/ 42 w 107"/>
                    <a:gd name="T13" fmla="*/ 4 h 108"/>
                    <a:gd name="T14" fmla="*/ 34 w 107"/>
                    <a:gd name="T15" fmla="*/ 14 h 108"/>
                    <a:gd name="T16" fmla="*/ 22 w 107"/>
                    <a:gd name="T17" fmla="*/ 11 h 108"/>
                    <a:gd name="T18" fmla="*/ 10 w 107"/>
                    <a:gd name="T19" fmla="*/ 27 h 108"/>
                    <a:gd name="T20" fmla="*/ 12 w 107"/>
                    <a:gd name="T21" fmla="*/ 39 h 108"/>
                    <a:gd name="T22" fmla="*/ 0 w 107"/>
                    <a:gd name="T23" fmla="*/ 46 h 108"/>
                    <a:gd name="T24" fmla="*/ 0 w 107"/>
                    <a:gd name="T25" fmla="*/ 62 h 108"/>
                    <a:gd name="T26" fmla="*/ 12 w 107"/>
                    <a:gd name="T27" fmla="*/ 69 h 108"/>
                    <a:gd name="T28" fmla="*/ 10 w 107"/>
                    <a:gd name="T29" fmla="*/ 81 h 108"/>
                    <a:gd name="T30" fmla="*/ 22 w 107"/>
                    <a:gd name="T31" fmla="*/ 97 h 108"/>
                    <a:gd name="T32" fmla="*/ 34 w 107"/>
                    <a:gd name="T33" fmla="*/ 94 h 108"/>
                    <a:gd name="T34" fmla="*/ 42 w 107"/>
                    <a:gd name="T35" fmla="*/ 104 h 108"/>
                    <a:gd name="T36" fmla="*/ 53 w 107"/>
                    <a:gd name="T37" fmla="*/ 108 h 108"/>
                    <a:gd name="T38" fmla="*/ 65 w 107"/>
                    <a:gd name="T39" fmla="*/ 104 h 108"/>
                    <a:gd name="T40" fmla="*/ 72 w 107"/>
                    <a:gd name="T41" fmla="*/ 94 h 108"/>
                    <a:gd name="T42" fmla="*/ 85 w 107"/>
                    <a:gd name="T43" fmla="*/ 97 h 108"/>
                    <a:gd name="T44" fmla="*/ 97 w 107"/>
                    <a:gd name="T45" fmla="*/ 81 h 108"/>
                    <a:gd name="T46" fmla="*/ 95 w 107"/>
                    <a:gd name="T47" fmla="*/ 69 h 108"/>
                    <a:gd name="T48" fmla="*/ 106 w 107"/>
                    <a:gd name="T49" fmla="*/ 62 h 108"/>
                    <a:gd name="T50" fmla="*/ 106 w 107"/>
                    <a:gd name="T51" fmla="*/ 46 h 108"/>
                    <a:gd name="T52" fmla="*/ 90 w 107"/>
                    <a:gd name="T53" fmla="*/ 61 h 108"/>
                    <a:gd name="T54" fmla="*/ 84 w 107"/>
                    <a:gd name="T55" fmla="*/ 71 h 108"/>
                    <a:gd name="T56" fmla="*/ 88 w 107"/>
                    <a:gd name="T57" fmla="*/ 82 h 108"/>
                    <a:gd name="T58" fmla="*/ 74 w 107"/>
                    <a:gd name="T59" fmla="*/ 84 h 108"/>
                    <a:gd name="T60" fmla="*/ 63 w 107"/>
                    <a:gd name="T61" fmla="*/ 87 h 108"/>
                    <a:gd name="T62" fmla="*/ 57 w 107"/>
                    <a:gd name="T63" fmla="*/ 98 h 108"/>
                    <a:gd name="T64" fmla="*/ 47 w 107"/>
                    <a:gd name="T65" fmla="*/ 90 h 108"/>
                    <a:gd name="T66" fmla="*/ 37 w 107"/>
                    <a:gd name="T67" fmla="*/ 85 h 108"/>
                    <a:gd name="T68" fmla="*/ 25 w 107"/>
                    <a:gd name="T69" fmla="*/ 88 h 108"/>
                    <a:gd name="T70" fmla="*/ 23 w 107"/>
                    <a:gd name="T71" fmla="*/ 75 h 108"/>
                    <a:gd name="T72" fmla="*/ 20 w 107"/>
                    <a:gd name="T73" fmla="*/ 64 h 108"/>
                    <a:gd name="T74" fmla="*/ 9 w 107"/>
                    <a:gd name="T75" fmla="*/ 58 h 108"/>
                    <a:gd name="T76" fmla="*/ 9 w 107"/>
                    <a:gd name="T77" fmla="*/ 50 h 108"/>
                    <a:gd name="T78" fmla="*/ 20 w 107"/>
                    <a:gd name="T79" fmla="*/ 44 h 108"/>
                    <a:gd name="T80" fmla="*/ 23 w 107"/>
                    <a:gd name="T81" fmla="*/ 33 h 108"/>
                    <a:gd name="T82" fmla="*/ 25 w 107"/>
                    <a:gd name="T83" fmla="*/ 20 h 108"/>
                    <a:gd name="T84" fmla="*/ 37 w 107"/>
                    <a:gd name="T85" fmla="*/ 23 h 108"/>
                    <a:gd name="T86" fmla="*/ 47 w 107"/>
                    <a:gd name="T87" fmla="*/ 18 h 108"/>
                    <a:gd name="T88" fmla="*/ 57 w 107"/>
                    <a:gd name="T89" fmla="*/ 10 h 108"/>
                    <a:gd name="T90" fmla="*/ 63 w 107"/>
                    <a:gd name="T91" fmla="*/ 21 h 108"/>
                    <a:gd name="T92" fmla="*/ 74 w 107"/>
                    <a:gd name="T93" fmla="*/ 23 h 108"/>
                    <a:gd name="T94" fmla="*/ 88 w 107"/>
                    <a:gd name="T95" fmla="*/ 26 h 108"/>
                    <a:gd name="T96" fmla="*/ 84 w 107"/>
                    <a:gd name="T97" fmla="*/ 37 h 108"/>
                    <a:gd name="T98" fmla="*/ 90 w 107"/>
                    <a:gd name="T99" fmla="*/ 47 h 108"/>
                    <a:gd name="T100" fmla="*/ 98 w 107"/>
                    <a:gd name="T101" fmla="*/ 54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07" h="108">
                      <a:moveTo>
                        <a:pt x="106" y="46"/>
                      </a:moveTo>
                      <a:cubicBezTo>
                        <a:pt x="106" y="44"/>
                        <a:pt x="105" y="43"/>
                        <a:pt x="103" y="42"/>
                      </a:cubicBezTo>
                      <a:cubicBezTo>
                        <a:pt x="95" y="39"/>
                        <a:pt x="95" y="39"/>
                        <a:pt x="95" y="39"/>
                      </a:cubicBezTo>
                      <a:cubicBezTo>
                        <a:pt x="94" y="38"/>
                        <a:pt x="94" y="36"/>
                        <a:pt x="93" y="35"/>
                      </a:cubicBezTo>
                      <a:cubicBezTo>
                        <a:pt x="97" y="27"/>
                        <a:pt x="97" y="27"/>
                        <a:pt x="97" y="27"/>
                      </a:cubicBezTo>
                      <a:cubicBezTo>
                        <a:pt x="98" y="25"/>
                        <a:pt x="98" y="24"/>
                        <a:pt x="97" y="22"/>
                      </a:cubicBezTo>
                      <a:cubicBezTo>
                        <a:pt x="93" y="18"/>
                        <a:pt x="89" y="14"/>
                        <a:pt x="85" y="11"/>
                      </a:cubicBezTo>
                      <a:cubicBezTo>
                        <a:pt x="84" y="10"/>
                        <a:pt x="82" y="10"/>
                        <a:pt x="80" y="10"/>
                      </a:cubicBezTo>
                      <a:cubicBezTo>
                        <a:pt x="72" y="14"/>
                        <a:pt x="72" y="14"/>
                        <a:pt x="72" y="14"/>
                      </a:cubicBezTo>
                      <a:cubicBezTo>
                        <a:pt x="71" y="14"/>
                        <a:pt x="70" y="13"/>
                        <a:pt x="68" y="12"/>
                      </a:cubicBezTo>
                      <a:cubicBezTo>
                        <a:pt x="65" y="4"/>
                        <a:pt x="65" y="4"/>
                        <a:pt x="65" y="4"/>
                      </a:cubicBezTo>
                      <a:cubicBezTo>
                        <a:pt x="65" y="2"/>
                        <a:pt x="63" y="1"/>
                        <a:pt x="62" y="1"/>
                      </a:cubicBezTo>
                      <a:cubicBezTo>
                        <a:pt x="56" y="0"/>
                        <a:pt x="51" y="0"/>
                        <a:pt x="45" y="1"/>
                      </a:cubicBezTo>
                      <a:cubicBezTo>
                        <a:pt x="44" y="1"/>
                        <a:pt x="42" y="2"/>
                        <a:pt x="42" y="4"/>
                      </a:cubicBezTo>
                      <a:cubicBezTo>
                        <a:pt x="39" y="12"/>
                        <a:pt x="39" y="12"/>
                        <a:pt x="39" y="12"/>
                      </a:cubicBezTo>
                      <a:cubicBezTo>
                        <a:pt x="37" y="13"/>
                        <a:pt x="36" y="14"/>
                        <a:pt x="34" y="14"/>
                      </a:cubicBezTo>
                      <a:cubicBezTo>
                        <a:pt x="26" y="10"/>
                        <a:pt x="26" y="10"/>
                        <a:pt x="26" y="10"/>
                      </a:cubicBezTo>
                      <a:cubicBezTo>
                        <a:pt x="25" y="10"/>
                        <a:pt x="23" y="10"/>
                        <a:pt x="22" y="11"/>
                      </a:cubicBezTo>
                      <a:cubicBezTo>
                        <a:pt x="17" y="14"/>
                        <a:pt x="13" y="18"/>
                        <a:pt x="10" y="22"/>
                      </a:cubicBezTo>
                      <a:cubicBezTo>
                        <a:pt x="9" y="24"/>
                        <a:pt x="9" y="25"/>
                        <a:pt x="10" y="27"/>
                      </a:cubicBezTo>
                      <a:cubicBezTo>
                        <a:pt x="14" y="35"/>
                        <a:pt x="14" y="35"/>
                        <a:pt x="14" y="35"/>
                      </a:cubicBezTo>
                      <a:cubicBezTo>
                        <a:pt x="13" y="36"/>
                        <a:pt x="12" y="38"/>
                        <a:pt x="12" y="39"/>
                      </a:cubicBezTo>
                      <a:cubicBezTo>
                        <a:pt x="3" y="42"/>
                        <a:pt x="3" y="42"/>
                        <a:pt x="3" y="42"/>
                      </a:cubicBezTo>
                      <a:cubicBezTo>
                        <a:pt x="2" y="43"/>
                        <a:pt x="1" y="44"/>
                        <a:pt x="0" y="46"/>
                      </a:cubicBezTo>
                      <a:cubicBezTo>
                        <a:pt x="0" y="49"/>
                        <a:pt x="0" y="51"/>
                        <a:pt x="0" y="54"/>
                      </a:cubicBezTo>
                      <a:cubicBezTo>
                        <a:pt x="0" y="56"/>
                        <a:pt x="0" y="59"/>
                        <a:pt x="0" y="62"/>
                      </a:cubicBezTo>
                      <a:cubicBezTo>
                        <a:pt x="1" y="64"/>
                        <a:pt x="2" y="65"/>
                        <a:pt x="3" y="66"/>
                      </a:cubicBezTo>
                      <a:cubicBezTo>
                        <a:pt x="12" y="69"/>
                        <a:pt x="12" y="69"/>
                        <a:pt x="12" y="69"/>
                      </a:cubicBezTo>
                      <a:cubicBezTo>
                        <a:pt x="12" y="70"/>
                        <a:pt x="13" y="72"/>
                        <a:pt x="14" y="73"/>
                      </a:cubicBezTo>
                      <a:cubicBezTo>
                        <a:pt x="10" y="81"/>
                        <a:pt x="10" y="81"/>
                        <a:pt x="10" y="81"/>
                      </a:cubicBezTo>
                      <a:cubicBezTo>
                        <a:pt x="9" y="82"/>
                        <a:pt x="9" y="84"/>
                        <a:pt x="10" y="86"/>
                      </a:cubicBezTo>
                      <a:cubicBezTo>
                        <a:pt x="13" y="90"/>
                        <a:pt x="17" y="94"/>
                        <a:pt x="22" y="97"/>
                      </a:cubicBezTo>
                      <a:cubicBezTo>
                        <a:pt x="23" y="98"/>
                        <a:pt x="25" y="98"/>
                        <a:pt x="26" y="98"/>
                      </a:cubicBezTo>
                      <a:cubicBezTo>
                        <a:pt x="34" y="94"/>
                        <a:pt x="34" y="94"/>
                        <a:pt x="34" y="94"/>
                      </a:cubicBezTo>
                      <a:cubicBezTo>
                        <a:pt x="36" y="94"/>
                        <a:pt x="37" y="95"/>
                        <a:pt x="39" y="95"/>
                      </a:cubicBezTo>
                      <a:cubicBezTo>
                        <a:pt x="42" y="104"/>
                        <a:pt x="42" y="104"/>
                        <a:pt x="42" y="104"/>
                      </a:cubicBezTo>
                      <a:cubicBezTo>
                        <a:pt x="42" y="106"/>
                        <a:pt x="44" y="107"/>
                        <a:pt x="45" y="107"/>
                      </a:cubicBezTo>
                      <a:cubicBezTo>
                        <a:pt x="48" y="107"/>
                        <a:pt x="51" y="108"/>
                        <a:pt x="53" y="108"/>
                      </a:cubicBezTo>
                      <a:cubicBezTo>
                        <a:pt x="56" y="108"/>
                        <a:pt x="59" y="107"/>
                        <a:pt x="62" y="107"/>
                      </a:cubicBezTo>
                      <a:cubicBezTo>
                        <a:pt x="63" y="107"/>
                        <a:pt x="65" y="106"/>
                        <a:pt x="65" y="104"/>
                      </a:cubicBezTo>
                      <a:cubicBezTo>
                        <a:pt x="68" y="95"/>
                        <a:pt x="68" y="95"/>
                        <a:pt x="68" y="95"/>
                      </a:cubicBezTo>
                      <a:cubicBezTo>
                        <a:pt x="70" y="95"/>
                        <a:pt x="71" y="94"/>
                        <a:pt x="72" y="94"/>
                      </a:cubicBezTo>
                      <a:cubicBezTo>
                        <a:pt x="80" y="98"/>
                        <a:pt x="80" y="98"/>
                        <a:pt x="80" y="98"/>
                      </a:cubicBezTo>
                      <a:cubicBezTo>
                        <a:pt x="82" y="98"/>
                        <a:pt x="84" y="98"/>
                        <a:pt x="85" y="97"/>
                      </a:cubicBezTo>
                      <a:cubicBezTo>
                        <a:pt x="89" y="94"/>
                        <a:pt x="93" y="90"/>
                        <a:pt x="97" y="86"/>
                      </a:cubicBezTo>
                      <a:cubicBezTo>
                        <a:pt x="98" y="84"/>
                        <a:pt x="98" y="82"/>
                        <a:pt x="97" y="81"/>
                      </a:cubicBezTo>
                      <a:cubicBezTo>
                        <a:pt x="93" y="73"/>
                        <a:pt x="93" y="73"/>
                        <a:pt x="93" y="73"/>
                      </a:cubicBezTo>
                      <a:cubicBezTo>
                        <a:pt x="94" y="72"/>
                        <a:pt x="94" y="70"/>
                        <a:pt x="95" y="69"/>
                      </a:cubicBezTo>
                      <a:cubicBezTo>
                        <a:pt x="103" y="66"/>
                        <a:pt x="103" y="66"/>
                        <a:pt x="103" y="66"/>
                      </a:cubicBezTo>
                      <a:cubicBezTo>
                        <a:pt x="105" y="65"/>
                        <a:pt x="106" y="64"/>
                        <a:pt x="106" y="62"/>
                      </a:cubicBezTo>
                      <a:cubicBezTo>
                        <a:pt x="107" y="59"/>
                        <a:pt x="107" y="56"/>
                        <a:pt x="107" y="54"/>
                      </a:cubicBezTo>
                      <a:cubicBezTo>
                        <a:pt x="107" y="51"/>
                        <a:pt x="107" y="49"/>
                        <a:pt x="106" y="46"/>
                      </a:cubicBezTo>
                      <a:close/>
                      <a:moveTo>
                        <a:pt x="98" y="58"/>
                      </a:moveTo>
                      <a:cubicBezTo>
                        <a:pt x="90" y="61"/>
                        <a:pt x="90" y="61"/>
                        <a:pt x="90" y="61"/>
                      </a:cubicBezTo>
                      <a:cubicBezTo>
                        <a:pt x="88" y="61"/>
                        <a:pt x="87" y="62"/>
                        <a:pt x="87" y="64"/>
                      </a:cubicBezTo>
                      <a:cubicBezTo>
                        <a:pt x="86" y="66"/>
                        <a:pt x="85" y="69"/>
                        <a:pt x="84" y="71"/>
                      </a:cubicBezTo>
                      <a:cubicBezTo>
                        <a:pt x="83" y="72"/>
                        <a:pt x="83" y="73"/>
                        <a:pt x="84" y="75"/>
                      </a:cubicBezTo>
                      <a:cubicBezTo>
                        <a:pt x="88" y="82"/>
                        <a:pt x="88" y="82"/>
                        <a:pt x="88" y="82"/>
                      </a:cubicBezTo>
                      <a:cubicBezTo>
                        <a:pt x="86" y="84"/>
                        <a:pt x="84" y="86"/>
                        <a:pt x="82" y="88"/>
                      </a:cubicBezTo>
                      <a:cubicBezTo>
                        <a:pt x="74" y="84"/>
                        <a:pt x="74" y="84"/>
                        <a:pt x="74" y="84"/>
                      </a:cubicBezTo>
                      <a:cubicBezTo>
                        <a:pt x="73" y="84"/>
                        <a:pt x="71" y="84"/>
                        <a:pt x="70" y="85"/>
                      </a:cubicBezTo>
                      <a:cubicBezTo>
                        <a:pt x="68" y="86"/>
                        <a:pt x="66" y="87"/>
                        <a:pt x="63" y="87"/>
                      </a:cubicBezTo>
                      <a:cubicBezTo>
                        <a:pt x="62" y="88"/>
                        <a:pt x="61" y="89"/>
                        <a:pt x="60" y="90"/>
                      </a:cubicBezTo>
                      <a:cubicBezTo>
                        <a:pt x="57" y="98"/>
                        <a:pt x="57" y="98"/>
                        <a:pt x="57" y="98"/>
                      </a:cubicBezTo>
                      <a:cubicBezTo>
                        <a:pt x="55" y="98"/>
                        <a:pt x="52" y="98"/>
                        <a:pt x="49" y="98"/>
                      </a:cubicBezTo>
                      <a:cubicBezTo>
                        <a:pt x="47" y="90"/>
                        <a:pt x="47" y="90"/>
                        <a:pt x="47" y="90"/>
                      </a:cubicBezTo>
                      <a:cubicBezTo>
                        <a:pt x="46" y="89"/>
                        <a:pt x="45" y="88"/>
                        <a:pt x="43" y="87"/>
                      </a:cubicBezTo>
                      <a:cubicBezTo>
                        <a:pt x="41" y="87"/>
                        <a:pt x="39" y="86"/>
                        <a:pt x="37" y="85"/>
                      </a:cubicBezTo>
                      <a:cubicBezTo>
                        <a:pt x="35" y="84"/>
                        <a:pt x="34" y="84"/>
                        <a:pt x="33" y="84"/>
                      </a:cubicBezTo>
                      <a:cubicBezTo>
                        <a:pt x="25" y="88"/>
                        <a:pt x="25" y="88"/>
                        <a:pt x="25" y="88"/>
                      </a:cubicBezTo>
                      <a:cubicBezTo>
                        <a:pt x="23" y="86"/>
                        <a:pt x="21" y="84"/>
                        <a:pt x="19" y="82"/>
                      </a:cubicBezTo>
                      <a:cubicBezTo>
                        <a:pt x="23" y="75"/>
                        <a:pt x="23" y="75"/>
                        <a:pt x="23" y="75"/>
                      </a:cubicBezTo>
                      <a:cubicBezTo>
                        <a:pt x="23" y="73"/>
                        <a:pt x="23" y="72"/>
                        <a:pt x="23" y="71"/>
                      </a:cubicBezTo>
                      <a:cubicBezTo>
                        <a:pt x="22" y="69"/>
                        <a:pt x="21" y="66"/>
                        <a:pt x="20" y="64"/>
                      </a:cubicBezTo>
                      <a:cubicBezTo>
                        <a:pt x="20" y="62"/>
                        <a:pt x="18" y="61"/>
                        <a:pt x="17" y="61"/>
                      </a:cubicBezTo>
                      <a:cubicBezTo>
                        <a:pt x="9" y="58"/>
                        <a:pt x="9" y="58"/>
                        <a:pt x="9" y="58"/>
                      </a:cubicBezTo>
                      <a:cubicBezTo>
                        <a:pt x="9" y="57"/>
                        <a:pt x="9" y="55"/>
                        <a:pt x="9" y="54"/>
                      </a:cubicBezTo>
                      <a:cubicBezTo>
                        <a:pt x="9" y="53"/>
                        <a:pt x="9" y="51"/>
                        <a:pt x="9" y="50"/>
                      </a:cubicBezTo>
                      <a:cubicBezTo>
                        <a:pt x="17" y="47"/>
                        <a:pt x="17" y="47"/>
                        <a:pt x="17" y="47"/>
                      </a:cubicBezTo>
                      <a:cubicBezTo>
                        <a:pt x="18" y="47"/>
                        <a:pt x="20" y="45"/>
                        <a:pt x="20" y="44"/>
                      </a:cubicBezTo>
                      <a:cubicBezTo>
                        <a:pt x="21" y="42"/>
                        <a:pt x="22" y="39"/>
                        <a:pt x="23" y="37"/>
                      </a:cubicBezTo>
                      <a:cubicBezTo>
                        <a:pt x="23" y="36"/>
                        <a:pt x="23" y="34"/>
                        <a:pt x="23" y="33"/>
                      </a:cubicBezTo>
                      <a:cubicBezTo>
                        <a:pt x="19" y="26"/>
                        <a:pt x="19" y="26"/>
                        <a:pt x="19" y="26"/>
                      </a:cubicBezTo>
                      <a:cubicBezTo>
                        <a:pt x="21" y="23"/>
                        <a:pt x="23" y="22"/>
                        <a:pt x="25" y="20"/>
                      </a:cubicBezTo>
                      <a:cubicBezTo>
                        <a:pt x="33" y="23"/>
                        <a:pt x="33" y="23"/>
                        <a:pt x="33" y="23"/>
                      </a:cubicBezTo>
                      <a:cubicBezTo>
                        <a:pt x="34" y="24"/>
                        <a:pt x="35" y="24"/>
                        <a:pt x="37" y="23"/>
                      </a:cubicBezTo>
                      <a:cubicBezTo>
                        <a:pt x="39" y="22"/>
                        <a:pt x="41" y="21"/>
                        <a:pt x="43" y="21"/>
                      </a:cubicBezTo>
                      <a:cubicBezTo>
                        <a:pt x="45" y="20"/>
                        <a:pt x="46" y="19"/>
                        <a:pt x="47" y="18"/>
                      </a:cubicBezTo>
                      <a:cubicBezTo>
                        <a:pt x="49" y="10"/>
                        <a:pt x="49" y="10"/>
                        <a:pt x="49" y="10"/>
                      </a:cubicBezTo>
                      <a:cubicBezTo>
                        <a:pt x="52" y="9"/>
                        <a:pt x="55" y="9"/>
                        <a:pt x="57" y="10"/>
                      </a:cubicBezTo>
                      <a:cubicBezTo>
                        <a:pt x="60" y="18"/>
                        <a:pt x="60" y="18"/>
                        <a:pt x="60" y="18"/>
                      </a:cubicBezTo>
                      <a:cubicBezTo>
                        <a:pt x="61" y="19"/>
                        <a:pt x="62" y="20"/>
                        <a:pt x="63" y="21"/>
                      </a:cubicBezTo>
                      <a:cubicBezTo>
                        <a:pt x="66" y="21"/>
                        <a:pt x="68" y="22"/>
                        <a:pt x="70" y="23"/>
                      </a:cubicBezTo>
                      <a:cubicBezTo>
                        <a:pt x="71" y="24"/>
                        <a:pt x="73" y="24"/>
                        <a:pt x="74" y="23"/>
                      </a:cubicBezTo>
                      <a:cubicBezTo>
                        <a:pt x="82" y="20"/>
                        <a:pt x="82" y="20"/>
                        <a:pt x="82" y="20"/>
                      </a:cubicBezTo>
                      <a:cubicBezTo>
                        <a:pt x="84" y="22"/>
                        <a:pt x="86" y="23"/>
                        <a:pt x="88" y="26"/>
                      </a:cubicBezTo>
                      <a:cubicBezTo>
                        <a:pt x="84" y="33"/>
                        <a:pt x="84" y="33"/>
                        <a:pt x="84" y="33"/>
                      </a:cubicBezTo>
                      <a:cubicBezTo>
                        <a:pt x="83" y="34"/>
                        <a:pt x="83" y="36"/>
                        <a:pt x="84" y="37"/>
                      </a:cubicBezTo>
                      <a:cubicBezTo>
                        <a:pt x="85" y="39"/>
                        <a:pt x="86" y="42"/>
                        <a:pt x="87" y="44"/>
                      </a:cubicBezTo>
                      <a:cubicBezTo>
                        <a:pt x="87" y="45"/>
                        <a:pt x="88" y="47"/>
                        <a:pt x="90" y="47"/>
                      </a:cubicBezTo>
                      <a:cubicBezTo>
                        <a:pt x="98" y="50"/>
                        <a:pt x="98" y="50"/>
                        <a:pt x="98" y="50"/>
                      </a:cubicBezTo>
                      <a:cubicBezTo>
                        <a:pt x="98" y="51"/>
                        <a:pt x="98" y="53"/>
                        <a:pt x="98" y="54"/>
                      </a:cubicBezTo>
                      <a:cubicBezTo>
                        <a:pt x="98" y="55"/>
                        <a:pt x="98" y="57"/>
                        <a:pt x="98" y="5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defPPr>
                    <a:defRPr lang="en-US"/>
                  </a:defPPr>
                  <a:lvl1pPr marL="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74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3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2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淘宝店chenying0907 24">
                  <a:extLst>
                    <a:ext uri="{FF2B5EF4-FFF2-40B4-BE49-F238E27FC236}">
                      <a16:creationId xmlns:a16="http://schemas.microsoft.com/office/drawing/2014/main" xmlns="" id="{9CFC8219-9236-417E-AD37-D91A5D9DE15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0" y="70"/>
                  <a:ext cx="93" cy="92"/>
                </a:xfrm>
                <a:custGeom>
                  <a:avLst/>
                  <a:gdLst>
                    <a:gd name="T0" fmla="*/ 21 w 43"/>
                    <a:gd name="T1" fmla="*/ 0 h 42"/>
                    <a:gd name="T2" fmla="*/ 0 w 43"/>
                    <a:gd name="T3" fmla="*/ 21 h 42"/>
                    <a:gd name="T4" fmla="*/ 21 w 43"/>
                    <a:gd name="T5" fmla="*/ 42 h 42"/>
                    <a:gd name="T6" fmla="*/ 43 w 43"/>
                    <a:gd name="T7" fmla="*/ 21 h 42"/>
                    <a:gd name="T8" fmla="*/ 21 w 43"/>
                    <a:gd name="T9" fmla="*/ 0 h 42"/>
                    <a:gd name="T10" fmla="*/ 21 w 43"/>
                    <a:gd name="T11" fmla="*/ 33 h 42"/>
                    <a:gd name="T12" fmla="*/ 9 w 43"/>
                    <a:gd name="T13" fmla="*/ 21 h 42"/>
                    <a:gd name="T14" fmla="*/ 21 w 43"/>
                    <a:gd name="T15" fmla="*/ 9 h 42"/>
                    <a:gd name="T16" fmla="*/ 33 w 43"/>
                    <a:gd name="T17" fmla="*/ 21 h 42"/>
                    <a:gd name="T18" fmla="*/ 21 w 43"/>
                    <a:gd name="T19" fmla="*/ 33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3" h="42">
                      <a:moveTo>
                        <a:pt x="21" y="0"/>
                      </a:moveTo>
                      <a:cubicBezTo>
                        <a:pt x="10" y="0"/>
                        <a:pt x="0" y="9"/>
                        <a:pt x="0" y="21"/>
                      </a:cubicBezTo>
                      <a:cubicBezTo>
                        <a:pt x="0" y="33"/>
                        <a:pt x="10" y="42"/>
                        <a:pt x="21" y="42"/>
                      </a:cubicBezTo>
                      <a:cubicBezTo>
                        <a:pt x="33" y="42"/>
                        <a:pt x="43" y="33"/>
                        <a:pt x="43" y="21"/>
                      </a:cubicBezTo>
                      <a:cubicBezTo>
                        <a:pt x="43" y="9"/>
                        <a:pt x="33" y="0"/>
                        <a:pt x="21" y="0"/>
                      </a:cubicBezTo>
                      <a:close/>
                      <a:moveTo>
                        <a:pt x="21" y="33"/>
                      </a:moveTo>
                      <a:cubicBezTo>
                        <a:pt x="15" y="33"/>
                        <a:pt x="9" y="28"/>
                        <a:pt x="9" y="21"/>
                      </a:cubicBezTo>
                      <a:cubicBezTo>
                        <a:pt x="9" y="14"/>
                        <a:pt x="15" y="9"/>
                        <a:pt x="21" y="9"/>
                      </a:cubicBezTo>
                      <a:cubicBezTo>
                        <a:pt x="28" y="9"/>
                        <a:pt x="33" y="14"/>
                        <a:pt x="33" y="21"/>
                      </a:cubicBezTo>
                      <a:cubicBezTo>
                        <a:pt x="33" y="28"/>
                        <a:pt x="28" y="33"/>
                        <a:pt x="21" y="3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defPPr>
                    <a:defRPr lang="en-US"/>
                  </a:defPPr>
                  <a:lvl1pPr marL="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74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3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2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xmlns="" id="{9402382B-7C22-42E2-A4CA-12CB002AA172}"/>
                </a:ext>
              </a:extLst>
            </p:cNvPr>
            <p:cNvGrpSpPr/>
            <p:nvPr/>
          </p:nvGrpSpPr>
          <p:grpSpPr>
            <a:xfrm>
              <a:off x="7736809" y="4975138"/>
              <a:ext cx="3710361" cy="712297"/>
              <a:chOff x="7823548" y="1701822"/>
              <a:chExt cx="3710361" cy="712297"/>
            </a:xfrm>
          </p:grpSpPr>
          <p:sp>
            <p:nvSpPr>
              <p:cNvPr id="61" name="PA_淘宝店chenying0907 35">
                <a:extLst>
                  <a:ext uri="{FF2B5EF4-FFF2-40B4-BE49-F238E27FC236}">
                    <a16:creationId xmlns:a16="http://schemas.microsoft.com/office/drawing/2014/main" xmlns="" id="{9C68304B-CC29-4954-985A-D9649A1FEB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54721" y="1701822"/>
                <a:ext cx="3032558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600" b="1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PUT YOU TITLE HERE</a:t>
                </a:r>
              </a:p>
            </p:txBody>
          </p:sp>
          <p:sp>
            <p:nvSpPr>
              <p:cNvPr id="62" name="矩形 61">
                <a:extLst>
                  <a:ext uri="{FF2B5EF4-FFF2-40B4-BE49-F238E27FC236}">
                    <a16:creationId xmlns:a16="http://schemas.microsoft.com/office/drawing/2014/main" xmlns="" id="{2365830D-114D-4FA3-BE86-E61A56BA6397}"/>
                  </a:ext>
                </a:extLst>
              </p:cNvPr>
              <p:cNvSpPr/>
              <p:nvPr/>
            </p:nvSpPr>
            <p:spPr>
              <a:xfrm>
                <a:off x="7823548" y="1952454"/>
                <a:ext cx="3710361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And we got it cooking like a one-eyed stove. And we got it cooking like a one-eyed stove.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17073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FE0BAB08-EAE4-49F9-AC76-222AD736E051}"/>
              </a:ext>
            </a:extLst>
          </p:cNvPr>
          <p:cNvGrpSpPr/>
          <p:nvPr/>
        </p:nvGrpSpPr>
        <p:grpSpPr>
          <a:xfrm>
            <a:off x="590497" y="502821"/>
            <a:ext cx="3076676" cy="847746"/>
            <a:chOff x="590497" y="502821"/>
            <a:chExt cx="3076676" cy="847746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4D04ED11-E679-4A34-A193-6A10094068DC}"/>
                </a:ext>
              </a:extLst>
            </p:cNvPr>
            <p:cNvSpPr/>
            <p:nvPr/>
          </p:nvSpPr>
          <p:spPr>
            <a:xfrm>
              <a:off x="1067787" y="502821"/>
              <a:ext cx="1635961" cy="523220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2800" b="1" kern="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PART 01</a:t>
              </a: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994C6FB5-68F8-4F1F-9709-428CF9C28B02}"/>
                </a:ext>
              </a:extLst>
            </p:cNvPr>
            <p:cNvSpPr/>
            <p:nvPr/>
          </p:nvSpPr>
          <p:spPr>
            <a:xfrm>
              <a:off x="713537" y="604957"/>
              <a:ext cx="384446" cy="318949"/>
            </a:xfrm>
            <a:custGeom>
              <a:avLst/>
              <a:gdLst/>
              <a:ahLst/>
              <a:cxnLst/>
              <a:rect l="l" t="t" r="r" b="b"/>
              <a:pathLst>
                <a:path w="673164" h="558478">
                  <a:moveTo>
                    <a:pt x="291004" y="165256"/>
                  </a:moveTo>
                  <a:lnTo>
                    <a:pt x="320090" y="165256"/>
                  </a:lnTo>
                  <a:cubicBezTo>
                    <a:pt x="327485" y="165256"/>
                    <a:pt x="333278" y="165503"/>
                    <a:pt x="337468" y="165996"/>
                  </a:cubicBezTo>
                  <a:cubicBezTo>
                    <a:pt x="341659" y="166489"/>
                    <a:pt x="345397" y="167146"/>
                    <a:pt x="348684" y="167968"/>
                  </a:cubicBezTo>
                  <a:cubicBezTo>
                    <a:pt x="359530" y="170926"/>
                    <a:pt x="367336" y="176020"/>
                    <a:pt x="372101" y="183251"/>
                  </a:cubicBezTo>
                  <a:cubicBezTo>
                    <a:pt x="376867" y="190481"/>
                    <a:pt x="379250" y="199355"/>
                    <a:pt x="379250" y="209872"/>
                  </a:cubicBezTo>
                  <a:cubicBezTo>
                    <a:pt x="379250" y="216774"/>
                    <a:pt x="378099" y="223019"/>
                    <a:pt x="375799" y="228606"/>
                  </a:cubicBezTo>
                  <a:cubicBezTo>
                    <a:pt x="373498" y="234193"/>
                    <a:pt x="370047" y="239000"/>
                    <a:pt x="365446" y="243026"/>
                  </a:cubicBezTo>
                  <a:cubicBezTo>
                    <a:pt x="360845" y="247052"/>
                    <a:pt x="355093" y="250174"/>
                    <a:pt x="348191" y="252393"/>
                  </a:cubicBezTo>
                  <a:cubicBezTo>
                    <a:pt x="341289" y="254611"/>
                    <a:pt x="333237" y="255721"/>
                    <a:pt x="324034" y="255721"/>
                  </a:cubicBezTo>
                  <a:lnTo>
                    <a:pt x="291004" y="255721"/>
                  </a:lnTo>
                  <a:close/>
                  <a:moveTo>
                    <a:pt x="245402" y="115711"/>
                  </a:moveTo>
                  <a:cubicBezTo>
                    <a:pt x="239979" y="115711"/>
                    <a:pt x="235419" y="117313"/>
                    <a:pt x="231721" y="120517"/>
                  </a:cubicBezTo>
                  <a:cubicBezTo>
                    <a:pt x="228024" y="123722"/>
                    <a:pt x="226175" y="128939"/>
                    <a:pt x="226175" y="136170"/>
                  </a:cubicBezTo>
                  <a:lnTo>
                    <a:pt x="226175" y="425803"/>
                  </a:lnTo>
                  <a:cubicBezTo>
                    <a:pt x="226175" y="427447"/>
                    <a:pt x="226668" y="428926"/>
                    <a:pt x="227654" y="430240"/>
                  </a:cubicBezTo>
                  <a:cubicBezTo>
                    <a:pt x="228640" y="431555"/>
                    <a:pt x="230366" y="432623"/>
                    <a:pt x="232831" y="433445"/>
                  </a:cubicBezTo>
                  <a:cubicBezTo>
                    <a:pt x="235296" y="434266"/>
                    <a:pt x="238623" y="434924"/>
                    <a:pt x="242814" y="435417"/>
                  </a:cubicBezTo>
                  <a:cubicBezTo>
                    <a:pt x="247004" y="435910"/>
                    <a:pt x="252222" y="436156"/>
                    <a:pt x="258466" y="436156"/>
                  </a:cubicBezTo>
                  <a:cubicBezTo>
                    <a:pt x="264875" y="436156"/>
                    <a:pt x="270134" y="435910"/>
                    <a:pt x="274242" y="435417"/>
                  </a:cubicBezTo>
                  <a:cubicBezTo>
                    <a:pt x="278350" y="434924"/>
                    <a:pt x="281637" y="434266"/>
                    <a:pt x="284102" y="433445"/>
                  </a:cubicBezTo>
                  <a:cubicBezTo>
                    <a:pt x="286567" y="432623"/>
                    <a:pt x="288333" y="431555"/>
                    <a:pt x="289402" y="430240"/>
                  </a:cubicBezTo>
                  <a:cubicBezTo>
                    <a:pt x="290470" y="428926"/>
                    <a:pt x="291004" y="427447"/>
                    <a:pt x="291004" y="425803"/>
                  </a:cubicBezTo>
                  <a:lnTo>
                    <a:pt x="291004" y="304280"/>
                  </a:lnTo>
                  <a:lnTo>
                    <a:pt x="311217" y="304280"/>
                  </a:lnTo>
                  <a:cubicBezTo>
                    <a:pt x="318118" y="304280"/>
                    <a:pt x="324199" y="305349"/>
                    <a:pt x="329457" y="307485"/>
                  </a:cubicBezTo>
                  <a:cubicBezTo>
                    <a:pt x="334716" y="309621"/>
                    <a:pt x="339358" y="312785"/>
                    <a:pt x="343384" y="316975"/>
                  </a:cubicBezTo>
                  <a:cubicBezTo>
                    <a:pt x="347410" y="321166"/>
                    <a:pt x="351067" y="326383"/>
                    <a:pt x="354353" y="332628"/>
                  </a:cubicBezTo>
                  <a:cubicBezTo>
                    <a:pt x="357640" y="338872"/>
                    <a:pt x="361009" y="346021"/>
                    <a:pt x="364460" y="354073"/>
                  </a:cubicBezTo>
                  <a:lnTo>
                    <a:pt x="393053" y="425310"/>
                  </a:lnTo>
                  <a:cubicBezTo>
                    <a:pt x="393711" y="427282"/>
                    <a:pt x="394532" y="428967"/>
                    <a:pt x="395518" y="430364"/>
                  </a:cubicBezTo>
                  <a:cubicBezTo>
                    <a:pt x="396504" y="431760"/>
                    <a:pt x="398189" y="432911"/>
                    <a:pt x="400572" y="433814"/>
                  </a:cubicBezTo>
                  <a:cubicBezTo>
                    <a:pt x="402954" y="434718"/>
                    <a:pt x="406200" y="435335"/>
                    <a:pt x="410308" y="435663"/>
                  </a:cubicBezTo>
                  <a:cubicBezTo>
                    <a:pt x="414416" y="435992"/>
                    <a:pt x="419922" y="436156"/>
                    <a:pt x="426823" y="436156"/>
                  </a:cubicBezTo>
                  <a:cubicBezTo>
                    <a:pt x="435040" y="436156"/>
                    <a:pt x="441531" y="435992"/>
                    <a:pt x="446297" y="435663"/>
                  </a:cubicBezTo>
                  <a:cubicBezTo>
                    <a:pt x="451062" y="435335"/>
                    <a:pt x="454678" y="434759"/>
                    <a:pt x="457143" y="433938"/>
                  </a:cubicBezTo>
                  <a:cubicBezTo>
                    <a:pt x="459608" y="433116"/>
                    <a:pt x="461169" y="432089"/>
                    <a:pt x="461826" y="430857"/>
                  </a:cubicBezTo>
                  <a:cubicBezTo>
                    <a:pt x="462483" y="429624"/>
                    <a:pt x="462812" y="428104"/>
                    <a:pt x="462812" y="426296"/>
                  </a:cubicBezTo>
                  <a:cubicBezTo>
                    <a:pt x="462812" y="424653"/>
                    <a:pt x="462401" y="422393"/>
                    <a:pt x="461579" y="419518"/>
                  </a:cubicBezTo>
                  <a:cubicBezTo>
                    <a:pt x="460758" y="416642"/>
                    <a:pt x="459115" y="412082"/>
                    <a:pt x="456650" y="405837"/>
                  </a:cubicBezTo>
                  <a:lnTo>
                    <a:pt x="429781" y="342980"/>
                  </a:lnTo>
                  <a:cubicBezTo>
                    <a:pt x="426659" y="335421"/>
                    <a:pt x="423455" y="328643"/>
                    <a:pt x="420168" y="322645"/>
                  </a:cubicBezTo>
                  <a:cubicBezTo>
                    <a:pt x="416881" y="316646"/>
                    <a:pt x="413389" y="311306"/>
                    <a:pt x="409692" y="306622"/>
                  </a:cubicBezTo>
                  <a:cubicBezTo>
                    <a:pt x="405994" y="301939"/>
                    <a:pt x="402051" y="297954"/>
                    <a:pt x="397860" y="294667"/>
                  </a:cubicBezTo>
                  <a:cubicBezTo>
                    <a:pt x="393670" y="291380"/>
                    <a:pt x="389192" y="288587"/>
                    <a:pt x="384426" y="286286"/>
                  </a:cubicBezTo>
                  <a:cubicBezTo>
                    <a:pt x="394286" y="283164"/>
                    <a:pt x="403078" y="279056"/>
                    <a:pt x="410801" y="273961"/>
                  </a:cubicBezTo>
                  <a:cubicBezTo>
                    <a:pt x="418525" y="268867"/>
                    <a:pt x="425016" y="262869"/>
                    <a:pt x="430274" y="255967"/>
                  </a:cubicBezTo>
                  <a:cubicBezTo>
                    <a:pt x="435533" y="249065"/>
                    <a:pt x="439518" y="241218"/>
                    <a:pt x="442229" y="232427"/>
                  </a:cubicBezTo>
                  <a:cubicBezTo>
                    <a:pt x="444941" y="223635"/>
                    <a:pt x="446297" y="213898"/>
                    <a:pt x="446297" y="203217"/>
                  </a:cubicBezTo>
                  <a:cubicBezTo>
                    <a:pt x="446297" y="190563"/>
                    <a:pt x="444407" y="179348"/>
                    <a:pt x="440627" y="169570"/>
                  </a:cubicBezTo>
                  <a:cubicBezTo>
                    <a:pt x="436848" y="159792"/>
                    <a:pt x="431384" y="151329"/>
                    <a:pt x="424235" y="144181"/>
                  </a:cubicBezTo>
                  <a:cubicBezTo>
                    <a:pt x="417087" y="137033"/>
                    <a:pt x="408377" y="131240"/>
                    <a:pt x="398107" y="126803"/>
                  </a:cubicBezTo>
                  <a:cubicBezTo>
                    <a:pt x="387836" y="122366"/>
                    <a:pt x="376292" y="119244"/>
                    <a:pt x="363474" y="117436"/>
                  </a:cubicBezTo>
                  <a:cubicBezTo>
                    <a:pt x="359037" y="116943"/>
                    <a:pt x="354107" y="116532"/>
                    <a:pt x="348684" y="116204"/>
                  </a:cubicBezTo>
                  <a:cubicBezTo>
                    <a:pt x="343261" y="115875"/>
                    <a:pt x="336359" y="115711"/>
                    <a:pt x="327978" y="115711"/>
                  </a:cubicBezTo>
                  <a:close/>
                  <a:moveTo>
                    <a:pt x="0" y="0"/>
                  </a:moveTo>
                  <a:lnTo>
                    <a:pt x="673164" y="0"/>
                  </a:lnTo>
                  <a:lnTo>
                    <a:pt x="673164" y="558478"/>
                  </a:lnTo>
                  <a:lnTo>
                    <a:pt x="0" y="558478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33446B16-61B1-41BF-9D2E-77266708C53D}"/>
                </a:ext>
              </a:extLst>
            </p:cNvPr>
            <p:cNvSpPr/>
            <p:nvPr/>
          </p:nvSpPr>
          <p:spPr>
            <a:xfrm>
              <a:off x="590497" y="950457"/>
              <a:ext cx="3076676" cy="400110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2000" b="1" kern="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PUT</a:t>
              </a:r>
              <a:r>
                <a:rPr lang="zh-CN" altLang="en-US" sz="2000" b="1" kern="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2000" b="1" kern="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</a:t>
              </a:r>
              <a:r>
                <a:rPr lang="zh-CN" altLang="en-US" sz="2000" b="1" kern="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2000" b="1" kern="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TITLE</a:t>
              </a:r>
              <a:r>
                <a:rPr lang="zh-CN" altLang="en-US" sz="2000" b="1" kern="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2000" b="1" kern="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HERE</a:t>
              </a: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C056C338-3843-488C-82F9-F5C8C677B11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23960"/>
            <a:ext cx="12192000" cy="5261033"/>
          </a:xfrm>
          <a:prstGeom prst="rect">
            <a:avLst/>
          </a:prstGeom>
        </p:spPr>
      </p:pic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C0F2DF62-C2FD-4D8B-93E8-537FAA45E0F0}"/>
              </a:ext>
            </a:extLst>
          </p:cNvPr>
          <p:cNvGrpSpPr/>
          <p:nvPr/>
        </p:nvGrpSpPr>
        <p:grpSpPr>
          <a:xfrm>
            <a:off x="1189423" y="3816125"/>
            <a:ext cx="4430506" cy="712297"/>
            <a:chOff x="7016664" y="1701822"/>
            <a:chExt cx="4430506" cy="712297"/>
          </a:xfrm>
        </p:grpSpPr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xmlns="" id="{0CBAC54E-2A39-4E93-B00D-A466B3E662C9}"/>
                </a:ext>
              </a:extLst>
            </p:cNvPr>
            <p:cNvGrpSpPr/>
            <p:nvPr/>
          </p:nvGrpSpPr>
          <p:grpSpPr>
            <a:xfrm>
              <a:off x="7016664" y="1746568"/>
              <a:ext cx="622612" cy="622804"/>
              <a:chOff x="7016664" y="1768647"/>
              <a:chExt cx="622612" cy="622804"/>
            </a:xfrm>
          </p:grpSpPr>
          <p:sp>
            <p:nvSpPr>
              <p:cNvPr id="31" name="PA_椭圆 31">
                <a:extLst>
                  <a:ext uri="{FF2B5EF4-FFF2-40B4-BE49-F238E27FC236}">
                    <a16:creationId xmlns:a16="http://schemas.microsoft.com/office/drawing/2014/main" xmlns="" id="{597D1FA9-B99F-4D67-9857-6A0F529751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6664" y="1768647"/>
                <a:ext cx="622612" cy="622804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  <a:effectLst>
                <a:outerShdw blurRad="190500" dist="63500" dir="3300000" algn="tl" rotWithShape="0">
                  <a:schemeClr val="tx1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0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32" name="PA_淘宝店chenying0907 16">
                <a:extLst>
                  <a:ext uri="{FF2B5EF4-FFF2-40B4-BE49-F238E27FC236}">
                    <a16:creationId xmlns:a16="http://schemas.microsoft.com/office/drawing/2014/main" xmlns="" id="{90765567-872C-4C61-B373-ED3572EBB8D8}"/>
                  </a:ext>
                </a:extLst>
              </p:cNvPr>
              <p:cNvGrpSpPr/>
              <p:nvPr/>
            </p:nvGrpSpPr>
            <p:grpSpPr bwMode="auto">
              <a:xfrm>
                <a:off x="7200936" y="1915324"/>
                <a:ext cx="254069" cy="329451"/>
                <a:chOff x="0" y="0"/>
                <a:chExt cx="184" cy="236"/>
              </a:xfrm>
            </p:grpSpPr>
            <p:sp>
              <p:nvSpPr>
                <p:cNvPr id="46" name="淘宝店chenying0907 17">
                  <a:extLst>
                    <a:ext uri="{FF2B5EF4-FFF2-40B4-BE49-F238E27FC236}">
                      <a16:creationId xmlns:a16="http://schemas.microsoft.com/office/drawing/2014/main" xmlns="" id="{9FA14C24-1BA0-4338-B641-4E9DBA9257C7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84" cy="236"/>
                </a:xfrm>
                <a:custGeom>
                  <a:avLst/>
                  <a:gdLst>
                    <a:gd name="T0" fmla="*/ 19 w 84"/>
                    <a:gd name="T1" fmla="*/ 98 h 108"/>
                    <a:gd name="T2" fmla="*/ 10 w 84"/>
                    <a:gd name="T3" fmla="*/ 98 h 108"/>
                    <a:gd name="T4" fmla="*/ 10 w 84"/>
                    <a:gd name="T5" fmla="*/ 9 h 108"/>
                    <a:gd name="T6" fmla="*/ 79 w 84"/>
                    <a:gd name="T7" fmla="*/ 9 h 108"/>
                    <a:gd name="T8" fmla="*/ 84 w 84"/>
                    <a:gd name="T9" fmla="*/ 5 h 108"/>
                    <a:gd name="T10" fmla="*/ 79 w 84"/>
                    <a:gd name="T11" fmla="*/ 0 h 108"/>
                    <a:gd name="T12" fmla="*/ 5 w 84"/>
                    <a:gd name="T13" fmla="*/ 0 h 108"/>
                    <a:gd name="T14" fmla="*/ 0 w 84"/>
                    <a:gd name="T15" fmla="*/ 5 h 108"/>
                    <a:gd name="T16" fmla="*/ 0 w 84"/>
                    <a:gd name="T17" fmla="*/ 103 h 108"/>
                    <a:gd name="T18" fmla="*/ 5 w 84"/>
                    <a:gd name="T19" fmla="*/ 108 h 108"/>
                    <a:gd name="T20" fmla="*/ 19 w 84"/>
                    <a:gd name="T21" fmla="*/ 108 h 108"/>
                    <a:gd name="T22" fmla="*/ 23 w 84"/>
                    <a:gd name="T23" fmla="*/ 103 h 108"/>
                    <a:gd name="T24" fmla="*/ 19 w 84"/>
                    <a:gd name="T25" fmla="*/ 98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4" h="108">
                      <a:moveTo>
                        <a:pt x="19" y="98"/>
                      </a:moveTo>
                      <a:cubicBezTo>
                        <a:pt x="10" y="98"/>
                        <a:pt x="10" y="98"/>
                        <a:pt x="10" y="98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79" y="9"/>
                        <a:pt x="79" y="9"/>
                        <a:pt x="79" y="9"/>
                      </a:cubicBezTo>
                      <a:cubicBezTo>
                        <a:pt x="82" y="9"/>
                        <a:pt x="84" y="7"/>
                        <a:pt x="84" y="5"/>
                      </a:cubicBezTo>
                      <a:cubicBezTo>
                        <a:pt x="84" y="2"/>
                        <a:pt x="82" y="0"/>
                        <a:pt x="79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3" y="0"/>
                        <a:pt x="0" y="2"/>
                        <a:pt x="0" y="5"/>
                      </a:cubicBezTo>
                      <a:cubicBezTo>
                        <a:pt x="0" y="103"/>
                        <a:pt x="0" y="103"/>
                        <a:pt x="0" y="103"/>
                      </a:cubicBezTo>
                      <a:cubicBezTo>
                        <a:pt x="0" y="106"/>
                        <a:pt x="3" y="108"/>
                        <a:pt x="5" y="108"/>
                      </a:cubicBezTo>
                      <a:cubicBezTo>
                        <a:pt x="19" y="108"/>
                        <a:pt x="19" y="108"/>
                        <a:pt x="19" y="108"/>
                      </a:cubicBezTo>
                      <a:cubicBezTo>
                        <a:pt x="21" y="108"/>
                        <a:pt x="23" y="106"/>
                        <a:pt x="23" y="103"/>
                      </a:cubicBezTo>
                      <a:cubicBezTo>
                        <a:pt x="23" y="100"/>
                        <a:pt x="21" y="98"/>
                        <a:pt x="19" y="9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defPPr>
                    <a:defRPr lang="en-US"/>
                  </a:defPPr>
                  <a:lvl1pPr marL="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74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3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2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淘宝店chenying0907 18">
                  <a:extLst>
                    <a:ext uri="{FF2B5EF4-FFF2-40B4-BE49-F238E27FC236}">
                      <a16:creationId xmlns:a16="http://schemas.microsoft.com/office/drawing/2014/main" xmlns="" id="{9AA4C6B8-5FA5-41CC-8725-4A3A9A192574}"/>
                    </a:ext>
                  </a:extLst>
                </p:cNvPr>
                <p:cNvSpPr/>
                <p:nvPr/>
              </p:nvSpPr>
              <p:spPr bwMode="auto">
                <a:xfrm>
                  <a:off x="116" y="138"/>
                  <a:ext cx="68" cy="98"/>
                </a:xfrm>
                <a:custGeom>
                  <a:avLst/>
                  <a:gdLst>
                    <a:gd name="T0" fmla="*/ 26 w 31"/>
                    <a:gd name="T1" fmla="*/ 0 h 45"/>
                    <a:gd name="T2" fmla="*/ 21 w 31"/>
                    <a:gd name="T3" fmla="*/ 5 h 45"/>
                    <a:gd name="T4" fmla="*/ 21 w 31"/>
                    <a:gd name="T5" fmla="*/ 35 h 45"/>
                    <a:gd name="T6" fmla="*/ 4 w 31"/>
                    <a:gd name="T7" fmla="*/ 35 h 45"/>
                    <a:gd name="T8" fmla="*/ 0 w 31"/>
                    <a:gd name="T9" fmla="*/ 40 h 45"/>
                    <a:gd name="T10" fmla="*/ 4 w 31"/>
                    <a:gd name="T11" fmla="*/ 45 h 45"/>
                    <a:gd name="T12" fmla="*/ 26 w 31"/>
                    <a:gd name="T13" fmla="*/ 45 h 45"/>
                    <a:gd name="T14" fmla="*/ 29 w 31"/>
                    <a:gd name="T15" fmla="*/ 43 h 45"/>
                    <a:gd name="T16" fmla="*/ 31 w 31"/>
                    <a:gd name="T17" fmla="*/ 40 h 45"/>
                    <a:gd name="T18" fmla="*/ 31 w 31"/>
                    <a:gd name="T19" fmla="*/ 5 h 45"/>
                    <a:gd name="T20" fmla="*/ 26 w 31"/>
                    <a:gd name="T21" fmla="*/ 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1" h="45">
                      <a:moveTo>
                        <a:pt x="26" y="0"/>
                      </a:moveTo>
                      <a:cubicBezTo>
                        <a:pt x="23" y="0"/>
                        <a:pt x="21" y="2"/>
                        <a:pt x="21" y="5"/>
                      </a:cubicBezTo>
                      <a:cubicBezTo>
                        <a:pt x="21" y="35"/>
                        <a:pt x="21" y="35"/>
                        <a:pt x="21" y="35"/>
                      </a:cubicBezTo>
                      <a:cubicBezTo>
                        <a:pt x="4" y="35"/>
                        <a:pt x="4" y="35"/>
                        <a:pt x="4" y="35"/>
                      </a:cubicBezTo>
                      <a:cubicBezTo>
                        <a:pt x="2" y="35"/>
                        <a:pt x="0" y="37"/>
                        <a:pt x="0" y="40"/>
                      </a:cubicBezTo>
                      <a:cubicBezTo>
                        <a:pt x="0" y="43"/>
                        <a:pt x="2" y="45"/>
                        <a:pt x="4" y="45"/>
                      </a:cubicBezTo>
                      <a:cubicBezTo>
                        <a:pt x="26" y="45"/>
                        <a:pt x="26" y="45"/>
                        <a:pt x="26" y="45"/>
                      </a:cubicBezTo>
                      <a:cubicBezTo>
                        <a:pt x="27" y="45"/>
                        <a:pt x="28" y="44"/>
                        <a:pt x="29" y="43"/>
                      </a:cubicBezTo>
                      <a:cubicBezTo>
                        <a:pt x="30" y="42"/>
                        <a:pt x="31" y="41"/>
                        <a:pt x="31" y="40"/>
                      </a:cubicBezTo>
                      <a:cubicBezTo>
                        <a:pt x="31" y="5"/>
                        <a:pt x="31" y="5"/>
                        <a:pt x="31" y="5"/>
                      </a:cubicBezTo>
                      <a:cubicBezTo>
                        <a:pt x="31" y="2"/>
                        <a:pt x="29" y="0"/>
                        <a:pt x="2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defPPr>
                    <a:defRPr lang="en-US"/>
                  </a:defPPr>
                  <a:lvl1pPr marL="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74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3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2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淘宝店chenying0907 19">
                  <a:extLst>
                    <a:ext uri="{FF2B5EF4-FFF2-40B4-BE49-F238E27FC236}">
                      <a16:creationId xmlns:a16="http://schemas.microsoft.com/office/drawing/2014/main" xmlns="" id="{705ABF9A-B8C5-4CCC-B087-FD685CFC083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6" y="51"/>
                  <a:ext cx="113" cy="163"/>
                </a:xfrm>
                <a:custGeom>
                  <a:avLst/>
                  <a:gdLst>
                    <a:gd name="T0" fmla="*/ 45 w 52"/>
                    <a:gd name="T1" fmla="*/ 1 h 75"/>
                    <a:gd name="T2" fmla="*/ 40 w 52"/>
                    <a:gd name="T3" fmla="*/ 0 h 75"/>
                    <a:gd name="T4" fmla="*/ 30 w 52"/>
                    <a:gd name="T5" fmla="*/ 5 h 75"/>
                    <a:gd name="T6" fmla="*/ 1 w 52"/>
                    <a:gd name="T7" fmla="*/ 57 h 75"/>
                    <a:gd name="T8" fmla="*/ 0 w 52"/>
                    <a:gd name="T9" fmla="*/ 59 h 75"/>
                    <a:gd name="T10" fmla="*/ 0 w 52"/>
                    <a:gd name="T11" fmla="*/ 71 h 75"/>
                    <a:gd name="T12" fmla="*/ 3 w 52"/>
                    <a:gd name="T13" fmla="*/ 75 h 75"/>
                    <a:gd name="T14" fmla="*/ 5 w 52"/>
                    <a:gd name="T15" fmla="*/ 75 h 75"/>
                    <a:gd name="T16" fmla="*/ 7 w 52"/>
                    <a:gd name="T17" fmla="*/ 75 h 75"/>
                    <a:gd name="T18" fmla="*/ 18 w 52"/>
                    <a:gd name="T19" fmla="*/ 69 h 75"/>
                    <a:gd name="T20" fmla="*/ 19 w 52"/>
                    <a:gd name="T21" fmla="*/ 67 h 75"/>
                    <a:gd name="T22" fmla="*/ 49 w 52"/>
                    <a:gd name="T23" fmla="*/ 16 h 75"/>
                    <a:gd name="T24" fmla="*/ 45 w 52"/>
                    <a:gd name="T25" fmla="*/ 1 h 75"/>
                    <a:gd name="T26" fmla="*/ 41 w 52"/>
                    <a:gd name="T27" fmla="*/ 11 h 75"/>
                    <a:gd name="T28" fmla="*/ 12 w 52"/>
                    <a:gd name="T29" fmla="*/ 62 h 75"/>
                    <a:gd name="T30" fmla="*/ 9 w 52"/>
                    <a:gd name="T31" fmla="*/ 63 h 75"/>
                    <a:gd name="T32" fmla="*/ 9 w 52"/>
                    <a:gd name="T33" fmla="*/ 60 h 75"/>
                    <a:gd name="T34" fmla="*/ 38 w 52"/>
                    <a:gd name="T35" fmla="*/ 10 h 75"/>
                    <a:gd name="T36" fmla="*/ 41 w 52"/>
                    <a:gd name="T37" fmla="*/ 9 h 75"/>
                    <a:gd name="T38" fmla="*/ 41 w 52"/>
                    <a:gd name="T39" fmla="*/ 11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52" h="75">
                      <a:moveTo>
                        <a:pt x="45" y="1"/>
                      </a:moveTo>
                      <a:cubicBezTo>
                        <a:pt x="44" y="0"/>
                        <a:pt x="42" y="0"/>
                        <a:pt x="40" y="0"/>
                      </a:cubicBezTo>
                      <a:cubicBezTo>
                        <a:pt x="36" y="0"/>
                        <a:pt x="32" y="2"/>
                        <a:pt x="30" y="5"/>
                      </a:cubicBezTo>
                      <a:cubicBezTo>
                        <a:pt x="1" y="57"/>
                        <a:pt x="1" y="57"/>
                        <a:pt x="1" y="57"/>
                      </a:cubicBezTo>
                      <a:cubicBezTo>
                        <a:pt x="0" y="57"/>
                        <a:pt x="0" y="58"/>
                        <a:pt x="0" y="59"/>
                      </a:cubicBezTo>
                      <a:cubicBezTo>
                        <a:pt x="0" y="71"/>
                        <a:pt x="0" y="71"/>
                        <a:pt x="0" y="71"/>
                      </a:cubicBezTo>
                      <a:cubicBezTo>
                        <a:pt x="1" y="72"/>
                        <a:pt x="1" y="74"/>
                        <a:pt x="3" y="75"/>
                      </a:cubicBezTo>
                      <a:cubicBezTo>
                        <a:pt x="3" y="75"/>
                        <a:pt x="4" y="75"/>
                        <a:pt x="5" y="75"/>
                      </a:cubicBezTo>
                      <a:cubicBezTo>
                        <a:pt x="6" y="75"/>
                        <a:pt x="7" y="75"/>
                        <a:pt x="7" y="75"/>
                      </a:cubicBezTo>
                      <a:cubicBezTo>
                        <a:pt x="18" y="69"/>
                        <a:pt x="18" y="69"/>
                        <a:pt x="18" y="69"/>
                      </a:cubicBezTo>
                      <a:cubicBezTo>
                        <a:pt x="18" y="69"/>
                        <a:pt x="19" y="68"/>
                        <a:pt x="19" y="67"/>
                      </a:cubicBezTo>
                      <a:cubicBezTo>
                        <a:pt x="49" y="16"/>
                        <a:pt x="49" y="16"/>
                        <a:pt x="49" y="16"/>
                      </a:cubicBezTo>
                      <a:cubicBezTo>
                        <a:pt x="52" y="11"/>
                        <a:pt x="50" y="4"/>
                        <a:pt x="45" y="1"/>
                      </a:cubicBezTo>
                      <a:close/>
                      <a:moveTo>
                        <a:pt x="41" y="11"/>
                      </a:moveTo>
                      <a:cubicBezTo>
                        <a:pt x="12" y="62"/>
                        <a:pt x="12" y="62"/>
                        <a:pt x="12" y="62"/>
                      </a:cubicBezTo>
                      <a:cubicBezTo>
                        <a:pt x="9" y="63"/>
                        <a:pt x="9" y="63"/>
                        <a:pt x="9" y="63"/>
                      </a:cubicBezTo>
                      <a:cubicBezTo>
                        <a:pt x="9" y="60"/>
                        <a:pt x="9" y="60"/>
                        <a:pt x="9" y="60"/>
                      </a:cubicBezTo>
                      <a:cubicBezTo>
                        <a:pt x="38" y="10"/>
                        <a:pt x="38" y="10"/>
                        <a:pt x="38" y="10"/>
                      </a:cubicBezTo>
                      <a:cubicBezTo>
                        <a:pt x="39" y="9"/>
                        <a:pt x="40" y="9"/>
                        <a:pt x="41" y="9"/>
                      </a:cubicBezTo>
                      <a:cubicBezTo>
                        <a:pt x="41" y="10"/>
                        <a:pt x="42" y="11"/>
                        <a:pt x="41" y="1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defPPr>
                    <a:defRPr lang="en-US"/>
                  </a:defPPr>
                  <a:lvl1pPr marL="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74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3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2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淘宝店chenying0907 20">
                  <a:extLst>
                    <a:ext uri="{FF2B5EF4-FFF2-40B4-BE49-F238E27FC236}">
                      <a16:creationId xmlns:a16="http://schemas.microsoft.com/office/drawing/2014/main" xmlns="" id="{EA59B528-B734-40B5-8397-B4C6F6124413}"/>
                    </a:ext>
                  </a:extLst>
                </p:cNvPr>
                <p:cNvSpPr/>
                <p:nvPr/>
              </p:nvSpPr>
              <p:spPr bwMode="auto">
                <a:xfrm>
                  <a:off x="35" y="68"/>
                  <a:ext cx="70" cy="20"/>
                </a:xfrm>
                <a:custGeom>
                  <a:avLst/>
                  <a:gdLst>
                    <a:gd name="T0" fmla="*/ 32 w 32"/>
                    <a:gd name="T1" fmla="*/ 4 h 9"/>
                    <a:gd name="T2" fmla="*/ 28 w 32"/>
                    <a:gd name="T3" fmla="*/ 0 h 9"/>
                    <a:gd name="T4" fmla="*/ 4 w 32"/>
                    <a:gd name="T5" fmla="*/ 0 h 9"/>
                    <a:gd name="T6" fmla="*/ 0 w 32"/>
                    <a:gd name="T7" fmla="*/ 4 h 9"/>
                    <a:gd name="T8" fmla="*/ 4 w 32"/>
                    <a:gd name="T9" fmla="*/ 9 h 9"/>
                    <a:gd name="T10" fmla="*/ 28 w 32"/>
                    <a:gd name="T11" fmla="*/ 9 h 9"/>
                    <a:gd name="T12" fmla="*/ 32 w 32"/>
                    <a:gd name="T13" fmla="*/ 4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2" h="9">
                      <a:moveTo>
                        <a:pt x="32" y="4"/>
                      </a:moveTo>
                      <a:cubicBezTo>
                        <a:pt x="32" y="2"/>
                        <a:pt x="30" y="0"/>
                        <a:pt x="28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7"/>
                        <a:pt x="2" y="9"/>
                        <a:pt x="4" y="9"/>
                      </a:cubicBezTo>
                      <a:cubicBezTo>
                        <a:pt x="28" y="9"/>
                        <a:pt x="28" y="9"/>
                        <a:pt x="28" y="9"/>
                      </a:cubicBezTo>
                      <a:cubicBezTo>
                        <a:pt x="30" y="9"/>
                        <a:pt x="32" y="7"/>
                        <a:pt x="32" y="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defPPr>
                    <a:defRPr lang="en-US"/>
                  </a:defPPr>
                  <a:lvl1pPr marL="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74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3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2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淘宝店chenying0907 21">
                  <a:extLst>
                    <a:ext uri="{FF2B5EF4-FFF2-40B4-BE49-F238E27FC236}">
                      <a16:creationId xmlns:a16="http://schemas.microsoft.com/office/drawing/2014/main" xmlns="" id="{85D8ECE5-C21F-4667-B1FB-89E77B3C12C7}"/>
                    </a:ext>
                  </a:extLst>
                </p:cNvPr>
                <p:cNvSpPr/>
                <p:nvPr/>
              </p:nvSpPr>
              <p:spPr bwMode="auto">
                <a:xfrm>
                  <a:off x="35" y="107"/>
                  <a:ext cx="46" cy="20"/>
                </a:xfrm>
                <a:custGeom>
                  <a:avLst/>
                  <a:gdLst>
                    <a:gd name="T0" fmla="*/ 4 w 21"/>
                    <a:gd name="T1" fmla="*/ 0 h 9"/>
                    <a:gd name="T2" fmla="*/ 0 w 21"/>
                    <a:gd name="T3" fmla="*/ 4 h 9"/>
                    <a:gd name="T4" fmla="*/ 4 w 21"/>
                    <a:gd name="T5" fmla="*/ 9 h 9"/>
                    <a:gd name="T6" fmla="*/ 16 w 21"/>
                    <a:gd name="T7" fmla="*/ 9 h 9"/>
                    <a:gd name="T8" fmla="*/ 21 w 21"/>
                    <a:gd name="T9" fmla="*/ 4 h 9"/>
                    <a:gd name="T10" fmla="*/ 16 w 21"/>
                    <a:gd name="T11" fmla="*/ 0 h 9"/>
                    <a:gd name="T12" fmla="*/ 4 w 21"/>
                    <a:gd name="T13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1" h="9">
                      <a:moveTo>
                        <a:pt x="4" y="0"/>
                      </a:move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7"/>
                        <a:pt x="2" y="9"/>
                        <a:pt x="4" y="9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9" y="9"/>
                        <a:pt x="21" y="7"/>
                        <a:pt x="21" y="4"/>
                      </a:cubicBezTo>
                      <a:cubicBezTo>
                        <a:pt x="21" y="2"/>
                        <a:pt x="19" y="0"/>
                        <a:pt x="16" y="0"/>
                      </a:cubicBez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defPPr>
                    <a:defRPr lang="en-US"/>
                  </a:defPPr>
                  <a:lvl1pPr marL="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74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3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2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xmlns="" id="{3151322D-DA9A-4E65-B34D-42AE5DC117D2}"/>
                </a:ext>
              </a:extLst>
            </p:cNvPr>
            <p:cNvGrpSpPr/>
            <p:nvPr/>
          </p:nvGrpSpPr>
          <p:grpSpPr>
            <a:xfrm>
              <a:off x="7736809" y="1701822"/>
              <a:ext cx="3710361" cy="712297"/>
              <a:chOff x="7823548" y="1701822"/>
              <a:chExt cx="3710361" cy="712297"/>
            </a:xfrm>
          </p:grpSpPr>
          <p:sp>
            <p:nvSpPr>
              <p:cNvPr id="36" name="PA_淘宝店chenying0907 35">
                <a:extLst>
                  <a:ext uri="{FF2B5EF4-FFF2-40B4-BE49-F238E27FC236}">
                    <a16:creationId xmlns:a16="http://schemas.microsoft.com/office/drawing/2014/main" xmlns="" id="{BC742160-3DF8-42F3-AF01-406C941FCD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54721" y="1701822"/>
                <a:ext cx="3032558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PUT YOU TITLE HERE</a:t>
                </a:r>
              </a:p>
            </p:txBody>
          </p:sp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xmlns="" id="{D5E65BC8-5819-41C0-9AD8-4220C9EC2CB9}"/>
                  </a:ext>
                </a:extLst>
              </p:cNvPr>
              <p:cNvSpPr/>
              <p:nvPr/>
            </p:nvSpPr>
            <p:spPr>
              <a:xfrm>
                <a:off x="7823548" y="1952454"/>
                <a:ext cx="3710361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en-US" altLang="zh-CN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And we got it cooking like a one-eyed stove. And we got it cooking like a one-eyed stove.</a:t>
                </a:r>
              </a:p>
            </p:txBody>
          </p:sp>
        </p:grp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xmlns="" id="{4EBBFB91-A94C-4EE6-AFDB-D565CFCD978F}"/>
              </a:ext>
            </a:extLst>
          </p:cNvPr>
          <p:cNvGrpSpPr/>
          <p:nvPr/>
        </p:nvGrpSpPr>
        <p:grpSpPr>
          <a:xfrm>
            <a:off x="1189423" y="5272990"/>
            <a:ext cx="4430506" cy="712297"/>
            <a:chOff x="7016664" y="2724299"/>
            <a:chExt cx="4430506" cy="712297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39A6431F-57AA-42BA-B5B0-8DE0E3DD19F4}"/>
                </a:ext>
              </a:extLst>
            </p:cNvPr>
            <p:cNvGrpSpPr/>
            <p:nvPr/>
          </p:nvGrpSpPr>
          <p:grpSpPr>
            <a:xfrm>
              <a:off x="7016664" y="2769045"/>
              <a:ext cx="622612" cy="622804"/>
              <a:chOff x="7016664" y="2843625"/>
              <a:chExt cx="622612" cy="622804"/>
            </a:xfrm>
          </p:grpSpPr>
          <p:sp>
            <p:nvSpPr>
              <p:cNvPr id="28" name="PA_椭圆 32">
                <a:extLst>
                  <a:ext uri="{FF2B5EF4-FFF2-40B4-BE49-F238E27FC236}">
                    <a16:creationId xmlns:a16="http://schemas.microsoft.com/office/drawing/2014/main" xmlns="" id="{B8CAD7E9-60C6-45FC-ADF7-7D6873078C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6664" y="2843625"/>
                <a:ext cx="622612" cy="622804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  <a:effectLst>
                <a:outerShdw blurRad="190500" dist="63500" dir="3300000" algn="tl" rotWithShape="0">
                  <a:schemeClr val="tx1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0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35" name="PA_淘宝店chenying0907 28">
                <a:extLst>
                  <a:ext uri="{FF2B5EF4-FFF2-40B4-BE49-F238E27FC236}">
                    <a16:creationId xmlns:a16="http://schemas.microsoft.com/office/drawing/2014/main" xmlns="" id="{03067FA8-1C32-4248-B089-AB11CC2FB571}"/>
                  </a:ext>
                </a:extLst>
              </p:cNvPr>
              <p:cNvGrpSpPr/>
              <p:nvPr/>
            </p:nvGrpSpPr>
            <p:grpSpPr bwMode="auto">
              <a:xfrm>
                <a:off x="7163296" y="3016187"/>
                <a:ext cx="329349" cy="277680"/>
                <a:chOff x="0" y="0"/>
                <a:chExt cx="235" cy="200"/>
              </a:xfrm>
            </p:grpSpPr>
            <p:sp>
              <p:nvSpPr>
                <p:cNvPr id="40" name="淘宝店chenying0907 29">
                  <a:extLst>
                    <a:ext uri="{FF2B5EF4-FFF2-40B4-BE49-F238E27FC236}">
                      <a16:creationId xmlns:a16="http://schemas.microsoft.com/office/drawing/2014/main" xmlns="" id="{48E2443C-5336-426F-9D2D-3972AE75894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0" y="0"/>
                  <a:ext cx="235" cy="200"/>
                </a:xfrm>
                <a:custGeom>
                  <a:avLst/>
                  <a:gdLst>
                    <a:gd name="T0" fmla="*/ 94 w 108"/>
                    <a:gd name="T1" fmla="*/ 15 h 92"/>
                    <a:gd name="T2" fmla="*/ 77 w 108"/>
                    <a:gd name="T3" fmla="*/ 15 h 92"/>
                    <a:gd name="T4" fmla="*/ 77 w 108"/>
                    <a:gd name="T5" fmla="*/ 14 h 92"/>
                    <a:gd name="T6" fmla="*/ 77 w 108"/>
                    <a:gd name="T7" fmla="*/ 11 h 92"/>
                    <a:gd name="T8" fmla="*/ 66 w 108"/>
                    <a:gd name="T9" fmla="*/ 0 h 92"/>
                    <a:gd name="T10" fmla="*/ 54 w 108"/>
                    <a:gd name="T11" fmla="*/ 0 h 92"/>
                    <a:gd name="T12" fmla="*/ 43 w 108"/>
                    <a:gd name="T13" fmla="*/ 11 h 92"/>
                    <a:gd name="T14" fmla="*/ 43 w 108"/>
                    <a:gd name="T15" fmla="*/ 15 h 92"/>
                    <a:gd name="T16" fmla="*/ 14 w 108"/>
                    <a:gd name="T17" fmla="*/ 15 h 92"/>
                    <a:gd name="T18" fmla="*/ 0 w 108"/>
                    <a:gd name="T19" fmla="*/ 29 h 92"/>
                    <a:gd name="T20" fmla="*/ 0 w 108"/>
                    <a:gd name="T21" fmla="*/ 78 h 92"/>
                    <a:gd name="T22" fmla="*/ 14 w 108"/>
                    <a:gd name="T23" fmla="*/ 92 h 92"/>
                    <a:gd name="T24" fmla="*/ 94 w 108"/>
                    <a:gd name="T25" fmla="*/ 92 h 92"/>
                    <a:gd name="T26" fmla="*/ 108 w 108"/>
                    <a:gd name="T27" fmla="*/ 78 h 92"/>
                    <a:gd name="T28" fmla="*/ 108 w 108"/>
                    <a:gd name="T29" fmla="*/ 29 h 92"/>
                    <a:gd name="T30" fmla="*/ 94 w 108"/>
                    <a:gd name="T31" fmla="*/ 15 h 92"/>
                    <a:gd name="T32" fmla="*/ 10 w 108"/>
                    <a:gd name="T33" fmla="*/ 78 h 92"/>
                    <a:gd name="T34" fmla="*/ 10 w 108"/>
                    <a:gd name="T35" fmla="*/ 29 h 92"/>
                    <a:gd name="T36" fmla="*/ 14 w 108"/>
                    <a:gd name="T37" fmla="*/ 24 h 92"/>
                    <a:gd name="T38" fmla="*/ 26 w 108"/>
                    <a:gd name="T39" fmla="*/ 24 h 92"/>
                    <a:gd name="T40" fmla="*/ 26 w 108"/>
                    <a:gd name="T41" fmla="*/ 83 h 92"/>
                    <a:gd name="T42" fmla="*/ 14 w 108"/>
                    <a:gd name="T43" fmla="*/ 83 h 92"/>
                    <a:gd name="T44" fmla="*/ 10 w 108"/>
                    <a:gd name="T45" fmla="*/ 78 h 92"/>
                    <a:gd name="T46" fmla="*/ 99 w 108"/>
                    <a:gd name="T47" fmla="*/ 78 h 92"/>
                    <a:gd name="T48" fmla="*/ 94 w 108"/>
                    <a:gd name="T49" fmla="*/ 83 h 92"/>
                    <a:gd name="T50" fmla="*/ 35 w 108"/>
                    <a:gd name="T51" fmla="*/ 83 h 92"/>
                    <a:gd name="T52" fmla="*/ 35 w 108"/>
                    <a:gd name="T53" fmla="*/ 24 h 92"/>
                    <a:gd name="T54" fmla="*/ 43 w 108"/>
                    <a:gd name="T55" fmla="*/ 24 h 92"/>
                    <a:gd name="T56" fmla="*/ 77 w 108"/>
                    <a:gd name="T57" fmla="*/ 24 h 92"/>
                    <a:gd name="T58" fmla="*/ 94 w 108"/>
                    <a:gd name="T59" fmla="*/ 24 h 92"/>
                    <a:gd name="T60" fmla="*/ 99 w 108"/>
                    <a:gd name="T61" fmla="*/ 29 h 92"/>
                    <a:gd name="T62" fmla="*/ 99 w 108"/>
                    <a:gd name="T63" fmla="*/ 78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08" h="92">
                      <a:moveTo>
                        <a:pt x="94" y="15"/>
                      </a:moveTo>
                      <a:cubicBezTo>
                        <a:pt x="77" y="15"/>
                        <a:pt x="77" y="15"/>
                        <a:pt x="77" y="15"/>
                      </a:cubicBezTo>
                      <a:cubicBezTo>
                        <a:pt x="77" y="14"/>
                        <a:pt x="77" y="14"/>
                        <a:pt x="77" y="14"/>
                      </a:cubicBezTo>
                      <a:cubicBezTo>
                        <a:pt x="77" y="11"/>
                        <a:pt x="77" y="11"/>
                        <a:pt x="77" y="11"/>
                      </a:cubicBezTo>
                      <a:cubicBezTo>
                        <a:pt x="77" y="5"/>
                        <a:pt x="72" y="0"/>
                        <a:pt x="66" y="0"/>
                      </a:cubicBezTo>
                      <a:cubicBezTo>
                        <a:pt x="54" y="0"/>
                        <a:pt x="54" y="0"/>
                        <a:pt x="54" y="0"/>
                      </a:cubicBezTo>
                      <a:cubicBezTo>
                        <a:pt x="48" y="0"/>
                        <a:pt x="43" y="5"/>
                        <a:pt x="43" y="11"/>
                      </a:cubicBezTo>
                      <a:cubicBezTo>
                        <a:pt x="43" y="15"/>
                        <a:pt x="43" y="15"/>
                        <a:pt x="43" y="1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7" y="15"/>
                        <a:pt x="0" y="21"/>
                        <a:pt x="0" y="29"/>
                      </a:cubicBezTo>
                      <a:cubicBezTo>
                        <a:pt x="0" y="78"/>
                        <a:pt x="0" y="78"/>
                        <a:pt x="0" y="78"/>
                      </a:cubicBezTo>
                      <a:cubicBezTo>
                        <a:pt x="0" y="86"/>
                        <a:pt x="6" y="92"/>
                        <a:pt x="14" y="92"/>
                      </a:cubicBezTo>
                      <a:cubicBezTo>
                        <a:pt x="94" y="92"/>
                        <a:pt x="94" y="92"/>
                        <a:pt x="94" y="92"/>
                      </a:cubicBezTo>
                      <a:cubicBezTo>
                        <a:pt x="101" y="92"/>
                        <a:pt x="108" y="86"/>
                        <a:pt x="108" y="78"/>
                      </a:cubicBezTo>
                      <a:cubicBezTo>
                        <a:pt x="108" y="29"/>
                        <a:pt x="108" y="29"/>
                        <a:pt x="108" y="29"/>
                      </a:cubicBezTo>
                      <a:cubicBezTo>
                        <a:pt x="108" y="21"/>
                        <a:pt x="101" y="15"/>
                        <a:pt x="94" y="15"/>
                      </a:cubicBezTo>
                      <a:close/>
                      <a:moveTo>
                        <a:pt x="10" y="78"/>
                      </a:moveTo>
                      <a:cubicBezTo>
                        <a:pt x="10" y="29"/>
                        <a:pt x="10" y="29"/>
                        <a:pt x="10" y="29"/>
                      </a:cubicBezTo>
                      <a:cubicBezTo>
                        <a:pt x="10" y="27"/>
                        <a:pt x="12" y="24"/>
                        <a:pt x="14" y="24"/>
                      </a:cubicBezTo>
                      <a:cubicBezTo>
                        <a:pt x="26" y="24"/>
                        <a:pt x="26" y="24"/>
                        <a:pt x="26" y="24"/>
                      </a:cubicBezTo>
                      <a:cubicBezTo>
                        <a:pt x="26" y="83"/>
                        <a:pt x="26" y="83"/>
                        <a:pt x="26" y="83"/>
                      </a:cubicBezTo>
                      <a:cubicBezTo>
                        <a:pt x="14" y="83"/>
                        <a:pt x="14" y="83"/>
                        <a:pt x="14" y="83"/>
                      </a:cubicBezTo>
                      <a:cubicBezTo>
                        <a:pt x="11" y="83"/>
                        <a:pt x="10" y="80"/>
                        <a:pt x="10" y="78"/>
                      </a:cubicBezTo>
                      <a:close/>
                      <a:moveTo>
                        <a:pt x="99" y="78"/>
                      </a:moveTo>
                      <a:cubicBezTo>
                        <a:pt x="99" y="80"/>
                        <a:pt x="96" y="83"/>
                        <a:pt x="94" y="83"/>
                      </a:cubicBezTo>
                      <a:cubicBezTo>
                        <a:pt x="35" y="83"/>
                        <a:pt x="35" y="83"/>
                        <a:pt x="35" y="83"/>
                      </a:cubicBezTo>
                      <a:cubicBezTo>
                        <a:pt x="35" y="24"/>
                        <a:pt x="35" y="24"/>
                        <a:pt x="35" y="24"/>
                      </a:cubicBezTo>
                      <a:cubicBezTo>
                        <a:pt x="43" y="24"/>
                        <a:pt x="43" y="24"/>
                        <a:pt x="43" y="24"/>
                      </a:cubicBezTo>
                      <a:cubicBezTo>
                        <a:pt x="77" y="24"/>
                        <a:pt x="77" y="24"/>
                        <a:pt x="77" y="24"/>
                      </a:cubicBezTo>
                      <a:cubicBezTo>
                        <a:pt x="94" y="24"/>
                        <a:pt x="94" y="24"/>
                        <a:pt x="94" y="24"/>
                      </a:cubicBezTo>
                      <a:cubicBezTo>
                        <a:pt x="96" y="24"/>
                        <a:pt x="99" y="27"/>
                        <a:pt x="99" y="29"/>
                      </a:cubicBezTo>
                      <a:lnTo>
                        <a:pt x="99" y="7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defPPr>
                    <a:defRPr lang="en-US"/>
                  </a:defPPr>
                  <a:lvl1pPr marL="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74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3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2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淘宝店chenying0907 30">
                  <a:extLst>
                    <a:ext uri="{FF2B5EF4-FFF2-40B4-BE49-F238E27FC236}">
                      <a16:creationId xmlns:a16="http://schemas.microsoft.com/office/drawing/2014/main" xmlns="" id="{4B931B6B-10DA-4AA4-9F76-A35C39716CB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93" y="83"/>
                  <a:ext cx="74" cy="74"/>
                </a:xfrm>
                <a:custGeom>
                  <a:avLst/>
                  <a:gdLst>
                    <a:gd name="T0" fmla="*/ 17 w 34"/>
                    <a:gd name="T1" fmla="*/ 0 h 34"/>
                    <a:gd name="T2" fmla="*/ 0 w 34"/>
                    <a:gd name="T3" fmla="*/ 17 h 34"/>
                    <a:gd name="T4" fmla="*/ 17 w 34"/>
                    <a:gd name="T5" fmla="*/ 34 h 34"/>
                    <a:gd name="T6" fmla="*/ 34 w 34"/>
                    <a:gd name="T7" fmla="*/ 17 h 34"/>
                    <a:gd name="T8" fmla="*/ 17 w 34"/>
                    <a:gd name="T9" fmla="*/ 0 h 34"/>
                    <a:gd name="T10" fmla="*/ 17 w 34"/>
                    <a:gd name="T11" fmla="*/ 25 h 34"/>
                    <a:gd name="T12" fmla="*/ 9 w 34"/>
                    <a:gd name="T13" fmla="*/ 17 h 34"/>
                    <a:gd name="T14" fmla="*/ 17 w 34"/>
                    <a:gd name="T15" fmla="*/ 10 h 34"/>
                    <a:gd name="T16" fmla="*/ 25 w 34"/>
                    <a:gd name="T17" fmla="*/ 17 h 34"/>
                    <a:gd name="T18" fmla="*/ 17 w 34"/>
                    <a:gd name="T19" fmla="*/ 25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4" h="34">
                      <a:moveTo>
                        <a:pt x="17" y="0"/>
                      </a:moveTo>
                      <a:cubicBezTo>
                        <a:pt x="8" y="0"/>
                        <a:pt x="0" y="8"/>
                        <a:pt x="0" y="17"/>
                      </a:cubicBezTo>
                      <a:cubicBezTo>
                        <a:pt x="0" y="27"/>
                        <a:pt x="8" y="34"/>
                        <a:pt x="17" y="34"/>
                      </a:cubicBezTo>
                      <a:cubicBezTo>
                        <a:pt x="26" y="34"/>
                        <a:pt x="34" y="27"/>
                        <a:pt x="34" y="17"/>
                      </a:cubicBezTo>
                      <a:cubicBezTo>
                        <a:pt x="34" y="8"/>
                        <a:pt x="26" y="0"/>
                        <a:pt x="17" y="0"/>
                      </a:cubicBezTo>
                      <a:close/>
                      <a:moveTo>
                        <a:pt x="17" y="25"/>
                      </a:moveTo>
                      <a:cubicBezTo>
                        <a:pt x="13" y="25"/>
                        <a:pt x="9" y="21"/>
                        <a:pt x="9" y="17"/>
                      </a:cubicBezTo>
                      <a:cubicBezTo>
                        <a:pt x="9" y="13"/>
                        <a:pt x="13" y="10"/>
                        <a:pt x="17" y="10"/>
                      </a:cubicBezTo>
                      <a:cubicBezTo>
                        <a:pt x="21" y="10"/>
                        <a:pt x="25" y="13"/>
                        <a:pt x="25" y="17"/>
                      </a:cubicBezTo>
                      <a:cubicBezTo>
                        <a:pt x="25" y="21"/>
                        <a:pt x="21" y="25"/>
                        <a:pt x="17" y="2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defPPr>
                    <a:defRPr lang="en-US"/>
                  </a:defPPr>
                  <a:lvl1pPr marL="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74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3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2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xmlns="" id="{03B81E76-1FE8-45DE-BFAC-21C4828B824F}"/>
                </a:ext>
              </a:extLst>
            </p:cNvPr>
            <p:cNvGrpSpPr/>
            <p:nvPr/>
          </p:nvGrpSpPr>
          <p:grpSpPr>
            <a:xfrm>
              <a:off x="7736809" y="2724299"/>
              <a:ext cx="3710361" cy="712297"/>
              <a:chOff x="7823548" y="1701822"/>
              <a:chExt cx="3710361" cy="712297"/>
            </a:xfrm>
          </p:grpSpPr>
          <p:sp>
            <p:nvSpPr>
              <p:cNvPr id="55" name="PA_淘宝店chenying0907 35">
                <a:extLst>
                  <a:ext uri="{FF2B5EF4-FFF2-40B4-BE49-F238E27FC236}">
                    <a16:creationId xmlns:a16="http://schemas.microsoft.com/office/drawing/2014/main" xmlns="" id="{C20ED684-572C-428A-B938-9668CBE602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54721" y="1701822"/>
                <a:ext cx="3032558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PUT YOU TITLE HERE</a:t>
                </a:r>
              </a:p>
            </p:txBody>
          </p:sp>
          <p:sp>
            <p:nvSpPr>
              <p:cNvPr id="56" name="矩形 55">
                <a:extLst>
                  <a:ext uri="{FF2B5EF4-FFF2-40B4-BE49-F238E27FC236}">
                    <a16:creationId xmlns:a16="http://schemas.microsoft.com/office/drawing/2014/main" xmlns="" id="{CCAD63E8-7C7F-4198-97BF-91676CFF0571}"/>
                  </a:ext>
                </a:extLst>
              </p:cNvPr>
              <p:cNvSpPr/>
              <p:nvPr/>
            </p:nvSpPr>
            <p:spPr>
              <a:xfrm>
                <a:off x="7823548" y="1952454"/>
                <a:ext cx="3710361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en-US" altLang="zh-CN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And we got it cooking like a one-eyed stove. And we got it cooking like a one-eyed stove.</a:t>
                </a:r>
              </a:p>
            </p:txBody>
          </p:sp>
        </p:grp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xmlns="" id="{55AAE1A3-9868-411E-A83F-A3008ECA5254}"/>
              </a:ext>
            </a:extLst>
          </p:cNvPr>
          <p:cNvGrpSpPr/>
          <p:nvPr/>
        </p:nvGrpSpPr>
        <p:grpSpPr>
          <a:xfrm>
            <a:off x="6492943" y="3771377"/>
            <a:ext cx="4430506" cy="712297"/>
            <a:chOff x="7016664" y="3746776"/>
            <a:chExt cx="4430506" cy="712297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C2278B0D-B47E-43B4-B309-0E95FAC3DDF0}"/>
                </a:ext>
              </a:extLst>
            </p:cNvPr>
            <p:cNvGrpSpPr/>
            <p:nvPr/>
          </p:nvGrpSpPr>
          <p:grpSpPr>
            <a:xfrm>
              <a:off x="7016664" y="3791522"/>
              <a:ext cx="622612" cy="622804"/>
              <a:chOff x="7016664" y="3737521"/>
              <a:chExt cx="622612" cy="622804"/>
            </a:xfrm>
          </p:grpSpPr>
          <p:sp>
            <p:nvSpPr>
              <p:cNvPr id="29" name="PA_椭圆 33">
                <a:extLst>
                  <a:ext uri="{FF2B5EF4-FFF2-40B4-BE49-F238E27FC236}">
                    <a16:creationId xmlns:a16="http://schemas.microsoft.com/office/drawing/2014/main" xmlns="" id="{AE26A7BD-24D6-4164-9027-CA76ACC03E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6664" y="3737521"/>
                <a:ext cx="622612" cy="622804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  <a:effectLst>
                <a:outerShdw blurRad="190500" dist="63500" dir="3300000" algn="tl" rotWithShape="0">
                  <a:schemeClr val="tx1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0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34" name="PA_淘宝店chenying0907 25">
                <a:extLst>
                  <a:ext uri="{FF2B5EF4-FFF2-40B4-BE49-F238E27FC236}">
                    <a16:creationId xmlns:a16="http://schemas.microsoft.com/office/drawing/2014/main" xmlns="" id="{E0DAE62F-164B-4C2C-BD9E-7EC972BE7153}"/>
                  </a:ext>
                </a:extLst>
              </p:cNvPr>
              <p:cNvGrpSpPr/>
              <p:nvPr/>
            </p:nvGrpSpPr>
            <p:grpSpPr bwMode="auto">
              <a:xfrm>
                <a:off x="7168001" y="3884198"/>
                <a:ext cx="319939" cy="329451"/>
                <a:chOff x="0" y="0"/>
                <a:chExt cx="232" cy="236"/>
              </a:xfrm>
            </p:grpSpPr>
            <p:sp>
              <p:nvSpPr>
                <p:cNvPr id="42" name="淘宝店chenying0907 26">
                  <a:extLst>
                    <a:ext uri="{FF2B5EF4-FFF2-40B4-BE49-F238E27FC236}">
                      <a16:creationId xmlns:a16="http://schemas.microsoft.com/office/drawing/2014/main" xmlns="" id="{1CCF18C4-6EE7-42EC-8DEE-0C13C8AE10CF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232" cy="168"/>
                </a:xfrm>
                <a:custGeom>
                  <a:avLst/>
                  <a:gdLst>
                    <a:gd name="T0" fmla="*/ 82 w 106"/>
                    <a:gd name="T1" fmla="*/ 28 h 77"/>
                    <a:gd name="T2" fmla="*/ 77 w 106"/>
                    <a:gd name="T3" fmla="*/ 29 h 77"/>
                    <a:gd name="T4" fmla="*/ 77 w 106"/>
                    <a:gd name="T5" fmla="*/ 27 h 77"/>
                    <a:gd name="T6" fmla="*/ 50 w 106"/>
                    <a:gd name="T7" fmla="*/ 0 h 77"/>
                    <a:gd name="T8" fmla="*/ 25 w 106"/>
                    <a:gd name="T9" fmla="*/ 22 h 77"/>
                    <a:gd name="T10" fmla="*/ 17 w 106"/>
                    <a:gd name="T11" fmla="*/ 23 h 77"/>
                    <a:gd name="T12" fmla="*/ 17 w 106"/>
                    <a:gd name="T13" fmla="*/ 23 h 77"/>
                    <a:gd name="T14" fmla="*/ 6 w 106"/>
                    <a:gd name="T15" fmla="*/ 39 h 77"/>
                    <a:gd name="T16" fmla="*/ 8 w 106"/>
                    <a:gd name="T17" fmla="*/ 46 h 77"/>
                    <a:gd name="T18" fmla="*/ 0 w 106"/>
                    <a:gd name="T19" fmla="*/ 60 h 77"/>
                    <a:gd name="T20" fmla="*/ 17 w 106"/>
                    <a:gd name="T21" fmla="*/ 77 h 77"/>
                    <a:gd name="T22" fmla="*/ 35 w 106"/>
                    <a:gd name="T23" fmla="*/ 77 h 77"/>
                    <a:gd name="T24" fmla="*/ 39 w 106"/>
                    <a:gd name="T25" fmla="*/ 73 h 77"/>
                    <a:gd name="T26" fmla="*/ 35 w 106"/>
                    <a:gd name="T27" fmla="*/ 68 h 77"/>
                    <a:gd name="T28" fmla="*/ 17 w 106"/>
                    <a:gd name="T29" fmla="*/ 68 h 77"/>
                    <a:gd name="T30" fmla="*/ 9 w 106"/>
                    <a:gd name="T31" fmla="*/ 60 h 77"/>
                    <a:gd name="T32" fmla="*/ 16 w 106"/>
                    <a:gd name="T33" fmla="*/ 53 h 77"/>
                    <a:gd name="T34" fmla="*/ 20 w 106"/>
                    <a:gd name="T35" fmla="*/ 50 h 77"/>
                    <a:gd name="T36" fmla="*/ 18 w 106"/>
                    <a:gd name="T37" fmla="*/ 45 h 77"/>
                    <a:gd name="T38" fmla="*/ 15 w 106"/>
                    <a:gd name="T39" fmla="*/ 39 h 77"/>
                    <a:gd name="T40" fmla="*/ 20 w 106"/>
                    <a:gd name="T41" fmla="*/ 32 h 77"/>
                    <a:gd name="T42" fmla="*/ 20 w 106"/>
                    <a:gd name="T43" fmla="*/ 32 h 77"/>
                    <a:gd name="T44" fmla="*/ 27 w 106"/>
                    <a:gd name="T45" fmla="*/ 32 h 77"/>
                    <a:gd name="T46" fmla="*/ 31 w 106"/>
                    <a:gd name="T47" fmla="*/ 32 h 77"/>
                    <a:gd name="T48" fmla="*/ 34 w 106"/>
                    <a:gd name="T49" fmla="*/ 28 h 77"/>
                    <a:gd name="T50" fmla="*/ 33 w 106"/>
                    <a:gd name="T51" fmla="*/ 27 h 77"/>
                    <a:gd name="T52" fmla="*/ 33 w 106"/>
                    <a:gd name="T53" fmla="*/ 27 h 77"/>
                    <a:gd name="T54" fmla="*/ 50 w 106"/>
                    <a:gd name="T55" fmla="*/ 9 h 77"/>
                    <a:gd name="T56" fmla="*/ 67 w 106"/>
                    <a:gd name="T57" fmla="*/ 27 h 77"/>
                    <a:gd name="T58" fmla="*/ 65 w 106"/>
                    <a:gd name="T59" fmla="*/ 35 h 77"/>
                    <a:gd name="T60" fmla="*/ 66 w 106"/>
                    <a:gd name="T61" fmla="*/ 41 h 77"/>
                    <a:gd name="T62" fmla="*/ 72 w 106"/>
                    <a:gd name="T63" fmla="*/ 41 h 77"/>
                    <a:gd name="T64" fmla="*/ 82 w 106"/>
                    <a:gd name="T65" fmla="*/ 38 h 77"/>
                    <a:gd name="T66" fmla="*/ 97 w 106"/>
                    <a:gd name="T67" fmla="*/ 53 h 77"/>
                    <a:gd name="T68" fmla="*/ 82 w 106"/>
                    <a:gd name="T69" fmla="*/ 68 h 77"/>
                    <a:gd name="T70" fmla="*/ 71 w 106"/>
                    <a:gd name="T71" fmla="*/ 68 h 77"/>
                    <a:gd name="T72" fmla="*/ 67 w 106"/>
                    <a:gd name="T73" fmla="*/ 73 h 77"/>
                    <a:gd name="T74" fmla="*/ 71 w 106"/>
                    <a:gd name="T75" fmla="*/ 77 h 77"/>
                    <a:gd name="T76" fmla="*/ 82 w 106"/>
                    <a:gd name="T77" fmla="*/ 77 h 77"/>
                    <a:gd name="T78" fmla="*/ 106 w 106"/>
                    <a:gd name="T79" fmla="*/ 53 h 77"/>
                    <a:gd name="T80" fmla="*/ 82 w 106"/>
                    <a:gd name="T81" fmla="*/ 28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06" h="77">
                      <a:moveTo>
                        <a:pt x="82" y="28"/>
                      </a:moveTo>
                      <a:cubicBezTo>
                        <a:pt x="80" y="28"/>
                        <a:pt x="78" y="29"/>
                        <a:pt x="77" y="29"/>
                      </a:cubicBezTo>
                      <a:cubicBezTo>
                        <a:pt x="77" y="28"/>
                        <a:pt x="77" y="27"/>
                        <a:pt x="77" y="27"/>
                      </a:cubicBezTo>
                      <a:cubicBezTo>
                        <a:pt x="77" y="12"/>
                        <a:pt x="65" y="0"/>
                        <a:pt x="50" y="0"/>
                      </a:cubicBezTo>
                      <a:cubicBezTo>
                        <a:pt x="37" y="0"/>
                        <a:pt x="27" y="10"/>
                        <a:pt x="25" y="22"/>
                      </a:cubicBezTo>
                      <a:cubicBezTo>
                        <a:pt x="22" y="22"/>
                        <a:pt x="19" y="22"/>
                        <a:pt x="17" y="23"/>
                      </a:cubicBezTo>
                      <a:cubicBezTo>
                        <a:pt x="17" y="23"/>
                        <a:pt x="17" y="23"/>
                        <a:pt x="17" y="23"/>
                      </a:cubicBezTo>
                      <a:cubicBezTo>
                        <a:pt x="10" y="26"/>
                        <a:pt x="6" y="32"/>
                        <a:pt x="6" y="39"/>
                      </a:cubicBezTo>
                      <a:cubicBezTo>
                        <a:pt x="6" y="41"/>
                        <a:pt x="7" y="44"/>
                        <a:pt x="8" y="46"/>
                      </a:cubicBezTo>
                      <a:cubicBezTo>
                        <a:pt x="3" y="49"/>
                        <a:pt x="0" y="55"/>
                        <a:pt x="0" y="60"/>
                      </a:cubicBezTo>
                      <a:cubicBezTo>
                        <a:pt x="0" y="70"/>
                        <a:pt x="8" y="77"/>
                        <a:pt x="17" y="77"/>
                      </a:cubicBezTo>
                      <a:cubicBezTo>
                        <a:pt x="35" y="77"/>
                        <a:pt x="35" y="77"/>
                        <a:pt x="35" y="77"/>
                      </a:cubicBezTo>
                      <a:cubicBezTo>
                        <a:pt x="37" y="77"/>
                        <a:pt x="39" y="75"/>
                        <a:pt x="39" y="73"/>
                      </a:cubicBezTo>
                      <a:cubicBezTo>
                        <a:pt x="39" y="70"/>
                        <a:pt x="37" y="68"/>
                        <a:pt x="35" y="68"/>
                      </a:cubicBezTo>
                      <a:cubicBezTo>
                        <a:pt x="17" y="68"/>
                        <a:pt x="17" y="68"/>
                        <a:pt x="17" y="68"/>
                      </a:cubicBezTo>
                      <a:cubicBezTo>
                        <a:pt x="13" y="68"/>
                        <a:pt x="9" y="65"/>
                        <a:pt x="9" y="60"/>
                      </a:cubicBezTo>
                      <a:cubicBezTo>
                        <a:pt x="9" y="57"/>
                        <a:pt x="12" y="53"/>
                        <a:pt x="16" y="53"/>
                      </a:cubicBezTo>
                      <a:cubicBezTo>
                        <a:pt x="18" y="53"/>
                        <a:pt x="19" y="51"/>
                        <a:pt x="20" y="50"/>
                      </a:cubicBezTo>
                      <a:cubicBezTo>
                        <a:pt x="20" y="48"/>
                        <a:pt x="20" y="46"/>
                        <a:pt x="18" y="45"/>
                      </a:cubicBezTo>
                      <a:cubicBezTo>
                        <a:pt x="16" y="43"/>
                        <a:pt x="15" y="41"/>
                        <a:pt x="15" y="39"/>
                      </a:cubicBezTo>
                      <a:cubicBezTo>
                        <a:pt x="15" y="36"/>
                        <a:pt x="17" y="33"/>
                        <a:pt x="20" y="32"/>
                      </a:cubicBezTo>
                      <a:cubicBezTo>
                        <a:pt x="20" y="32"/>
                        <a:pt x="20" y="32"/>
                        <a:pt x="20" y="32"/>
                      </a:cubicBezTo>
                      <a:cubicBezTo>
                        <a:pt x="22" y="31"/>
                        <a:pt x="25" y="31"/>
                        <a:pt x="27" y="32"/>
                      </a:cubicBezTo>
                      <a:cubicBezTo>
                        <a:pt x="28" y="33"/>
                        <a:pt x="30" y="33"/>
                        <a:pt x="31" y="32"/>
                      </a:cubicBezTo>
                      <a:cubicBezTo>
                        <a:pt x="33" y="31"/>
                        <a:pt x="34" y="30"/>
                        <a:pt x="34" y="28"/>
                      </a:cubicBezTo>
                      <a:cubicBezTo>
                        <a:pt x="33" y="28"/>
                        <a:pt x="33" y="27"/>
                        <a:pt x="33" y="27"/>
                      </a:cubicBezTo>
                      <a:cubicBezTo>
                        <a:pt x="33" y="27"/>
                        <a:pt x="33" y="27"/>
                        <a:pt x="33" y="27"/>
                      </a:cubicBezTo>
                      <a:cubicBezTo>
                        <a:pt x="33" y="17"/>
                        <a:pt x="41" y="9"/>
                        <a:pt x="50" y="9"/>
                      </a:cubicBezTo>
                      <a:cubicBezTo>
                        <a:pt x="60" y="9"/>
                        <a:pt x="67" y="17"/>
                        <a:pt x="67" y="27"/>
                      </a:cubicBezTo>
                      <a:cubicBezTo>
                        <a:pt x="67" y="30"/>
                        <a:pt x="67" y="33"/>
                        <a:pt x="65" y="35"/>
                      </a:cubicBezTo>
                      <a:cubicBezTo>
                        <a:pt x="64" y="37"/>
                        <a:pt x="64" y="40"/>
                        <a:pt x="66" y="41"/>
                      </a:cubicBezTo>
                      <a:cubicBezTo>
                        <a:pt x="68" y="43"/>
                        <a:pt x="70" y="43"/>
                        <a:pt x="72" y="41"/>
                      </a:cubicBezTo>
                      <a:cubicBezTo>
                        <a:pt x="74" y="40"/>
                        <a:pt x="77" y="38"/>
                        <a:pt x="82" y="38"/>
                      </a:cubicBezTo>
                      <a:cubicBezTo>
                        <a:pt x="90" y="38"/>
                        <a:pt x="97" y="44"/>
                        <a:pt x="97" y="53"/>
                      </a:cubicBezTo>
                      <a:cubicBezTo>
                        <a:pt x="97" y="61"/>
                        <a:pt x="90" y="68"/>
                        <a:pt x="82" y="68"/>
                      </a:cubicBezTo>
                      <a:cubicBezTo>
                        <a:pt x="71" y="68"/>
                        <a:pt x="71" y="68"/>
                        <a:pt x="71" y="68"/>
                      </a:cubicBezTo>
                      <a:cubicBezTo>
                        <a:pt x="69" y="68"/>
                        <a:pt x="67" y="70"/>
                        <a:pt x="67" y="73"/>
                      </a:cubicBezTo>
                      <a:cubicBezTo>
                        <a:pt x="67" y="75"/>
                        <a:pt x="69" y="77"/>
                        <a:pt x="71" y="77"/>
                      </a:cubicBezTo>
                      <a:cubicBezTo>
                        <a:pt x="82" y="77"/>
                        <a:pt x="82" y="77"/>
                        <a:pt x="82" y="77"/>
                      </a:cubicBezTo>
                      <a:cubicBezTo>
                        <a:pt x="95" y="77"/>
                        <a:pt x="106" y="66"/>
                        <a:pt x="106" y="53"/>
                      </a:cubicBezTo>
                      <a:cubicBezTo>
                        <a:pt x="106" y="39"/>
                        <a:pt x="95" y="28"/>
                        <a:pt x="82" y="2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defPPr>
                    <a:defRPr lang="en-US"/>
                  </a:defPPr>
                  <a:lvl1pPr marL="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74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3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2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淘宝店chenying0907 27">
                  <a:extLst>
                    <a:ext uri="{FF2B5EF4-FFF2-40B4-BE49-F238E27FC236}">
                      <a16:creationId xmlns:a16="http://schemas.microsoft.com/office/drawing/2014/main" xmlns="" id="{9E27206A-F443-46CA-88C2-C0385B16EB38}"/>
                    </a:ext>
                  </a:extLst>
                </p:cNvPr>
                <p:cNvSpPr/>
                <p:nvPr/>
              </p:nvSpPr>
              <p:spPr bwMode="auto">
                <a:xfrm>
                  <a:off x="70" y="94"/>
                  <a:ext cx="92" cy="142"/>
                </a:xfrm>
                <a:custGeom>
                  <a:avLst/>
                  <a:gdLst>
                    <a:gd name="T0" fmla="*/ 33 w 42"/>
                    <a:gd name="T1" fmla="*/ 41 h 65"/>
                    <a:gd name="T2" fmla="*/ 26 w 42"/>
                    <a:gd name="T3" fmla="*/ 49 h 65"/>
                    <a:gd name="T4" fmla="*/ 26 w 42"/>
                    <a:gd name="T5" fmla="*/ 5 h 65"/>
                    <a:gd name="T6" fmla="*/ 21 w 42"/>
                    <a:gd name="T7" fmla="*/ 0 h 65"/>
                    <a:gd name="T8" fmla="*/ 16 w 42"/>
                    <a:gd name="T9" fmla="*/ 5 h 65"/>
                    <a:gd name="T10" fmla="*/ 16 w 42"/>
                    <a:gd name="T11" fmla="*/ 49 h 65"/>
                    <a:gd name="T12" fmla="*/ 9 w 42"/>
                    <a:gd name="T13" fmla="*/ 41 h 65"/>
                    <a:gd name="T14" fmla="*/ 2 w 42"/>
                    <a:gd name="T15" fmla="*/ 41 h 65"/>
                    <a:gd name="T16" fmla="*/ 2 w 42"/>
                    <a:gd name="T17" fmla="*/ 48 h 65"/>
                    <a:gd name="T18" fmla="*/ 18 w 42"/>
                    <a:gd name="T19" fmla="*/ 63 h 65"/>
                    <a:gd name="T20" fmla="*/ 21 w 42"/>
                    <a:gd name="T21" fmla="*/ 65 h 65"/>
                    <a:gd name="T22" fmla="*/ 24 w 42"/>
                    <a:gd name="T23" fmla="*/ 63 h 65"/>
                    <a:gd name="T24" fmla="*/ 40 w 42"/>
                    <a:gd name="T25" fmla="*/ 48 h 65"/>
                    <a:gd name="T26" fmla="*/ 40 w 42"/>
                    <a:gd name="T27" fmla="*/ 41 h 65"/>
                    <a:gd name="T28" fmla="*/ 33 w 42"/>
                    <a:gd name="T29" fmla="*/ 41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2" h="65">
                      <a:moveTo>
                        <a:pt x="33" y="41"/>
                      </a:moveTo>
                      <a:cubicBezTo>
                        <a:pt x="26" y="49"/>
                        <a:pt x="26" y="49"/>
                        <a:pt x="26" y="49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3"/>
                        <a:pt x="24" y="0"/>
                        <a:pt x="21" y="0"/>
                      </a:cubicBezTo>
                      <a:cubicBezTo>
                        <a:pt x="18" y="0"/>
                        <a:pt x="16" y="3"/>
                        <a:pt x="16" y="5"/>
                      </a:cubicBezTo>
                      <a:cubicBezTo>
                        <a:pt x="16" y="49"/>
                        <a:pt x="16" y="49"/>
                        <a:pt x="16" y="49"/>
                      </a:cubicBezTo>
                      <a:cubicBezTo>
                        <a:pt x="9" y="41"/>
                        <a:pt x="9" y="41"/>
                        <a:pt x="9" y="41"/>
                      </a:cubicBezTo>
                      <a:cubicBezTo>
                        <a:pt x="7" y="39"/>
                        <a:pt x="4" y="39"/>
                        <a:pt x="2" y="41"/>
                      </a:cubicBezTo>
                      <a:cubicBezTo>
                        <a:pt x="0" y="43"/>
                        <a:pt x="0" y="46"/>
                        <a:pt x="2" y="48"/>
                      </a:cubicBezTo>
                      <a:cubicBezTo>
                        <a:pt x="18" y="63"/>
                        <a:pt x="18" y="63"/>
                        <a:pt x="18" y="63"/>
                      </a:cubicBezTo>
                      <a:cubicBezTo>
                        <a:pt x="19" y="64"/>
                        <a:pt x="20" y="65"/>
                        <a:pt x="21" y="65"/>
                      </a:cubicBezTo>
                      <a:cubicBezTo>
                        <a:pt x="22" y="65"/>
                        <a:pt x="23" y="64"/>
                        <a:pt x="24" y="63"/>
                      </a:cubicBezTo>
                      <a:cubicBezTo>
                        <a:pt x="40" y="48"/>
                        <a:pt x="40" y="48"/>
                        <a:pt x="40" y="48"/>
                      </a:cubicBezTo>
                      <a:cubicBezTo>
                        <a:pt x="42" y="46"/>
                        <a:pt x="42" y="43"/>
                        <a:pt x="40" y="41"/>
                      </a:cubicBezTo>
                      <a:cubicBezTo>
                        <a:pt x="38" y="39"/>
                        <a:pt x="35" y="39"/>
                        <a:pt x="33" y="4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defPPr>
                    <a:defRPr lang="en-US"/>
                  </a:defPPr>
                  <a:lvl1pPr marL="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74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3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2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xmlns="" id="{2CB65772-F460-49C9-9932-A2043F331E68}"/>
                </a:ext>
              </a:extLst>
            </p:cNvPr>
            <p:cNvGrpSpPr/>
            <p:nvPr/>
          </p:nvGrpSpPr>
          <p:grpSpPr>
            <a:xfrm>
              <a:off x="7736809" y="3746776"/>
              <a:ext cx="3710361" cy="712297"/>
              <a:chOff x="7823548" y="1701822"/>
              <a:chExt cx="3710361" cy="712297"/>
            </a:xfrm>
          </p:grpSpPr>
          <p:sp>
            <p:nvSpPr>
              <p:cNvPr id="58" name="PA_淘宝店chenying0907 35">
                <a:extLst>
                  <a:ext uri="{FF2B5EF4-FFF2-40B4-BE49-F238E27FC236}">
                    <a16:creationId xmlns:a16="http://schemas.microsoft.com/office/drawing/2014/main" xmlns="" id="{3CA981A2-E5EB-4924-8AA3-AD7846FE09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54721" y="1701822"/>
                <a:ext cx="3032558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PUT YOU TITLE HERE</a:t>
                </a:r>
              </a:p>
            </p:txBody>
          </p:sp>
          <p:sp>
            <p:nvSpPr>
              <p:cNvPr id="59" name="矩形 58">
                <a:extLst>
                  <a:ext uri="{FF2B5EF4-FFF2-40B4-BE49-F238E27FC236}">
                    <a16:creationId xmlns:a16="http://schemas.microsoft.com/office/drawing/2014/main" xmlns="" id="{E1EC8F22-5495-4890-B9BB-A33C052BC351}"/>
                  </a:ext>
                </a:extLst>
              </p:cNvPr>
              <p:cNvSpPr/>
              <p:nvPr/>
            </p:nvSpPr>
            <p:spPr>
              <a:xfrm>
                <a:off x="7823548" y="1952454"/>
                <a:ext cx="3710361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en-US" altLang="zh-CN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And we got it cooking like a one-eyed stove. And we got it cooking like a one-eyed stove.</a:t>
                </a:r>
              </a:p>
            </p:txBody>
          </p:sp>
        </p:grp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4A78006D-5316-4C84-B611-EFE1267C7F10}"/>
              </a:ext>
            </a:extLst>
          </p:cNvPr>
          <p:cNvGrpSpPr/>
          <p:nvPr/>
        </p:nvGrpSpPr>
        <p:grpSpPr>
          <a:xfrm>
            <a:off x="6492943" y="5228243"/>
            <a:ext cx="4430506" cy="712297"/>
            <a:chOff x="7016664" y="4975138"/>
            <a:chExt cx="4430506" cy="712297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FD080CFE-89FB-4587-B823-C4E06D92D0B2}"/>
                </a:ext>
              </a:extLst>
            </p:cNvPr>
            <p:cNvGrpSpPr/>
            <p:nvPr/>
          </p:nvGrpSpPr>
          <p:grpSpPr>
            <a:xfrm>
              <a:off x="7016664" y="5019884"/>
              <a:ext cx="622612" cy="622804"/>
              <a:chOff x="7016664" y="4739769"/>
              <a:chExt cx="622612" cy="622804"/>
            </a:xfrm>
          </p:grpSpPr>
          <p:sp>
            <p:nvSpPr>
              <p:cNvPr id="30" name="PA_椭圆 34">
                <a:extLst>
                  <a:ext uri="{FF2B5EF4-FFF2-40B4-BE49-F238E27FC236}">
                    <a16:creationId xmlns:a16="http://schemas.microsoft.com/office/drawing/2014/main" xmlns="" id="{60AA21E9-DF23-494C-99A1-6822E5EC02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6664" y="4739769"/>
                <a:ext cx="622612" cy="622804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  <a:effectLst>
                <a:outerShdw blurRad="190500" dist="63500" dir="3300000" algn="tl" rotWithShape="0">
                  <a:schemeClr val="tx1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0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33" name="PA_淘宝店chenying0907 22">
                <a:extLst>
                  <a:ext uri="{FF2B5EF4-FFF2-40B4-BE49-F238E27FC236}">
                    <a16:creationId xmlns:a16="http://schemas.microsoft.com/office/drawing/2014/main" xmlns="" id="{5FA63D8F-96ED-4A53-B902-7D0954357D94}"/>
                  </a:ext>
                </a:extLst>
              </p:cNvPr>
              <p:cNvGrpSpPr/>
              <p:nvPr/>
            </p:nvGrpSpPr>
            <p:grpSpPr bwMode="auto">
              <a:xfrm>
                <a:off x="7165648" y="4886446"/>
                <a:ext cx="324644" cy="329451"/>
                <a:chOff x="0" y="0"/>
                <a:chExt cx="233" cy="236"/>
              </a:xfrm>
            </p:grpSpPr>
            <p:sp>
              <p:nvSpPr>
                <p:cNvPr id="44" name="淘宝店chenying0907 23">
                  <a:extLst>
                    <a:ext uri="{FF2B5EF4-FFF2-40B4-BE49-F238E27FC236}">
                      <a16:creationId xmlns:a16="http://schemas.microsoft.com/office/drawing/2014/main" xmlns="" id="{B999E309-9D7C-415C-868D-83A98D6027B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0" y="0"/>
                  <a:ext cx="233" cy="236"/>
                </a:xfrm>
                <a:custGeom>
                  <a:avLst/>
                  <a:gdLst>
                    <a:gd name="T0" fmla="*/ 103 w 107"/>
                    <a:gd name="T1" fmla="*/ 42 h 108"/>
                    <a:gd name="T2" fmla="*/ 93 w 107"/>
                    <a:gd name="T3" fmla="*/ 35 h 108"/>
                    <a:gd name="T4" fmla="*/ 97 w 107"/>
                    <a:gd name="T5" fmla="*/ 22 h 108"/>
                    <a:gd name="T6" fmla="*/ 80 w 107"/>
                    <a:gd name="T7" fmla="*/ 10 h 108"/>
                    <a:gd name="T8" fmla="*/ 68 w 107"/>
                    <a:gd name="T9" fmla="*/ 12 h 108"/>
                    <a:gd name="T10" fmla="*/ 62 w 107"/>
                    <a:gd name="T11" fmla="*/ 1 h 108"/>
                    <a:gd name="T12" fmla="*/ 42 w 107"/>
                    <a:gd name="T13" fmla="*/ 4 h 108"/>
                    <a:gd name="T14" fmla="*/ 34 w 107"/>
                    <a:gd name="T15" fmla="*/ 14 h 108"/>
                    <a:gd name="T16" fmla="*/ 22 w 107"/>
                    <a:gd name="T17" fmla="*/ 11 h 108"/>
                    <a:gd name="T18" fmla="*/ 10 w 107"/>
                    <a:gd name="T19" fmla="*/ 27 h 108"/>
                    <a:gd name="T20" fmla="*/ 12 w 107"/>
                    <a:gd name="T21" fmla="*/ 39 h 108"/>
                    <a:gd name="T22" fmla="*/ 0 w 107"/>
                    <a:gd name="T23" fmla="*/ 46 h 108"/>
                    <a:gd name="T24" fmla="*/ 0 w 107"/>
                    <a:gd name="T25" fmla="*/ 62 h 108"/>
                    <a:gd name="T26" fmla="*/ 12 w 107"/>
                    <a:gd name="T27" fmla="*/ 69 h 108"/>
                    <a:gd name="T28" fmla="*/ 10 w 107"/>
                    <a:gd name="T29" fmla="*/ 81 h 108"/>
                    <a:gd name="T30" fmla="*/ 22 w 107"/>
                    <a:gd name="T31" fmla="*/ 97 h 108"/>
                    <a:gd name="T32" fmla="*/ 34 w 107"/>
                    <a:gd name="T33" fmla="*/ 94 h 108"/>
                    <a:gd name="T34" fmla="*/ 42 w 107"/>
                    <a:gd name="T35" fmla="*/ 104 h 108"/>
                    <a:gd name="T36" fmla="*/ 53 w 107"/>
                    <a:gd name="T37" fmla="*/ 108 h 108"/>
                    <a:gd name="T38" fmla="*/ 65 w 107"/>
                    <a:gd name="T39" fmla="*/ 104 h 108"/>
                    <a:gd name="T40" fmla="*/ 72 w 107"/>
                    <a:gd name="T41" fmla="*/ 94 h 108"/>
                    <a:gd name="T42" fmla="*/ 85 w 107"/>
                    <a:gd name="T43" fmla="*/ 97 h 108"/>
                    <a:gd name="T44" fmla="*/ 97 w 107"/>
                    <a:gd name="T45" fmla="*/ 81 h 108"/>
                    <a:gd name="T46" fmla="*/ 95 w 107"/>
                    <a:gd name="T47" fmla="*/ 69 h 108"/>
                    <a:gd name="T48" fmla="*/ 106 w 107"/>
                    <a:gd name="T49" fmla="*/ 62 h 108"/>
                    <a:gd name="T50" fmla="*/ 106 w 107"/>
                    <a:gd name="T51" fmla="*/ 46 h 108"/>
                    <a:gd name="T52" fmla="*/ 90 w 107"/>
                    <a:gd name="T53" fmla="*/ 61 h 108"/>
                    <a:gd name="T54" fmla="*/ 84 w 107"/>
                    <a:gd name="T55" fmla="*/ 71 h 108"/>
                    <a:gd name="T56" fmla="*/ 88 w 107"/>
                    <a:gd name="T57" fmla="*/ 82 h 108"/>
                    <a:gd name="T58" fmla="*/ 74 w 107"/>
                    <a:gd name="T59" fmla="*/ 84 h 108"/>
                    <a:gd name="T60" fmla="*/ 63 w 107"/>
                    <a:gd name="T61" fmla="*/ 87 h 108"/>
                    <a:gd name="T62" fmla="*/ 57 w 107"/>
                    <a:gd name="T63" fmla="*/ 98 h 108"/>
                    <a:gd name="T64" fmla="*/ 47 w 107"/>
                    <a:gd name="T65" fmla="*/ 90 h 108"/>
                    <a:gd name="T66" fmla="*/ 37 w 107"/>
                    <a:gd name="T67" fmla="*/ 85 h 108"/>
                    <a:gd name="T68" fmla="*/ 25 w 107"/>
                    <a:gd name="T69" fmla="*/ 88 h 108"/>
                    <a:gd name="T70" fmla="*/ 23 w 107"/>
                    <a:gd name="T71" fmla="*/ 75 h 108"/>
                    <a:gd name="T72" fmla="*/ 20 w 107"/>
                    <a:gd name="T73" fmla="*/ 64 h 108"/>
                    <a:gd name="T74" fmla="*/ 9 w 107"/>
                    <a:gd name="T75" fmla="*/ 58 h 108"/>
                    <a:gd name="T76" fmla="*/ 9 w 107"/>
                    <a:gd name="T77" fmla="*/ 50 h 108"/>
                    <a:gd name="T78" fmla="*/ 20 w 107"/>
                    <a:gd name="T79" fmla="*/ 44 h 108"/>
                    <a:gd name="T80" fmla="*/ 23 w 107"/>
                    <a:gd name="T81" fmla="*/ 33 h 108"/>
                    <a:gd name="T82" fmla="*/ 25 w 107"/>
                    <a:gd name="T83" fmla="*/ 20 h 108"/>
                    <a:gd name="T84" fmla="*/ 37 w 107"/>
                    <a:gd name="T85" fmla="*/ 23 h 108"/>
                    <a:gd name="T86" fmla="*/ 47 w 107"/>
                    <a:gd name="T87" fmla="*/ 18 h 108"/>
                    <a:gd name="T88" fmla="*/ 57 w 107"/>
                    <a:gd name="T89" fmla="*/ 10 h 108"/>
                    <a:gd name="T90" fmla="*/ 63 w 107"/>
                    <a:gd name="T91" fmla="*/ 21 h 108"/>
                    <a:gd name="T92" fmla="*/ 74 w 107"/>
                    <a:gd name="T93" fmla="*/ 23 h 108"/>
                    <a:gd name="T94" fmla="*/ 88 w 107"/>
                    <a:gd name="T95" fmla="*/ 26 h 108"/>
                    <a:gd name="T96" fmla="*/ 84 w 107"/>
                    <a:gd name="T97" fmla="*/ 37 h 108"/>
                    <a:gd name="T98" fmla="*/ 90 w 107"/>
                    <a:gd name="T99" fmla="*/ 47 h 108"/>
                    <a:gd name="T100" fmla="*/ 98 w 107"/>
                    <a:gd name="T101" fmla="*/ 54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07" h="108">
                      <a:moveTo>
                        <a:pt x="106" y="46"/>
                      </a:moveTo>
                      <a:cubicBezTo>
                        <a:pt x="106" y="44"/>
                        <a:pt x="105" y="43"/>
                        <a:pt x="103" y="42"/>
                      </a:cubicBezTo>
                      <a:cubicBezTo>
                        <a:pt x="95" y="39"/>
                        <a:pt x="95" y="39"/>
                        <a:pt x="95" y="39"/>
                      </a:cubicBezTo>
                      <a:cubicBezTo>
                        <a:pt x="94" y="38"/>
                        <a:pt x="94" y="36"/>
                        <a:pt x="93" y="35"/>
                      </a:cubicBezTo>
                      <a:cubicBezTo>
                        <a:pt x="97" y="27"/>
                        <a:pt x="97" y="27"/>
                        <a:pt x="97" y="27"/>
                      </a:cubicBezTo>
                      <a:cubicBezTo>
                        <a:pt x="98" y="25"/>
                        <a:pt x="98" y="24"/>
                        <a:pt x="97" y="22"/>
                      </a:cubicBezTo>
                      <a:cubicBezTo>
                        <a:pt x="93" y="18"/>
                        <a:pt x="89" y="14"/>
                        <a:pt x="85" y="11"/>
                      </a:cubicBezTo>
                      <a:cubicBezTo>
                        <a:pt x="84" y="10"/>
                        <a:pt x="82" y="10"/>
                        <a:pt x="80" y="10"/>
                      </a:cubicBezTo>
                      <a:cubicBezTo>
                        <a:pt x="72" y="14"/>
                        <a:pt x="72" y="14"/>
                        <a:pt x="72" y="14"/>
                      </a:cubicBezTo>
                      <a:cubicBezTo>
                        <a:pt x="71" y="14"/>
                        <a:pt x="70" y="13"/>
                        <a:pt x="68" y="12"/>
                      </a:cubicBezTo>
                      <a:cubicBezTo>
                        <a:pt x="65" y="4"/>
                        <a:pt x="65" y="4"/>
                        <a:pt x="65" y="4"/>
                      </a:cubicBezTo>
                      <a:cubicBezTo>
                        <a:pt x="65" y="2"/>
                        <a:pt x="63" y="1"/>
                        <a:pt x="62" y="1"/>
                      </a:cubicBezTo>
                      <a:cubicBezTo>
                        <a:pt x="56" y="0"/>
                        <a:pt x="51" y="0"/>
                        <a:pt x="45" y="1"/>
                      </a:cubicBezTo>
                      <a:cubicBezTo>
                        <a:pt x="44" y="1"/>
                        <a:pt x="42" y="2"/>
                        <a:pt x="42" y="4"/>
                      </a:cubicBezTo>
                      <a:cubicBezTo>
                        <a:pt x="39" y="12"/>
                        <a:pt x="39" y="12"/>
                        <a:pt x="39" y="12"/>
                      </a:cubicBezTo>
                      <a:cubicBezTo>
                        <a:pt x="37" y="13"/>
                        <a:pt x="36" y="14"/>
                        <a:pt x="34" y="14"/>
                      </a:cubicBezTo>
                      <a:cubicBezTo>
                        <a:pt x="26" y="10"/>
                        <a:pt x="26" y="10"/>
                        <a:pt x="26" y="10"/>
                      </a:cubicBezTo>
                      <a:cubicBezTo>
                        <a:pt x="25" y="10"/>
                        <a:pt x="23" y="10"/>
                        <a:pt x="22" y="11"/>
                      </a:cubicBezTo>
                      <a:cubicBezTo>
                        <a:pt x="17" y="14"/>
                        <a:pt x="13" y="18"/>
                        <a:pt x="10" y="22"/>
                      </a:cubicBezTo>
                      <a:cubicBezTo>
                        <a:pt x="9" y="24"/>
                        <a:pt x="9" y="25"/>
                        <a:pt x="10" y="27"/>
                      </a:cubicBezTo>
                      <a:cubicBezTo>
                        <a:pt x="14" y="35"/>
                        <a:pt x="14" y="35"/>
                        <a:pt x="14" y="35"/>
                      </a:cubicBezTo>
                      <a:cubicBezTo>
                        <a:pt x="13" y="36"/>
                        <a:pt x="12" y="38"/>
                        <a:pt x="12" y="39"/>
                      </a:cubicBezTo>
                      <a:cubicBezTo>
                        <a:pt x="3" y="42"/>
                        <a:pt x="3" y="42"/>
                        <a:pt x="3" y="42"/>
                      </a:cubicBezTo>
                      <a:cubicBezTo>
                        <a:pt x="2" y="43"/>
                        <a:pt x="1" y="44"/>
                        <a:pt x="0" y="46"/>
                      </a:cubicBezTo>
                      <a:cubicBezTo>
                        <a:pt x="0" y="49"/>
                        <a:pt x="0" y="51"/>
                        <a:pt x="0" y="54"/>
                      </a:cubicBezTo>
                      <a:cubicBezTo>
                        <a:pt x="0" y="56"/>
                        <a:pt x="0" y="59"/>
                        <a:pt x="0" y="62"/>
                      </a:cubicBezTo>
                      <a:cubicBezTo>
                        <a:pt x="1" y="64"/>
                        <a:pt x="2" y="65"/>
                        <a:pt x="3" y="66"/>
                      </a:cubicBezTo>
                      <a:cubicBezTo>
                        <a:pt x="12" y="69"/>
                        <a:pt x="12" y="69"/>
                        <a:pt x="12" y="69"/>
                      </a:cubicBezTo>
                      <a:cubicBezTo>
                        <a:pt x="12" y="70"/>
                        <a:pt x="13" y="72"/>
                        <a:pt x="14" y="73"/>
                      </a:cubicBezTo>
                      <a:cubicBezTo>
                        <a:pt x="10" y="81"/>
                        <a:pt x="10" y="81"/>
                        <a:pt x="10" y="81"/>
                      </a:cubicBezTo>
                      <a:cubicBezTo>
                        <a:pt x="9" y="82"/>
                        <a:pt x="9" y="84"/>
                        <a:pt x="10" y="86"/>
                      </a:cubicBezTo>
                      <a:cubicBezTo>
                        <a:pt x="13" y="90"/>
                        <a:pt x="17" y="94"/>
                        <a:pt x="22" y="97"/>
                      </a:cubicBezTo>
                      <a:cubicBezTo>
                        <a:pt x="23" y="98"/>
                        <a:pt x="25" y="98"/>
                        <a:pt x="26" y="98"/>
                      </a:cubicBezTo>
                      <a:cubicBezTo>
                        <a:pt x="34" y="94"/>
                        <a:pt x="34" y="94"/>
                        <a:pt x="34" y="94"/>
                      </a:cubicBezTo>
                      <a:cubicBezTo>
                        <a:pt x="36" y="94"/>
                        <a:pt x="37" y="95"/>
                        <a:pt x="39" y="95"/>
                      </a:cubicBezTo>
                      <a:cubicBezTo>
                        <a:pt x="42" y="104"/>
                        <a:pt x="42" y="104"/>
                        <a:pt x="42" y="104"/>
                      </a:cubicBezTo>
                      <a:cubicBezTo>
                        <a:pt x="42" y="106"/>
                        <a:pt x="44" y="107"/>
                        <a:pt x="45" y="107"/>
                      </a:cubicBezTo>
                      <a:cubicBezTo>
                        <a:pt x="48" y="107"/>
                        <a:pt x="51" y="108"/>
                        <a:pt x="53" y="108"/>
                      </a:cubicBezTo>
                      <a:cubicBezTo>
                        <a:pt x="56" y="108"/>
                        <a:pt x="59" y="107"/>
                        <a:pt x="62" y="107"/>
                      </a:cubicBezTo>
                      <a:cubicBezTo>
                        <a:pt x="63" y="107"/>
                        <a:pt x="65" y="106"/>
                        <a:pt x="65" y="104"/>
                      </a:cubicBezTo>
                      <a:cubicBezTo>
                        <a:pt x="68" y="95"/>
                        <a:pt x="68" y="95"/>
                        <a:pt x="68" y="95"/>
                      </a:cubicBezTo>
                      <a:cubicBezTo>
                        <a:pt x="70" y="95"/>
                        <a:pt x="71" y="94"/>
                        <a:pt x="72" y="94"/>
                      </a:cubicBezTo>
                      <a:cubicBezTo>
                        <a:pt x="80" y="98"/>
                        <a:pt x="80" y="98"/>
                        <a:pt x="80" y="98"/>
                      </a:cubicBezTo>
                      <a:cubicBezTo>
                        <a:pt x="82" y="98"/>
                        <a:pt x="84" y="98"/>
                        <a:pt x="85" y="97"/>
                      </a:cubicBezTo>
                      <a:cubicBezTo>
                        <a:pt x="89" y="94"/>
                        <a:pt x="93" y="90"/>
                        <a:pt x="97" y="86"/>
                      </a:cubicBezTo>
                      <a:cubicBezTo>
                        <a:pt x="98" y="84"/>
                        <a:pt x="98" y="82"/>
                        <a:pt x="97" y="81"/>
                      </a:cubicBezTo>
                      <a:cubicBezTo>
                        <a:pt x="93" y="73"/>
                        <a:pt x="93" y="73"/>
                        <a:pt x="93" y="73"/>
                      </a:cubicBezTo>
                      <a:cubicBezTo>
                        <a:pt x="94" y="72"/>
                        <a:pt x="94" y="70"/>
                        <a:pt x="95" y="69"/>
                      </a:cubicBezTo>
                      <a:cubicBezTo>
                        <a:pt x="103" y="66"/>
                        <a:pt x="103" y="66"/>
                        <a:pt x="103" y="66"/>
                      </a:cubicBezTo>
                      <a:cubicBezTo>
                        <a:pt x="105" y="65"/>
                        <a:pt x="106" y="64"/>
                        <a:pt x="106" y="62"/>
                      </a:cubicBezTo>
                      <a:cubicBezTo>
                        <a:pt x="107" y="59"/>
                        <a:pt x="107" y="56"/>
                        <a:pt x="107" y="54"/>
                      </a:cubicBezTo>
                      <a:cubicBezTo>
                        <a:pt x="107" y="51"/>
                        <a:pt x="107" y="49"/>
                        <a:pt x="106" y="46"/>
                      </a:cubicBezTo>
                      <a:close/>
                      <a:moveTo>
                        <a:pt x="98" y="58"/>
                      </a:moveTo>
                      <a:cubicBezTo>
                        <a:pt x="90" y="61"/>
                        <a:pt x="90" y="61"/>
                        <a:pt x="90" y="61"/>
                      </a:cubicBezTo>
                      <a:cubicBezTo>
                        <a:pt x="88" y="61"/>
                        <a:pt x="87" y="62"/>
                        <a:pt x="87" y="64"/>
                      </a:cubicBezTo>
                      <a:cubicBezTo>
                        <a:pt x="86" y="66"/>
                        <a:pt x="85" y="69"/>
                        <a:pt x="84" y="71"/>
                      </a:cubicBezTo>
                      <a:cubicBezTo>
                        <a:pt x="83" y="72"/>
                        <a:pt x="83" y="73"/>
                        <a:pt x="84" y="75"/>
                      </a:cubicBezTo>
                      <a:cubicBezTo>
                        <a:pt x="88" y="82"/>
                        <a:pt x="88" y="82"/>
                        <a:pt x="88" y="82"/>
                      </a:cubicBezTo>
                      <a:cubicBezTo>
                        <a:pt x="86" y="84"/>
                        <a:pt x="84" y="86"/>
                        <a:pt x="82" y="88"/>
                      </a:cubicBezTo>
                      <a:cubicBezTo>
                        <a:pt x="74" y="84"/>
                        <a:pt x="74" y="84"/>
                        <a:pt x="74" y="84"/>
                      </a:cubicBezTo>
                      <a:cubicBezTo>
                        <a:pt x="73" y="84"/>
                        <a:pt x="71" y="84"/>
                        <a:pt x="70" y="85"/>
                      </a:cubicBezTo>
                      <a:cubicBezTo>
                        <a:pt x="68" y="86"/>
                        <a:pt x="66" y="87"/>
                        <a:pt x="63" y="87"/>
                      </a:cubicBezTo>
                      <a:cubicBezTo>
                        <a:pt x="62" y="88"/>
                        <a:pt x="61" y="89"/>
                        <a:pt x="60" y="90"/>
                      </a:cubicBezTo>
                      <a:cubicBezTo>
                        <a:pt x="57" y="98"/>
                        <a:pt x="57" y="98"/>
                        <a:pt x="57" y="98"/>
                      </a:cubicBezTo>
                      <a:cubicBezTo>
                        <a:pt x="55" y="98"/>
                        <a:pt x="52" y="98"/>
                        <a:pt x="49" y="98"/>
                      </a:cubicBezTo>
                      <a:cubicBezTo>
                        <a:pt x="47" y="90"/>
                        <a:pt x="47" y="90"/>
                        <a:pt x="47" y="90"/>
                      </a:cubicBezTo>
                      <a:cubicBezTo>
                        <a:pt x="46" y="89"/>
                        <a:pt x="45" y="88"/>
                        <a:pt x="43" y="87"/>
                      </a:cubicBezTo>
                      <a:cubicBezTo>
                        <a:pt x="41" y="87"/>
                        <a:pt x="39" y="86"/>
                        <a:pt x="37" y="85"/>
                      </a:cubicBezTo>
                      <a:cubicBezTo>
                        <a:pt x="35" y="84"/>
                        <a:pt x="34" y="84"/>
                        <a:pt x="33" y="84"/>
                      </a:cubicBezTo>
                      <a:cubicBezTo>
                        <a:pt x="25" y="88"/>
                        <a:pt x="25" y="88"/>
                        <a:pt x="25" y="88"/>
                      </a:cubicBezTo>
                      <a:cubicBezTo>
                        <a:pt x="23" y="86"/>
                        <a:pt x="21" y="84"/>
                        <a:pt x="19" y="82"/>
                      </a:cubicBezTo>
                      <a:cubicBezTo>
                        <a:pt x="23" y="75"/>
                        <a:pt x="23" y="75"/>
                        <a:pt x="23" y="75"/>
                      </a:cubicBezTo>
                      <a:cubicBezTo>
                        <a:pt x="23" y="73"/>
                        <a:pt x="23" y="72"/>
                        <a:pt x="23" y="71"/>
                      </a:cubicBezTo>
                      <a:cubicBezTo>
                        <a:pt x="22" y="69"/>
                        <a:pt x="21" y="66"/>
                        <a:pt x="20" y="64"/>
                      </a:cubicBezTo>
                      <a:cubicBezTo>
                        <a:pt x="20" y="62"/>
                        <a:pt x="18" y="61"/>
                        <a:pt x="17" y="61"/>
                      </a:cubicBezTo>
                      <a:cubicBezTo>
                        <a:pt x="9" y="58"/>
                        <a:pt x="9" y="58"/>
                        <a:pt x="9" y="58"/>
                      </a:cubicBezTo>
                      <a:cubicBezTo>
                        <a:pt x="9" y="57"/>
                        <a:pt x="9" y="55"/>
                        <a:pt x="9" y="54"/>
                      </a:cubicBezTo>
                      <a:cubicBezTo>
                        <a:pt x="9" y="53"/>
                        <a:pt x="9" y="51"/>
                        <a:pt x="9" y="50"/>
                      </a:cubicBezTo>
                      <a:cubicBezTo>
                        <a:pt x="17" y="47"/>
                        <a:pt x="17" y="47"/>
                        <a:pt x="17" y="47"/>
                      </a:cubicBezTo>
                      <a:cubicBezTo>
                        <a:pt x="18" y="47"/>
                        <a:pt x="20" y="45"/>
                        <a:pt x="20" y="44"/>
                      </a:cubicBezTo>
                      <a:cubicBezTo>
                        <a:pt x="21" y="42"/>
                        <a:pt x="22" y="39"/>
                        <a:pt x="23" y="37"/>
                      </a:cubicBezTo>
                      <a:cubicBezTo>
                        <a:pt x="23" y="36"/>
                        <a:pt x="23" y="34"/>
                        <a:pt x="23" y="33"/>
                      </a:cubicBezTo>
                      <a:cubicBezTo>
                        <a:pt x="19" y="26"/>
                        <a:pt x="19" y="26"/>
                        <a:pt x="19" y="26"/>
                      </a:cubicBezTo>
                      <a:cubicBezTo>
                        <a:pt x="21" y="23"/>
                        <a:pt x="23" y="22"/>
                        <a:pt x="25" y="20"/>
                      </a:cubicBezTo>
                      <a:cubicBezTo>
                        <a:pt x="33" y="23"/>
                        <a:pt x="33" y="23"/>
                        <a:pt x="33" y="23"/>
                      </a:cubicBezTo>
                      <a:cubicBezTo>
                        <a:pt x="34" y="24"/>
                        <a:pt x="35" y="24"/>
                        <a:pt x="37" y="23"/>
                      </a:cubicBezTo>
                      <a:cubicBezTo>
                        <a:pt x="39" y="22"/>
                        <a:pt x="41" y="21"/>
                        <a:pt x="43" y="21"/>
                      </a:cubicBezTo>
                      <a:cubicBezTo>
                        <a:pt x="45" y="20"/>
                        <a:pt x="46" y="19"/>
                        <a:pt x="47" y="18"/>
                      </a:cubicBezTo>
                      <a:cubicBezTo>
                        <a:pt x="49" y="10"/>
                        <a:pt x="49" y="10"/>
                        <a:pt x="49" y="10"/>
                      </a:cubicBezTo>
                      <a:cubicBezTo>
                        <a:pt x="52" y="9"/>
                        <a:pt x="55" y="9"/>
                        <a:pt x="57" y="10"/>
                      </a:cubicBezTo>
                      <a:cubicBezTo>
                        <a:pt x="60" y="18"/>
                        <a:pt x="60" y="18"/>
                        <a:pt x="60" y="18"/>
                      </a:cubicBezTo>
                      <a:cubicBezTo>
                        <a:pt x="61" y="19"/>
                        <a:pt x="62" y="20"/>
                        <a:pt x="63" y="21"/>
                      </a:cubicBezTo>
                      <a:cubicBezTo>
                        <a:pt x="66" y="21"/>
                        <a:pt x="68" y="22"/>
                        <a:pt x="70" y="23"/>
                      </a:cubicBezTo>
                      <a:cubicBezTo>
                        <a:pt x="71" y="24"/>
                        <a:pt x="73" y="24"/>
                        <a:pt x="74" y="23"/>
                      </a:cubicBezTo>
                      <a:cubicBezTo>
                        <a:pt x="82" y="20"/>
                        <a:pt x="82" y="20"/>
                        <a:pt x="82" y="20"/>
                      </a:cubicBezTo>
                      <a:cubicBezTo>
                        <a:pt x="84" y="22"/>
                        <a:pt x="86" y="23"/>
                        <a:pt x="88" y="26"/>
                      </a:cubicBezTo>
                      <a:cubicBezTo>
                        <a:pt x="84" y="33"/>
                        <a:pt x="84" y="33"/>
                        <a:pt x="84" y="33"/>
                      </a:cubicBezTo>
                      <a:cubicBezTo>
                        <a:pt x="83" y="34"/>
                        <a:pt x="83" y="36"/>
                        <a:pt x="84" y="37"/>
                      </a:cubicBezTo>
                      <a:cubicBezTo>
                        <a:pt x="85" y="39"/>
                        <a:pt x="86" y="42"/>
                        <a:pt x="87" y="44"/>
                      </a:cubicBezTo>
                      <a:cubicBezTo>
                        <a:pt x="87" y="45"/>
                        <a:pt x="88" y="47"/>
                        <a:pt x="90" y="47"/>
                      </a:cubicBezTo>
                      <a:cubicBezTo>
                        <a:pt x="98" y="50"/>
                        <a:pt x="98" y="50"/>
                        <a:pt x="98" y="50"/>
                      </a:cubicBezTo>
                      <a:cubicBezTo>
                        <a:pt x="98" y="51"/>
                        <a:pt x="98" y="53"/>
                        <a:pt x="98" y="54"/>
                      </a:cubicBezTo>
                      <a:cubicBezTo>
                        <a:pt x="98" y="55"/>
                        <a:pt x="98" y="57"/>
                        <a:pt x="98" y="5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defPPr>
                    <a:defRPr lang="en-US"/>
                  </a:defPPr>
                  <a:lvl1pPr marL="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74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3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2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淘宝店chenying0907 24">
                  <a:extLst>
                    <a:ext uri="{FF2B5EF4-FFF2-40B4-BE49-F238E27FC236}">
                      <a16:creationId xmlns:a16="http://schemas.microsoft.com/office/drawing/2014/main" xmlns="" id="{9CFC8219-9236-417E-AD37-D91A5D9DE15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0" y="70"/>
                  <a:ext cx="93" cy="92"/>
                </a:xfrm>
                <a:custGeom>
                  <a:avLst/>
                  <a:gdLst>
                    <a:gd name="T0" fmla="*/ 21 w 43"/>
                    <a:gd name="T1" fmla="*/ 0 h 42"/>
                    <a:gd name="T2" fmla="*/ 0 w 43"/>
                    <a:gd name="T3" fmla="*/ 21 h 42"/>
                    <a:gd name="T4" fmla="*/ 21 w 43"/>
                    <a:gd name="T5" fmla="*/ 42 h 42"/>
                    <a:gd name="T6" fmla="*/ 43 w 43"/>
                    <a:gd name="T7" fmla="*/ 21 h 42"/>
                    <a:gd name="T8" fmla="*/ 21 w 43"/>
                    <a:gd name="T9" fmla="*/ 0 h 42"/>
                    <a:gd name="T10" fmla="*/ 21 w 43"/>
                    <a:gd name="T11" fmla="*/ 33 h 42"/>
                    <a:gd name="T12" fmla="*/ 9 w 43"/>
                    <a:gd name="T13" fmla="*/ 21 h 42"/>
                    <a:gd name="T14" fmla="*/ 21 w 43"/>
                    <a:gd name="T15" fmla="*/ 9 h 42"/>
                    <a:gd name="T16" fmla="*/ 33 w 43"/>
                    <a:gd name="T17" fmla="*/ 21 h 42"/>
                    <a:gd name="T18" fmla="*/ 21 w 43"/>
                    <a:gd name="T19" fmla="*/ 33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3" h="42">
                      <a:moveTo>
                        <a:pt x="21" y="0"/>
                      </a:moveTo>
                      <a:cubicBezTo>
                        <a:pt x="10" y="0"/>
                        <a:pt x="0" y="9"/>
                        <a:pt x="0" y="21"/>
                      </a:cubicBezTo>
                      <a:cubicBezTo>
                        <a:pt x="0" y="33"/>
                        <a:pt x="10" y="42"/>
                        <a:pt x="21" y="42"/>
                      </a:cubicBezTo>
                      <a:cubicBezTo>
                        <a:pt x="33" y="42"/>
                        <a:pt x="43" y="33"/>
                        <a:pt x="43" y="21"/>
                      </a:cubicBezTo>
                      <a:cubicBezTo>
                        <a:pt x="43" y="9"/>
                        <a:pt x="33" y="0"/>
                        <a:pt x="21" y="0"/>
                      </a:cubicBezTo>
                      <a:close/>
                      <a:moveTo>
                        <a:pt x="21" y="33"/>
                      </a:moveTo>
                      <a:cubicBezTo>
                        <a:pt x="15" y="33"/>
                        <a:pt x="9" y="28"/>
                        <a:pt x="9" y="21"/>
                      </a:cubicBezTo>
                      <a:cubicBezTo>
                        <a:pt x="9" y="14"/>
                        <a:pt x="15" y="9"/>
                        <a:pt x="21" y="9"/>
                      </a:cubicBezTo>
                      <a:cubicBezTo>
                        <a:pt x="28" y="9"/>
                        <a:pt x="33" y="14"/>
                        <a:pt x="33" y="21"/>
                      </a:cubicBezTo>
                      <a:cubicBezTo>
                        <a:pt x="33" y="28"/>
                        <a:pt x="28" y="33"/>
                        <a:pt x="21" y="3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defPPr>
                    <a:defRPr lang="en-US"/>
                  </a:defPPr>
                  <a:lvl1pPr marL="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74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3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2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xmlns="" id="{9402382B-7C22-42E2-A4CA-12CB002AA172}"/>
                </a:ext>
              </a:extLst>
            </p:cNvPr>
            <p:cNvGrpSpPr/>
            <p:nvPr/>
          </p:nvGrpSpPr>
          <p:grpSpPr>
            <a:xfrm>
              <a:off x="7736809" y="4975138"/>
              <a:ext cx="3710361" cy="712297"/>
              <a:chOff x="7823548" y="1701822"/>
              <a:chExt cx="3710361" cy="712297"/>
            </a:xfrm>
          </p:grpSpPr>
          <p:sp>
            <p:nvSpPr>
              <p:cNvPr id="61" name="PA_淘宝店chenying0907 35">
                <a:extLst>
                  <a:ext uri="{FF2B5EF4-FFF2-40B4-BE49-F238E27FC236}">
                    <a16:creationId xmlns:a16="http://schemas.microsoft.com/office/drawing/2014/main" xmlns="" id="{9C68304B-CC29-4954-985A-D9649A1FEB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54721" y="1701822"/>
                <a:ext cx="3032558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PUT YOU TITLE HERE</a:t>
                </a:r>
              </a:p>
            </p:txBody>
          </p:sp>
          <p:sp>
            <p:nvSpPr>
              <p:cNvPr id="62" name="矩形 61">
                <a:extLst>
                  <a:ext uri="{FF2B5EF4-FFF2-40B4-BE49-F238E27FC236}">
                    <a16:creationId xmlns:a16="http://schemas.microsoft.com/office/drawing/2014/main" xmlns="" id="{2365830D-114D-4FA3-BE86-E61A56BA6397}"/>
                  </a:ext>
                </a:extLst>
              </p:cNvPr>
              <p:cNvSpPr/>
              <p:nvPr/>
            </p:nvSpPr>
            <p:spPr>
              <a:xfrm>
                <a:off x="7823548" y="1952454"/>
                <a:ext cx="3710361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en-US" altLang="zh-CN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And we got it cooking like a one-eyed stove. And we got it cooking like a one-eyed stove.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70502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FE0BAB08-EAE4-49F9-AC76-222AD736E051}"/>
              </a:ext>
            </a:extLst>
          </p:cNvPr>
          <p:cNvGrpSpPr/>
          <p:nvPr/>
        </p:nvGrpSpPr>
        <p:grpSpPr>
          <a:xfrm>
            <a:off x="619113" y="502821"/>
            <a:ext cx="3076676" cy="825411"/>
            <a:chOff x="619113" y="502821"/>
            <a:chExt cx="3076676" cy="825411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4D04ED11-E679-4A34-A193-6A10094068DC}"/>
                </a:ext>
              </a:extLst>
            </p:cNvPr>
            <p:cNvSpPr/>
            <p:nvPr/>
          </p:nvSpPr>
          <p:spPr>
            <a:xfrm>
              <a:off x="1067787" y="502821"/>
              <a:ext cx="1635961" cy="523220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PART 01</a:t>
              </a: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994C6FB5-68F8-4F1F-9709-428CF9C28B02}"/>
                </a:ext>
              </a:extLst>
            </p:cNvPr>
            <p:cNvSpPr/>
            <p:nvPr/>
          </p:nvSpPr>
          <p:spPr>
            <a:xfrm>
              <a:off x="713537" y="604957"/>
              <a:ext cx="384446" cy="318949"/>
            </a:xfrm>
            <a:custGeom>
              <a:avLst/>
              <a:gdLst/>
              <a:ahLst/>
              <a:cxnLst/>
              <a:rect l="l" t="t" r="r" b="b"/>
              <a:pathLst>
                <a:path w="673164" h="558478">
                  <a:moveTo>
                    <a:pt x="291004" y="165256"/>
                  </a:moveTo>
                  <a:lnTo>
                    <a:pt x="320090" y="165256"/>
                  </a:lnTo>
                  <a:cubicBezTo>
                    <a:pt x="327485" y="165256"/>
                    <a:pt x="333278" y="165503"/>
                    <a:pt x="337468" y="165996"/>
                  </a:cubicBezTo>
                  <a:cubicBezTo>
                    <a:pt x="341659" y="166489"/>
                    <a:pt x="345397" y="167146"/>
                    <a:pt x="348684" y="167968"/>
                  </a:cubicBezTo>
                  <a:cubicBezTo>
                    <a:pt x="359530" y="170926"/>
                    <a:pt x="367336" y="176020"/>
                    <a:pt x="372101" y="183251"/>
                  </a:cubicBezTo>
                  <a:cubicBezTo>
                    <a:pt x="376867" y="190481"/>
                    <a:pt x="379250" y="199355"/>
                    <a:pt x="379250" y="209872"/>
                  </a:cubicBezTo>
                  <a:cubicBezTo>
                    <a:pt x="379250" y="216774"/>
                    <a:pt x="378099" y="223019"/>
                    <a:pt x="375799" y="228606"/>
                  </a:cubicBezTo>
                  <a:cubicBezTo>
                    <a:pt x="373498" y="234193"/>
                    <a:pt x="370047" y="239000"/>
                    <a:pt x="365446" y="243026"/>
                  </a:cubicBezTo>
                  <a:cubicBezTo>
                    <a:pt x="360845" y="247052"/>
                    <a:pt x="355093" y="250174"/>
                    <a:pt x="348191" y="252393"/>
                  </a:cubicBezTo>
                  <a:cubicBezTo>
                    <a:pt x="341289" y="254611"/>
                    <a:pt x="333237" y="255721"/>
                    <a:pt x="324034" y="255721"/>
                  </a:cubicBezTo>
                  <a:lnTo>
                    <a:pt x="291004" y="255721"/>
                  </a:lnTo>
                  <a:close/>
                  <a:moveTo>
                    <a:pt x="245402" y="115711"/>
                  </a:moveTo>
                  <a:cubicBezTo>
                    <a:pt x="239979" y="115711"/>
                    <a:pt x="235419" y="117313"/>
                    <a:pt x="231721" y="120517"/>
                  </a:cubicBezTo>
                  <a:cubicBezTo>
                    <a:pt x="228024" y="123722"/>
                    <a:pt x="226175" y="128939"/>
                    <a:pt x="226175" y="136170"/>
                  </a:cubicBezTo>
                  <a:lnTo>
                    <a:pt x="226175" y="425803"/>
                  </a:lnTo>
                  <a:cubicBezTo>
                    <a:pt x="226175" y="427447"/>
                    <a:pt x="226668" y="428926"/>
                    <a:pt x="227654" y="430240"/>
                  </a:cubicBezTo>
                  <a:cubicBezTo>
                    <a:pt x="228640" y="431555"/>
                    <a:pt x="230366" y="432623"/>
                    <a:pt x="232831" y="433445"/>
                  </a:cubicBezTo>
                  <a:cubicBezTo>
                    <a:pt x="235296" y="434266"/>
                    <a:pt x="238623" y="434924"/>
                    <a:pt x="242814" y="435417"/>
                  </a:cubicBezTo>
                  <a:cubicBezTo>
                    <a:pt x="247004" y="435910"/>
                    <a:pt x="252222" y="436156"/>
                    <a:pt x="258466" y="436156"/>
                  </a:cubicBezTo>
                  <a:cubicBezTo>
                    <a:pt x="264875" y="436156"/>
                    <a:pt x="270134" y="435910"/>
                    <a:pt x="274242" y="435417"/>
                  </a:cubicBezTo>
                  <a:cubicBezTo>
                    <a:pt x="278350" y="434924"/>
                    <a:pt x="281637" y="434266"/>
                    <a:pt x="284102" y="433445"/>
                  </a:cubicBezTo>
                  <a:cubicBezTo>
                    <a:pt x="286567" y="432623"/>
                    <a:pt x="288333" y="431555"/>
                    <a:pt x="289402" y="430240"/>
                  </a:cubicBezTo>
                  <a:cubicBezTo>
                    <a:pt x="290470" y="428926"/>
                    <a:pt x="291004" y="427447"/>
                    <a:pt x="291004" y="425803"/>
                  </a:cubicBezTo>
                  <a:lnTo>
                    <a:pt x="291004" y="304280"/>
                  </a:lnTo>
                  <a:lnTo>
                    <a:pt x="311217" y="304280"/>
                  </a:lnTo>
                  <a:cubicBezTo>
                    <a:pt x="318118" y="304280"/>
                    <a:pt x="324199" y="305349"/>
                    <a:pt x="329457" y="307485"/>
                  </a:cubicBezTo>
                  <a:cubicBezTo>
                    <a:pt x="334716" y="309621"/>
                    <a:pt x="339358" y="312785"/>
                    <a:pt x="343384" y="316975"/>
                  </a:cubicBezTo>
                  <a:cubicBezTo>
                    <a:pt x="347410" y="321166"/>
                    <a:pt x="351067" y="326383"/>
                    <a:pt x="354353" y="332628"/>
                  </a:cubicBezTo>
                  <a:cubicBezTo>
                    <a:pt x="357640" y="338872"/>
                    <a:pt x="361009" y="346021"/>
                    <a:pt x="364460" y="354073"/>
                  </a:cubicBezTo>
                  <a:lnTo>
                    <a:pt x="393053" y="425310"/>
                  </a:lnTo>
                  <a:cubicBezTo>
                    <a:pt x="393711" y="427282"/>
                    <a:pt x="394532" y="428967"/>
                    <a:pt x="395518" y="430364"/>
                  </a:cubicBezTo>
                  <a:cubicBezTo>
                    <a:pt x="396504" y="431760"/>
                    <a:pt x="398189" y="432911"/>
                    <a:pt x="400572" y="433814"/>
                  </a:cubicBezTo>
                  <a:cubicBezTo>
                    <a:pt x="402954" y="434718"/>
                    <a:pt x="406200" y="435335"/>
                    <a:pt x="410308" y="435663"/>
                  </a:cubicBezTo>
                  <a:cubicBezTo>
                    <a:pt x="414416" y="435992"/>
                    <a:pt x="419922" y="436156"/>
                    <a:pt x="426823" y="436156"/>
                  </a:cubicBezTo>
                  <a:cubicBezTo>
                    <a:pt x="435040" y="436156"/>
                    <a:pt x="441531" y="435992"/>
                    <a:pt x="446297" y="435663"/>
                  </a:cubicBezTo>
                  <a:cubicBezTo>
                    <a:pt x="451062" y="435335"/>
                    <a:pt x="454678" y="434759"/>
                    <a:pt x="457143" y="433938"/>
                  </a:cubicBezTo>
                  <a:cubicBezTo>
                    <a:pt x="459608" y="433116"/>
                    <a:pt x="461169" y="432089"/>
                    <a:pt x="461826" y="430857"/>
                  </a:cubicBezTo>
                  <a:cubicBezTo>
                    <a:pt x="462483" y="429624"/>
                    <a:pt x="462812" y="428104"/>
                    <a:pt x="462812" y="426296"/>
                  </a:cubicBezTo>
                  <a:cubicBezTo>
                    <a:pt x="462812" y="424653"/>
                    <a:pt x="462401" y="422393"/>
                    <a:pt x="461579" y="419518"/>
                  </a:cubicBezTo>
                  <a:cubicBezTo>
                    <a:pt x="460758" y="416642"/>
                    <a:pt x="459115" y="412082"/>
                    <a:pt x="456650" y="405837"/>
                  </a:cubicBezTo>
                  <a:lnTo>
                    <a:pt x="429781" y="342980"/>
                  </a:lnTo>
                  <a:cubicBezTo>
                    <a:pt x="426659" y="335421"/>
                    <a:pt x="423455" y="328643"/>
                    <a:pt x="420168" y="322645"/>
                  </a:cubicBezTo>
                  <a:cubicBezTo>
                    <a:pt x="416881" y="316646"/>
                    <a:pt x="413389" y="311306"/>
                    <a:pt x="409692" y="306622"/>
                  </a:cubicBezTo>
                  <a:cubicBezTo>
                    <a:pt x="405994" y="301939"/>
                    <a:pt x="402051" y="297954"/>
                    <a:pt x="397860" y="294667"/>
                  </a:cubicBezTo>
                  <a:cubicBezTo>
                    <a:pt x="393670" y="291380"/>
                    <a:pt x="389192" y="288587"/>
                    <a:pt x="384426" y="286286"/>
                  </a:cubicBezTo>
                  <a:cubicBezTo>
                    <a:pt x="394286" y="283164"/>
                    <a:pt x="403078" y="279056"/>
                    <a:pt x="410801" y="273961"/>
                  </a:cubicBezTo>
                  <a:cubicBezTo>
                    <a:pt x="418525" y="268867"/>
                    <a:pt x="425016" y="262869"/>
                    <a:pt x="430274" y="255967"/>
                  </a:cubicBezTo>
                  <a:cubicBezTo>
                    <a:pt x="435533" y="249065"/>
                    <a:pt x="439518" y="241218"/>
                    <a:pt x="442229" y="232427"/>
                  </a:cubicBezTo>
                  <a:cubicBezTo>
                    <a:pt x="444941" y="223635"/>
                    <a:pt x="446297" y="213898"/>
                    <a:pt x="446297" y="203217"/>
                  </a:cubicBezTo>
                  <a:cubicBezTo>
                    <a:pt x="446297" y="190563"/>
                    <a:pt x="444407" y="179348"/>
                    <a:pt x="440627" y="169570"/>
                  </a:cubicBezTo>
                  <a:cubicBezTo>
                    <a:pt x="436848" y="159792"/>
                    <a:pt x="431384" y="151329"/>
                    <a:pt x="424235" y="144181"/>
                  </a:cubicBezTo>
                  <a:cubicBezTo>
                    <a:pt x="417087" y="137033"/>
                    <a:pt x="408377" y="131240"/>
                    <a:pt x="398107" y="126803"/>
                  </a:cubicBezTo>
                  <a:cubicBezTo>
                    <a:pt x="387836" y="122366"/>
                    <a:pt x="376292" y="119244"/>
                    <a:pt x="363474" y="117436"/>
                  </a:cubicBezTo>
                  <a:cubicBezTo>
                    <a:pt x="359037" y="116943"/>
                    <a:pt x="354107" y="116532"/>
                    <a:pt x="348684" y="116204"/>
                  </a:cubicBezTo>
                  <a:cubicBezTo>
                    <a:pt x="343261" y="115875"/>
                    <a:pt x="336359" y="115711"/>
                    <a:pt x="327978" y="115711"/>
                  </a:cubicBezTo>
                  <a:close/>
                  <a:moveTo>
                    <a:pt x="0" y="0"/>
                  </a:moveTo>
                  <a:lnTo>
                    <a:pt x="673164" y="0"/>
                  </a:lnTo>
                  <a:lnTo>
                    <a:pt x="673164" y="558478"/>
                  </a:lnTo>
                  <a:lnTo>
                    <a:pt x="0" y="558478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33446B16-61B1-41BF-9D2E-77266708C53D}"/>
                </a:ext>
              </a:extLst>
            </p:cNvPr>
            <p:cNvSpPr/>
            <p:nvPr/>
          </p:nvSpPr>
          <p:spPr>
            <a:xfrm>
              <a:off x="619113" y="928122"/>
              <a:ext cx="3076676" cy="400110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PUT</a:t>
              </a:r>
              <a:r>
                <a:rPr kumimoji="0" lang="zh-CN" altLang="en-US" sz="20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altLang="zh-CN" sz="20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YOUR</a:t>
              </a:r>
              <a:r>
                <a:rPr kumimoji="0" lang="zh-CN" altLang="en-US" sz="20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altLang="zh-CN" sz="20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TITLE</a:t>
              </a:r>
              <a:r>
                <a:rPr kumimoji="0" lang="zh-CN" altLang="en-US" sz="20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altLang="zh-CN" sz="20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HERE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xmlns="" id="{9402382B-7C22-42E2-A4CA-12CB002AA172}"/>
              </a:ext>
            </a:extLst>
          </p:cNvPr>
          <p:cNvGrpSpPr/>
          <p:nvPr/>
        </p:nvGrpSpPr>
        <p:grpSpPr>
          <a:xfrm>
            <a:off x="632058" y="4415412"/>
            <a:ext cx="3710361" cy="712297"/>
            <a:chOff x="7823548" y="1701822"/>
            <a:chExt cx="3710361" cy="712297"/>
          </a:xfrm>
        </p:grpSpPr>
        <p:sp>
          <p:nvSpPr>
            <p:cNvPr id="61" name="PA_淘宝店chenying0907 35">
              <a:extLst>
                <a:ext uri="{FF2B5EF4-FFF2-40B4-BE49-F238E27FC236}">
                  <a16:creationId xmlns:a16="http://schemas.microsoft.com/office/drawing/2014/main" xmlns="" id="{9C68304B-CC29-4954-985A-D9649A1FEB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54721" y="1701822"/>
              <a:ext cx="303255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01  PUT YOU TITLE HERE</a:t>
              </a:r>
            </a:p>
          </p:txBody>
        </p: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xmlns="" id="{2365830D-114D-4FA3-BE86-E61A56BA6397}"/>
                </a:ext>
              </a:extLst>
            </p:cNvPr>
            <p:cNvSpPr/>
            <p:nvPr/>
          </p:nvSpPr>
          <p:spPr>
            <a:xfrm>
              <a:off x="7823548" y="1952454"/>
              <a:ext cx="371036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And we got it cooking like a one-eyed stove. And we got it cooking like a one-eyed stove.</a:t>
              </a: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31F9BDD-35D3-41AF-9F2A-0EF8EC169F7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047" r="13720" b="38759"/>
          <a:stretch/>
        </p:blipFill>
        <p:spPr>
          <a:xfrm>
            <a:off x="5287167" y="-53713"/>
            <a:ext cx="6904833" cy="6911713"/>
          </a:xfrm>
          <a:prstGeom prst="rect">
            <a:avLst/>
          </a:prstGeom>
        </p:spPr>
      </p:pic>
      <p:sp>
        <p:nvSpPr>
          <p:cNvPr id="83" name="Shape 330">
            <a:extLst>
              <a:ext uri="{FF2B5EF4-FFF2-40B4-BE49-F238E27FC236}">
                <a16:creationId xmlns:a16="http://schemas.microsoft.com/office/drawing/2014/main" xmlns="" id="{B2C99528-DC4C-4CD9-9CCE-68D8653CE21B}"/>
              </a:ext>
            </a:extLst>
          </p:cNvPr>
          <p:cNvSpPr/>
          <p:nvPr/>
        </p:nvSpPr>
        <p:spPr>
          <a:xfrm>
            <a:off x="2479940" y="2814994"/>
            <a:ext cx="2661433" cy="42126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71437" tIns="71437" rIns="71437" bIns="71437" numCol="1" anchor="b">
            <a:spAutoFit/>
          </a:bodyPr>
          <a:lstStyle>
            <a:lvl1pPr>
              <a:defRPr sz="2600" cap="all" spc="233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sz="18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collaborations</a:t>
            </a:r>
          </a:p>
        </p:txBody>
      </p:sp>
      <p:sp>
        <p:nvSpPr>
          <p:cNvPr id="84" name="Shape 331">
            <a:extLst>
              <a:ext uri="{FF2B5EF4-FFF2-40B4-BE49-F238E27FC236}">
                <a16:creationId xmlns:a16="http://schemas.microsoft.com/office/drawing/2014/main" xmlns="" id="{960E9733-22DB-452D-8B90-70A5D0F9962F}"/>
              </a:ext>
            </a:extLst>
          </p:cNvPr>
          <p:cNvSpPr/>
          <p:nvPr/>
        </p:nvSpPr>
        <p:spPr>
          <a:xfrm>
            <a:off x="3525322" y="3237707"/>
            <a:ext cx="570668" cy="605934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71437" tIns="71437" rIns="71437" bIns="71437" numCol="1" anchor="t">
            <a:spAutoFit/>
          </a:bodyPr>
          <a:lstStyle>
            <a:lvl1pPr>
              <a:defRPr sz="8700">
                <a:solidFill>
                  <a:srgbClr val="FFFFFF"/>
                </a:solidFill>
                <a:latin typeface="HelveticaNeueCyr"/>
                <a:ea typeface="HelveticaNeueCyr"/>
                <a:cs typeface="HelveticaNeueCyr"/>
                <a:sym typeface="HelveticaNeueCyr"/>
              </a:defRPr>
            </a:lvl1pPr>
          </a:lstStyle>
          <a:p>
            <a:r>
              <a:rPr sz="3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31</a:t>
            </a:r>
          </a:p>
        </p:txBody>
      </p:sp>
      <p:sp>
        <p:nvSpPr>
          <p:cNvPr id="85" name="Shape 332">
            <a:extLst>
              <a:ext uri="{FF2B5EF4-FFF2-40B4-BE49-F238E27FC236}">
                <a16:creationId xmlns:a16="http://schemas.microsoft.com/office/drawing/2014/main" xmlns="" id="{4098FE4F-845B-4C8A-A08F-BA8F18753365}"/>
              </a:ext>
            </a:extLst>
          </p:cNvPr>
          <p:cNvSpPr/>
          <p:nvPr/>
        </p:nvSpPr>
        <p:spPr>
          <a:xfrm>
            <a:off x="3518802" y="2056129"/>
            <a:ext cx="583709" cy="5306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18900"/>
                </a:moveTo>
                <a:cubicBezTo>
                  <a:pt x="7279" y="18900"/>
                  <a:pt x="6684" y="18827"/>
                  <a:pt x="6086" y="18683"/>
                </a:cubicBezTo>
                <a:cubicBezTo>
                  <a:pt x="6017" y="18666"/>
                  <a:pt x="5946" y="18658"/>
                  <a:pt x="5876" y="18658"/>
                </a:cubicBezTo>
                <a:cubicBezTo>
                  <a:pt x="5756" y="18658"/>
                  <a:pt x="5636" y="18682"/>
                  <a:pt x="5523" y="18729"/>
                </a:cubicBezTo>
                <a:lnTo>
                  <a:pt x="2957" y="19815"/>
                </a:lnTo>
                <a:lnTo>
                  <a:pt x="3365" y="18243"/>
                </a:lnTo>
                <a:cubicBezTo>
                  <a:pt x="3474" y="17827"/>
                  <a:pt x="3345" y="17380"/>
                  <a:pt x="3039" y="17108"/>
                </a:cubicBezTo>
                <a:cubicBezTo>
                  <a:pt x="1712" y="15926"/>
                  <a:pt x="982" y="14358"/>
                  <a:pt x="982" y="12690"/>
                </a:cubicBezTo>
                <a:cubicBezTo>
                  <a:pt x="982" y="9266"/>
                  <a:pt x="4065" y="6480"/>
                  <a:pt x="7855" y="6480"/>
                </a:cubicBezTo>
                <a:cubicBezTo>
                  <a:pt x="11644" y="6480"/>
                  <a:pt x="14727" y="9266"/>
                  <a:pt x="14727" y="12690"/>
                </a:cubicBezTo>
                <a:cubicBezTo>
                  <a:pt x="14727" y="16114"/>
                  <a:pt x="11644" y="18900"/>
                  <a:pt x="7855" y="18900"/>
                </a:cubicBezTo>
                <a:moveTo>
                  <a:pt x="7855" y="5400"/>
                </a:moveTo>
                <a:cubicBezTo>
                  <a:pt x="3517" y="5400"/>
                  <a:pt x="0" y="8664"/>
                  <a:pt x="0" y="12690"/>
                </a:cubicBezTo>
                <a:cubicBezTo>
                  <a:pt x="0" y="14758"/>
                  <a:pt x="932" y="16620"/>
                  <a:pt x="2422" y="17947"/>
                </a:cubicBezTo>
                <a:lnTo>
                  <a:pt x="1473" y="21600"/>
                </a:lnTo>
                <a:lnTo>
                  <a:pt x="5876" y="19738"/>
                </a:lnTo>
                <a:cubicBezTo>
                  <a:pt x="6509" y="19891"/>
                  <a:pt x="7169" y="19980"/>
                  <a:pt x="7855" y="19980"/>
                </a:cubicBezTo>
                <a:cubicBezTo>
                  <a:pt x="12192" y="19980"/>
                  <a:pt x="15709" y="16716"/>
                  <a:pt x="15709" y="12690"/>
                </a:cubicBezTo>
                <a:cubicBezTo>
                  <a:pt x="15709" y="8664"/>
                  <a:pt x="12192" y="5400"/>
                  <a:pt x="7855" y="5400"/>
                </a:cubicBezTo>
                <a:moveTo>
                  <a:pt x="21600" y="7290"/>
                </a:moveTo>
                <a:cubicBezTo>
                  <a:pt x="21600" y="3264"/>
                  <a:pt x="18084" y="0"/>
                  <a:pt x="13745" y="0"/>
                </a:cubicBezTo>
                <a:cubicBezTo>
                  <a:pt x="10506" y="0"/>
                  <a:pt x="7725" y="1821"/>
                  <a:pt x="6525" y="4422"/>
                </a:cubicBezTo>
                <a:cubicBezTo>
                  <a:pt x="6912" y="4367"/>
                  <a:pt x="7306" y="4332"/>
                  <a:pt x="7708" y="4326"/>
                </a:cubicBezTo>
                <a:cubicBezTo>
                  <a:pt x="8875" y="2394"/>
                  <a:pt x="11143" y="1080"/>
                  <a:pt x="13745" y="1080"/>
                </a:cubicBezTo>
                <a:cubicBezTo>
                  <a:pt x="17535" y="1080"/>
                  <a:pt x="20618" y="3866"/>
                  <a:pt x="20618" y="7290"/>
                </a:cubicBezTo>
                <a:cubicBezTo>
                  <a:pt x="20618" y="8958"/>
                  <a:pt x="19888" y="10526"/>
                  <a:pt x="18561" y="11707"/>
                </a:cubicBezTo>
                <a:cubicBezTo>
                  <a:pt x="18255" y="11980"/>
                  <a:pt x="18126" y="12428"/>
                  <a:pt x="18234" y="12843"/>
                </a:cubicBezTo>
                <a:lnTo>
                  <a:pt x="18643" y="14415"/>
                </a:lnTo>
                <a:lnTo>
                  <a:pt x="16613" y="13556"/>
                </a:lnTo>
                <a:cubicBezTo>
                  <a:pt x="16573" y="13922"/>
                  <a:pt x="16500" y="14278"/>
                  <a:pt x="16411" y="14628"/>
                </a:cubicBezTo>
                <a:lnTo>
                  <a:pt x="20127" y="16200"/>
                </a:lnTo>
                <a:lnTo>
                  <a:pt x="19178" y="12547"/>
                </a:lnTo>
                <a:cubicBezTo>
                  <a:pt x="20669" y="11220"/>
                  <a:pt x="21600" y="9358"/>
                  <a:pt x="21600" y="729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>
            <a:lvl1pPr marL="0" marR="0" indent="0" algn="ctr" defTabSz="82169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400" b="0" i="0" u="none" strike="noStrike" cap="none" spc="0" baseline="0">
                <a:ln>
                  <a:noFill/>
                </a:ln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169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400" b="0" i="0" u="none" strike="noStrike" cap="none" spc="0" baseline="0">
                <a:ln>
                  <a:noFill/>
                </a:ln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169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400" b="0" i="0" u="none" strike="noStrike" cap="none" spc="0" baseline="0">
                <a:ln>
                  <a:noFill/>
                </a:ln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169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400" b="0" i="0" u="none" strike="noStrike" cap="none" spc="0" baseline="0">
                <a:ln>
                  <a:noFill/>
                </a:ln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169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400" b="0" i="0" u="none" strike="noStrike" cap="none" spc="0" baseline="0">
                <a:ln>
                  <a:noFill/>
                </a:ln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169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400" b="0" i="0" u="none" strike="noStrike" cap="none" spc="0" baseline="0">
                <a:ln>
                  <a:noFill/>
                </a:ln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169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400" b="0" i="0" u="none" strike="noStrike" cap="none" spc="0" baseline="0">
                <a:ln>
                  <a:noFill/>
                </a:ln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169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400" b="0" i="0" u="none" strike="noStrike" cap="none" spc="0" baseline="0">
                <a:ln>
                  <a:noFill/>
                </a:ln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169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400" b="0" i="0" u="none" strike="noStrike" cap="none" spc="0" baseline="0">
                <a:ln>
                  <a:noFill/>
                </a:ln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l" defTabSz="914400">
              <a:defRPr sz="1800">
                <a:latin typeface="Helvetica"/>
                <a:ea typeface="Helvetica"/>
                <a:cs typeface="Helvetica"/>
                <a:sym typeface="Helvetica"/>
              </a:defRPr>
            </a:pPr>
            <a:endParaRPr sz="18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4" name="Shape 342">
            <a:extLst>
              <a:ext uri="{FF2B5EF4-FFF2-40B4-BE49-F238E27FC236}">
                <a16:creationId xmlns:a16="http://schemas.microsoft.com/office/drawing/2014/main" xmlns="" id="{BD97B437-16AD-455A-AEA6-3231DA35DFDE}"/>
              </a:ext>
            </a:extLst>
          </p:cNvPr>
          <p:cNvSpPr/>
          <p:nvPr/>
        </p:nvSpPr>
        <p:spPr>
          <a:xfrm>
            <a:off x="416359" y="2814994"/>
            <a:ext cx="1546128" cy="42126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71437" tIns="71437" rIns="71437" bIns="71437" numCol="1" anchor="b">
            <a:spAutoFit/>
          </a:bodyPr>
          <a:lstStyle>
            <a:lvl1pPr>
              <a:defRPr sz="2600" cap="all" spc="233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services</a:t>
            </a:r>
          </a:p>
        </p:txBody>
      </p:sp>
      <p:sp>
        <p:nvSpPr>
          <p:cNvPr id="75" name="Shape 343">
            <a:extLst>
              <a:ext uri="{FF2B5EF4-FFF2-40B4-BE49-F238E27FC236}">
                <a16:creationId xmlns:a16="http://schemas.microsoft.com/office/drawing/2014/main" xmlns="" id="{3667CD59-1B38-49A9-A35D-CE7A49B6A467}"/>
              </a:ext>
            </a:extLst>
          </p:cNvPr>
          <p:cNvSpPr/>
          <p:nvPr/>
        </p:nvSpPr>
        <p:spPr>
          <a:xfrm>
            <a:off x="1010689" y="3237707"/>
            <a:ext cx="357469" cy="605934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71437" tIns="71437" rIns="71437" bIns="71437" numCol="1" anchor="t">
            <a:spAutoFit/>
          </a:bodyPr>
          <a:lstStyle>
            <a:lvl1pPr>
              <a:defRPr sz="8700">
                <a:solidFill>
                  <a:srgbClr val="FFFFFF"/>
                </a:solidFill>
                <a:latin typeface="HelveticaNeueCyr"/>
                <a:ea typeface="HelveticaNeueCyr"/>
                <a:cs typeface="HelveticaNeueCyr"/>
                <a:sym typeface="HelveticaNeueCyr"/>
              </a:defRPr>
            </a:lvl1pPr>
          </a:lstStyle>
          <a:p>
            <a:r>
              <a:rPr sz="3000" b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</a:p>
        </p:txBody>
      </p:sp>
      <p:sp>
        <p:nvSpPr>
          <p:cNvPr id="76" name="Shape 344">
            <a:extLst>
              <a:ext uri="{FF2B5EF4-FFF2-40B4-BE49-F238E27FC236}">
                <a16:creationId xmlns:a16="http://schemas.microsoft.com/office/drawing/2014/main" xmlns="" id="{5876BF69-E183-4F9E-A3B3-553C5D45C7DD}"/>
              </a:ext>
            </a:extLst>
          </p:cNvPr>
          <p:cNvSpPr/>
          <p:nvPr/>
        </p:nvSpPr>
        <p:spPr>
          <a:xfrm>
            <a:off x="897569" y="2056129"/>
            <a:ext cx="583709" cy="5306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18900"/>
                </a:moveTo>
                <a:cubicBezTo>
                  <a:pt x="7279" y="18900"/>
                  <a:pt x="6684" y="18827"/>
                  <a:pt x="6086" y="18683"/>
                </a:cubicBezTo>
                <a:cubicBezTo>
                  <a:pt x="6017" y="18666"/>
                  <a:pt x="5946" y="18658"/>
                  <a:pt x="5876" y="18658"/>
                </a:cubicBezTo>
                <a:cubicBezTo>
                  <a:pt x="5756" y="18658"/>
                  <a:pt x="5636" y="18682"/>
                  <a:pt x="5523" y="18729"/>
                </a:cubicBezTo>
                <a:lnTo>
                  <a:pt x="2957" y="19815"/>
                </a:lnTo>
                <a:lnTo>
                  <a:pt x="3365" y="18243"/>
                </a:lnTo>
                <a:cubicBezTo>
                  <a:pt x="3474" y="17827"/>
                  <a:pt x="3345" y="17380"/>
                  <a:pt x="3039" y="17108"/>
                </a:cubicBezTo>
                <a:cubicBezTo>
                  <a:pt x="1712" y="15926"/>
                  <a:pt x="982" y="14358"/>
                  <a:pt x="982" y="12690"/>
                </a:cubicBezTo>
                <a:cubicBezTo>
                  <a:pt x="982" y="9266"/>
                  <a:pt x="4065" y="6480"/>
                  <a:pt x="7855" y="6480"/>
                </a:cubicBezTo>
                <a:cubicBezTo>
                  <a:pt x="11644" y="6480"/>
                  <a:pt x="14727" y="9266"/>
                  <a:pt x="14727" y="12690"/>
                </a:cubicBezTo>
                <a:cubicBezTo>
                  <a:pt x="14727" y="16114"/>
                  <a:pt x="11644" y="18900"/>
                  <a:pt x="7855" y="18900"/>
                </a:cubicBezTo>
                <a:moveTo>
                  <a:pt x="7855" y="5400"/>
                </a:moveTo>
                <a:cubicBezTo>
                  <a:pt x="3517" y="5400"/>
                  <a:pt x="0" y="8664"/>
                  <a:pt x="0" y="12690"/>
                </a:cubicBezTo>
                <a:cubicBezTo>
                  <a:pt x="0" y="14758"/>
                  <a:pt x="932" y="16620"/>
                  <a:pt x="2422" y="17947"/>
                </a:cubicBezTo>
                <a:lnTo>
                  <a:pt x="1473" y="21600"/>
                </a:lnTo>
                <a:lnTo>
                  <a:pt x="5876" y="19738"/>
                </a:lnTo>
                <a:cubicBezTo>
                  <a:pt x="6509" y="19891"/>
                  <a:pt x="7169" y="19980"/>
                  <a:pt x="7855" y="19980"/>
                </a:cubicBezTo>
                <a:cubicBezTo>
                  <a:pt x="12192" y="19980"/>
                  <a:pt x="15709" y="16716"/>
                  <a:pt x="15709" y="12690"/>
                </a:cubicBezTo>
                <a:cubicBezTo>
                  <a:pt x="15709" y="8664"/>
                  <a:pt x="12192" y="5400"/>
                  <a:pt x="7855" y="5400"/>
                </a:cubicBezTo>
                <a:moveTo>
                  <a:pt x="21600" y="7290"/>
                </a:moveTo>
                <a:cubicBezTo>
                  <a:pt x="21600" y="3264"/>
                  <a:pt x="18084" y="0"/>
                  <a:pt x="13745" y="0"/>
                </a:cubicBezTo>
                <a:cubicBezTo>
                  <a:pt x="10506" y="0"/>
                  <a:pt x="7725" y="1821"/>
                  <a:pt x="6525" y="4422"/>
                </a:cubicBezTo>
                <a:cubicBezTo>
                  <a:pt x="6912" y="4367"/>
                  <a:pt x="7306" y="4332"/>
                  <a:pt x="7708" y="4326"/>
                </a:cubicBezTo>
                <a:cubicBezTo>
                  <a:pt x="8875" y="2394"/>
                  <a:pt x="11143" y="1080"/>
                  <a:pt x="13745" y="1080"/>
                </a:cubicBezTo>
                <a:cubicBezTo>
                  <a:pt x="17535" y="1080"/>
                  <a:pt x="20618" y="3866"/>
                  <a:pt x="20618" y="7290"/>
                </a:cubicBezTo>
                <a:cubicBezTo>
                  <a:pt x="20618" y="8958"/>
                  <a:pt x="19888" y="10526"/>
                  <a:pt x="18561" y="11707"/>
                </a:cubicBezTo>
                <a:cubicBezTo>
                  <a:pt x="18255" y="11980"/>
                  <a:pt x="18126" y="12428"/>
                  <a:pt x="18234" y="12843"/>
                </a:cubicBezTo>
                <a:lnTo>
                  <a:pt x="18643" y="14415"/>
                </a:lnTo>
                <a:lnTo>
                  <a:pt x="16613" y="13556"/>
                </a:lnTo>
                <a:cubicBezTo>
                  <a:pt x="16573" y="13922"/>
                  <a:pt x="16500" y="14278"/>
                  <a:pt x="16411" y="14628"/>
                </a:cubicBezTo>
                <a:lnTo>
                  <a:pt x="20127" y="16200"/>
                </a:lnTo>
                <a:lnTo>
                  <a:pt x="19178" y="12547"/>
                </a:lnTo>
                <a:cubicBezTo>
                  <a:pt x="20669" y="11220"/>
                  <a:pt x="21600" y="9358"/>
                  <a:pt x="21600" y="729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>
            <a:lvl1pPr marL="0" marR="0" indent="0" algn="ctr" defTabSz="82169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400" b="0" i="0" u="none" strike="noStrike" cap="none" spc="0" baseline="0">
                <a:ln>
                  <a:noFill/>
                </a:ln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169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400" b="0" i="0" u="none" strike="noStrike" cap="none" spc="0" baseline="0">
                <a:ln>
                  <a:noFill/>
                </a:ln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169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400" b="0" i="0" u="none" strike="noStrike" cap="none" spc="0" baseline="0">
                <a:ln>
                  <a:noFill/>
                </a:ln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169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400" b="0" i="0" u="none" strike="noStrike" cap="none" spc="0" baseline="0">
                <a:ln>
                  <a:noFill/>
                </a:ln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169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400" b="0" i="0" u="none" strike="noStrike" cap="none" spc="0" baseline="0">
                <a:ln>
                  <a:noFill/>
                </a:ln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169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400" b="0" i="0" u="none" strike="noStrike" cap="none" spc="0" baseline="0">
                <a:ln>
                  <a:noFill/>
                </a:ln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169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400" b="0" i="0" u="none" strike="noStrike" cap="none" spc="0" baseline="0">
                <a:ln>
                  <a:noFill/>
                </a:ln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169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400" b="0" i="0" u="none" strike="noStrike" cap="none" spc="0" baseline="0">
                <a:ln>
                  <a:noFill/>
                </a:ln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169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400" b="0" i="0" u="none" strike="noStrike" cap="none" spc="0" baseline="0">
                <a:ln>
                  <a:noFill/>
                </a:ln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l" defTabSz="914400">
              <a:defRPr sz="1800">
                <a:latin typeface="Helvetica"/>
                <a:ea typeface="Helvetica"/>
                <a:cs typeface="Helvetica"/>
                <a:sym typeface="Helvetica"/>
              </a:defRPr>
            </a:pPr>
            <a:endParaRPr sz="1800">
              <a:cs typeface="+mn-ea"/>
              <a:sym typeface="+mn-lt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C5B041B0-581B-49EA-83D6-2C5E4DFE8E4D}"/>
              </a:ext>
            </a:extLst>
          </p:cNvPr>
          <p:cNvCxnSpPr/>
          <p:nvPr/>
        </p:nvCxnSpPr>
        <p:spPr>
          <a:xfrm>
            <a:off x="2233914" y="1817225"/>
            <a:ext cx="0" cy="202641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组合 85">
            <a:extLst>
              <a:ext uri="{FF2B5EF4-FFF2-40B4-BE49-F238E27FC236}">
                <a16:creationId xmlns:a16="http://schemas.microsoft.com/office/drawing/2014/main" xmlns="" id="{7EAFF921-E757-45FA-A8B3-77395E3FB034}"/>
              </a:ext>
            </a:extLst>
          </p:cNvPr>
          <p:cNvGrpSpPr/>
          <p:nvPr/>
        </p:nvGrpSpPr>
        <p:grpSpPr>
          <a:xfrm>
            <a:off x="632058" y="5540746"/>
            <a:ext cx="3710361" cy="712297"/>
            <a:chOff x="7823548" y="1701822"/>
            <a:chExt cx="3710361" cy="712297"/>
          </a:xfrm>
        </p:grpSpPr>
        <p:sp>
          <p:nvSpPr>
            <p:cNvPr id="87" name="PA_淘宝店chenying0907 35">
              <a:extLst>
                <a:ext uri="{FF2B5EF4-FFF2-40B4-BE49-F238E27FC236}">
                  <a16:creationId xmlns:a16="http://schemas.microsoft.com/office/drawing/2014/main" xmlns="" id="{E8A08821-7836-4896-8CA4-E4DD50FF04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54721" y="1701822"/>
              <a:ext cx="303255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02  PUT YOU TITLE HERE</a:t>
              </a: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xmlns="" id="{1B620A00-E918-44A5-BCBB-3EA0D58A3C20}"/>
                </a:ext>
              </a:extLst>
            </p:cNvPr>
            <p:cNvSpPr/>
            <p:nvPr/>
          </p:nvSpPr>
          <p:spPr>
            <a:xfrm>
              <a:off x="7823548" y="1952454"/>
              <a:ext cx="371036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And we got it cooking like a one-eyed stove. And we got it cooking like a one-eyed stove.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88454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02E568F-9E1B-4C48-88F0-2DD204CD7D05}"/>
              </a:ext>
            </a:extLst>
          </p:cNvPr>
          <p:cNvSpPr/>
          <p:nvPr/>
        </p:nvSpPr>
        <p:spPr>
          <a:xfrm>
            <a:off x="5381894" y="3093366"/>
            <a:ext cx="1428211" cy="46166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PART 01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7FDCFE50-9D50-41E9-94BC-593A3DFFE761}"/>
              </a:ext>
            </a:extLst>
          </p:cNvPr>
          <p:cNvSpPr/>
          <p:nvPr/>
        </p:nvSpPr>
        <p:spPr>
          <a:xfrm>
            <a:off x="3415945" y="4372097"/>
            <a:ext cx="5179685" cy="7909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WHAT YOU SAY MADES YOU POWER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。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WHAT YOU SAY MADES YOU POWER.WHAT YOU SAY MADES YOU POWER. WHAT YOU SAY MADES YOU POWER. WHAT YOU SAY MADES YOU POWER.</a:t>
            </a: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BFF2B5AA-F34A-4DED-BED7-BA4FA005AB84}"/>
              </a:ext>
            </a:extLst>
          </p:cNvPr>
          <p:cNvSpPr/>
          <p:nvPr/>
        </p:nvSpPr>
        <p:spPr>
          <a:xfrm>
            <a:off x="5669209" y="2386563"/>
            <a:ext cx="673164" cy="558478"/>
          </a:xfrm>
          <a:custGeom>
            <a:avLst/>
            <a:gdLst/>
            <a:ahLst/>
            <a:cxnLst/>
            <a:rect l="l" t="t" r="r" b="b"/>
            <a:pathLst>
              <a:path w="673164" h="558478">
                <a:moveTo>
                  <a:pt x="291004" y="165256"/>
                </a:moveTo>
                <a:lnTo>
                  <a:pt x="320090" y="165256"/>
                </a:lnTo>
                <a:cubicBezTo>
                  <a:pt x="327485" y="165256"/>
                  <a:pt x="333278" y="165503"/>
                  <a:pt x="337468" y="165996"/>
                </a:cubicBezTo>
                <a:cubicBezTo>
                  <a:pt x="341659" y="166489"/>
                  <a:pt x="345397" y="167146"/>
                  <a:pt x="348684" y="167968"/>
                </a:cubicBezTo>
                <a:cubicBezTo>
                  <a:pt x="359530" y="170926"/>
                  <a:pt x="367336" y="176020"/>
                  <a:pt x="372101" y="183251"/>
                </a:cubicBezTo>
                <a:cubicBezTo>
                  <a:pt x="376867" y="190481"/>
                  <a:pt x="379250" y="199355"/>
                  <a:pt x="379250" y="209872"/>
                </a:cubicBezTo>
                <a:cubicBezTo>
                  <a:pt x="379250" y="216774"/>
                  <a:pt x="378099" y="223019"/>
                  <a:pt x="375799" y="228606"/>
                </a:cubicBezTo>
                <a:cubicBezTo>
                  <a:pt x="373498" y="234193"/>
                  <a:pt x="370047" y="239000"/>
                  <a:pt x="365446" y="243026"/>
                </a:cubicBezTo>
                <a:cubicBezTo>
                  <a:pt x="360845" y="247052"/>
                  <a:pt x="355093" y="250174"/>
                  <a:pt x="348191" y="252393"/>
                </a:cubicBezTo>
                <a:cubicBezTo>
                  <a:pt x="341289" y="254611"/>
                  <a:pt x="333237" y="255721"/>
                  <a:pt x="324034" y="255721"/>
                </a:cubicBezTo>
                <a:lnTo>
                  <a:pt x="291004" y="255721"/>
                </a:lnTo>
                <a:close/>
                <a:moveTo>
                  <a:pt x="245402" y="115711"/>
                </a:moveTo>
                <a:cubicBezTo>
                  <a:pt x="239979" y="115711"/>
                  <a:pt x="235419" y="117313"/>
                  <a:pt x="231721" y="120517"/>
                </a:cubicBezTo>
                <a:cubicBezTo>
                  <a:pt x="228024" y="123722"/>
                  <a:pt x="226175" y="128939"/>
                  <a:pt x="226175" y="136170"/>
                </a:cubicBezTo>
                <a:lnTo>
                  <a:pt x="226175" y="425803"/>
                </a:lnTo>
                <a:cubicBezTo>
                  <a:pt x="226175" y="427447"/>
                  <a:pt x="226668" y="428926"/>
                  <a:pt x="227654" y="430240"/>
                </a:cubicBezTo>
                <a:cubicBezTo>
                  <a:pt x="228640" y="431555"/>
                  <a:pt x="230366" y="432623"/>
                  <a:pt x="232831" y="433445"/>
                </a:cubicBezTo>
                <a:cubicBezTo>
                  <a:pt x="235296" y="434266"/>
                  <a:pt x="238623" y="434924"/>
                  <a:pt x="242814" y="435417"/>
                </a:cubicBezTo>
                <a:cubicBezTo>
                  <a:pt x="247004" y="435910"/>
                  <a:pt x="252222" y="436156"/>
                  <a:pt x="258466" y="436156"/>
                </a:cubicBezTo>
                <a:cubicBezTo>
                  <a:pt x="264875" y="436156"/>
                  <a:pt x="270134" y="435910"/>
                  <a:pt x="274242" y="435417"/>
                </a:cubicBezTo>
                <a:cubicBezTo>
                  <a:pt x="278350" y="434924"/>
                  <a:pt x="281637" y="434266"/>
                  <a:pt x="284102" y="433445"/>
                </a:cubicBezTo>
                <a:cubicBezTo>
                  <a:pt x="286567" y="432623"/>
                  <a:pt x="288333" y="431555"/>
                  <a:pt x="289402" y="430240"/>
                </a:cubicBezTo>
                <a:cubicBezTo>
                  <a:pt x="290470" y="428926"/>
                  <a:pt x="291004" y="427447"/>
                  <a:pt x="291004" y="425803"/>
                </a:cubicBezTo>
                <a:lnTo>
                  <a:pt x="291004" y="304280"/>
                </a:lnTo>
                <a:lnTo>
                  <a:pt x="311217" y="304280"/>
                </a:lnTo>
                <a:cubicBezTo>
                  <a:pt x="318118" y="304280"/>
                  <a:pt x="324199" y="305349"/>
                  <a:pt x="329457" y="307485"/>
                </a:cubicBezTo>
                <a:cubicBezTo>
                  <a:pt x="334716" y="309621"/>
                  <a:pt x="339358" y="312785"/>
                  <a:pt x="343384" y="316975"/>
                </a:cubicBezTo>
                <a:cubicBezTo>
                  <a:pt x="347410" y="321166"/>
                  <a:pt x="351067" y="326383"/>
                  <a:pt x="354353" y="332628"/>
                </a:cubicBezTo>
                <a:cubicBezTo>
                  <a:pt x="357640" y="338872"/>
                  <a:pt x="361009" y="346021"/>
                  <a:pt x="364460" y="354073"/>
                </a:cubicBezTo>
                <a:lnTo>
                  <a:pt x="393053" y="425310"/>
                </a:lnTo>
                <a:cubicBezTo>
                  <a:pt x="393711" y="427282"/>
                  <a:pt x="394532" y="428967"/>
                  <a:pt x="395518" y="430364"/>
                </a:cubicBezTo>
                <a:cubicBezTo>
                  <a:pt x="396504" y="431760"/>
                  <a:pt x="398189" y="432911"/>
                  <a:pt x="400572" y="433814"/>
                </a:cubicBezTo>
                <a:cubicBezTo>
                  <a:pt x="402954" y="434718"/>
                  <a:pt x="406200" y="435335"/>
                  <a:pt x="410308" y="435663"/>
                </a:cubicBezTo>
                <a:cubicBezTo>
                  <a:pt x="414416" y="435992"/>
                  <a:pt x="419922" y="436156"/>
                  <a:pt x="426823" y="436156"/>
                </a:cubicBezTo>
                <a:cubicBezTo>
                  <a:pt x="435040" y="436156"/>
                  <a:pt x="441531" y="435992"/>
                  <a:pt x="446297" y="435663"/>
                </a:cubicBezTo>
                <a:cubicBezTo>
                  <a:pt x="451062" y="435335"/>
                  <a:pt x="454678" y="434759"/>
                  <a:pt x="457143" y="433938"/>
                </a:cubicBezTo>
                <a:cubicBezTo>
                  <a:pt x="459608" y="433116"/>
                  <a:pt x="461169" y="432089"/>
                  <a:pt x="461826" y="430857"/>
                </a:cubicBezTo>
                <a:cubicBezTo>
                  <a:pt x="462483" y="429624"/>
                  <a:pt x="462812" y="428104"/>
                  <a:pt x="462812" y="426296"/>
                </a:cubicBezTo>
                <a:cubicBezTo>
                  <a:pt x="462812" y="424653"/>
                  <a:pt x="462401" y="422393"/>
                  <a:pt x="461579" y="419518"/>
                </a:cubicBezTo>
                <a:cubicBezTo>
                  <a:pt x="460758" y="416642"/>
                  <a:pt x="459115" y="412082"/>
                  <a:pt x="456650" y="405837"/>
                </a:cubicBezTo>
                <a:lnTo>
                  <a:pt x="429781" y="342980"/>
                </a:lnTo>
                <a:cubicBezTo>
                  <a:pt x="426659" y="335421"/>
                  <a:pt x="423455" y="328643"/>
                  <a:pt x="420168" y="322645"/>
                </a:cubicBezTo>
                <a:cubicBezTo>
                  <a:pt x="416881" y="316646"/>
                  <a:pt x="413389" y="311306"/>
                  <a:pt x="409692" y="306622"/>
                </a:cubicBezTo>
                <a:cubicBezTo>
                  <a:pt x="405994" y="301939"/>
                  <a:pt x="402051" y="297954"/>
                  <a:pt x="397860" y="294667"/>
                </a:cubicBezTo>
                <a:cubicBezTo>
                  <a:pt x="393670" y="291380"/>
                  <a:pt x="389192" y="288587"/>
                  <a:pt x="384426" y="286286"/>
                </a:cubicBezTo>
                <a:cubicBezTo>
                  <a:pt x="394286" y="283164"/>
                  <a:pt x="403078" y="279056"/>
                  <a:pt x="410801" y="273961"/>
                </a:cubicBezTo>
                <a:cubicBezTo>
                  <a:pt x="418525" y="268867"/>
                  <a:pt x="425016" y="262869"/>
                  <a:pt x="430274" y="255967"/>
                </a:cubicBezTo>
                <a:cubicBezTo>
                  <a:pt x="435533" y="249065"/>
                  <a:pt x="439518" y="241218"/>
                  <a:pt x="442229" y="232427"/>
                </a:cubicBezTo>
                <a:cubicBezTo>
                  <a:pt x="444941" y="223635"/>
                  <a:pt x="446297" y="213898"/>
                  <a:pt x="446297" y="203217"/>
                </a:cubicBezTo>
                <a:cubicBezTo>
                  <a:pt x="446297" y="190563"/>
                  <a:pt x="444407" y="179348"/>
                  <a:pt x="440627" y="169570"/>
                </a:cubicBezTo>
                <a:cubicBezTo>
                  <a:pt x="436848" y="159792"/>
                  <a:pt x="431384" y="151329"/>
                  <a:pt x="424235" y="144181"/>
                </a:cubicBezTo>
                <a:cubicBezTo>
                  <a:pt x="417087" y="137033"/>
                  <a:pt x="408377" y="131240"/>
                  <a:pt x="398107" y="126803"/>
                </a:cubicBezTo>
                <a:cubicBezTo>
                  <a:pt x="387836" y="122366"/>
                  <a:pt x="376292" y="119244"/>
                  <a:pt x="363474" y="117436"/>
                </a:cubicBezTo>
                <a:cubicBezTo>
                  <a:pt x="359037" y="116943"/>
                  <a:pt x="354107" y="116532"/>
                  <a:pt x="348684" y="116204"/>
                </a:cubicBezTo>
                <a:cubicBezTo>
                  <a:pt x="343261" y="115875"/>
                  <a:pt x="336359" y="115711"/>
                  <a:pt x="327978" y="115711"/>
                </a:cubicBezTo>
                <a:close/>
                <a:moveTo>
                  <a:pt x="0" y="0"/>
                </a:moveTo>
                <a:lnTo>
                  <a:pt x="673164" y="0"/>
                </a:lnTo>
                <a:lnTo>
                  <a:pt x="673164" y="558478"/>
                </a:lnTo>
                <a:lnTo>
                  <a:pt x="0" y="558478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EBD6B558-AC78-47F3-986D-1C111DFF3F5D}"/>
              </a:ext>
            </a:extLst>
          </p:cNvPr>
          <p:cNvSpPr/>
          <p:nvPr/>
        </p:nvSpPr>
        <p:spPr>
          <a:xfrm>
            <a:off x="3028692" y="3664211"/>
            <a:ext cx="5954194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PUT</a:t>
            </a:r>
            <a:r>
              <a:rPr kumimoji="0" lang="zh-CN" altLang="en-US" sz="40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40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YOUR</a:t>
            </a:r>
            <a:r>
              <a:rPr kumimoji="0" lang="zh-CN" altLang="en-US" sz="40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40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TITLE</a:t>
            </a:r>
            <a:r>
              <a:rPr kumimoji="0" lang="zh-CN" altLang="en-US" sz="40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40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HERE</a:t>
            </a:r>
          </a:p>
        </p:txBody>
      </p:sp>
    </p:spTree>
    <p:extLst>
      <p:ext uri="{BB962C8B-B14F-4D97-AF65-F5344CB8AC3E}">
        <p14:creationId xmlns:p14="http://schemas.microsoft.com/office/powerpoint/2010/main" val="2394870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FE0BAB08-EAE4-49F9-AC76-222AD736E051}"/>
              </a:ext>
            </a:extLst>
          </p:cNvPr>
          <p:cNvGrpSpPr/>
          <p:nvPr/>
        </p:nvGrpSpPr>
        <p:grpSpPr>
          <a:xfrm>
            <a:off x="619939" y="502821"/>
            <a:ext cx="3076676" cy="860283"/>
            <a:chOff x="619939" y="502821"/>
            <a:chExt cx="3076676" cy="860283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4D04ED11-E679-4A34-A193-6A10094068DC}"/>
                </a:ext>
              </a:extLst>
            </p:cNvPr>
            <p:cNvSpPr/>
            <p:nvPr/>
          </p:nvSpPr>
          <p:spPr>
            <a:xfrm>
              <a:off x="1067787" y="502821"/>
              <a:ext cx="1635961" cy="523220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PART 02</a:t>
              </a: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994C6FB5-68F8-4F1F-9709-428CF9C28B02}"/>
                </a:ext>
              </a:extLst>
            </p:cNvPr>
            <p:cNvSpPr/>
            <p:nvPr/>
          </p:nvSpPr>
          <p:spPr>
            <a:xfrm>
              <a:off x="713537" y="604957"/>
              <a:ext cx="384446" cy="318949"/>
            </a:xfrm>
            <a:custGeom>
              <a:avLst/>
              <a:gdLst/>
              <a:ahLst/>
              <a:cxnLst/>
              <a:rect l="l" t="t" r="r" b="b"/>
              <a:pathLst>
                <a:path w="673164" h="558478">
                  <a:moveTo>
                    <a:pt x="291004" y="165256"/>
                  </a:moveTo>
                  <a:lnTo>
                    <a:pt x="320090" y="165256"/>
                  </a:lnTo>
                  <a:cubicBezTo>
                    <a:pt x="327485" y="165256"/>
                    <a:pt x="333278" y="165503"/>
                    <a:pt x="337468" y="165996"/>
                  </a:cubicBezTo>
                  <a:cubicBezTo>
                    <a:pt x="341659" y="166489"/>
                    <a:pt x="345397" y="167146"/>
                    <a:pt x="348684" y="167968"/>
                  </a:cubicBezTo>
                  <a:cubicBezTo>
                    <a:pt x="359530" y="170926"/>
                    <a:pt x="367336" y="176020"/>
                    <a:pt x="372101" y="183251"/>
                  </a:cubicBezTo>
                  <a:cubicBezTo>
                    <a:pt x="376867" y="190481"/>
                    <a:pt x="379250" y="199355"/>
                    <a:pt x="379250" y="209872"/>
                  </a:cubicBezTo>
                  <a:cubicBezTo>
                    <a:pt x="379250" y="216774"/>
                    <a:pt x="378099" y="223019"/>
                    <a:pt x="375799" y="228606"/>
                  </a:cubicBezTo>
                  <a:cubicBezTo>
                    <a:pt x="373498" y="234193"/>
                    <a:pt x="370047" y="239000"/>
                    <a:pt x="365446" y="243026"/>
                  </a:cubicBezTo>
                  <a:cubicBezTo>
                    <a:pt x="360845" y="247052"/>
                    <a:pt x="355093" y="250174"/>
                    <a:pt x="348191" y="252393"/>
                  </a:cubicBezTo>
                  <a:cubicBezTo>
                    <a:pt x="341289" y="254611"/>
                    <a:pt x="333237" y="255721"/>
                    <a:pt x="324034" y="255721"/>
                  </a:cubicBezTo>
                  <a:lnTo>
                    <a:pt x="291004" y="255721"/>
                  </a:lnTo>
                  <a:close/>
                  <a:moveTo>
                    <a:pt x="245402" y="115711"/>
                  </a:moveTo>
                  <a:cubicBezTo>
                    <a:pt x="239979" y="115711"/>
                    <a:pt x="235419" y="117313"/>
                    <a:pt x="231721" y="120517"/>
                  </a:cubicBezTo>
                  <a:cubicBezTo>
                    <a:pt x="228024" y="123722"/>
                    <a:pt x="226175" y="128939"/>
                    <a:pt x="226175" y="136170"/>
                  </a:cubicBezTo>
                  <a:lnTo>
                    <a:pt x="226175" y="425803"/>
                  </a:lnTo>
                  <a:cubicBezTo>
                    <a:pt x="226175" y="427447"/>
                    <a:pt x="226668" y="428926"/>
                    <a:pt x="227654" y="430240"/>
                  </a:cubicBezTo>
                  <a:cubicBezTo>
                    <a:pt x="228640" y="431555"/>
                    <a:pt x="230366" y="432623"/>
                    <a:pt x="232831" y="433445"/>
                  </a:cubicBezTo>
                  <a:cubicBezTo>
                    <a:pt x="235296" y="434266"/>
                    <a:pt x="238623" y="434924"/>
                    <a:pt x="242814" y="435417"/>
                  </a:cubicBezTo>
                  <a:cubicBezTo>
                    <a:pt x="247004" y="435910"/>
                    <a:pt x="252222" y="436156"/>
                    <a:pt x="258466" y="436156"/>
                  </a:cubicBezTo>
                  <a:cubicBezTo>
                    <a:pt x="264875" y="436156"/>
                    <a:pt x="270134" y="435910"/>
                    <a:pt x="274242" y="435417"/>
                  </a:cubicBezTo>
                  <a:cubicBezTo>
                    <a:pt x="278350" y="434924"/>
                    <a:pt x="281637" y="434266"/>
                    <a:pt x="284102" y="433445"/>
                  </a:cubicBezTo>
                  <a:cubicBezTo>
                    <a:pt x="286567" y="432623"/>
                    <a:pt x="288333" y="431555"/>
                    <a:pt x="289402" y="430240"/>
                  </a:cubicBezTo>
                  <a:cubicBezTo>
                    <a:pt x="290470" y="428926"/>
                    <a:pt x="291004" y="427447"/>
                    <a:pt x="291004" y="425803"/>
                  </a:cubicBezTo>
                  <a:lnTo>
                    <a:pt x="291004" y="304280"/>
                  </a:lnTo>
                  <a:lnTo>
                    <a:pt x="311217" y="304280"/>
                  </a:lnTo>
                  <a:cubicBezTo>
                    <a:pt x="318118" y="304280"/>
                    <a:pt x="324199" y="305349"/>
                    <a:pt x="329457" y="307485"/>
                  </a:cubicBezTo>
                  <a:cubicBezTo>
                    <a:pt x="334716" y="309621"/>
                    <a:pt x="339358" y="312785"/>
                    <a:pt x="343384" y="316975"/>
                  </a:cubicBezTo>
                  <a:cubicBezTo>
                    <a:pt x="347410" y="321166"/>
                    <a:pt x="351067" y="326383"/>
                    <a:pt x="354353" y="332628"/>
                  </a:cubicBezTo>
                  <a:cubicBezTo>
                    <a:pt x="357640" y="338872"/>
                    <a:pt x="361009" y="346021"/>
                    <a:pt x="364460" y="354073"/>
                  </a:cubicBezTo>
                  <a:lnTo>
                    <a:pt x="393053" y="425310"/>
                  </a:lnTo>
                  <a:cubicBezTo>
                    <a:pt x="393711" y="427282"/>
                    <a:pt x="394532" y="428967"/>
                    <a:pt x="395518" y="430364"/>
                  </a:cubicBezTo>
                  <a:cubicBezTo>
                    <a:pt x="396504" y="431760"/>
                    <a:pt x="398189" y="432911"/>
                    <a:pt x="400572" y="433814"/>
                  </a:cubicBezTo>
                  <a:cubicBezTo>
                    <a:pt x="402954" y="434718"/>
                    <a:pt x="406200" y="435335"/>
                    <a:pt x="410308" y="435663"/>
                  </a:cubicBezTo>
                  <a:cubicBezTo>
                    <a:pt x="414416" y="435992"/>
                    <a:pt x="419922" y="436156"/>
                    <a:pt x="426823" y="436156"/>
                  </a:cubicBezTo>
                  <a:cubicBezTo>
                    <a:pt x="435040" y="436156"/>
                    <a:pt x="441531" y="435992"/>
                    <a:pt x="446297" y="435663"/>
                  </a:cubicBezTo>
                  <a:cubicBezTo>
                    <a:pt x="451062" y="435335"/>
                    <a:pt x="454678" y="434759"/>
                    <a:pt x="457143" y="433938"/>
                  </a:cubicBezTo>
                  <a:cubicBezTo>
                    <a:pt x="459608" y="433116"/>
                    <a:pt x="461169" y="432089"/>
                    <a:pt x="461826" y="430857"/>
                  </a:cubicBezTo>
                  <a:cubicBezTo>
                    <a:pt x="462483" y="429624"/>
                    <a:pt x="462812" y="428104"/>
                    <a:pt x="462812" y="426296"/>
                  </a:cubicBezTo>
                  <a:cubicBezTo>
                    <a:pt x="462812" y="424653"/>
                    <a:pt x="462401" y="422393"/>
                    <a:pt x="461579" y="419518"/>
                  </a:cubicBezTo>
                  <a:cubicBezTo>
                    <a:pt x="460758" y="416642"/>
                    <a:pt x="459115" y="412082"/>
                    <a:pt x="456650" y="405837"/>
                  </a:cubicBezTo>
                  <a:lnTo>
                    <a:pt x="429781" y="342980"/>
                  </a:lnTo>
                  <a:cubicBezTo>
                    <a:pt x="426659" y="335421"/>
                    <a:pt x="423455" y="328643"/>
                    <a:pt x="420168" y="322645"/>
                  </a:cubicBezTo>
                  <a:cubicBezTo>
                    <a:pt x="416881" y="316646"/>
                    <a:pt x="413389" y="311306"/>
                    <a:pt x="409692" y="306622"/>
                  </a:cubicBezTo>
                  <a:cubicBezTo>
                    <a:pt x="405994" y="301939"/>
                    <a:pt x="402051" y="297954"/>
                    <a:pt x="397860" y="294667"/>
                  </a:cubicBezTo>
                  <a:cubicBezTo>
                    <a:pt x="393670" y="291380"/>
                    <a:pt x="389192" y="288587"/>
                    <a:pt x="384426" y="286286"/>
                  </a:cubicBezTo>
                  <a:cubicBezTo>
                    <a:pt x="394286" y="283164"/>
                    <a:pt x="403078" y="279056"/>
                    <a:pt x="410801" y="273961"/>
                  </a:cubicBezTo>
                  <a:cubicBezTo>
                    <a:pt x="418525" y="268867"/>
                    <a:pt x="425016" y="262869"/>
                    <a:pt x="430274" y="255967"/>
                  </a:cubicBezTo>
                  <a:cubicBezTo>
                    <a:pt x="435533" y="249065"/>
                    <a:pt x="439518" y="241218"/>
                    <a:pt x="442229" y="232427"/>
                  </a:cubicBezTo>
                  <a:cubicBezTo>
                    <a:pt x="444941" y="223635"/>
                    <a:pt x="446297" y="213898"/>
                    <a:pt x="446297" y="203217"/>
                  </a:cubicBezTo>
                  <a:cubicBezTo>
                    <a:pt x="446297" y="190563"/>
                    <a:pt x="444407" y="179348"/>
                    <a:pt x="440627" y="169570"/>
                  </a:cubicBezTo>
                  <a:cubicBezTo>
                    <a:pt x="436848" y="159792"/>
                    <a:pt x="431384" y="151329"/>
                    <a:pt x="424235" y="144181"/>
                  </a:cubicBezTo>
                  <a:cubicBezTo>
                    <a:pt x="417087" y="137033"/>
                    <a:pt x="408377" y="131240"/>
                    <a:pt x="398107" y="126803"/>
                  </a:cubicBezTo>
                  <a:cubicBezTo>
                    <a:pt x="387836" y="122366"/>
                    <a:pt x="376292" y="119244"/>
                    <a:pt x="363474" y="117436"/>
                  </a:cubicBezTo>
                  <a:cubicBezTo>
                    <a:pt x="359037" y="116943"/>
                    <a:pt x="354107" y="116532"/>
                    <a:pt x="348684" y="116204"/>
                  </a:cubicBezTo>
                  <a:cubicBezTo>
                    <a:pt x="343261" y="115875"/>
                    <a:pt x="336359" y="115711"/>
                    <a:pt x="327978" y="115711"/>
                  </a:cubicBezTo>
                  <a:close/>
                  <a:moveTo>
                    <a:pt x="0" y="0"/>
                  </a:moveTo>
                  <a:lnTo>
                    <a:pt x="673164" y="0"/>
                  </a:lnTo>
                  <a:lnTo>
                    <a:pt x="673164" y="558478"/>
                  </a:lnTo>
                  <a:lnTo>
                    <a:pt x="0" y="558478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33446B16-61B1-41BF-9D2E-77266708C53D}"/>
                </a:ext>
              </a:extLst>
            </p:cNvPr>
            <p:cNvSpPr/>
            <p:nvPr/>
          </p:nvSpPr>
          <p:spPr>
            <a:xfrm>
              <a:off x="619939" y="962994"/>
              <a:ext cx="3076676" cy="400110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PUT</a:t>
              </a:r>
              <a:r>
                <a:rPr kumimoji="0" lang="zh-CN" altLang="en-US" sz="20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altLang="zh-CN" sz="20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YOUR</a:t>
              </a:r>
              <a:r>
                <a:rPr kumimoji="0" lang="zh-CN" altLang="en-US" sz="20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altLang="zh-CN" sz="20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TITLE</a:t>
              </a:r>
              <a:r>
                <a:rPr kumimoji="0" lang="zh-CN" altLang="en-US" sz="20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altLang="zh-CN" sz="2000" b="1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HERE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xmlns="" id="{9402382B-7C22-42E2-A4CA-12CB002AA172}"/>
              </a:ext>
            </a:extLst>
          </p:cNvPr>
          <p:cNvGrpSpPr/>
          <p:nvPr/>
        </p:nvGrpSpPr>
        <p:grpSpPr>
          <a:xfrm>
            <a:off x="590674" y="5374307"/>
            <a:ext cx="3483315" cy="780556"/>
            <a:chOff x="7823548" y="1701822"/>
            <a:chExt cx="3710361" cy="613477"/>
          </a:xfrm>
        </p:grpSpPr>
        <p:sp>
          <p:nvSpPr>
            <p:cNvPr id="61" name="PA_淘宝店chenying0907 35">
              <a:extLst>
                <a:ext uri="{FF2B5EF4-FFF2-40B4-BE49-F238E27FC236}">
                  <a16:creationId xmlns:a16="http://schemas.microsoft.com/office/drawing/2014/main" xmlns="" id="{9C68304B-CC29-4954-985A-D9649A1FEB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54721" y="1701822"/>
              <a:ext cx="3032558" cy="193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01  PUT YOU TITLE HERE</a:t>
              </a:r>
            </a:p>
          </p:txBody>
        </p: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xmlns="" id="{2365830D-114D-4FA3-BE86-E61A56BA6397}"/>
                </a:ext>
              </a:extLst>
            </p:cNvPr>
            <p:cNvSpPr/>
            <p:nvPr/>
          </p:nvSpPr>
          <p:spPr>
            <a:xfrm>
              <a:off x="7823548" y="1952454"/>
              <a:ext cx="3710361" cy="3628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And we got it cooking like a one-eyed stove. And we got it cooking like a one-eyed stove.</a:t>
              </a: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xmlns="" id="{7EAFF921-E757-45FA-A8B3-77395E3FB034}"/>
              </a:ext>
            </a:extLst>
          </p:cNvPr>
          <p:cNvGrpSpPr/>
          <p:nvPr/>
        </p:nvGrpSpPr>
        <p:grpSpPr>
          <a:xfrm>
            <a:off x="4324403" y="5374307"/>
            <a:ext cx="3483315" cy="780556"/>
            <a:chOff x="7823548" y="1701822"/>
            <a:chExt cx="3710361" cy="613477"/>
          </a:xfrm>
        </p:grpSpPr>
        <p:sp>
          <p:nvSpPr>
            <p:cNvPr id="87" name="PA_淘宝店chenying0907 35">
              <a:extLst>
                <a:ext uri="{FF2B5EF4-FFF2-40B4-BE49-F238E27FC236}">
                  <a16:creationId xmlns:a16="http://schemas.microsoft.com/office/drawing/2014/main" xmlns="" id="{E8A08821-7836-4896-8CA4-E4DD50FF04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54721" y="1701822"/>
              <a:ext cx="3032558" cy="193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02  PUT YOU TITLE HERE</a:t>
              </a: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xmlns="" id="{1B620A00-E918-44A5-BCBB-3EA0D58A3C20}"/>
                </a:ext>
              </a:extLst>
            </p:cNvPr>
            <p:cNvSpPr/>
            <p:nvPr/>
          </p:nvSpPr>
          <p:spPr>
            <a:xfrm>
              <a:off x="7823548" y="1952454"/>
              <a:ext cx="3710361" cy="3628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And we got it cooking like a one-eyed stove. And we got it cooking like a one-eyed stove.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6E52B006-0A13-4462-98C2-FD98E1F17043}"/>
              </a:ext>
            </a:extLst>
          </p:cNvPr>
          <p:cNvGrpSpPr/>
          <p:nvPr/>
        </p:nvGrpSpPr>
        <p:grpSpPr>
          <a:xfrm>
            <a:off x="-11574" y="1661846"/>
            <a:ext cx="12203574" cy="3002431"/>
            <a:chOff x="-11574" y="1661846"/>
            <a:chExt cx="12203574" cy="3002431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D6EBFCF8-80A5-4FBD-8705-AB84EAC2E019}"/>
                </a:ext>
              </a:extLst>
            </p:cNvPr>
            <p:cNvSpPr/>
            <p:nvPr/>
          </p:nvSpPr>
          <p:spPr>
            <a:xfrm>
              <a:off x="-11574" y="2296043"/>
              <a:ext cx="12191999" cy="1734037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57A1B9CC-F4E6-4E21-8381-CE542555C6D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896092" y="1661846"/>
              <a:ext cx="7295908" cy="3002431"/>
            </a:xfrm>
            <a:prstGeom prst="rect">
              <a:avLst/>
            </a:prstGeom>
          </p:spPr>
        </p:pic>
        <p:sp>
          <p:nvSpPr>
            <p:cNvPr id="25" name="Shape 283">
              <a:extLst>
                <a:ext uri="{FF2B5EF4-FFF2-40B4-BE49-F238E27FC236}">
                  <a16:creationId xmlns:a16="http://schemas.microsoft.com/office/drawing/2014/main" xmlns="" id="{9124BE15-91F5-4132-AEF6-C4A1A8107F37}"/>
                </a:ext>
              </a:extLst>
            </p:cNvPr>
            <p:cNvSpPr/>
            <p:nvPr/>
          </p:nvSpPr>
          <p:spPr>
            <a:xfrm>
              <a:off x="502626" y="2547179"/>
              <a:ext cx="4153187" cy="575156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71437" tIns="71437" rIns="71437" bIns="71437" anchor="ctr">
              <a:spAutoFit/>
            </a:bodyPr>
            <a:lstStyle>
              <a:lvl1pPr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1pPr>
              <a:lvl2pPr indent="2286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2pPr>
              <a:lvl3pPr indent="4572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3pPr>
              <a:lvl4pPr indent="6858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4pPr>
              <a:lvl5pPr indent="9144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5pPr>
              <a:lvl6pPr indent="11430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6pPr>
              <a:lvl7pPr indent="13716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7pPr>
              <a:lvl8pPr indent="16002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8pPr>
              <a:lvl9pPr indent="18288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9pPr>
            </a:lstStyle>
            <a:p>
              <a:pPr lvl="0" algn="l">
                <a:defRPr sz="1800">
                  <a:solidFill>
                    <a:srgbClr val="000000"/>
                  </a:solidFill>
                </a:defRPr>
              </a:pPr>
              <a:r>
                <a:rPr lang="en-US" altLang="zh-CN" sz="2800" dirty="0">
                  <a:solidFill>
                    <a:schemeClr val="bg1"/>
                  </a:solidFill>
                  <a:cs typeface="+mn-ea"/>
                  <a:sym typeface="+mn-lt"/>
                </a:rPr>
                <a:t>PUT YOUR TITLE HERE</a:t>
              </a:r>
              <a:endParaRPr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Shape 284">
              <a:extLst>
                <a:ext uri="{FF2B5EF4-FFF2-40B4-BE49-F238E27FC236}">
                  <a16:creationId xmlns:a16="http://schemas.microsoft.com/office/drawing/2014/main" xmlns="" id="{A38B4855-6CD0-490A-AC74-1250F4890E5B}"/>
                </a:ext>
              </a:extLst>
            </p:cNvPr>
            <p:cNvSpPr/>
            <p:nvPr/>
          </p:nvSpPr>
          <p:spPr>
            <a:xfrm>
              <a:off x="590674" y="3270615"/>
              <a:ext cx="463375" cy="0"/>
            </a:xfrm>
            <a:prstGeom prst="line">
              <a:avLst/>
            </a:prstGeom>
            <a:ln w="25400">
              <a:solidFill>
                <a:schemeClr val="bg1"/>
              </a:solidFill>
              <a:miter lim="400000"/>
            </a:ln>
          </p:spPr>
          <p:txBody>
            <a:bodyPr lIns="0" tIns="0" rIns="0" bIns="0" anchor="ctr"/>
            <a:lstStyle>
              <a:lvl1pPr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1pPr>
              <a:lvl2pPr indent="2286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2pPr>
              <a:lvl3pPr indent="4572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3pPr>
              <a:lvl4pPr indent="6858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4pPr>
              <a:lvl5pPr indent="9144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5pPr>
              <a:lvl6pPr indent="11430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6pPr>
              <a:lvl7pPr indent="13716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7pPr>
              <a:lvl8pPr indent="16002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8pPr>
              <a:lvl9pPr indent="18288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9pPr>
            </a:lstStyle>
            <a:p>
              <a:pPr lvl="0" algn="l">
                <a:defRPr sz="2400">
                  <a:solidFill>
                    <a:srgbClr val="767982"/>
                  </a:solidFill>
                  <a:latin typeface="Open Sans" panose="020B0606030504020204"/>
                  <a:ea typeface="Open Sans" panose="020B0606030504020204"/>
                  <a:cs typeface="Open Sans" panose="020B0606030504020204"/>
                  <a:sym typeface="Open Sans" panose="020B0606030504020204"/>
                </a:defRPr>
              </a:pPr>
              <a:endParaRPr sz="1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Shape 283">
              <a:extLst>
                <a:ext uri="{FF2B5EF4-FFF2-40B4-BE49-F238E27FC236}">
                  <a16:creationId xmlns:a16="http://schemas.microsoft.com/office/drawing/2014/main" xmlns="" id="{039B2D28-1D52-422E-8605-717904A62AAE}"/>
                </a:ext>
              </a:extLst>
            </p:cNvPr>
            <p:cNvSpPr/>
            <p:nvPr/>
          </p:nvSpPr>
          <p:spPr>
            <a:xfrm>
              <a:off x="468065" y="3396351"/>
              <a:ext cx="3677031" cy="359713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71437" tIns="71437" rIns="71437" bIns="71437" anchor="ctr">
              <a:spAutoFit/>
            </a:bodyPr>
            <a:lstStyle>
              <a:lvl1pPr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1pPr>
              <a:lvl2pPr indent="2286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2pPr>
              <a:lvl3pPr indent="4572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3pPr>
              <a:lvl4pPr indent="6858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4pPr>
              <a:lvl5pPr indent="9144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5pPr>
              <a:lvl6pPr indent="11430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6pPr>
              <a:lvl7pPr indent="13716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7pPr>
              <a:lvl8pPr indent="16002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8pPr>
              <a:lvl9pPr indent="1828800" algn="ctr" defTabSz="584200"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Helvetica Light"/>
                </a:defRPr>
              </a:lvl9pPr>
            </a:lstStyle>
            <a:p>
              <a:pPr lvl="0" algn="l">
                <a:defRPr sz="1800">
                  <a:solidFill>
                    <a:srgbClr val="000000"/>
                  </a:solidFill>
                </a:defRPr>
              </a:pP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 And we got it cooking like a one-eyed stove.</a:t>
              </a:r>
              <a:endParaRPr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C3718A0E-B423-4298-8CA6-09DD7B7174B7}"/>
              </a:ext>
            </a:extLst>
          </p:cNvPr>
          <p:cNvGrpSpPr/>
          <p:nvPr/>
        </p:nvGrpSpPr>
        <p:grpSpPr>
          <a:xfrm>
            <a:off x="8304459" y="5374307"/>
            <a:ext cx="3483315" cy="780556"/>
            <a:chOff x="7823548" y="1701822"/>
            <a:chExt cx="3710361" cy="613477"/>
          </a:xfrm>
        </p:grpSpPr>
        <p:sp>
          <p:nvSpPr>
            <p:cNvPr id="31" name="PA_淘宝店chenying0907 35">
              <a:extLst>
                <a:ext uri="{FF2B5EF4-FFF2-40B4-BE49-F238E27FC236}">
                  <a16:creationId xmlns:a16="http://schemas.microsoft.com/office/drawing/2014/main" xmlns="" id="{DA2C4BE3-598F-494B-91AB-10BBA75307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54721" y="1701822"/>
              <a:ext cx="3032558" cy="193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02  PUT YOU TITLE HERE</a:t>
              </a: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xmlns="" id="{50A609FF-6705-4D03-97AA-E0CB0105A368}"/>
                </a:ext>
              </a:extLst>
            </p:cNvPr>
            <p:cNvSpPr/>
            <p:nvPr/>
          </p:nvSpPr>
          <p:spPr>
            <a:xfrm>
              <a:off x="7823548" y="1952454"/>
              <a:ext cx="3710361" cy="3628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And we got it cooking like a one-eyed stove. And we got it cooking like a one-eyed stove.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48261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eucmavz">
      <a:majorFont>
        <a:latin typeface="Arial" panose="020F0302020204030204"/>
        <a:ea typeface="Microsoft YaHei"/>
        <a:cs typeface=""/>
      </a:majorFont>
      <a:minorFont>
        <a:latin typeface="Arial" panose="020F0502020204030204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默认设计模板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02qevoh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02qevoh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默认设计模板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02qevoh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5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1568</Words>
  <Application>Microsoft Office PowerPoint</Application>
  <PresentationFormat>宽屏</PresentationFormat>
  <Paragraphs>185</Paragraphs>
  <Slides>27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27</vt:i4>
      </vt:variant>
    </vt:vector>
  </HeadingPairs>
  <TitlesOfParts>
    <vt:vector size="47" baseType="lpstr">
      <vt:lpstr>Helvetica Light</vt:lpstr>
      <vt:lpstr>Noto Sans S Chinese Medium</vt:lpstr>
      <vt:lpstr>Open Sans</vt:lpstr>
      <vt:lpstr>Open Sans Semibold</vt:lpstr>
      <vt:lpstr>等线</vt:lpstr>
      <vt:lpstr>等线 Light</vt:lpstr>
      <vt:lpstr>黑体</vt:lpstr>
      <vt:lpstr>思源黑体</vt:lpstr>
      <vt:lpstr>宋体</vt:lpstr>
      <vt:lpstr>微软雅黑</vt:lpstr>
      <vt:lpstr>微软雅黑</vt:lpstr>
      <vt:lpstr>Arial</vt:lpstr>
      <vt:lpstr>Calibri</vt:lpstr>
      <vt:lpstr>Calibri Light</vt:lpstr>
      <vt:lpstr>Helvetica</vt:lpstr>
      <vt:lpstr>Office 主题​​</vt:lpstr>
      <vt:lpstr>2_默认设计模板</vt:lpstr>
      <vt:lpstr>3_默认设计模板</vt:lpstr>
      <vt:lpstr>4_默认设计模板</vt:lpstr>
      <vt:lpstr>5_默认设计模板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Iscuker 阿呆</dc:creator>
  <cp:keywords>51PPT模板网</cp:keywords>
  <dc:description>www.51pptmoban.com</dc:description>
  <cp:lastModifiedBy>阳光 男孩</cp:lastModifiedBy>
  <cp:revision>31</cp:revision>
  <dcterms:created xsi:type="dcterms:W3CDTF">2019-08-26T09:36:02Z</dcterms:created>
  <dcterms:modified xsi:type="dcterms:W3CDTF">2019-08-26T13:04:43Z</dcterms:modified>
</cp:coreProperties>
</file>