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9" r:id="rId4"/>
    <p:sldId id="263" r:id="rId5"/>
    <p:sldId id="264" r:id="rId6"/>
    <p:sldId id="265" r:id="rId7"/>
    <p:sldId id="258" r:id="rId8"/>
    <p:sldId id="267" r:id="rId9"/>
    <p:sldId id="266" r:id="rId10"/>
    <p:sldId id="268" r:id="rId11"/>
    <p:sldId id="260" r:id="rId12"/>
    <p:sldId id="269" r:id="rId13"/>
    <p:sldId id="270" r:id="rId14"/>
    <p:sldId id="271" r:id="rId15"/>
    <p:sldId id="261" r:id="rId16"/>
    <p:sldId id="272" r:id="rId17"/>
    <p:sldId id="273" r:id="rId18"/>
    <p:sldId id="274" r:id="rId19"/>
    <p:sldId id="262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3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84" autoAdjust="0"/>
  </p:normalViewPr>
  <p:slideViewPr>
    <p:cSldViewPr>
      <p:cViewPr>
        <p:scale>
          <a:sx n="100" d="100"/>
          <a:sy n="100" d="100"/>
        </p:scale>
        <p:origin x="348" y="15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36416-3E55-4A06-B4BE-D03809D96286}" type="datetimeFigureOut">
              <a:rPr lang="zh-CN" altLang="en-US" smtClean="0"/>
              <a:pPr/>
              <a:t>2019/8/26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6FAA3-9D4A-41D6-82F5-54288C6A5A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747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27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16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764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319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598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864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463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1921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1910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9510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81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1696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7922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2105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7973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95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341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657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362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471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1006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2856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3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699" y="1304753"/>
            <a:ext cx="9372600" cy="23944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861" y="4052733"/>
            <a:ext cx="3276600" cy="14042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237" y="3594050"/>
            <a:ext cx="8555525" cy="4172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4" t="40025" b="46221"/>
          <a:stretch/>
        </p:blipFill>
        <p:spPr>
          <a:xfrm>
            <a:off x="152400" y="93396"/>
            <a:ext cx="1529573" cy="16703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2991">
            <a:off x="64493" y="3803364"/>
            <a:ext cx="2446316" cy="24663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334" y="324511"/>
            <a:ext cx="866052" cy="15490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04502">
            <a:off x="7530691" y="-267192"/>
            <a:ext cx="2591655" cy="27325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036" y="4438795"/>
            <a:ext cx="6165015" cy="5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4426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7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5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7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5" decel="50000">
                                          <p:stCondLst>
                                            <p:cond delay="133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7">
                                          <p:stCondLst>
                                            <p:cond delay="164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5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7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5" decel="50000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40981" y="2837684"/>
            <a:ext cx="73997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人生最贵之道德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57570" y="886964"/>
            <a:ext cx="32768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博爱者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771404" y="2106164"/>
            <a:ext cx="46491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133601" y="4161123"/>
            <a:ext cx="770716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300" y="4133851"/>
            <a:ext cx="3581400" cy="2724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-244788" y="8772"/>
            <a:ext cx="3140248" cy="23261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9212324" y="4943806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67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4020025" cy="472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2336534"/>
            <a:ext cx="3163973" cy="4521466"/>
          </a:xfrm>
          <a:prstGeom prst="rect">
            <a:avLst/>
          </a:prstGeom>
        </p:spPr>
      </p:pic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3956198" y="1286494"/>
            <a:ext cx="1813499" cy="1938992"/>
            <a:chOff x="4267200" y="567416"/>
            <a:chExt cx="1219200" cy="130356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4327672" y="567416"/>
              <a:ext cx="1158727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担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6384565" y="3627771"/>
            <a:ext cx="1813499" cy="1938992"/>
            <a:chOff x="6629400" y="567416"/>
            <a:chExt cx="1219200" cy="1303569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6659635" y="567416"/>
              <a:ext cx="1158727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当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6558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76201" y="1868041"/>
            <a:ext cx="469551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世界很大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个人很小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在广阔的环境里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寻找自己的价值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286000" y="1295400"/>
            <a:ext cx="8077200" cy="69051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286000" y="4843779"/>
            <a:ext cx="8305800" cy="83487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886262" y="523900"/>
            <a:ext cx="923738" cy="547878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696200" y="685800"/>
            <a:ext cx="1371600" cy="531688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5" y="4881048"/>
            <a:ext cx="6145965" cy="197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76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rot="20997328">
            <a:off x="2507747" y="1776842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希望你有渊博的知识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374890" y="1550583"/>
            <a:ext cx="2711710" cy="2399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169526" y="3016242"/>
            <a:ext cx="5750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也要有强健的体魄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1" name="矩形 10"/>
          <p:cNvSpPr/>
          <p:nvPr/>
        </p:nvSpPr>
        <p:spPr>
          <a:xfrm rot="569068">
            <a:off x="628804" y="4027258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希望你有灵活的思维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5150" y="5464328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更要有兼济他人的胸怀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10588" y="304819"/>
            <a:ext cx="22461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孩子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25778" y="3917992"/>
            <a:ext cx="5928520" cy="657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62200" y="6387658"/>
            <a:ext cx="76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525150" y="2022200"/>
            <a:ext cx="6617295" cy="130266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85800" y="4469263"/>
            <a:ext cx="6411872" cy="99506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-244788" y="8772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41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925615" y="2837684"/>
            <a:ext cx="843051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总</a:t>
            </a:r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比禁止别人容易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42202" y="886964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改造自己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771404" y="2106164"/>
            <a:ext cx="46491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133601" y="4161123"/>
            <a:ext cx="800099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3" y="1143000"/>
            <a:ext cx="209724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6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4020025" cy="472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2336534"/>
            <a:ext cx="3163973" cy="4521466"/>
          </a:xfrm>
          <a:prstGeom prst="rect">
            <a:avLst/>
          </a:prstGeom>
        </p:spPr>
      </p:pic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3956198" y="1286494"/>
            <a:ext cx="1813499" cy="1938992"/>
            <a:chOff x="4267200" y="567416"/>
            <a:chExt cx="1219200" cy="130356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4327672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认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6384565" y="3627771"/>
            <a:ext cx="1813499" cy="1938992"/>
            <a:chOff x="6629400" y="567416"/>
            <a:chExt cx="1219200" cy="1303569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6659635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真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483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611742" y="1767750"/>
            <a:ext cx="469551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除了我们以外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没人能贬低我们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如果我们坚强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我们将难以打倒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286000" y="1143000"/>
            <a:ext cx="7356348" cy="65355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250948" y="5328583"/>
            <a:ext cx="73914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317748" y="471612"/>
            <a:ext cx="25434" cy="569787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338773" y="544294"/>
            <a:ext cx="6524" cy="555251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4" b="8665"/>
          <a:stretch/>
        </p:blipFill>
        <p:spPr>
          <a:xfrm>
            <a:off x="0" y="2542959"/>
            <a:ext cx="6253480" cy="431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224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929754" y="1465820"/>
            <a:ext cx="366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人生很短暂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763435" y="1894063"/>
            <a:ext cx="209631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312895" y="2530035"/>
            <a:ext cx="9228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应该要有一段值得回忆的时光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57600" y="3828886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全力以赴，孜孜以求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0491" y="5037191"/>
            <a:ext cx="8533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你认真，生活也会对你认真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63435" y="603299"/>
            <a:ext cx="22461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孩子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974063" y="2400663"/>
            <a:ext cx="3560337" cy="403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676400" y="5960521"/>
            <a:ext cx="84582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312150" y="3582737"/>
            <a:ext cx="9229553" cy="1151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613728" y="4728593"/>
            <a:ext cx="6489868" cy="2362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9006581" y="120251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5198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40980" y="2837684"/>
            <a:ext cx="73997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生活必不会敷衍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96106" y="886964"/>
            <a:ext cx="73997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你认真对待生活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90800" y="2133600"/>
            <a:ext cx="70866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90800" y="4161123"/>
            <a:ext cx="70866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760883"/>
            <a:ext cx="2743200" cy="412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860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4020025" cy="472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2336534"/>
            <a:ext cx="3163973" cy="4521466"/>
          </a:xfrm>
          <a:prstGeom prst="rect">
            <a:avLst/>
          </a:prstGeom>
        </p:spPr>
      </p:pic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3956198" y="1286494"/>
            <a:ext cx="1813499" cy="1938992"/>
            <a:chOff x="4267200" y="567416"/>
            <a:chExt cx="1219200" cy="130356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4327672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感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6384565" y="3627771"/>
            <a:ext cx="1813499" cy="1938992"/>
            <a:chOff x="6629400" y="567416"/>
            <a:chExt cx="1219200" cy="1303569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6659635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恩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9981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541601" y="731274"/>
            <a:ext cx="1415773" cy="1569660"/>
            <a:chOff x="4168913" y="434370"/>
            <a:chExt cx="1415773" cy="156966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4168913" y="434370"/>
              <a:ext cx="1415773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9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目</a:t>
              </a:r>
              <a:endParaRPr lang="zh-CN" altLang="en-US" sz="96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84261" y="731274"/>
            <a:ext cx="1415773" cy="1569660"/>
            <a:chOff x="6531113" y="434370"/>
            <a:chExt cx="1415773" cy="156966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6531113" y="434370"/>
              <a:ext cx="1415773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96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录</a:t>
              </a:r>
              <a:endParaRPr lang="zh-CN" altLang="en-US" sz="96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19743" y="2424716"/>
            <a:ext cx="5051100" cy="584775"/>
            <a:chOff x="3519743" y="2168141"/>
            <a:chExt cx="5051100" cy="584775"/>
          </a:xfrm>
        </p:grpSpPr>
        <p:grpSp>
          <p:nvGrpSpPr>
            <p:cNvPr id="40" name="组合 39"/>
            <p:cNvGrpSpPr>
              <a:grpSpLocks noChangeAspect="1"/>
            </p:cNvGrpSpPr>
            <p:nvPr/>
          </p:nvGrpSpPr>
          <p:grpSpPr>
            <a:xfrm flipV="1">
              <a:off x="3519743" y="2372517"/>
              <a:ext cx="1202166" cy="200361"/>
              <a:chOff x="2438400" y="2362200"/>
              <a:chExt cx="1371600" cy="2286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 rot="10800000" flipV="1">
              <a:off x="7368677" y="2372516"/>
              <a:ext cx="1202166" cy="200361"/>
              <a:chOff x="2438400" y="2362200"/>
              <a:chExt cx="1371600" cy="22860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文本框 66"/>
            <p:cNvSpPr txBox="1"/>
            <p:nvPr/>
          </p:nvSpPr>
          <p:spPr>
            <a:xfrm>
              <a:off x="4721909" y="216814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第一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课：奋斗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519743" y="3124857"/>
            <a:ext cx="5051100" cy="584775"/>
            <a:chOff x="3519743" y="2168141"/>
            <a:chExt cx="5051100" cy="584775"/>
          </a:xfrm>
        </p:grpSpPr>
        <p:grpSp>
          <p:nvGrpSpPr>
            <p:cNvPr id="74" name="组合 73"/>
            <p:cNvGrpSpPr>
              <a:grpSpLocks noChangeAspect="1"/>
            </p:cNvGrpSpPr>
            <p:nvPr/>
          </p:nvGrpSpPr>
          <p:grpSpPr>
            <a:xfrm flipV="1">
              <a:off x="3519743" y="2372517"/>
              <a:ext cx="1202166" cy="200361"/>
              <a:chOff x="2438400" y="2362200"/>
              <a:chExt cx="1371600" cy="228600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>
              <a:grpSpLocks noChangeAspect="1"/>
            </p:cNvGrpSpPr>
            <p:nvPr/>
          </p:nvGrpSpPr>
          <p:grpSpPr>
            <a:xfrm rot="10800000" flipV="1">
              <a:off x="7368677" y="2372516"/>
              <a:ext cx="1202166" cy="200361"/>
              <a:chOff x="2438400" y="2362200"/>
              <a:chExt cx="1371600" cy="228600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文本框 75"/>
            <p:cNvSpPr txBox="1"/>
            <p:nvPr/>
          </p:nvSpPr>
          <p:spPr>
            <a:xfrm>
              <a:off x="4721909" y="216814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第</a:t>
              </a:r>
              <a:r>
                <a:rPr lang="zh-CN" altLang="en-US" sz="3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二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课：仁爱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519798" y="3763483"/>
            <a:ext cx="5051100" cy="584775"/>
            <a:chOff x="3519743" y="2168141"/>
            <a:chExt cx="5051100" cy="584775"/>
          </a:xfrm>
        </p:grpSpPr>
        <p:grpSp>
          <p:nvGrpSpPr>
            <p:cNvPr id="82" name="组合 81"/>
            <p:cNvGrpSpPr>
              <a:grpSpLocks noChangeAspect="1"/>
            </p:cNvGrpSpPr>
            <p:nvPr/>
          </p:nvGrpSpPr>
          <p:grpSpPr>
            <a:xfrm flipV="1">
              <a:off x="3519743" y="2372517"/>
              <a:ext cx="1202166" cy="200361"/>
              <a:chOff x="2438400" y="2362200"/>
              <a:chExt cx="1371600" cy="22860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/>
            <p:cNvGrpSpPr>
              <a:grpSpLocks noChangeAspect="1"/>
            </p:cNvGrpSpPr>
            <p:nvPr/>
          </p:nvGrpSpPr>
          <p:grpSpPr>
            <a:xfrm rot="10800000" flipV="1">
              <a:off x="7368677" y="2372516"/>
              <a:ext cx="1202166" cy="200361"/>
              <a:chOff x="2438400" y="2362200"/>
              <a:chExt cx="1371600" cy="22860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文本框 83"/>
            <p:cNvSpPr txBox="1"/>
            <p:nvPr/>
          </p:nvSpPr>
          <p:spPr>
            <a:xfrm>
              <a:off x="4721909" y="216814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第三课：担当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519743" y="4426445"/>
            <a:ext cx="5051100" cy="584775"/>
            <a:chOff x="3519743" y="2168141"/>
            <a:chExt cx="5051100" cy="584775"/>
          </a:xfrm>
        </p:grpSpPr>
        <p:grpSp>
          <p:nvGrpSpPr>
            <p:cNvPr id="90" name="组合 89"/>
            <p:cNvGrpSpPr>
              <a:grpSpLocks noChangeAspect="1"/>
            </p:cNvGrpSpPr>
            <p:nvPr/>
          </p:nvGrpSpPr>
          <p:grpSpPr>
            <a:xfrm flipV="1">
              <a:off x="3519743" y="2372517"/>
              <a:ext cx="1202166" cy="200361"/>
              <a:chOff x="2438400" y="2362200"/>
              <a:chExt cx="1371600" cy="228600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/>
            <p:cNvGrpSpPr>
              <a:grpSpLocks noChangeAspect="1"/>
            </p:cNvGrpSpPr>
            <p:nvPr/>
          </p:nvGrpSpPr>
          <p:grpSpPr>
            <a:xfrm rot="10800000" flipV="1">
              <a:off x="7368677" y="2372516"/>
              <a:ext cx="1202166" cy="200361"/>
              <a:chOff x="2438400" y="2362200"/>
              <a:chExt cx="1371600" cy="228600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文本框 91"/>
            <p:cNvSpPr txBox="1"/>
            <p:nvPr/>
          </p:nvSpPr>
          <p:spPr>
            <a:xfrm>
              <a:off x="4721909" y="216814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第四课：认真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519743" y="5147466"/>
            <a:ext cx="5051100" cy="584775"/>
            <a:chOff x="3519743" y="2168141"/>
            <a:chExt cx="5051100" cy="584775"/>
          </a:xfrm>
        </p:grpSpPr>
        <p:grpSp>
          <p:nvGrpSpPr>
            <p:cNvPr id="98" name="组合 97"/>
            <p:cNvGrpSpPr>
              <a:grpSpLocks noChangeAspect="1"/>
            </p:cNvGrpSpPr>
            <p:nvPr/>
          </p:nvGrpSpPr>
          <p:grpSpPr>
            <a:xfrm flipV="1">
              <a:off x="3519743" y="2372517"/>
              <a:ext cx="1202166" cy="200361"/>
              <a:chOff x="2438400" y="2362200"/>
              <a:chExt cx="1371600" cy="228600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/>
            <p:cNvGrpSpPr>
              <a:grpSpLocks noChangeAspect="1"/>
            </p:cNvGrpSpPr>
            <p:nvPr/>
          </p:nvGrpSpPr>
          <p:grpSpPr>
            <a:xfrm rot="10800000" flipV="1">
              <a:off x="7368677" y="2372516"/>
              <a:ext cx="1202166" cy="200361"/>
              <a:chOff x="2438400" y="2362200"/>
              <a:chExt cx="1371600" cy="228600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2" name="直接连接符 101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文本框 99"/>
            <p:cNvSpPr txBox="1"/>
            <p:nvPr/>
          </p:nvSpPr>
          <p:spPr>
            <a:xfrm>
              <a:off x="4721909" y="216814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第五课：感恩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105" name="图片 10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4" t="40025" b="46221"/>
          <a:stretch/>
        </p:blipFill>
        <p:spPr>
          <a:xfrm>
            <a:off x="152400" y="93396"/>
            <a:ext cx="1529573" cy="1670314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2991">
            <a:off x="64493" y="3803364"/>
            <a:ext cx="2446316" cy="2466345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334" y="324511"/>
            <a:ext cx="866052" cy="1549099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861" y="4052733"/>
            <a:ext cx="3276600" cy="140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64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145867" y="1843950"/>
            <a:ext cx="5984331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心怀感恩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别人不会与你有嫌隙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不以冷漠待人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人生之路将越走越宽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293867" y="1229169"/>
            <a:ext cx="7688333" cy="75203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423922" y="5334000"/>
            <a:ext cx="73914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895600" y="685800"/>
            <a:ext cx="25434" cy="569787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839200" y="914400"/>
            <a:ext cx="813611" cy="559970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800" y="1843950"/>
            <a:ext cx="41148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24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101022" y="1468111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让我们感恩吧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1589908" y="1311529"/>
            <a:ext cx="2557652" cy="176469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 rot="1134775">
            <a:off x="3906459" y="3209945"/>
            <a:ext cx="5054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以爱心之心做事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4000" y="4064273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感恩之心做人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7434" y="5101212"/>
            <a:ext cx="8533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学会对生命中的一切说谢谢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4" name="矩形 13"/>
          <p:cNvSpPr/>
          <p:nvPr/>
        </p:nvSpPr>
        <p:spPr>
          <a:xfrm rot="19560187">
            <a:off x="867254" y="1028862"/>
            <a:ext cx="32768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孩子们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234052" y="2348112"/>
            <a:ext cx="4176985" cy="718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627434" y="6024542"/>
            <a:ext cx="84582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959896" y="3308901"/>
            <a:ext cx="4641138" cy="156322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524000" y="4939967"/>
            <a:ext cx="4358887" cy="344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9006581" y="120251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085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987076" y="2837684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道路方宽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42202" y="886964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心怀感恩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987076" y="2133600"/>
            <a:ext cx="430758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87076" y="4161123"/>
            <a:ext cx="43949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7683"/>
            <a:ext cx="4336113" cy="405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76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556453" y="2362200"/>
            <a:ext cx="1415772" cy="1569660"/>
            <a:chOff x="4168913" y="434370"/>
            <a:chExt cx="1415772" cy="156966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4168913" y="434370"/>
              <a:ext cx="1415772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96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下</a:t>
              </a:r>
              <a:endParaRPr lang="zh-CN" altLang="en-US" sz="96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99113" y="2362200"/>
            <a:ext cx="1415773" cy="1569660"/>
            <a:chOff x="6531113" y="434370"/>
            <a:chExt cx="1415773" cy="156966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6531113" y="434370"/>
              <a:ext cx="1415773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9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课</a:t>
              </a:r>
              <a:endParaRPr lang="zh-CN" altLang="en-US" sz="96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861" y="4052733"/>
            <a:ext cx="3276600" cy="1404257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4" t="40025" b="46221"/>
          <a:stretch/>
        </p:blipFill>
        <p:spPr>
          <a:xfrm>
            <a:off x="152400" y="93396"/>
            <a:ext cx="1529573" cy="1670314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2991">
            <a:off x="64493" y="3803364"/>
            <a:ext cx="2446316" cy="246634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334" y="324511"/>
            <a:ext cx="866052" cy="154909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04502">
            <a:off x="7530691" y="-267192"/>
            <a:ext cx="2591655" cy="273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5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17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4020025" cy="472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2336534"/>
            <a:ext cx="3163973" cy="4521466"/>
          </a:xfrm>
          <a:prstGeom prst="rect">
            <a:avLst/>
          </a:prstGeom>
        </p:spPr>
      </p:pic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3956198" y="1286494"/>
            <a:ext cx="1813499" cy="1938992"/>
            <a:chOff x="4267200" y="567416"/>
            <a:chExt cx="1219200" cy="130356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4327673" y="567416"/>
              <a:ext cx="1158727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奋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6384565" y="3627771"/>
            <a:ext cx="1813499" cy="1938991"/>
            <a:chOff x="6629400" y="567416"/>
            <a:chExt cx="1219200" cy="130356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6659636" y="567416"/>
              <a:ext cx="1158727" cy="130356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斗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69374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88930" y="1708082"/>
            <a:ext cx="481413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奋斗</a:t>
            </a:r>
            <a:r>
              <a:rPr lang="zh-CN" altLang="en-US" sz="66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吧  孩子</a:t>
            </a:r>
            <a:endParaRPr lang="zh-CN" altLang="en-US" sz="66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92385" y="2993994"/>
            <a:ext cx="57502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在本该奋斗的年纪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千万不要选择安逸</a:t>
            </a:r>
            <a:endParaRPr lang="zh-CN" altLang="en-US" sz="54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1981200" y="603762"/>
            <a:ext cx="8229600" cy="13716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590800" y="4485664"/>
            <a:ext cx="8305800" cy="83487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742733" y="525780"/>
            <a:ext cx="448329" cy="54102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9042677" y="288894"/>
            <a:ext cx="177523" cy="534990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0544"/>
            <a:ext cx="3384228" cy="327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16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rot="21401540">
            <a:off x="5406307" y="283595"/>
            <a:ext cx="32768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孩子们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9" name="矩形 18"/>
          <p:cNvSpPr/>
          <p:nvPr/>
        </p:nvSpPr>
        <p:spPr>
          <a:xfrm rot="175980">
            <a:off x="1046134" y="1737119"/>
            <a:ext cx="699101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老师不需要你们鞠躬尽瘁</a:t>
            </a:r>
            <a:endParaRPr lang="zh-CN" altLang="en-US" sz="48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20" name="矩形 19"/>
          <p:cNvSpPr/>
          <p:nvPr/>
        </p:nvSpPr>
        <p:spPr>
          <a:xfrm rot="21319770">
            <a:off x="3733800" y="2821311"/>
            <a:ext cx="5054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但必须全力以赴</a:t>
            </a:r>
            <a:endParaRPr lang="zh-CN" altLang="en-US" sz="54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21" name="矩形 20"/>
          <p:cNvSpPr/>
          <p:nvPr/>
        </p:nvSpPr>
        <p:spPr>
          <a:xfrm rot="160560">
            <a:off x="6261095" y="3905503"/>
            <a:ext cx="482055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不要你们透支</a:t>
            </a:r>
            <a:endParaRPr lang="zh-CN" altLang="en-US" sz="6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50368" y="4921166"/>
            <a:ext cx="482055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但要拼尽全力</a:t>
            </a:r>
            <a:endParaRPr lang="zh-CN" altLang="en-US" sz="6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5105400" y="1524000"/>
            <a:ext cx="3810000" cy="8303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62000" y="2477336"/>
            <a:ext cx="9601200" cy="26714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505200" y="3611069"/>
            <a:ext cx="5943600" cy="34901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791200" y="4724400"/>
            <a:ext cx="5867400" cy="39140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046134" y="5882248"/>
            <a:ext cx="6421466" cy="10916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208" y="-173493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981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987077" y="3006253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请别浪费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42205" y="1055533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人生很贵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771403" y="2274733"/>
            <a:ext cx="46491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816275" y="4329692"/>
            <a:ext cx="46491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" y="3733800"/>
            <a:ext cx="3970671" cy="31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48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4020025" cy="472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2336534"/>
            <a:ext cx="3163973" cy="4521466"/>
          </a:xfrm>
          <a:prstGeom prst="rect">
            <a:avLst/>
          </a:prstGeom>
        </p:spPr>
      </p:pic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3956198" y="1286494"/>
            <a:ext cx="1813499" cy="1938992"/>
            <a:chOff x="4267200" y="567416"/>
            <a:chExt cx="1219200" cy="130356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4327672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仁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6384565" y="3627771"/>
            <a:ext cx="1813499" cy="1938992"/>
            <a:chOff x="6629400" y="567416"/>
            <a:chExt cx="1219200" cy="1303569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6659635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爱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048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224241" y="1843950"/>
            <a:ext cx="469551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爱自己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爱亲人</a:t>
            </a:r>
            <a:r>
              <a:rPr lang="en-US" altLang="zh-CN" sz="5000" b="1" dirty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为陌生人伸出手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小爱心集大温暖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85800" y="1295400"/>
            <a:ext cx="8077200" cy="69051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685800" y="4843779"/>
            <a:ext cx="8305800" cy="83487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286062" y="523900"/>
            <a:ext cx="923738" cy="547878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467600" y="592480"/>
            <a:ext cx="0" cy="54102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581" y="2438401"/>
            <a:ext cx="5365601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319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rot="20997328">
            <a:off x="6606298" y="1524427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尊敬别人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1857517" y="1143678"/>
            <a:ext cx="7972283" cy="129619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 rot="518625">
            <a:off x="3916556" y="2762175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才能让人尊敬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1" name="矩形 10"/>
          <p:cNvSpPr/>
          <p:nvPr/>
        </p:nvSpPr>
        <p:spPr>
          <a:xfrm rot="569068">
            <a:off x="2968512" y="3704731"/>
            <a:ext cx="5750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不会宽容别人的人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49193" y="5298846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是不会受到别人的宽容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4" name="矩形 13"/>
          <p:cNvSpPr/>
          <p:nvPr/>
        </p:nvSpPr>
        <p:spPr>
          <a:xfrm rot="21034256">
            <a:off x="1867587" y="892420"/>
            <a:ext cx="32768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孩子们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657600" y="3272742"/>
            <a:ext cx="4747939" cy="73506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514600" y="6222176"/>
            <a:ext cx="76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749193" y="4112138"/>
            <a:ext cx="6006382" cy="92711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-227507" y="4287215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33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FA6FEB1-BF01-4BF0-8709-501A99AF5A8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新建 Microsoft PowerPoint 演示文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422</Words>
  <Application>Microsoft Office PowerPoint</Application>
  <PresentationFormat>宽屏</PresentationFormat>
  <Paragraphs>97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华文新魏</vt:lpstr>
      <vt:lpstr>宋体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dc:description>user</dc:description>
  <cp:lastModifiedBy>阳光 男孩</cp:lastModifiedBy>
  <cp:revision>75</cp:revision>
  <dcterms:created xsi:type="dcterms:W3CDTF">2006-08-16T00:00:00Z</dcterms:created>
  <dcterms:modified xsi:type="dcterms:W3CDTF">2019-08-26T12:28:11Z</dcterms:modified>
</cp:coreProperties>
</file>