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9" r:id="rId2"/>
    <p:sldId id="289" r:id="rId3"/>
    <p:sldId id="267" r:id="rId4"/>
    <p:sldId id="270" r:id="rId5"/>
    <p:sldId id="272" r:id="rId6"/>
    <p:sldId id="273" r:id="rId7"/>
    <p:sldId id="274" r:id="rId8"/>
    <p:sldId id="277" r:id="rId9"/>
    <p:sldId id="275" r:id="rId10"/>
    <p:sldId id="280" r:id="rId11"/>
    <p:sldId id="276" r:id="rId12"/>
    <p:sldId id="282" r:id="rId13"/>
    <p:sldId id="279" r:id="rId14"/>
    <p:sldId id="278" r:id="rId15"/>
    <p:sldId id="281" r:id="rId16"/>
    <p:sldId id="285" r:id="rId17"/>
    <p:sldId id="283" r:id="rId18"/>
    <p:sldId id="286" r:id="rId19"/>
    <p:sldId id="284" r:id="rId20"/>
    <p:sldId id="290" r:id="rId21"/>
    <p:sldId id="288" r:id="rId22"/>
    <p:sldId id="291" r:id="rId23"/>
    <p:sldId id="29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392"/>
    <a:srgbClr val="000000"/>
    <a:srgbClr val="404040"/>
    <a:srgbClr val="B7E0FF"/>
    <a:srgbClr val="DF1A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7" autoAdjust="0"/>
    <p:restoredTop sz="92577" autoAdjust="0"/>
  </p:normalViewPr>
  <p:slideViewPr>
    <p:cSldViewPr snapToGrid="0" showGuides="1">
      <p:cViewPr>
        <p:scale>
          <a:sx n="100" d="100"/>
          <a:sy n="100" d="100"/>
        </p:scale>
        <p:origin x="36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1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  <c:pt idx="5">
                  <c:v>类别6</c:v>
                </c:pt>
                <c:pt idx="6">
                  <c:v>类别7</c:v>
                </c:pt>
                <c:pt idx="7">
                  <c:v>类别8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3.5</c:v>
                </c:pt>
                <c:pt idx="6">
                  <c:v>2</c:v>
                </c:pt>
                <c:pt idx="7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507-4A9D-93EC-DC7D28C549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  <c:pt idx="5">
                  <c:v>类别6</c:v>
                </c:pt>
                <c:pt idx="6">
                  <c:v>类别7</c:v>
                </c:pt>
                <c:pt idx="7">
                  <c:v>类别8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3.8</c:v>
                </c:pt>
                <c:pt idx="5">
                  <c:v>4.2</c:v>
                </c:pt>
                <c:pt idx="6">
                  <c:v>3.8</c:v>
                </c:pt>
                <c:pt idx="7">
                  <c:v>4.0999999999999996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507-4A9D-93EC-DC7D28C549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1652080"/>
        <c:axId val="581659696"/>
      </c:barChart>
      <c:catAx>
        <c:axId val="581652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0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pPr>
            <a:endParaRPr lang="zh-CN"/>
          </a:p>
        </c:txPr>
        <c:crossAx val="581659696"/>
        <c:crosses val="autoZero"/>
        <c:auto val="1"/>
        <c:lblAlgn val="ctr"/>
        <c:lblOffset val="100"/>
        <c:noMultiLvlLbl val="0"/>
      </c:catAx>
      <c:valAx>
        <c:axId val="5816596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165208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1FA39-2BC1-4B2C-9C48-311B41A96453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3FD396-368A-48E9-8768-D486C07A9B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338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5976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615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38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9077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4238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45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526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665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3990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8107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618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4258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8148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410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411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523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421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897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811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51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03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公众号：陈西设计之家。微信搜索即可，更多免费原创</a:t>
            </a:r>
            <a:r>
              <a:rPr lang="en-US" altLang="zh-CN" dirty="0"/>
              <a:t>PPT</a:t>
            </a:r>
            <a:r>
              <a:rPr lang="zh-CN" altLang="en-US" dirty="0"/>
              <a:t>模板作品以及</a:t>
            </a:r>
            <a:r>
              <a:rPr lang="en-US" altLang="zh-CN" dirty="0"/>
              <a:t>PPT</a:t>
            </a:r>
            <a:r>
              <a:rPr lang="zh-CN" altLang="en-US" dirty="0"/>
              <a:t>教程源文件可以在公众号内无条件领取。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FD396-368A-48E9-8768-D486C07A9B9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446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395CF3-B155-4061-94A5-F792F439E5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43D4BCC-DB11-4F9B-85A7-109D668BC2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B201A9-7A9F-4488-B847-51EC7C2AB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8E9D836-DFB2-4D1D-B352-3403481DD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D926DDC-CB76-4A37-AAB4-E9D847BDA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04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0E9EDC-3A13-4225-A9AA-37D1FB767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E17D190-627D-44B2-B04A-F5FB06420E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242886-B6AE-45BD-BCB4-1018B92D1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2E5CFE-A3B7-4E48-856F-95907685C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61714DD-8303-4BCA-AEA6-3CCB47305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279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AD91A70-26CC-4299-9FB7-1220EF8F7F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3974454-6846-49D3-93A0-6095333502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D690705-6DE1-4D38-9747-BC68BC580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078FFC-6868-4048-BEA2-3A08EF475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0DC8BD1-72E4-4D12-8B63-ADFA4F1E4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22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077B3F-BC72-428F-AC72-2BD5B5B93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8EBB9EB-674E-4E18-98BF-86B64BFEBA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825256E-65E9-464B-8D71-9BE3E580E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93259A-034F-4335-AE2B-6381126CE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4A4FD5E-49E4-4E3A-9E8C-A4304FFDA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925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2CA84A-CA34-4289-9751-7176EAEAE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E58F73F-145C-4001-8C38-2361A97E0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301E037-0058-4F18-B4ED-884EFD1F8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5D84160-B28C-4397-B9F1-05545D53B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6324DEA-3355-4689-AA4F-64349251F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254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BAFAEF-4FAC-457B-99B0-96379C48F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196578E-E23C-46A0-BE8D-6F1C770086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5A3D58D-B1C3-45E3-BB84-E776B61E30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6FF3B1A-8837-4F40-8605-820222677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FD3B2A5-9285-4962-91F3-7B1FD135F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0B47264-5EC9-4B7F-B38B-6049EB5CB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27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B3896F-C95E-4AED-97A4-ED85735B4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3F84B33-0AE0-4E90-A4B4-E07BAC4703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7C203BF-1F69-49A4-8C20-A653788D6B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CB71877-3762-4CD7-902A-40DDBEB05A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6C75317-DFD9-41D8-883E-E762BA2A5F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BEED331-C263-4F3E-85CA-DF8732D0F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03820D2-9851-4576-9BCB-D0D3EB7D2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A17A1F4-04CB-4CB4-9448-CA7AA140D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799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1A377B-1B09-4D18-85BC-24ADF75A6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21B65E3-B223-4794-80E6-D5D63FFB5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5AEB993-99BB-40BE-BDF3-3E2E50441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E43A864-CE21-46D8-B832-B284C2100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876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6863BE2-E361-485A-8F5B-C8B27203C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E12804E-956F-495E-B8D7-15D6C5542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0FFB738-C637-4C3D-9968-70248DDF6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524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63EE34-1F9A-4B4C-A4D8-FB09AB13E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41A3B4D-88EC-4A95-A8EF-5B1BF7054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0CB65B4-021D-4AD6-A33D-C26A522142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BDF7A8F-3942-424F-A3BC-3474F004A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AB08DEF-93CB-4E77-8848-B52B57F0D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B62E8E2-17EC-465F-9A61-EDAAED07B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29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4C0AB9-AE0F-4494-817E-5A6C90FFF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9C06D15-672A-4CE4-BA13-E9AA3BB890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28654F6-5831-434D-A886-4DA2AEED0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00A8835-805D-4220-8B25-9515DEE3E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72E1C8F-C3ED-43E8-B2B9-94543DA8E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11FFA21-72B7-42D9-8CB7-2190F47A3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029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50701C2-2805-4C09-93A3-1919F3DE8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AA756FA-BA7E-48C8-9CAA-046057314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8252C80-92FC-4E96-B0C7-E7981B353A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593F6-216A-46A7-9C5F-8748AD7603C5}" type="datetimeFigureOut">
              <a:rPr lang="zh-CN" altLang="en-US" smtClean="0"/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840F68B-FE64-4833-B68B-9D45DFEAAE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927BE7B-BEF7-4A0B-AFF7-A8CD67BF69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AC664-A70E-4564-BDB5-F1843A6F808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5EFD24-60EB-42AB-9F77-9312D97E9B83}"/>
              </a:ext>
            </a:extLst>
          </p:cNvPr>
          <p:cNvSpPr/>
          <p:nvPr userDrawn="1"/>
        </p:nvSpPr>
        <p:spPr>
          <a:xfrm>
            <a:off x="-16954500" y="10581628"/>
            <a:ext cx="461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/>
              <a:t>公众号：陈西设计之家。微信搜索即可，更多免费原创</a:t>
            </a:r>
            <a:r>
              <a:rPr lang="en-US" altLang="zh-CN" sz="3200" dirty="0"/>
              <a:t>PPT</a:t>
            </a:r>
            <a:r>
              <a:rPr lang="zh-CN" altLang="en-US" sz="3200" dirty="0"/>
              <a:t>模板作品以及</a:t>
            </a:r>
            <a:r>
              <a:rPr lang="en-US" altLang="zh-CN" sz="3200" dirty="0"/>
              <a:t>PPT</a:t>
            </a:r>
            <a:r>
              <a:rPr lang="zh-CN" altLang="en-US" sz="3200" dirty="0"/>
              <a:t>教程源文件可以在公众号内无条件领取。</a:t>
            </a:r>
          </a:p>
        </p:txBody>
      </p:sp>
    </p:spTree>
    <p:extLst>
      <p:ext uri="{BB962C8B-B14F-4D97-AF65-F5344CB8AC3E}">
        <p14:creationId xmlns:p14="http://schemas.microsoft.com/office/powerpoint/2010/main" val="2246131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DA70E4-7ACB-4E6E-9147-5B21D0731A46}"/>
              </a:ext>
            </a:extLst>
          </p:cNvPr>
          <p:cNvGrpSpPr/>
          <p:nvPr/>
        </p:nvGrpSpPr>
        <p:grpSpPr>
          <a:xfrm>
            <a:off x="631825" y="3213098"/>
            <a:ext cx="10953115" cy="1043645"/>
            <a:chOff x="580" y="7319"/>
            <a:chExt cx="17919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xmlns="" id="{DB61D802-0A86-447F-A53F-0E62AA8A2AB4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公众号：陈西设计之家。微信搜索即可">
              <a:extLst>
                <a:ext uri="{FF2B5EF4-FFF2-40B4-BE49-F238E27FC236}">
                  <a16:creationId xmlns:a16="http://schemas.microsoft.com/office/drawing/2014/main" xmlns="" id="{3190D340-8B67-4262-8F4A-274698E0AB53}"/>
                </a:ext>
              </a:extLst>
            </p:cNvPr>
            <p:cNvSpPr/>
            <p:nvPr/>
          </p:nvSpPr>
          <p:spPr>
            <a:xfrm>
              <a:off x="581" y="8196"/>
              <a:ext cx="17918" cy="193"/>
            </a:xfrm>
            <a:prstGeom prst="rect">
              <a:avLst/>
            </a:pr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80CB1DC-FB74-4E04-A60E-867C834A21B5}"/>
              </a:ext>
            </a:extLst>
          </p:cNvPr>
          <p:cNvSpPr txBox="1"/>
          <p:nvPr/>
        </p:nvSpPr>
        <p:spPr>
          <a:xfrm>
            <a:off x="3129974" y="1065060"/>
            <a:ext cx="596504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b="1" dirty="0">
                <a:effectLst>
                  <a:outerShdw blurRad="63500" dist="2286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2019</a:t>
            </a:r>
            <a:endParaRPr lang="zh-CN" altLang="en-US" sz="16600" b="1" dirty="0">
              <a:effectLst>
                <a:outerShdw blurRad="63500" dist="228600" dir="15000000" sy="30000" kx="-1800000" algn="bl" rotWithShape="0">
                  <a:prstClr val="black">
                    <a:alpha val="20000"/>
                  </a:prstClr>
                </a:outerShdw>
              </a:effectLst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11" name="公众号：陈西设计之家。微信搜索即可">
            <a:extLst>
              <a:ext uri="{FF2B5EF4-FFF2-40B4-BE49-F238E27FC236}">
                <a16:creationId xmlns:a16="http://schemas.microsoft.com/office/drawing/2014/main" xmlns="" id="{264C3B03-98C7-4091-B084-04CFC77A872F}"/>
              </a:ext>
            </a:extLst>
          </p:cNvPr>
          <p:cNvSpPr/>
          <p:nvPr/>
        </p:nvSpPr>
        <p:spPr>
          <a:xfrm>
            <a:off x="8186687" y="1949297"/>
            <a:ext cx="479982" cy="479982"/>
          </a:xfrm>
          <a:prstGeom prst="arc">
            <a:avLst>
              <a:gd name="adj1" fmla="val 18206531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6AACEEE7-7350-485D-A9C9-BEBCD7E55341}"/>
              </a:ext>
            </a:extLst>
          </p:cNvPr>
          <p:cNvSpPr/>
          <p:nvPr/>
        </p:nvSpPr>
        <p:spPr>
          <a:xfrm>
            <a:off x="8411077" y="1421240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42CBD2B-0C4D-419C-9F20-6AE9893B3C8E}"/>
              </a:ext>
            </a:extLst>
          </p:cNvPr>
          <p:cNvSpPr/>
          <p:nvPr/>
        </p:nvSpPr>
        <p:spPr>
          <a:xfrm>
            <a:off x="9725025" y="1942586"/>
            <a:ext cx="608792" cy="235589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811" h="383528">
                <a:moveTo>
                  <a:pt x="861759" y="536"/>
                </a:moveTo>
                <a:cubicBezTo>
                  <a:pt x="874737" y="1511"/>
                  <a:pt x="887687" y="4325"/>
                  <a:pt x="900124" y="9079"/>
                </a:cubicBezTo>
                <a:cubicBezTo>
                  <a:pt x="938031" y="23565"/>
                  <a:pt x="965213" y="53893"/>
                  <a:pt x="972515" y="89876"/>
                </a:cubicBezTo>
                <a:lnTo>
                  <a:pt x="972915" y="90076"/>
                </a:lnTo>
                <a:lnTo>
                  <a:pt x="1030073" y="118679"/>
                </a:lnTo>
                <a:cubicBezTo>
                  <a:pt x="1046048" y="132160"/>
                  <a:pt x="1058320" y="149110"/>
                  <a:pt x="1065420" y="168292"/>
                </a:cubicBezTo>
                <a:cubicBezTo>
                  <a:pt x="1075739" y="196140"/>
                  <a:pt x="1074269" y="226385"/>
                  <a:pt x="1061261" y="253323"/>
                </a:cubicBezTo>
                <a:cubicBezTo>
                  <a:pt x="1093235" y="290265"/>
                  <a:pt x="1104417" y="338155"/>
                  <a:pt x="1091638" y="383332"/>
                </a:cubicBezTo>
                <a:lnTo>
                  <a:pt x="1091546" y="383528"/>
                </a:lnTo>
                <a:lnTo>
                  <a:pt x="16184" y="383528"/>
                </a:lnTo>
                <a:lnTo>
                  <a:pt x="11469" y="379016"/>
                </a:lnTo>
                <a:cubicBezTo>
                  <a:pt x="2119" y="362182"/>
                  <a:pt x="-1837" y="342959"/>
                  <a:pt x="800" y="323503"/>
                </a:cubicBezTo>
                <a:cubicBezTo>
                  <a:pt x="6987" y="277946"/>
                  <a:pt x="47709" y="242260"/>
                  <a:pt x="98877" y="237563"/>
                </a:cubicBezTo>
                <a:cubicBezTo>
                  <a:pt x="99181" y="236803"/>
                  <a:pt x="99511" y="236059"/>
                  <a:pt x="99815" y="235298"/>
                </a:cubicBezTo>
                <a:cubicBezTo>
                  <a:pt x="92944" y="190435"/>
                  <a:pt x="108969" y="145191"/>
                  <a:pt x="143503" y="111886"/>
                </a:cubicBezTo>
                <a:cubicBezTo>
                  <a:pt x="198069" y="59284"/>
                  <a:pt x="286536" y="47560"/>
                  <a:pt x="356037" y="83692"/>
                </a:cubicBezTo>
                <a:lnTo>
                  <a:pt x="356084" y="83644"/>
                </a:lnTo>
                <a:lnTo>
                  <a:pt x="398351" y="41239"/>
                </a:lnTo>
                <a:cubicBezTo>
                  <a:pt x="449477" y="9808"/>
                  <a:pt x="521979" y="12130"/>
                  <a:pt x="570320" y="54422"/>
                </a:cubicBezTo>
                <a:lnTo>
                  <a:pt x="571083" y="53624"/>
                </a:lnTo>
                <a:lnTo>
                  <a:pt x="604652" y="18553"/>
                </a:lnTo>
                <a:cubicBezTo>
                  <a:pt x="618990" y="9373"/>
                  <a:pt x="635801" y="3242"/>
                  <a:pt x="653817" y="976"/>
                </a:cubicBezTo>
                <a:cubicBezTo>
                  <a:pt x="673645" y="-1521"/>
                  <a:pt x="693461" y="836"/>
                  <a:pt x="711356" y="7353"/>
                </a:cubicBezTo>
                <a:lnTo>
                  <a:pt x="756036" y="37787"/>
                </a:lnTo>
                <a:lnTo>
                  <a:pt x="757370" y="38696"/>
                </a:lnTo>
                <a:cubicBezTo>
                  <a:pt x="783652" y="11237"/>
                  <a:pt x="822827" y="-2390"/>
                  <a:pt x="861759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新月形 15">
            <a:extLst>
              <a:ext uri="{FF2B5EF4-FFF2-40B4-BE49-F238E27FC236}">
                <a16:creationId xmlns:a16="http://schemas.microsoft.com/office/drawing/2014/main" xmlns="" id="{C32D1A6B-C621-4896-AC74-BADF23D91045}"/>
              </a:ext>
            </a:extLst>
          </p:cNvPr>
          <p:cNvSpPr/>
          <p:nvPr/>
        </p:nvSpPr>
        <p:spPr>
          <a:xfrm>
            <a:off x="7483312" y="774303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E0833D93-A223-4225-BE25-10E17BBAFEB1}"/>
              </a:ext>
            </a:extLst>
          </p:cNvPr>
          <p:cNvCxnSpPr>
            <a:cxnSpLocks/>
          </p:cNvCxnSpPr>
          <p:nvPr/>
        </p:nvCxnSpPr>
        <p:spPr>
          <a:xfrm>
            <a:off x="7004957" y="1948704"/>
            <a:ext cx="0" cy="842840"/>
          </a:xfrm>
          <a:prstGeom prst="line">
            <a:avLst/>
          </a:prstGeom>
          <a:ln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83EBB5B-0DC1-4292-94B2-91A022709621}"/>
              </a:ext>
            </a:extLst>
          </p:cNvPr>
          <p:cNvCxnSpPr>
            <a:cxnSpLocks/>
          </p:cNvCxnSpPr>
          <p:nvPr/>
        </p:nvCxnSpPr>
        <p:spPr>
          <a:xfrm>
            <a:off x="6943997" y="2178175"/>
            <a:ext cx="0" cy="842840"/>
          </a:xfrm>
          <a:prstGeom prst="line">
            <a:avLst/>
          </a:prstGeom>
          <a:ln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79D2DBD5-678F-4381-A286-5FB117F2E928}"/>
              </a:ext>
            </a:extLst>
          </p:cNvPr>
          <p:cNvSpPr/>
          <p:nvPr/>
        </p:nvSpPr>
        <p:spPr>
          <a:xfrm rot="20252992">
            <a:off x="2403044" y="990267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xmlns="" id="{D4A0E3D5-F9E4-4664-BDB8-8D9B4ED958FB}"/>
              </a:ext>
            </a:extLst>
          </p:cNvPr>
          <p:cNvSpPr/>
          <p:nvPr/>
        </p:nvSpPr>
        <p:spPr>
          <a:xfrm>
            <a:off x="1019175" y="1890142"/>
            <a:ext cx="288033" cy="288033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4128082-B62B-48E8-8557-7179F6F152EC}"/>
              </a:ext>
            </a:extLst>
          </p:cNvPr>
          <p:cNvSpPr/>
          <p:nvPr/>
        </p:nvSpPr>
        <p:spPr>
          <a:xfrm>
            <a:off x="2691864" y="1730147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xmlns="" id="{F40B892E-8357-42CB-93AB-DDBDEBDA0834}"/>
              </a:ext>
            </a:extLst>
          </p:cNvPr>
          <p:cNvSpPr/>
          <p:nvPr/>
        </p:nvSpPr>
        <p:spPr>
          <a:xfrm>
            <a:off x="6607306" y="1499051"/>
            <a:ext cx="492311" cy="492311"/>
          </a:xfrm>
          <a:prstGeom prst="arc">
            <a:avLst>
              <a:gd name="adj1" fmla="val 11929630"/>
              <a:gd name="adj2" fmla="val 1583068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764FC7CD-7FEF-4E69-B725-0D1AC742E020}"/>
              </a:ext>
            </a:extLst>
          </p:cNvPr>
          <p:cNvSpPr/>
          <p:nvPr/>
        </p:nvSpPr>
        <p:spPr>
          <a:xfrm>
            <a:off x="6659090" y="1512848"/>
            <a:ext cx="68100" cy="681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1B2FB85-3AEA-4F46-BCD2-787747156E47}"/>
              </a:ext>
            </a:extLst>
          </p:cNvPr>
          <p:cNvCxnSpPr>
            <a:cxnSpLocks/>
          </p:cNvCxnSpPr>
          <p:nvPr/>
        </p:nvCxnSpPr>
        <p:spPr>
          <a:xfrm>
            <a:off x="6540500" y="1397000"/>
            <a:ext cx="224790" cy="224065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393C1D8F-7880-47BF-B4F4-61E97D0C9711}"/>
              </a:ext>
            </a:extLst>
          </p:cNvPr>
          <p:cNvCxnSpPr>
            <a:cxnSpLocks/>
          </p:cNvCxnSpPr>
          <p:nvPr/>
        </p:nvCxnSpPr>
        <p:spPr>
          <a:xfrm>
            <a:off x="8225282" y="2253233"/>
            <a:ext cx="0" cy="291398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D1978F10-4D36-4B24-A84E-95A63428EBFE}"/>
              </a:ext>
            </a:extLst>
          </p:cNvPr>
          <p:cNvSpPr/>
          <p:nvPr/>
        </p:nvSpPr>
        <p:spPr>
          <a:xfrm>
            <a:off x="7956703" y="2617810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92EAACAD-B1B3-4425-B443-071E2A2CB901}"/>
              </a:ext>
            </a:extLst>
          </p:cNvPr>
          <p:cNvCxnSpPr>
            <a:cxnSpLocks/>
          </p:cNvCxnSpPr>
          <p:nvPr/>
        </p:nvCxnSpPr>
        <p:spPr>
          <a:xfrm>
            <a:off x="8334624" y="2253233"/>
            <a:ext cx="0" cy="376795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0275CF1D-E46A-4B95-9301-B9703FA7FFA0}"/>
              </a:ext>
            </a:extLst>
          </p:cNvPr>
          <p:cNvSpPr/>
          <p:nvPr/>
        </p:nvSpPr>
        <p:spPr>
          <a:xfrm>
            <a:off x="8136911" y="2707647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537AF4AB-E94F-49D3-8333-27CD113763E0}"/>
              </a:ext>
            </a:extLst>
          </p:cNvPr>
          <p:cNvCxnSpPr>
            <a:cxnSpLocks/>
          </p:cNvCxnSpPr>
          <p:nvPr/>
        </p:nvCxnSpPr>
        <p:spPr>
          <a:xfrm>
            <a:off x="8462720" y="2253233"/>
            <a:ext cx="0" cy="291398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0464E855-8423-45F9-BC05-D9672DEED7FB}"/>
              </a:ext>
            </a:extLst>
          </p:cNvPr>
          <p:cNvSpPr/>
          <p:nvPr/>
        </p:nvSpPr>
        <p:spPr>
          <a:xfrm>
            <a:off x="8327198" y="2740104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CB3F014B-DBEA-48D0-BCA4-6B3FDE537E30}"/>
              </a:ext>
            </a:extLst>
          </p:cNvPr>
          <p:cNvSpPr/>
          <p:nvPr/>
        </p:nvSpPr>
        <p:spPr>
          <a:xfrm>
            <a:off x="8231939" y="3238549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xmlns="" id="{D1FE8D43-74B2-496E-8CAF-1A90710B1481}"/>
              </a:ext>
            </a:extLst>
          </p:cNvPr>
          <p:cNvSpPr/>
          <p:nvPr/>
        </p:nvSpPr>
        <p:spPr>
          <a:xfrm>
            <a:off x="4656277" y="1580948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D7F5490-DBDE-400C-B73A-4A8541D35A58}"/>
              </a:ext>
            </a:extLst>
          </p:cNvPr>
          <p:cNvCxnSpPr/>
          <p:nvPr/>
        </p:nvCxnSpPr>
        <p:spPr>
          <a:xfrm flipV="1">
            <a:off x="3410929" y="2449596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公众号：陈西设计之家。微信搜索即可">
            <a:extLst>
              <a:ext uri="{FF2B5EF4-FFF2-40B4-BE49-F238E27FC236}">
                <a16:creationId xmlns:a16="http://schemas.microsoft.com/office/drawing/2014/main" xmlns="" id="{5066950F-58EA-467A-9022-ACC841DF250E}"/>
              </a:ext>
            </a:extLst>
          </p:cNvPr>
          <p:cNvSpPr/>
          <p:nvPr/>
        </p:nvSpPr>
        <p:spPr>
          <a:xfrm>
            <a:off x="3697900" y="1964172"/>
            <a:ext cx="423182" cy="423182"/>
          </a:xfrm>
          <a:prstGeom prst="sun">
            <a:avLst>
              <a:gd name="adj" fmla="val 3400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5D9F174-B21C-4D75-BBEE-2055A1D2586B}"/>
              </a:ext>
            </a:extLst>
          </p:cNvPr>
          <p:cNvGrpSpPr/>
          <p:nvPr/>
        </p:nvGrpSpPr>
        <p:grpSpPr>
          <a:xfrm>
            <a:off x="4109393" y="3016012"/>
            <a:ext cx="145292" cy="252217"/>
            <a:chOff x="8303985" y="7254447"/>
            <a:chExt cx="402865" cy="69934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8050476-48F7-4FC7-9470-FFF8AECAB00A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CCA1649-5970-48B0-916D-E0542980A3B2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71428A-8D49-41F4-A155-62649F904D66}"/>
              </a:ext>
            </a:extLst>
          </p:cNvPr>
          <p:cNvGrpSpPr/>
          <p:nvPr/>
        </p:nvGrpSpPr>
        <p:grpSpPr>
          <a:xfrm>
            <a:off x="4321825" y="2909389"/>
            <a:ext cx="222469" cy="386191"/>
            <a:chOff x="8303985" y="7254447"/>
            <a:chExt cx="402865" cy="699344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A21F5E1-9D1C-428C-8624-ACF4FA4DE19C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05D44D45-73F9-4982-A846-CC137ECFE1E9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L 形 57">
            <a:extLst>
              <a:ext uri="{FF2B5EF4-FFF2-40B4-BE49-F238E27FC236}">
                <a16:creationId xmlns:a16="http://schemas.microsoft.com/office/drawing/2014/main" xmlns="" id="{FDE13559-0DFE-47F5-BE75-DE9BDF76B1D2}"/>
              </a:ext>
            </a:extLst>
          </p:cNvPr>
          <p:cNvSpPr/>
          <p:nvPr/>
        </p:nvSpPr>
        <p:spPr>
          <a:xfrm flipH="1" flipV="1">
            <a:off x="7040447" y="1737353"/>
            <a:ext cx="183698" cy="183698"/>
          </a:xfrm>
          <a:prstGeom prst="corner">
            <a:avLst>
              <a:gd name="adj1" fmla="val 26997"/>
              <a:gd name="adj2" fmla="val 260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星形: 四角 58">
            <a:extLst>
              <a:ext uri="{FF2B5EF4-FFF2-40B4-BE49-F238E27FC236}">
                <a16:creationId xmlns:a16="http://schemas.microsoft.com/office/drawing/2014/main" xmlns="" id="{8F9E700C-B735-46B4-8F78-C00CA7B3B0F7}"/>
              </a:ext>
            </a:extLst>
          </p:cNvPr>
          <p:cNvSpPr/>
          <p:nvPr/>
        </p:nvSpPr>
        <p:spPr>
          <a:xfrm rot="19739527">
            <a:off x="2528030" y="2738471"/>
            <a:ext cx="233488" cy="233488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星形: 四角 59">
            <a:extLst>
              <a:ext uri="{FF2B5EF4-FFF2-40B4-BE49-F238E27FC236}">
                <a16:creationId xmlns:a16="http://schemas.microsoft.com/office/drawing/2014/main" xmlns="" id="{CEC077AD-A7AA-4B58-9EF7-7A1500632FC5}"/>
              </a:ext>
            </a:extLst>
          </p:cNvPr>
          <p:cNvSpPr/>
          <p:nvPr/>
        </p:nvSpPr>
        <p:spPr>
          <a:xfrm rot="20573306">
            <a:off x="5847980" y="2946663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柱形 60">
            <a:extLst>
              <a:ext uri="{FF2B5EF4-FFF2-40B4-BE49-F238E27FC236}">
                <a16:creationId xmlns:a16="http://schemas.microsoft.com/office/drawing/2014/main" xmlns="" id="{AEF9AE0E-D925-4F22-AAD7-BAA37521C8DD}"/>
              </a:ext>
            </a:extLst>
          </p:cNvPr>
          <p:cNvSpPr/>
          <p:nvPr/>
        </p:nvSpPr>
        <p:spPr>
          <a:xfrm rot="19391573">
            <a:off x="10822071" y="1312396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: 空心 61">
            <a:extLst>
              <a:ext uri="{FF2B5EF4-FFF2-40B4-BE49-F238E27FC236}">
                <a16:creationId xmlns:a16="http://schemas.microsoft.com/office/drawing/2014/main" xmlns="" id="{8C0D64C0-4CB0-4A3A-8274-4EC7B1C7A703}"/>
              </a:ext>
            </a:extLst>
          </p:cNvPr>
          <p:cNvSpPr/>
          <p:nvPr/>
        </p:nvSpPr>
        <p:spPr>
          <a:xfrm>
            <a:off x="10058340" y="2734811"/>
            <a:ext cx="196930" cy="196930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E3444F59-E39A-4007-943E-EF8C23FFE61D}"/>
              </a:ext>
            </a:extLst>
          </p:cNvPr>
          <p:cNvSpPr/>
          <p:nvPr/>
        </p:nvSpPr>
        <p:spPr>
          <a:xfrm>
            <a:off x="4285121" y="2178175"/>
            <a:ext cx="132966" cy="1329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333E4547-7F9B-4B57-BA07-868C46BEB805}"/>
              </a:ext>
            </a:extLst>
          </p:cNvPr>
          <p:cNvSpPr/>
          <p:nvPr/>
        </p:nvSpPr>
        <p:spPr>
          <a:xfrm>
            <a:off x="4299958" y="2033668"/>
            <a:ext cx="94079" cy="940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EA552352-4982-4B65-8C3B-A7CB10F12219}"/>
              </a:ext>
            </a:extLst>
          </p:cNvPr>
          <p:cNvSpPr/>
          <p:nvPr/>
        </p:nvSpPr>
        <p:spPr>
          <a:xfrm>
            <a:off x="4253888" y="2365248"/>
            <a:ext cx="94079" cy="940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15F4034C-26D0-469B-83AE-C573A0922524}"/>
              </a:ext>
            </a:extLst>
          </p:cNvPr>
          <p:cNvSpPr/>
          <p:nvPr/>
        </p:nvSpPr>
        <p:spPr>
          <a:xfrm>
            <a:off x="4934431" y="244959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A180DD5E-8067-4234-9ECC-7B0C8C62CB02}"/>
              </a:ext>
            </a:extLst>
          </p:cNvPr>
          <p:cNvSpPr/>
          <p:nvPr/>
        </p:nvSpPr>
        <p:spPr>
          <a:xfrm>
            <a:off x="6210311" y="2495395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18BD2DA3-2EAC-4F81-BA8E-C6F0099F8417}"/>
              </a:ext>
            </a:extLst>
          </p:cNvPr>
          <p:cNvSpPr/>
          <p:nvPr/>
        </p:nvSpPr>
        <p:spPr>
          <a:xfrm rot="19752941">
            <a:off x="6047667" y="207319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96532ABD-BD2F-455B-AA05-9B943169892D}"/>
              </a:ext>
            </a:extLst>
          </p:cNvPr>
          <p:cNvSpPr/>
          <p:nvPr/>
        </p:nvSpPr>
        <p:spPr>
          <a:xfrm rot="16200000">
            <a:off x="5551767" y="1783403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28FEA7FA-61CC-4E98-B3B9-FCE17A6BDF3C}"/>
              </a:ext>
            </a:extLst>
          </p:cNvPr>
          <p:cNvSpPr/>
          <p:nvPr/>
        </p:nvSpPr>
        <p:spPr>
          <a:xfrm rot="13397322">
            <a:off x="5077528" y="1987869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9FE68FB8-6408-4001-AA01-013C54404D99}"/>
              </a:ext>
            </a:extLst>
          </p:cNvPr>
          <p:cNvSpPr/>
          <p:nvPr/>
        </p:nvSpPr>
        <p:spPr>
          <a:xfrm rot="16200000">
            <a:off x="5551767" y="3210332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68380D27-4D2B-4F21-BD42-CA9A631BE3FA}"/>
              </a:ext>
            </a:extLst>
          </p:cNvPr>
          <p:cNvSpPr/>
          <p:nvPr/>
        </p:nvSpPr>
        <p:spPr>
          <a:xfrm rot="13741718">
            <a:off x="6083689" y="297854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5709116A-1392-40F6-8C48-4D8046BA4AA1}"/>
              </a:ext>
            </a:extLst>
          </p:cNvPr>
          <p:cNvSpPr/>
          <p:nvPr/>
        </p:nvSpPr>
        <p:spPr>
          <a:xfrm rot="19523321">
            <a:off x="5019361" y="2971447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23E146ED-BB33-459B-8E4A-FBDAAF4E455A}"/>
              </a:ext>
            </a:extLst>
          </p:cNvPr>
          <p:cNvSpPr/>
          <p:nvPr/>
        </p:nvSpPr>
        <p:spPr>
          <a:xfrm>
            <a:off x="7123514" y="2459327"/>
            <a:ext cx="115266" cy="390836"/>
          </a:xfrm>
          <a:custGeom>
            <a:avLst/>
            <a:gdLst>
              <a:gd name="connsiteX0" fmla="*/ 83820 w 205740"/>
              <a:gd name="connsiteY0" fmla="*/ 0 h 723900"/>
              <a:gd name="connsiteX1" fmla="*/ 205740 w 205740"/>
              <a:gd name="connsiteY1" fmla="*/ 30480 h 723900"/>
              <a:gd name="connsiteX2" fmla="*/ 60960 w 205740"/>
              <a:gd name="connsiteY2" fmla="*/ 701040 h 723900"/>
              <a:gd name="connsiteX3" fmla="*/ 0 w 205740"/>
              <a:gd name="connsiteY3" fmla="*/ 723900 h 723900"/>
              <a:gd name="connsiteX4" fmla="*/ 83820 w 205740"/>
              <a:gd name="connsiteY4" fmla="*/ 0 h 723900"/>
              <a:gd name="connsiteX0" fmla="*/ 94678 w 216598"/>
              <a:gd name="connsiteY0" fmla="*/ 0 h 723900"/>
              <a:gd name="connsiteX1" fmla="*/ 216598 w 216598"/>
              <a:gd name="connsiteY1" fmla="*/ 30480 h 723900"/>
              <a:gd name="connsiteX2" fmla="*/ 71818 w 216598"/>
              <a:gd name="connsiteY2" fmla="*/ 701040 h 723900"/>
              <a:gd name="connsiteX3" fmla="*/ 10858 w 216598"/>
              <a:gd name="connsiteY3" fmla="*/ 723900 h 723900"/>
              <a:gd name="connsiteX4" fmla="*/ 94678 w 216598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1574 w 213494"/>
              <a:gd name="connsiteY0" fmla="*/ 0 h 723900"/>
              <a:gd name="connsiteX1" fmla="*/ 213494 w 213494"/>
              <a:gd name="connsiteY1" fmla="*/ 30480 h 723900"/>
              <a:gd name="connsiteX2" fmla="*/ 68714 w 213494"/>
              <a:gd name="connsiteY2" fmla="*/ 701040 h 723900"/>
              <a:gd name="connsiteX3" fmla="*/ 7754 w 213494"/>
              <a:gd name="connsiteY3" fmla="*/ 723900 h 723900"/>
              <a:gd name="connsiteX4" fmla="*/ 91574 w 213494"/>
              <a:gd name="connsiteY4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94" h="723900">
                <a:moveTo>
                  <a:pt x="91574" y="0"/>
                </a:moveTo>
                <a:lnTo>
                  <a:pt x="213494" y="30480"/>
                </a:lnTo>
                <a:cubicBezTo>
                  <a:pt x="117609" y="239712"/>
                  <a:pt x="74112" y="475139"/>
                  <a:pt x="68714" y="701040"/>
                </a:cubicBezTo>
                <a:lnTo>
                  <a:pt x="7754" y="723900"/>
                </a:lnTo>
                <a:cubicBezTo>
                  <a:pt x="-21456" y="484982"/>
                  <a:pt x="37440" y="243682"/>
                  <a:pt x="915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公众号：陈西设计之家。微信搜索即可">
            <a:extLst>
              <a:ext uri="{FF2B5EF4-FFF2-40B4-BE49-F238E27FC236}">
                <a16:creationId xmlns:a16="http://schemas.microsoft.com/office/drawing/2014/main" xmlns="" id="{E63AD28D-3B4B-4C8E-919C-1BB891B68B51}"/>
              </a:ext>
            </a:extLst>
          </p:cNvPr>
          <p:cNvSpPr/>
          <p:nvPr/>
        </p:nvSpPr>
        <p:spPr>
          <a:xfrm>
            <a:off x="7946538" y="1789381"/>
            <a:ext cx="923940" cy="923940"/>
          </a:xfrm>
          <a:prstGeom prst="arc">
            <a:avLst>
              <a:gd name="adj1" fmla="val 19988728"/>
              <a:gd name="adj2" fmla="val 1043137"/>
            </a:avLst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B28395E6-1E5E-46AE-BACD-5EBB0790783A}"/>
              </a:ext>
            </a:extLst>
          </p:cNvPr>
          <p:cNvSpPr txBox="1"/>
          <p:nvPr/>
        </p:nvSpPr>
        <p:spPr>
          <a:xfrm>
            <a:off x="4878038" y="6132945"/>
            <a:ext cx="2443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干货公众号：陈西设计之家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100F7B0E-050D-4F98-A702-82D9523053F9}"/>
              </a:ext>
            </a:extLst>
          </p:cNvPr>
          <p:cNvSpPr txBox="1"/>
          <p:nvPr/>
        </p:nvSpPr>
        <p:spPr>
          <a:xfrm>
            <a:off x="2137618" y="5463553"/>
            <a:ext cx="7920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malesuada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libero.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F30CA2E-E3E5-4C55-938B-56A3674C119B}"/>
              </a:ext>
            </a:extLst>
          </p:cNvPr>
          <p:cNvSpPr txBox="1"/>
          <p:nvPr/>
        </p:nvSpPr>
        <p:spPr>
          <a:xfrm>
            <a:off x="3066918" y="4780891"/>
            <a:ext cx="6066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2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陈西设计之家创意大会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3F8500C-75F9-474B-A773-16458ED5B501}"/>
              </a:ext>
            </a:extLst>
          </p:cNvPr>
          <p:cNvSpPr/>
          <p:nvPr/>
        </p:nvSpPr>
        <p:spPr>
          <a:xfrm>
            <a:off x="4850847" y="6118658"/>
            <a:ext cx="2490307" cy="276999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17D459A-F4EC-4EC3-822D-AE43C711522B}"/>
              </a:ext>
            </a:extLst>
          </p:cNvPr>
          <p:cNvSpPr txBox="1"/>
          <p:nvPr/>
        </p:nvSpPr>
        <p:spPr>
          <a:xfrm>
            <a:off x="3450506" y="7132028"/>
            <a:ext cx="5290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/>
              <a:t>2019</a:t>
            </a:r>
            <a:r>
              <a:rPr lang="zh-CN" altLang="en-US" sz="2400" dirty="0"/>
              <a:t>的字体是：</a:t>
            </a:r>
            <a:r>
              <a:rPr lang="en-US" altLang="zh-CN" sz="2400" dirty="0"/>
              <a:t>.</a:t>
            </a:r>
            <a:r>
              <a:rPr lang="zh-CN" altLang="en-US" sz="2400" dirty="0"/>
              <a:t>黑体</a:t>
            </a:r>
            <a:r>
              <a:rPr lang="en-US" altLang="zh-CN" sz="2400" dirty="0"/>
              <a:t>-</a:t>
            </a:r>
            <a:r>
              <a:rPr lang="zh-CN" altLang="en-US" sz="2400" dirty="0"/>
              <a:t>日本语</a:t>
            </a:r>
          </a:p>
        </p:txBody>
      </p:sp>
    </p:spTree>
    <p:extLst>
      <p:ext uri="{BB962C8B-B14F-4D97-AF65-F5344CB8AC3E}">
        <p14:creationId xmlns:p14="http://schemas.microsoft.com/office/powerpoint/2010/main" val="284714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C7ABA3-1972-48B4-AAFC-7332BC37B04A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AD432DD-97C8-423C-83CD-D6FB412646A7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35D3F0A-4DF3-415C-857D-39FDCFBD4BC3}"/>
              </a:ext>
            </a:extLst>
          </p:cNvPr>
          <p:cNvGrpSpPr/>
          <p:nvPr/>
        </p:nvGrpSpPr>
        <p:grpSpPr>
          <a:xfrm>
            <a:off x="618831" y="3352800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任意多边形 3">
              <a:extLst>
                <a:ext uri="{FF2B5EF4-FFF2-40B4-BE49-F238E27FC236}">
                  <a16:creationId xmlns:a16="http://schemas.microsoft.com/office/drawing/2014/main" xmlns="" id="{876F32F0-3168-422E-A46F-AAE3AA081D82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矩形 5">
              <a:extLst>
                <a:ext uri="{FF2B5EF4-FFF2-40B4-BE49-F238E27FC236}">
                  <a16:creationId xmlns:a16="http://schemas.microsoft.com/office/drawing/2014/main" xmlns="" id="{3D194D45-7387-4A68-8143-26D3E1C50A78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8" name="公众号：陈西设计之家。微信搜索即可">
            <a:extLst>
              <a:ext uri="{FF2B5EF4-FFF2-40B4-BE49-F238E27FC236}">
                <a16:creationId xmlns:a16="http://schemas.microsoft.com/office/drawing/2014/main" xmlns="" id="{4074FC95-74EB-490B-9116-05CA76AD255C}"/>
              </a:ext>
            </a:extLst>
          </p:cNvPr>
          <p:cNvSpPr/>
          <p:nvPr/>
        </p:nvSpPr>
        <p:spPr>
          <a:xfrm>
            <a:off x="2014577" y="1433077"/>
            <a:ext cx="2308308" cy="2221746"/>
          </a:xfrm>
          <a:custGeom>
            <a:avLst/>
            <a:gdLst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542058 w 4641906"/>
              <a:gd name="connsiteY4" fmla="*/ 1113227 h 4467832"/>
              <a:gd name="connsiteX5" fmla="*/ 2542056 w 4641906"/>
              <a:gd name="connsiteY5" fmla="*/ 1113228 h 4467832"/>
              <a:gd name="connsiteX6" fmla="*/ 2544254 w 4641906"/>
              <a:gd name="connsiteY6" fmla="*/ 1112546 h 4467832"/>
              <a:gd name="connsiteX7" fmla="*/ 2799007 w 4641906"/>
              <a:gd name="connsiteY7" fmla="*/ 902763 h 4467832"/>
              <a:gd name="connsiteX8" fmla="*/ 2318871 w 4641906"/>
              <a:gd name="connsiteY8" fmla="*/ 0 h 4467832"/>
              <a:gd name="connsiteX9" fmla="*/ 2544253 w 4641906"/>
              <a:gd name="connsiteY9" fmla="*/ 45502 h 4467832"/>
              <a:gd name="connsiteX10" fmla="*/ 2629310 w 4641906"/>
              <a:gd name="connsiteY10" fmla="*/ 91670 h 4467832"/>
              <a:gd name="connsiteX11" fmla="*/ 2667803 w 4641906"/>
              <a:gd name="connsiteY11" fmla="*/ 119676 h 4467832"/>
              <a:gd name="connsiteX12" fmla="*/ 2667806 w 4641906"/>
              <a:gd name="connsiteY12" fmla="*/ 119678 h 4467832"/>
              <a:gd name="connsiteX13" fmla="*/ 4348461 w 4641906"/>
              <a:gd name="connsiteY13" fmla="*/ 1342445 h 4467832"/>
              <a:gd name="connsiteX14" fmla="*/ 4348463 w 4641906"/>
              <a:gd name="connsiteY14" fmla="*/ 1342446 h 4467832"/>
              <a:gd name="connsiteX15" fmla="*/ 4458911 w 4641906"/>
              <a:gd name="connsiteY15" fmla="*/ 1422804 h 4467832"/>
              <a:gd name="connsiteX16" fmla="*/ 4472313 w 4641906"/>
              <a:gd name="connsiteY16" fmla="*/ 1433862 h 4467832"/>
              <a:gd name="connsiteX17" fmla="*/ 4641906 w 4641906"/>
              <a:gd name="connsiteY17" fmla="*/ 1843293 h 4467832"/>
              <a:gd name="connsiteX18" fmla="*/ 4632102 w 4641906"/>
              <a:gd name="connsiteY18" fmla="*/ 1940549 h 4467832"/>
              <a:gd name="connsiteX19" fmla="*/ 4581797 w 4641906"/>
              <a:gd name="connsiteY19" fmla="*/ 2095585 h 4467832"/>
              <a:gd name="connsiteX20" fmla="*/ 4543018 w 4641906"/>
              <a:gd name="connsiteY20" fmla="*/ 2167031 h 4467832"/>
              <a:gd name="connsiteX21" fmla="*/ 4207589 w 4641906"/>
              <a:gd name="connsiteY21" fmla="*/ 2404088 h 4467832"/>
              <a:gd name="connsiteX22" fmla="*/ 4152154 w 4641906"/>
              <a:gd name="connsiteY22" fmla="*/ 2414694 h 4467832"/>
              <a:gd name="connsiteX23" fmla="*/ 4152153 w 4641906"/>
              <a:gd name="connsiteY23" fmla="*/ 2414696 h 4467832"/>
              <a:gd name="connsiteX24" fmla="*/ 4207590 w 4641906"/>
              <a:gd name="connsiteY24" fmla="*/ 2404089 h 4467832"/>
              <a:gd name="connsiteX25" fmla="*/ 4543019 w 4641906"/>
              <a:gd name="connsiteY25" fmla="*/ 2167032 h 4467832"/>
              <a:gd name="connsiteX26" fmla="*/ 4581799 w 4641906"/>
              <a:gd name="connsiteY26" fmla="*/ 2095586 h 4467832"/>
              <a:gd name="connsiteX27" fmla="*/ 3976039 w 4641906"/>
              <a:gd name="connsiteY27" fmla="*/ 3962518 h 4467832"/>
              <a:gd name="connsiteX28" fmla="*/ 3982348 w 4641906"/>
              <a:gd name="connsiteY28" fmla="*/ 3899929 h 4467832"/>
              <a:gd name="connsiteX29" fmla="*/ 3982341 w 4641906"/>
              <a:gd name="connsiteY29" fmla="*/ 3899857 h 4467832"/>
              <a:gd name="connsiteX30" fmla="*/ 3979556 w 4641906"/>
              <a:gd name="connsiteY30" fmla="*/ 3868288 h 4467832"/>
              <a:gd name="connsiteX31" fmla="*/ 3979211 w 4641906"/>
              <a:gd name="connsiteY31" fmla="*/ 3868806 h 4467832"/>
              <a:gd name="connsiteX32" fmla="*/ 3982341 w 4641906"/>
              <a:gd name="connsiteY32" fmla="*/ 3899857 h 4467832"/>
              <a:gd name="connsiteX33" fmla="*/ 3982348 w 4641906"/>
              <a:gd name="connsiteY33" fmla="*/ 3899929 h 4467832"/>
              <a:gd name="connsiteX34" fmla="*/ 3976039 w 4641906"/>
              <a:gd name="connsiteY34" fmla="*/ 3962518 h 4467832"/>
              <a:gd name="connsiteX35" fmla="*/ 3902962 w 4641906"/>
              <a:gd name="connsiteY35" fmla="*/ 4187736 h 4467832"/>
              <a:gd name="connsiteX36" fmla="*/ 3883460 w 4641906"/>
              <a:gd name="connsiteY36" fmla="*/ 4223667 h 4467832"/>
              <a:gd name="connsiteX37" fmla="*/ 3520018 w 4641906"/>
              <a:gd name="connsiteY37" fmla="*/ 4467189 h 4467832"/>
              <a:gd name="connsiteX38" fmla="*/ 3513640 w 4641906"/>
              <a:gd name="connsiteY38" fmla="*/ 4467832 h 4467832"/>
              <a:gd name="connsiteX39" fmla="*/ 3293008 w 4641906"/>
              <a:gd name="connsiteY39" fmla="*/ 4467832 h 4467832"/>
              <a:gd name="connsiteX40" fmla="*/ 3293007 w 4641906"/>
              <a:gd name="connsiteY40" fmla="*/ 4467832 h 4467832"/>
              <a:gd name="connsiteX41" fmla="*/ 1269308 w 4641906"/>
              <a:gd name="connsiteY41" fmla="*/ 4467832 h 4467832"/>
              <a:gd name="connsiteX42" fmla="*/ 1358331 w 4641906"/>
              <a:gd name="connsiteY42" fmla="*/ 4458858 h 4467832"/>
              <a:gd name="connsiteX43" fmla="*/ 1811618 w 4641906"/>
              <a:gd name="connsiteY43" fmla="*/ 3994095 h 4467832"/>
              <a:gd name="connsiteX44" fmla="*/ 1813845 w 4641906"/>
              <a:gd name="connsiteY44" fmla="*/ 3968853 h 4467832"/>
              <a:gd name="connsiteX45" fmla="*/ 1813844 w 4641906"/>
              <a:gd name="connsiteY45" fmla="*/ 3968853 h 4467832"/>
              <a:gd name="connsiteX46" fmla="*/ 1811617 w 4641906"/>
              <a:gd name="connsiteY46" fmla="*/ 3994095 h 4467832"/>
              <a:gd name="connsiteX47" fmla="*/ 1358331 w 4641906"/>
              <a:gd name="connsiteY47" fmla="*/ 4458858 h 4467832"/>
              <a:gd name="connsiteX48" fmla="*/ 1269307 w 4641906"/>
              <a:gd name="connsiteY48" fmla="*/ 4467832 h 4467832"/>
              <a:gd name="connsiteX49" fmla="*/ 1213967 w 4641906"/>
              <a:gd name="connsiteY49" fmla="*/ 4467832 h 4467832"/>
              <a:gd name="connsiteX50" fmla="*/ 1124943 w 4641906"/>
              <a:gd name="connsiteY50" fmla="*/ 4458858 h 4467832"/>
              <a:gd name="connsiteX51" fmla="*/ 761501 w 4641906"/>
              <a:gd name="connsiteY51" fmla="*/ 4215336 h 4467832"/>
              <a:gd name="connsiteX52" fmla="*/ 717328 w 4641906"/>
              <a:gd name="connsiteY52" fmla="*/ 4133953 h 4467832"/>
              <a:gd name="connsiteX53" fmla="*/ 673395 w 4641906"/>
              <a:gd name="connsiteY53" fmla="*/ 3998552 h 4467832"/>
              <a:gd name="connsiteX54" fmla="*/ 673395 w 4641906"/>
              <a:gd name="connsiteY54" fmla="*/ 3998549 h 4467832"/>
              <a:gd name="connsiteX55" fmla="*/ 49753 w 4641906"/>
              <a:gd name="connsiteY55" fmla="*/ 2076507 h 4467832"/>
              <a:gd name="connsiteX56" fmla="*/ 49752 w 4641906"/>
              <a:gd name="connsiteY56" fmla="*/ 2076504 h 4467832"/>
              <a:gd name="connsiteX57" fmla="*/ 11681 w 4641906"/>
              <a:gd name="connsiteY57" fmla="*/ 1959173 h 4467832"/>
              <a:gd name="connsiteX58" fmla="*/ 0 w 4641906"/>
              <a:gd name="connsiteY58" fmla="*/ 1843292 h 4467832"/>
              <a:gd name="connsiteX59" fmla="*/ 169592 w 4641906"/>
              <a:gd name="connsiteY59" fmla="*/ 1433861 h 4467832"/>
              <a:gd name="connsiteX60" fmla="*/ 214058 w 4641906"/>
              <a:gd name="connsiteY60" fmla="*/ 1397174 h 4467832"/>
              <a:gd name="connsiteX61" fmla="*/ 277048 w 4641906"/>
              <a:gd name="connsiteY61" fmla="*/ 1351345 h 4467832"/>
              <a:gd name="connsiteX62" fmla="*/ 277057 w 4641906"/>
              <a:gd name="connsiteY62" fmla="*/ 1351341 h 4467832"/>
              <a:gd name="connsiteX63" fmla="*/ 1969924 w 4641906"/>
              <a:gd name="connsiteY63" fmla="*/ 119689 h 4467832"/>
              <a:gd name="connsiteX64" fmla="*/ 1969939 w 4641906"/>
              <a:gd name="connsiteY64" fmla="*/ 119676 h 4467832"/>
              <a:gd name="connsiteX65" fmla="*/ 2008431 w 4641906"/>
              <a:gd name="connsiteY65" fmla="*/ 91670 h 4467832"/>
              <a:gd name="connsiteX66" fmla="*/ 2093488 w 4641906"/>
              <a:gd name="connsiteY66" fmla="*/ 45502 h 4467832"/>
              <a:gd name="connsiteX67" fmla="*/ 2318871 w 4641906"/>
              <a:gd name="connsiteY67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542058 w 4641906"/>
              <a:gd name="connsiteY4" fmla="*/ 1113227 h 4467832"/>
              <a:gd name="connsiteX5" fmla="*/ 2542056 w 4641906"/>
              <a:gd name="connsiteY5" fmla="*/ 1113228 h 4467832"/>
              <a:gd name="connsiteX6" fmla="*/ 2799007 w 4641906"/>
              <a:gd name="connsiteY6" fmla="*/ 902763 h 4467832"/>
              <a:gd name="connsiteX7" fmla="*/ 2829498 w 4641906"/>
              <a:gd name="connsiteY7" fmla="*/ 846587 h 4467832"/>
              <a:gd name="connsiteX8" fmla="*/ 2318871 w 4641906"/>
              <a:gd name="connsiteY8" fmla="*/ 0 h 4467832"/>
              <a:gd name="connsiteX9" fmla="*/ 2544253 w 4641906"/>
              <a:gd name="connsiteY9" fmla="*/ 45502 h 4467832"/>
              <a:gd name="connsiteX10" fmla="*/ 2629310 w 4641906"/>
              <a:gd name="connsiteY10" fmla="*/ 91670 h 4467832"/>
              <a:gd name="connsiteX11" fmla="*/ 2667803 w 4641906"/>
              <a:gd name="connsiteY11" fmla="*/ 119676 h 4467832"/>
              <a:gd name="connsiteX12" fmla="*/ 2667806 w 4641906"/>
              <a:gd name="connsiteY12" fmla="*/ 119678 h 4467832"/>
              <a:gd name="connsiteX13" fmla="*/ 4348461 w 4641906"/>
              <a:gd name="connsiteY13" fmla="*/ 1342445 h 4467832"/>
              <a:gd name="connsiteX14" fmla="*/ 4348463 w 4641906"/>
              <a:gd name="connsiteY14" fmla="*/ 1342446 h 4467832"/>
              <a:gd name="connsiteX15" fmla="*/ 4458911 w 4641906"/>
              <a:gd name="connsiteY15" fmla="*/ 1422804 h 4467832"/>
              <a:gd name="connsiteX16" fmla="*/ 4472313 w 4641906"/>
              <a:gd name="connsiteY16" fmla="*/ 1433862 h 4467832"/>
              <a:gd name="connsiteX17" fmla="*/ 4641906 w 4641906"/>
              <a:gd name="connsiteY17" fmla="*/ 1843293 h 4467832"/>
              <a:gd name="connsiteX18" fmla="*/ 4632102 w 4641906"/>
              <a:gd name="connsiteY18" fmla="*/ 1940549 h 4467832"/>
              <a:gd name="connsiteX19" fmla="*/ 4581797 w 4641906"/>
              <a:gd name="connsiteY19" fmla="*/ 2095585 h 4467832"/>
              <a:gd name="connsiteX20" fmla="*/ 4543018 w 4641906"/>
              <a:gd name="connsiteY20" fmla="*/ 2167031 h 4467832"/>
              <a:gd name="connsiteX21" fmla="*/ 4207589 w 4641906"/>
              <a:gd name="connsiteY21" fmla="*/ 2404088 h 4467832"/>
              <a:gd name="connsiteX22" fmla="*/ 4152154 w 4641906"/>
              <a:gd name="connsiteY22" fmla="*/ 2414694 h 4467832"/>
              <a:gd name="connsiteX23" fmla="*/ 4152153 w 4641906"/>
              <a:gd name="connsiteY23" fmla="*/ 2414696 h 4467832"/>
              <a:gd name="connsiteX24" fmla="*/ 4207590 w 4641906"/>
              <a:gd name="connsiteY24" fmla="*/ 2404089 h 4467832"/>
              <a:gd name="connsiteX25" fmla="*/ 4543019 w 4641906"/>
              <a:gd name="connsiteY25" fmla="*/ 2167032 h 4467832"/>
              <a:gd name="connsiteX26" fmla="*/ 4581799 w 4641906"/>
              <a:gd name="connsiteY26" fmla="*/ 2095586 h 4467832"/>
              <a:gd name="connsiteX27" fmla="*/ 3976039 w 4641906"/>
              <a:gd name="connsiteY27" fmla="*/ 3962518 h 4467832"/>
              <a:gd name="connsiteX28" fmla="*/ 3982348 w 4641906"/>
              <a:gd name="connsiteY28" fmla="*/ 3899929 h 4467832"/>
              <a:gd name="connsiteX29" fmla="*/ 3982341 w 4641906"/>
              <a:gd name="connsiteY29" fmla="*/ 3899857 h 4467832"/>
              <a:gd name="connsiteX30" fmla="*/ 3979556 w 4641906"/>
              <a:gd name="connsiteY30" fmla="*/ 3868288 h 4467832"/>
              <a:gd name="connsiteX31" fmla="*/ 3979211 w 4641906"/>
              <a:gd name="connsiteY31" fmla="*/ 3868806 h 4467832"/>
              <a:gd name="connsiteX32" fmla="*/ 3982341 w 4641906"/>
              <a:gd name="connsiteY32" fmla="*/ 3899857 h 4467832"/>
              <a:gd name="connsiteX33" fmla="*/ 3982348 w 4641906"/>
              <a:gd name="connsiteY33" fmla="*/ 3899929 h 4467832"/>
              <a:gd name="connsiteX34" fmla="*/ 3976039 w 4641906"/>
              <a:gd name="connsiteY34" fmla="*/ 3962518 h 4467832"/>
              <a:gd name="connsiteX35" fmla="*/ 3902962 w 4641906"/>
              <a:gd name="connsiteY35" fmla="*/ 4187736 h 4467832"/>
              <a:gd name="connsiteX36" fmla="*/ 3883460 w 4641906"/>
              <a:gd name="connsiteY36" fmla="*/ 4223667 h 4467832"/>
              <a:gd name="connsiteX37" fmla="*/ 3520018 w 4641906"/>
              <a:gd name="connsiteY37" fmla="*/ 4467189 h 4467832"/>
              <a:gd name="connsiteX38" fmla="*/ 3513640 w 4641906"/>
              <a:gd name="connsiteY38" fmla="*/ 4467832 h 4467832"/>
              <a:gd name="connsiteX39" fmla="*/ 3293008 w 4641906"/>
              <a:gd name="connsiteY39" fmla="*/ 4467832 h 4467832"/>
              <a:gd name="connsiteX40" fmla="*/ 3293007 w 4641906"/>
              <a:gd name="connsiteY40" fmla="*/ 4467832 h 4467832"/>
              <a:gd name="connsiteX41" fmla="*/ 1269308 w 4641906"/>
              <a:gd name="connsiteY41" fmla="*/ 4467832 h 4467832"/>
              <a:gd name="connsiteX42" fmla="*/ 1358331 w 4641906"/>
              <a:gd name="connsiteY42" fmla="*/ 4458858 h 4467832"/>
              <a:gd name="connsiteX43" fmla="*/ 1811618 w 4641906"/>
              <a:gd name="connsiteY43" fmla="*/ 3994095 h 4467832"/>
              <a:gd name="connsiteX44" fmla="*/ 1813845 w 4641906"/>
              <a:gd name="connsiteY44" fmla="*/ 3968853 h 4467832"/>
              <a:gd name="connsiteX45" fmla="*/ 1813844 w 4641906"/>
              <a:gd name="connsiteY45" fmla="*/ 3968853 h 4467832"/>
              <a:gd name="connsiteX46" fmla="*/ 1811617 w 4641906"/>
              <a:gd name="connsiteY46" fmla="*/ 3994095 h 4467832"/>
              <a:gd name="connsiteX47" fmla="*/ 1358331 w 4641906"/>
              <a:gd name="connsiteY47" fmla="*/ 4458858 h 4467832"/>
              <a:gd name="connsiteX48" fmla="*/ 1269307 w 4641906"/>
              <a:gd name="connsiteY48" fmla="*/ 4467832 h 4467832"/>
              <a:gd name="connsiteX49" fmla="*/ 1213967 w 4641906"/>
              <a:gd name="connsiteY49" fmla="*/ 4467832 h 4467832"/>
              <a:gd name="connsiteX50" fmla="*/ 1124943 w 4641906"/>
              <a:gd name="connsiteY50" fmla="*/ 4458858 h 4467832"/>
              <a:gd name="connsiteX51" fmla="*/ 761501 w 4641906"/>
              <a:gd name="connsiteY51" fmla="*/ 4215336 h 4467832"/>
              <a:gd name="connsiteX52" fmla="*/ 717328 w 4641906"/>
              <a:gd name="connsiteY52" fmla="*/ 4133953 h 4467832"/>
              <a:gd name="connsiteX53" fmla="*/ 673395 w 4641906"/>
              <a:gd name="connsiteY53" fmla="*/ 3998552 h 4467832"/>
              <a:gd name="connsiteX54" fmla="*/ 673395 w 4641906"/>
              <a:gd name="connsiteY54" fmla="*/ 3998549 h 4467832"/>
              <a:gd name="connsiteX55" fmla="*/ 49753 w 4641906"/>
              <a:gd name="connsiteY55" fmla="*/ 2076507 h 4467832"/>
              <a:gd name="connsiteX56" fmla="*/ 49752 w 4641906"/>
              <a:gd name="connsiteY56" fmla="*/ 2076504 h 4467832"/>
              <a:gd name="connsiteX57" fmla="*/ 11681 w 4641906"/>
              <a:gd name="connsiteY57" fmla="*/ 1959173 h 4467832"/>
              <a:gd name="connsiteX58" fmla="*/ 0 w 4641906"/>
              <a:gd name="connsiteY58" fmla="*/ 1843292 h 4467832"/>
              <a:gd name="connsiteX59" fmla="*/ 169592 w 4641906"/>
              <a:gd name="connsiteY59" fmla="*/ 1433861 h 4467832"/>
              <a:gd name="connsiteX60" fmla="*/ 214058 w 4641906"/>
              <a:gd name="connsiteY60" fmla="*/ 1397174 h 4467832"/>
              <a:gd name="connsiteX61" fmla="*/ 277048 w 4641906"/>
              <a:gd name="connsiteY61" fmla="*/ 1351345 h 4467832"/>
              <a:gd name="connsiteX62" fmla="*/ 277057 w 4641906"/>
              <a:gd name="connsiteY62" fmla="*/ 1351341 h 4467832"/>
              <a:gd name="connsiteX63" fmla="*/ 1969924 w 4641906"/>
              <a:gd name="connsiteY63" fmla="*/ 119689 h 4467832"/>
              <a:gd name="connsiteX64" fmla="*/ 1969939 w 4641906"/>
              <a:gd name="connsiteY64" fmla="*/ 119676 h 4467832"/>
              <a:gd name="connsiteX65" fmla="*/ 2008431 w 4641906"/>
              <a:gd name="connsiteY65" fmla="*/ 91670 h 4467832"/>
              <a:gd name="connsiteX66" fmla="*/ 2093488 w 4641906"/>
              <a:gd name="connsiteY66" fmla="*/ 45502 h 4467832"/>
              <a:gd name="connsiteX67" fmla="*/ 2318871 w 4641906"/>
              <a:gd name="connsiteY67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542058 w 4641906"/>
              <a:gd name="connsiteY4" fmla="*/ 1113227 h 4467832"/>
              <a:gd name="connsiteX5" fmla="*/ 2799007 w 4641906"/>
              <a:gd name="connsiteY5" fmla="*/ 902763 h 4467832"/>
              <a:gd name="connsiteX6" fmla="*/ 2829498 w 4641906"/>
              <a:gd name="connsiteY6" fmla="*/ 846587 h 4467832"/>
              <a:gd name="connsiteX7" fmla="*/ 2318871 w 4641906"/>
              <a:gd name="connsiteY7" fmla="*/ 0 h 4467832"/>
              <a:gd name="connsiteX8" fmla="*/ 2544253 w 4641906"/>
              <a:gd name="connsiteY8" fmla="*/ 45502 h 4467832"/>
              <a:gd name="connsiteX9" fmla="*/ 2629310 w 4641906"/>
              <a:gd name="connsiteY9" fmla="*/ 91670 h 4467832"/>
              <a:gd name="connsiteX10" fmla="*/ 2667803 w 4641906"/>
              <a:gd name="connsiteY10" fmla="*/ 119676 h 4467832"/>
              <a:gd name="connsiteX11" fmla="*/ 2667806 w 4641906"/>
              <a:gd name="connsiteY11" fmla="*/ 119678 h 4467832"/>
              <a:gd name="connsiteX12" fmla="*/ 4348461 w 4641906"/>
              <a:gd name="connsiteY12" fmla="*/ 1342445 h 4467832"/>
              <a:gd name="connsiteX13" fmla="*/ 4348463 w 4641906"/>
              <a:gd name="connsiteY13" fmla="*/ 1342446 h 4467832"/>
              <a:gd name="connsiteX14" fmla="*/ 4458911 w 4641906"/>
              <a:gd name="connsiteY14" fmla="*/ 1422804 h 4467832"/>
              <a:gd name="connsiteX15" fmla="*/ 4472313 w 4641906"/>
              <a:gd name="connsiteY15" fmla="*/ 1433862 h 4467832"/>
              <a:gd name="connsiteX16" fmla="*/ 4641906 w 4641906"/>
              <a:gd name="connsiteY16" fmla="*/ 1843293 h 4467832"/>
              <a:gd name="connsiteX17" fmla="*/ 4632102 w 4641906"/>
              <a:gd name="connsiteY17" fmla="*/ 1940549 h 4467832"/>
              <a:gd name="connsiteX18" fmla="*/ 4581797 w 4641906"/>
              <a:gd name="connsiteY18" fmla="*/ 2095585 h 4467832"/>
              <a:gd name="connsiteX19" fmla="*/ 4543018 w 4641906"/>
              <a:gd name="connsiteY19" fmla="*/ 2167031 h 4467832"/>
              <a:gd name="connsiteX20" fmla="*/ 4207589 w 4641906"/>
              <a:gd name="connsiteY20" fmla="*/ 2404088 h 4467832"/>
              <a:gd name="connsiteX21" fmla="*/ 4152154 w 4641906"/>
              <a:gd name="connsiteY21" fmla="*/ 2414694 h 4467832"/>
              <a:gd name="connsiteX22" fmla="*/ 4152153 w 4641906"/>
              <a:gd name="connsiteY22" fmla="*/ 2414696 h 4467832"/>
              <a:gd name="connsiteX23" fmla="*/ 4207590 w 4641906"/>
              <a:gd name="connsiteY23" fmla="*/ 2404089 h 4467832"/>
              <a:gd name="connsiteX24" fmla="*/ 4543019 w 4641906"/>
              <a:gd name="connsiteY24" fmla="*/ 2167032 h 4467832"/>
              <a:gd name="connsiteX25" fmla="*/ 4581799 w 4641906"/>
              <a:gd name="connsiteY25" fmla="*/ 2095586 h 4467832"/>
              <a:gd name="connsiteX26" fmla="*/ 3976039 w 4641906"/>
              <a:gd name="connsiteY26" fmla="*/ 3962518 h 4467832"/>
              <a:gd name="connsiteX27" fmla="*/ 3982348 w 4641906"/>
              <a:gd name="connsiteY27" fmla="*/ 3899929 h 4467832"/>
              <a:gd name="connsiteX28" fmla="*/ 3982341 w 4641906"/>
              <a:gd name="connsiteY28" fmla="*/ 3899857 h 4467832"/>
              <a:gd name="connsiteX29" fmla="*/ 3979556 w 4641906"/>
              <a:gd name="connsiteY29" fmla="*/ 3868288 h 4467832"/>
              <a:gd name="connsiteX30" fmla="*/ 3979211 w 4641906"/>
              <a:gd name="connsiteY30" fmla="*/ 3868806 h 4467832"/>
              <a:gd name="connsiteX31" fmla="*/ 3982341 w 4641906"/>
              <a:gd name="connsiteY31" fmla="*/ 3899857 h 4467832"/>
              <a:gd name="connsiteX32" fmla="*/ 3982348 w 4641906"/>
              <a:gd name="connsiteY32" fmla="*/ 3899929 h 4467832"/>
              <a:gd name="connsiteX33" fmla="*/ 3976039 w 4641906"/>
              <a:gd name="connsiteY33" fmla="*/ 3962518 h 4467832"/>
              <a:gd name="connsiteX34" fmla="*/ 3902962 w 4641906"/>
              <a:gd name="connsiteY34" fmla="*/ 4187736 h 4467832"/>
              <a:gd name="connsiteX35" fmla="*/ 3883460 w 4641906"/>
              <a:gd name="connsiteY35" fmla="*/ 4223667 h 4467832"/>
              <a:gd name="connsiteX36" fmla="*/ 3520018 w 4641906"/>
              <a:gd name="connsiteY36" fmla="*/ 4467189 h 4467832"/>
              <a:gd name="connsiteX37" fmla="*/ 3513640 w 4641906"/>
              <a:gd name="connsiteY37" fmla="*/ 4467832 h 4467832"/>
              <a:gd name="connsiteX38" fmla="*/ 3293008 w 4641906"/>
              <a:gd name="connsiteY38" fmla="*/ 4467832 h 4467832"/>
              <a:gd name="connsiteX39" fmla="*/ 3293007 w 4641906"/>
              <a:gd name="connsiteY39" fmla="*/ 4467832 h 4467832"/>
              <a:gd name="connsiteX40" fmla="*/ 1269308 w 4641906"/>
              <a:gd name="connsiteY40" fmla="*/ 4467832 h 4467832"/>
              <a:gd name="connsiteX41" fmla="*/ 1358331 w 4641906"/>
              <a:gd name="connsiteY41" fmla="*/ 4458858 h 4467832"/>
              <a:gd name="connsiteX42" fmla="*/ 1811618 w 4641906"/>
              <a:gd name="connsiteY42" fmla="*/ 3994095 h 4467832"/>
              <a:gd name="connsiteX43" fmla="*/ 1813845 w 4641906"/>
              <a:gd name="connsiteY43" fmla="*/ 3968853 h 4467832"/>
              <a:gd name="connsiteX44" fmla="*/ 1813844 w 4641906"/>
              <a:gd name="connsiteY44" fmla="*/ 3968853 h 4467832"/>
              <a:gd name="connsiteX45" fmla="*/ 1811617 w 4641906"/>
              <a:gd name="connsiteY45" fmla="*/ 3994095 h 4467832"/>
              <a:gd name="connsiteX46" fmla="*/ 1358331 w 4641906"/>
              <a:gd name="connsiteY46" fmla="*/ 4458858 h 4467832"/>
              <a:gd name="connsiteX47" fmla="*/ 1269307 w 4641906"/>
              <a:gd name="connsiteY47" fmla="*/ 4467832 h 4467832"/>
              <a:gd name="connsiteX48" fmla="*/ 1213967 w 4641906"/>
              <a:gd name="connsiteY48" fmla="*/ 4467832 h 4467832"/>
              <a:gd name="connsiteX49" fmla="*/ 1124943 w 4641906"/>
              <a:gd name="connsiteY49" fmla="*/ 4458858 h 4467832"/>
              <a:gd name="connsiteX50" fmla="*/ 761501 w 4641906"/>
              <a:gd name="connsiteY50" fmla="*/ 4215336 h 4467832"/>
              <a:gd name="connsiteX51" fmla="*/ 717328 w 4641906"/>
              <a:gd name="connsiteY51" fmla="*/ 4133953 h 4467832"/>
              <a:gd name="connsiteX52" fmla="*/ 673395 w 4641906"/>
              <a:gd name="connsiteY52" fmla="*/ 3998552 h 4467832"/>
              <a:gd name="connsiteX53" fmla="*/ 673395 w 4641906"/>
              <a:gd name="connsiteY53" fmla="*/ 3998549 h 4467832"/>
              <a:gd name="connsiteX54" fmla="*/ 49753 w 4641906"/>
              <a:gd name="connsiteY54" fmla="*/ 2076507 h 4467832"/>
              <a:gd name="connsiteX55" fmla="*/ 49752 w 4641906"/>
              <a:gd name="connsiteY55" fmla="*/ 2076504 h 4467832"/>
              <a:gd name="connsiteX56" fmla="*/ 11681 w 4641906"/>
              <a:gd name="connsiteY56" fmla="*/ 1959173 h 4467832"/>
              <a:gd name="connsiteX57" fmla="*/ 0 w 4641906"/>
              <a:gd name="connsiteY57" fmla="*/ 1843292 h 4467832"/>
              <a:gd name="connsiteX58" fmla="*/ 169592 w 4641906"/>
              <a:gd name="connsiteY58" fmla="*/ 1433861 h 4467832"/>
              <a:gd name="connsiteX59" fmla="*/ 214058 w 4641906"/>
              <a:gd name="connsiteY59" fmla="*/ 1397174 h 4467832"/>
              <a:gd name="connsiteX60" fmla="*/ 277048 w 4641906"/>
              <a:gd name="connsiteY60" fmla="*/ 1351345 h 4467832"/>
              <a:gd name="connsiteX61" fmla="*/ 277057 w 4641906"/>
              <a:gd name="connsiteY61" fmla="*/ 1351341 h 4467832"/>
              <a:gd name="connsiteX62" fmla="*/ 1969924 w 4641906"/>
              <a:gd name="connsiteY62" fmla="*/ 119689 h 4467832"/>
              <a:gd name="connsiteX63" fmla="*/ 1969939 w 4641906"/>
              <a:gd name="connsiteY63" fmla="*/ 119676 h 4467832"/>
              <a:gd name="connsiteX64" fmla="*/ 2008431 w 4641906"/>
              <a:gd name="connsiteY64" fmla="*/ 91670 h 4467832"/>
              <a:gd name="connsiteX65" fmla="*/ 2093488 w 4641906"/>
              <a:gd name="connsiteY65" fmla="*/ 45502 h 4467832"/>
              <a:gd name="connsiteX66" fmla="*/ 2318871 w 4641906"/>
              <a:gd name="connsiteY66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799007 w 4641906"/>
              <a:gd name="connsiteY4" fmla="*/ 902763 h 4467832"/>
              <a:gd name="connsiteX5" fmla="*/ 2829498 w 4641906"/>
              <a:gd name="connsiteY5" fmla="*/ 846587 h 4467832"/>
              <a:gd name="connsiteX6" fmla="*/ 2318871 w 4641906"/>
              <a:gd name="connsiteY6" fmla="*/ 0 h 4467832"/>
              <a:gd name="connsiteX7" fmla="*/ 2544253 w 4641906"/>
              <a:gd name="connsiteY7" fmla="*/ 45502 h 4467832"/>
              <a:gd name="connsiteX8" fmla="*/ 2629310 w 4641906"/>
              <a:gd name="connsiteY8" fmla="*/ 91670 h 4467832"/>
              <a:gd name="connsiteX9" fmla="*/ 2667803 w 4641906"/>
              <a:gd name="connsiteY9" fmla="*/ 119676 h 4467832"/>
              <a:gd name="connsiteX10" fmla="*/ 2667806 w 4641906"/>
              <a:gd name="connsiteY10" fmla="*/ 119678 h 4467832"/>
              <a:gd name="connsiteX11" fmla="*/ 4348461 w 4641906"/>
              <a:gd name="connsiteY11" fmla="*/ 1342445 h 4467832"/>
              <a:gd name="connsiteX12" fmla="*/ 4348463 w 4641906"/>
              <a:gd name="connsiteY12" fmla="*/ 1342446 h 4467832"/>
              <a:gd name="connsiteX13" fmla="*/ 4458911 w 4641906"/>
              <a:gd name="connsiteY13" fmla="*/ 1422804 h 4467832"/>
              <a:gd name="connsiteX14" fmla="*/ 4472313 w 4641906"/>
              <a:gd name="connsiteY14" fmla="*/ 1433862 h 4467832"/>
              <a:gd name="connsiteX15" fmla="*/ 4641906 w 4641906"/>
              <a:gd name="connsiteY15" fmla="*/ 1843293 h 4467832"/>
              <a:gd name="connsiteX16" fmla="*/ 4632102 w 4641906"/>
              <a:gd name="connsiteY16" fmla="*/ 1940549 h 4467832"/>
              <a:gd name="connsiteX17" fmla="*/ 4581797 w 4641906"/>
              <a:gd name="connsiteY17" fmla="*/ 2095585 h 4467832"/>
              <a:gd name="connsiteX18" fmla="*/ 4543018 w 4641906"/>
              <a:gd name="connsiteY18" fmla="*/ 2167031 h 4467832"/>
              <a:gd name="connsiteX19" fmla="*/ 4207589 w 4641906"/>
              <a:gd name="connsiteY19" fmla="*/ 2404088 h 4467832"/>
              <a:gd name="connsiteX20" fmla="*/ 4152154 w 4641906"/>
              <a:gd name="connsiteY20" fmla="*/ 2414694 h 4467832"/>
              <a:gd name="connsiteX21" fmla="*/ 4152153 w 4641906"/>
              <a:gd name="connsiteY21" fmla="*/ 2414696 h 4467832"/>
              <a:gd name="connsiteX22" fmla="*/ 4207590 w 4641906"/>
              <a:gd name="connsiteY22" fmla="*/ 2404089 h 4467832"/>
              <a:gd name="connsiteX23" fmla="*/ 4543019 w 4641906"/>
              <a:gd name="connsiteY23" fmla="*/ 2167032 h 4467832"/>
              <a:gd name="connsiteX24" fmla="*/ 4581799 w 4641906"/>
              <a:gd name="connsiteY24" fmla="*/ 2095586 h 4467832"/>
              <a:gd name="connsiteX25" fmla="*/ 3976039 w 4641906"/>
              <a:gd name="connsiteY25" fmla="*/ 3962518 h 4467832"/>
              <a:gd name="connsiteX26" fmla="*/ 3982348 w 4641906"/>
              <a:gd name="connsiteY26" fmla="*/ 3899929 h 4467832"/>
              <a:gd name="connsiteX27" fmla="*/ 3982341 w 4641906"/>
              <a:gd name="connsiteY27" fmla="*/ 3899857 h 4467832"/>
              <a:gd name="connsiteX28" fmla="*/ 3979556 w 4641906"/>
              <a:gd name="connsiteY28" fmla="*/ 3868288 h 4467832"/>
              <a:gd name="connsiteX29" fmla="*/ 3979211 w 4641906"/>
              <a:gd name="connsiteY29" fmla="*/ 3868806 h 4467832"/>
              <a:gd name="connsiteX30" fmla="*/ 3982341 w 4641906"/>
              <a:gd name="connsiteY30" fmla="*/ 3899857 h 4467832"/>
              <a:gd name="connsiteX31" fmla="*/ 3982348 w 4641906"/>
              <a:gd name="connsiteY31" fmla="*/ 3899929 h 4467832"/>
              <a:gd name="connsiteX32" fmla="*/ 3976039 w 4641906"/>
              <a:gd name="connsiteY32" fmla="*/ 3962518 h 4467832"/>
              <a:gd name="connsiteX33" fmla="*/ 3902962 w 4641906"/>
              <a:gd name="connsiteY33" fmla="*/ 4187736 h 4467832"/>
              <a:gd name="connsiteX34" fmla="*/ 3883460 w 4641906"/>
              <a:gd name="connsiteY34" fmla="*/ 4223667 h 4467832"/>
              <a:gd name="connsiteX35" fmla="*/ 3520018 w 4641906"/>
              <a:gd name="connsiteY35" fmla="*/ 4467189 h 4467832"/>
              <a:gd name="connsiteX36" fmla="*/ 3513640 w 4641906"/>
              <a:gd name="connsiteY36" fmla="*/ 4467832 h 4467832"/>
              <a:gd name="connsiteX37" fmla="*/ 3293008 w 4641906"/>
              <a:gd name="connsiteY37" fmla="*/ 4467832 h 4467832"/>
              <a:gd name="connsiteX38" fmla="*/ 3293007 w 4641906"/>
              <a:gd name="connsiteY38" fmla="*/ 4467832 h 4467832"/>
              <a:gd name="connsiteX39" fmla="*/ 1269308 w 4641906"/>
              <a:gd name="connsiteY39" fmla="*/ 4467832 h 4467832"/>
              <a:gd name="connsiteX40" fmla="*/ 1358331 w 4641906"/>
              <a:gd name="connsiteY40" fmla="*/ 4458858 h 4467832"/>
              <a:gd name="connsiteX41" fmla="*/ 1811618 w 4641906"/>
              <a:gd name="connsiteY41" fmla="*/ 3994095 h 4467832"/>
              <a:gd name="connsiteX42" fmla="*/ 1813845 w 4641906"/>
              <a:gd name="connsiteY42" fmla="*/ 3968853 h 4467832"/>
              <a:gd name="connsiteX43" fmla="*/ 1813844 w 4641906"/>
              <a:gd name="connsiteY43" fmla="*/ 3968853 h 4467832"/>
              <a:gd name="connsiteX44" fmla="*/ 1811617 w 4641906"/>
              <a:gd name="connsiteY44" fmla="*/ 3994095 h 4467832"/>
              <a:gd name="connsiteX45" fmla="*/ 1358331 w 4641906"/>
              <a:gd name="connsiteY45" fmla="*/ 4458858 h 4467832"/>
              <a:gd name="connsiteX46" fmla="*/ 1269307 w 4641906"/>
              <a:gd name="connsiteY46" fmla="*/ 4467832 h 4467832"/>
              <a:gd name="connsiteX47" fmla="*/ 1213967 w 4641906"/>
              <a:gd name="connsiteY47" fmla="*/ 4467832 h 4467832"/>
              <a:gd name="connsiteX48" fmla="*/ 1124943 w 4641906"/>
              <a:gd name="connsiteY48" fmla="*/ 4458858 h 4467832"/>
              <a:gd name="connsiteX49" fmla="*/ 761501 w 4641906"/>
              <a:gd name="connsiteY49" fmla="*/ 4215336 h 4467832"/>
              <a:gd name="connsiteX50" fmla="*/ 717328 w 4641906"/>
              <a:gd name="connsiteY50" fmla="*/ 4133953 h 4467832"/>
              <a:gd name="connsiteX51" fmla="*/ 673395 w 4641906"/>
              <a:gd name="connsiteY51" fmla="*/ 3998552 h 4467832"/>
              <a:gd name="connsiteX52" fmla="*/ 673395 w 4641906"/>
              <a:gd name="connsiteY52" fmla="*/ 3998549 h 4467832"/>
              <a:gd name="connsiteX53" fmla="*/ 49753 w 4641906"/>
              <a:gd name="connsiteY53" fmla="*/ 2076507 h 4467832"/>
              <a:gd name="connsiteX54" fmla="*/ 49752 w 4641906"/>
              <a:gd name="connsiteY54" fmla="*/ 2076504 h 4467832"/>
              <a:gd name="connsiteX55" fmla="*/ 11681 w 4641906"/>
              <a:gd name="connsiteY55" fmla="*/ 1959173 h 4467832"/>
              <a:gd name="connsiteX56" fmla="*/ 0 w 4641906"/>
              <a:gd name="connsiteY56" fmla="*/ 1843292 h 4467832"/>
              <a:gd name="connsiteX57" fmla="*/ 169592 w 4641906"/>
              <a:gd name="connsiteY57" fmla="*/ 1433861 h 4467832"/>
              <a:gd name="connsiteX58" fmla="*/ 214058 w 4641906"/>
              <a:gd name="connsiteY58" fmla="*/ 1397174 h 4467832"/>
              <a:gd name="connsiteX59" fmla="*/ 277048 w 4641906"/>
              <a:gd name="connsiteY59" fmla="*/ 1351345 h 4467832"/>
              <a:gd name="connsiteX60" fmla="*/ 277057 w 4641906"/>
              <a:gd name="connsiteY60" fmla="*/ 1351341 h 4467832"/>
              <a:gd name="connsiteX61" fmla="*/ 1969924 w 4641906"/>
              <a:gd name="connsiteY61" fmla="*/ 119689 h 4467832"/>
              <a:gd name="connsiteX62" fmla="*/ 1969939 w 4641906"/>
              <a:gd name="connsiteY62" fmla="*/ 119676 h 4467832"/>
              <a:gd name="connsiteX63" fmla="*/ 2008431 w 4641906"/>
              <a:gd name="connsiteY63" fmla="*/ 91670 h 4467832"/>
              <a:gd name="connsiteX64" fmla="*/ 2093488 w 4641906"/>
              <a:gd name="connsiteY64" fmla="*/ 45502 h 4467832"/>
              <a:gd name="connsiteX65" fmla="*/ 2318871 w 4641906"/>
              <a:gd name="connsiteY65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799007 w 4641906"/>
              <a:gd name="connsiteY3" fmla="*/ 902763 h 4467832"/>
              <a:gd name="connsiteX4" fmla="*/ 2829498 w 4641906"/>
              <a:gd name="connsiteY4" fmla="*/ 846587 h 4467832"/>
              <a:gd name="connsiteX5" fmla="*/ 2318871 w 4641906"/>
              <a:gd name="connsiteY5" fmla="*/ 0 h 4467832"/>
              <a:gd name="connsiteX6" fmla="*/ 2544253 w 4641906"/>
              <a:gd name="connsiteY6" fmla="*/ 45502 h 4467832"/>
              <a:gd name="connsiteX7" fmla="*/ 2629310 w 4641906"/>
              <a:gd name="connsiteY7" fmla="*/ 91670 h 4467832"/>
              <a:gd name="connsiteX8" fmla="*/ 2667803 w 4641906"/>
              <a:gd name="connsiteY8" fmla="*/ 119676 h 4467832"/>
              <a:gd name="connsiteX9" fmla="*/ 2667806 w 4641906"/>
              <a:gd name="connsiteY9" fmla="*/ 119678 h 4467832"/>
              <a:gd name="connsiteX10" fmla="*/ 4348461 w 4641906"/>
              <a:gd name="connsiteY10" fmla="*/ 1342445 h 4467832"/>
              <a:gd name="connsiteX11" fmla="*/ 4348463 w 4641906"/>
              <a:gd name="connsiteY11" fmla="*/ 1342446 h 4467832"/>
              <a:gd name="connsiteX12" fmla="*/ 4458911 w 4641906"/>
              <a:gd name="connsiteY12" fmla="*/ 1422804 h 4467832"/>
              <a:gd name="connsiteX13" fmla="*/ 4472313 w 4641906"/>
              <a:gd name="connsiteY13" fmla="*/ 1433862 h 4467832"/>
              <a:gd name="connsiteX14" fmla="*/ 4641906 w 4641906"/>
              <a:gd name="connsiteY14" fmla="*/ 1843293 h 4467832"/>
              <a:gd name="connsiteX15" fmla="*/ 4632102 w 4641906"/>
              <a:gd name="connsiteY15" fmla="*/ 1940549 h 4467832"/>
              <a:gd name="connsiteX16" fmla="*/ 4581797 w 4641906"/>
              <a:gd name="connsiteY16" fmla="*/ 2095585 h 4467832"/>
              <a:gd name="connsiteX17" fmla="*/ 4543018 w 4641906"/>
              <a:gd name="connsiteY17" fmla="*/ 2167031 h 4467832"/>
              <a:gd name="connsiteX18" fmla="*/ 4207589 w 4641906"/>
              <a:gd name="connsiteY18" fmla="*/ 2404088 h 4467832"/>
              <a:gd name="connsiteX19" fmla="*/ 4152154 w 4641906"/>
              <a:gd name="connsiteY19" fmla="*/ 2414694 h 4467832"/>
              <a:gd name="connsiteX20" fmla="*/ 4152153 w 4641906"/>
              <a:gd name="connsiteY20" fmla="*/ 2414696 h 4467832"/>
              <a:gd name="connsiteX21" fmla="*/ 4207590 w 4641906"/>
              <a:gd name="connsiteY21" fmla="*/ 2404089 h 4467832"/>
              <a:gd name="connsiteX22" fmla="*/ 4543019 w 4641906"/>
              <a:gd name="connsiteY22" fmla="*/ 2167032 h 4467832"/>
              <a:gd name="connsiteX23" fmla="*/ 4581799 w 4641906"/>
              <a:gd name="connsiteY23" fmla="*/ 2095586 h 4467832"/>
              <a:gd name="connsiteX24" fmla="*/ 3976039 w 4641906"/>
              <a:gd name="connsiteY24" fmla="*/ 3962518 h 4467832"/>
              <a:gd name="connsiteX25" fmla="*/ 3982348 w 4641906"/>
              <a:gd name="connsiteY25" fmla="*/ 3899929 h 4467832"/>
              <a:gd name="connsiteX26" fmla="*/ 3982341 w 4641906"/>
              <a:gd name="connsiteY26" fmla="*/ 3899857 h 4467832"/>
              <a:gd name="connsiteX27" fmla="*/ 3979556 w 4641906"/>
              <a:gd name="connsiteY27" fmla="*/ 3868288 h 4467832"/>
              <a:gd name="connsiteX28" fmla="*/ 3979211 w 4641906"/>
              <a:gd name="connsiteY28" fmla="*/ 3868806 h 4467832"/>
              <a:gd name="connsiteX29" fmla="*/ 3982341 w 4641906"/>
              <a:gd name="connsiteY29" fmla="*/ 3899857 h 4467832"/>
              <a:gd name="connsiteX30" fmla="*/ 3982348 w 4641906"/>
              <a:gd name="connsiteY30" fmla="*/ 3899929 h 4467832"/>
              <a:gd name="connsiteX31" fmla="*/ 3976039 w 4641906"/>
              <a:gd name="connsiteY31" fmla="*/ 3962518 h 4467832"/>
              <a:gd name="connsiteX32" fmla="*/ 3902962 w 4641906"/>
              <a:gd name="connsiteY32" fmla="*/ 4187736 h 4467832"/>
              <a:gd name="connsiteX33" fmla="*/ 3883460 w 4641906"/>
              <a:gd name="connsiteY33" fmla="*/ 4223667 h 4467832"/>
              <a:gd name="connsiteX34" fmla="*/ 3520018 w 4641906"/>
              <a:gd name="connsiteY34" fmla="*/ 4467189 h 4467832"/>
              <a:gd name="connsiteX35" fmla="*/ 3513640 w 4641906"/>
              <a:gd name="connsiteY35" fmla="*/ 4467832 h 4467832"/>
              <a:gd name="connsiteX36" fmla="*/ 3293008 w 4641906"/>
              <a:gd name="connsiteY36" fmla="*/ 4467832 h 4467832"/>
              <a:gd name="connsiteX37" fmla="*/ 3293007 w 4641906"/>
              <a:gd name="connsiteY37" fmla="*/ 4467832 h 4467832"/>
              <a:gd name="connsiteX38" fmla="*/ 1269308 w 4641906"/>
              <a:gd name="connsiteY38" fmla="*/ 4467832 h 4467832"/>
              <a:gd name="connsiteX39" fmla="*/ 1358331 w 4641906"/>
              <a:gd name="connsiteY39" fmla="*/ 4458858 h 4467832"/>
              <a:gd name="connsiteX40" fmla="*/ 1811618 w 4641906"/>
              <a:gd name="connsiteY40" fmla="*/ 3994095 h 4467832"/>
              <a:gd name="connsiteX41" fmla="*/ 1813845 w 4641906"/>
              <a:gd name="connsiteY41" fmla="*/ 3968853 h 4467832"/>
              <a:gd name="connsiteX42" fmla="*/ 1813844 w 4641906"/>
              <a:gd name="connsiteY42" fmla="*/ 3968853 h 4467832"/>
              <a:gd name="connsiteX43" fmla="*/ 1811617 w 4641906"/>
              <a:gd name="connsiteY43" fmla="*/ 3994095 h 4467832"/>
              <a:gd name="connsiteX44" fmla="*/ 1358331 w 4641906"/>
              <a:gd name="connsiteY44" fmla="*/ 4458858 h 4467832"/>
              <a:gd name="connsiteX45" fmla="*/ 1269307 w 4641906"/>
              <a:gd name="connsiteY45" fmla="*/ 4467832 h 4467832"/>
              <a:gd name="connsiteX46" fmla="*/ 1213967 w 4641906"/>
              <a:gd name="connsiteY46" fmla="*/ 4467832 h 4467832"/>
              <a:gd name="connsiteX47" fmla="*/ 1124943 w 4641906"/>
              <a:gd name="connsiteY47" fmla="*/ 4458858 h 4467832"/>
              <a:gd name="connsiteX48" fmla="*/ 761501 w 4641906"/>
              <a:gd name="connsiteY48" fmla="*/ 4215336 h 4467832"/>
              <a:gd name="connsiteX49" fmla="*/ 717328 w 4641906"/>
              <a:gd name="connsiteY49" fmla="*/ 4133953 h 4467832"/>
              <a:gd name="connsiteX50" fmla="*/ 673395 w 4641906"/>
              <a:gd name="connsiteY50" fmla="*/ 3998552 h 4467832"/>
              <a:gd name="connsiteX51" fmla="*/ 673395 w 4641906"/>
              <a:gd name="connsiteY51" fmla="*/ 3998549 h 4467832"/>
              <a:gd name="connsiteX52" fmla="*/ 49753 w 4641906"/>
              <a:gd name="connsiteY52" fmla="*/ 2076507 h 4467832"/>
              <a:gd name="connsiteX53" fmla="*/ 49752 w 4641906"/>
              <a:gd name="connsiteY53" fmla="*/ 2076504 h 4467832"/>
              <a:gd name="connsiteX54" fmla="*/ 11681 w 4641906"/>
              <a:gd name="connsiteY54" fmla="*/ 1959173 h 4467832"/>
              <a:gd name="connsiteX55" fmla="*/ 0 w 4641906"/>
              <a:gd name="connsiteY55" fmla="*/ 1843292 h 4467832"/>
              <a:gd name="connsiteX56" fmla="*/ 169592 w 4641906"/>
              <a:gd name="connsiteY56" fmla="*/ 1433861 h 4467832"/>
              <a:gd name="connsiteX57" fmla="*/ 214058 w 4641906"/>
              <a:gd name="connsiteY57" fmla="*/ 1397174 h 4467832"/>
              <a:gd name="connsiteX58" fmla="*/ 277048 w 4641906"/>
              <a:gd name="connsiteY58" fmla="*/ 1351345 h 4467832"/>
              <a:gd name="connsiteX59" fmla="*/ 277057 w 4641906"/>
              <a:gd name="connsiteY59" fmla="*/ 1351341 h 4467832"/>
              <a:gd name="connsiteX60" fmla="*/ 1969924 w 4641906"/>
              <a:gd name="connsiteY60" fmla="*/ 119689 h 4467832"/>
              <a:gd name="connsiteX61" fmla="*/ 1969939 w 4641906"/>
              <a:gd name="connsiteY61" fmla="*/ 119676 h 4467832"/>
              <a:gd name="connsiteX62" fmla="*/ 2008431 w 4641906"/>
              <a:gd name="connsiteY62" fmla="*/ 91670 h 4467832"/>
              <a:gd name="connsiteX63" fmla="*/ 2093488 w 4641906"/>
              <a:gd name="connsiteY63" fmla="*/ 45502 h 4467832"/>
              <a:gd name="connsiteX64" fmla="*/ 2318871 w 4641906"/>
              <a:gd name="connsiteY64" fmla="*/ 0 h 4467832"/>
              <a:gd name="connsiteX0" fmla="*/ 2799007 w 4641906"/>
              <a:gd name="connsiteY0" fmla="*/ 902763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799007 w 4641906"/>
              <a:gd name="connsiteY3" fmla="*/ 902763 h 4467832"/>
              <a:gd name="connsiteX4" fmla="*/ 2318871 w 4641906"/>
              <a:gd name="connsiteY4" fmla="*/ 0 h 4467832"/>
              <a:gd name="connsiteX5" fmla="*/ 2544253 w 4641906"/>
              <a:gd name="connsiteY5" fmla="*/ 45502 h 4467832"/>
              <a:gd name="connsiteX6" fmla="*/ 2629310 w 4641906"/>
              <a:gd name="connsiteY6" fmla="*/ 91670 h 4467832"/>
              <a:gd name="connsiteX7" fmla="*/ 2667803 w 4641906"/>
              <a:gd name="connsiteY7" fmla="*/ 119676 h 4467832"/>
              <a:gd name="connsiteX8" fmla="*/ 2667806 w 4641906"/>
              <a:gd name="connsiteY8" fmla="*/ 119678 h 4467832"/>
              <a:gd name="connsiteX9" fmla="*/ 4348461 w 4641906"/>
              <a:gd name="connsiteY9" fmla="*/ 1342445 h 4467832"/>
              <a:gd name="connsiteX10" fmla="*/ 4348463 w 4641906"/>
              <a:gd name="connsiteY10" fmla="*/ 1342446 h 4467832"/>
              <a:gd name="connsiteX11" fmla="*/ 4458911 w 4641906"/>
              <a:gd name="connsiteY11" fmla="*/ 1422804 h 4467832"/>
              <a:gd name="connsiteX12" fmla="*/ 4472313 w 4641906"/>
              <a:gd name="connsiteY12" fmla="*/ 1433862 h 4467832"/>
              <a:gd name="connsiteX13" fmla="*/ 4641906 w 4641906"/>
              <a:gd name="connsiteY13" fmla="*/ 1843293 h 4467832"/>
              <a:gd name="connsiteX14" fmla="*/ 4632102 w 4641906"/>
              <a:gd name="connsiteY14" fmla="*/ 1940549 h 4467832"/>
              <a:gd name="connsiteX15" fmla="*/ 4581797 w 4641906"/>
              <a:gd name="connsiteY15" fmla="*/ 2095585 h 4467832"/>
              <a:gd name="connsiteX16" fmla="*/ 4543018 w 4641906"/>
              <a:gd name="connsiteY16" fmla="*/ 2167031 h 4467832"/>
              <a:gd name="connsiteX17" fmla="*/ 4207589 w 4641906"/>
              <a:gd name="connsiteY17" fmla="*/ 2404088 h 4467832"/>
              <a:gd name="connsiteX18" fmla="*/ 4152154 w 4641906"/>
              <a:gd name="connsiteY18" fmla="*/ 2414694 h 4467832"/>
              <a:gd name="connsiteX19" fmla="*/ 4152153 w 4641906"/>
              <a:gd name="connsiteY19" fmla="*/ 2414696 h 4467832"/>
              <a:gd name="connsiteX20" fmla="*/ 4207590 w 4641906"/>
              <a:gd name="connsiteY20" fmla="*/ 2404089 h 4467832"/>
              <a:gd name="connsiteX21" fmla="*/ 4543019 w 4641906"/>
              <a:gd name="connsiteY21" fmla="*/ 2167032 h 4467832"/>
              <a:gd name="connsiteX22" fmla="*/ 4581799 w 4641906"/>
              <a:gd name="connsiteY22" fmla="*/ 2095586 h 4467832"/>
              <a:gd name="connsiteX23" fmla="*/ 3976039 w 4641906"/>
              <a:gd name="connsiteY23" fmla="*/ 3962518 h 4467832"/>
              <a:gd name="connsiteX24" fmla="*/ 3982348 w 4641906"/>
              <a:gd name="connsiteY24" fmla="*/ 3899929 h 4467832"/>
              <a:gd name="connsiteX25" fmla="*/ 3982341 w 4641906"/>
              <a:gd name="connsiteY25" fmla="*/ 3899857 h 4467832"/>
              <a:gd name="connsiteX26" fmla="*/ 3979556 w 4641906"/>
              <a:gd name="connsiteY26" fmla="*/ 3868288 h 4467832"/>
              <a:gd name="connsiteX27" fmla="*/ 3979211 w 4641906"/>
              <a:gd name="connsiteY27" fmla="*/ 3868806 h 4467832"/>
              <a:gd name="connsiteX28" fmla="*/ 3982341 w 4641906"/>
              <a:gd name="connsiteY28" fmla="*/ 3899857 h 4467832"/>
              <a:gd name="connsiteX29" fmla="*/ 3982348 w 4641906"/>
              <a:gd name="connsiteY29" fmla="*/ 3899929 h 4467832"/>
              <a:gd name="connsiteX30" fmla="*/ 3976039 w 4641906"/>
              <a:gd name="connsiteY30" fmla="*/ 3962518 h 4467832"/>
              <a:gd name="connsiteX31" fmla="*/ 3902962 w 4641906"/>
              <a:gd name="connsiteY31" fmla="*/ 4187736 h 4467832"/>
              <a:gd name="connsiteX32" fmla="*/ 3883460 w 4641906"/>
              <a:gd name="connsiteY32" fmla="*/ 4223667 h 4467832"/>
              <a:gd name="connsiteX33" fmla="*/ 3520018 w 4641906"/>
              <a:gd name="connsiteY33" fmla="*/ 4467189 h 4467832"/>
              <a:gd name="connsiteX34" fmla="*/ 3513640 w 4641906"/>
              <a:gd name="connsiteY34" fmla="*/ 4467832 h 4467832"/>
              <a:gd name="connsiteX35" fmla="*/ 3293008 w 4641906"/>
              <a:gd name="connsiteY35" fmla="*/ 4467832 h 4467832"/>
              <a:gd name="connsiteX36" fmla="*/ 3293007 w 4641906"/>
              <a:gd name="connsiteY36" fmla="*/ 4467832 h 4467832"/>
              <a:gd name="connsiteX37" fmla="*/ 1269308 w 4641906"/>
              <a:gd name="connsiteY37" fmla="*/ 4467832 h 4467832"/>
              <a:gd name="connsiteX38" fmla="*/ 1358331 w 4641906"/>
              <a:gd name="connsiteY38" fmla="*/ 4458858 h 4467832"/>
              <a:gd name="connsiteX39" fmla="*/ 1811618 w 4641906"/>
              <a:gd name="connsiteY39" fmla="*/ 3994095 h 4467832"/>
              <a:gd name="connsiteX40" fmla="*/ 1813845 w 4641906"/>
              <a:gd name="connsiteY40" fmla="*/ 3968853 h 4467832"/>
              <a:gd name="connsiteX41" fmla="*/ 1813844 w 4641906"/>
              <a:gd name="connsiteY41" fmla="*/ 3968853 h 4467832"/>
              <a:gd name="connsiteX42" fmla="*/ 1811617 w 4641906"/>
              <a:gd name="connsiteY42" fmla="*/ 3994095 h 4467832"/>
              <a:gd name="connsiteX43" fmla="*/ 1358331 w 4641906"/>
              <a:gd name="connsiteY43" fmla="*/ 4458858 h 4467832"/>
              <a:gd name="connsiteX44" fmla="*/ 1269307 w 4641906"/>
              <a:gd name="connsiteY44" fmla="*/ 4467832 h 4467832"/>
              <a:gd name="connsiteX45" fmla="*/ 1213967 w 4641906"/>
              <a:gd name="connsiteY45" fmla="*/ 4467832 h 4467832"/>
              <a:gd name="connsiteX46" fmla="*/ 1124943 w 4641906"/>
              <a:gd name="connsiteY46" fmla="*/ 4458858 h 4467832"/>
              <a:gd name="connsiteX47" fmla="*/ 761501 w 4641906"/>
              <a:gd name="connsiteY47" fmla="*/ 4215336 h 4467832"/>
              <a:gd name="connsiteX48" fmla="*/ 717328 w 4641906"/>
              <a:gd name="connsiteY48" fmla="*/ 4133953 h 4467832"/>
              <a:gd name="connsiteX49" fmla="*/ 673395 w 4641906"/>
              <a:gd name="connsiteY49" fmla="*/ 3998552 h 4467832"/>
              <a:gd name="connsiteX50" fmla="*/ 673395 w 4641906"/>
              <a:gd name="connsiteY50" fmla="*/ 3998549 h 4467832"/>
              <a:gd name="connsiteX51" fmla="*/ 49753 w 4641906"/>
              <a:gd name="connsiteY51" fmla="*/ 2076507 h 4467832"/>
              <a:gd name="connsiteX52" fmla="*/ 49752 w 4641906"/>
              <a:gd name="connsiteY52" fmla="*/ 2076504 h 4467832"/>
              <a:gd name="connsiteX53" fmla="*/ 11681 w 4641906"/>
              <a:gd name="connsiteY53" fmla="*/ 1959173 h 4467832"/>
              <a:gd name="connsiteX54" fmla="*/ 0 w 4641906"/>
              <a:gd name="connsiteY54" fmla="*/ 1843292 h 4467832"/>
              <a:gd name="connsiteX55" fmla="*/ 169592 w 4641906"/>
              <a:gd name="connsiteY55" fmla="*/ 1433861 h 4467832"/>
              <a:gd name="connsiteX56" fmla="*/ 214058 w 4641906"/>
              <a:gd name="connsiteY56" fmla="*/ 1397174 h 4467832"/>
              <a:gd name="connsiteX57" fmla="*/ 277048 w 4641906"/>
              <a:gd name="connsiteY57" fmla="*/ 1351345 h 4467832"/>
              <a:gd name="connsiteX58" fmla="*/ 277057 w 4641906"/>
              <a:gd name="connsiteY58" fmla="*/ 1351341 h 4467832"/>
              <a:gd name="connsiteX59" fmla="*/ 1969924 w 4641906"/>
              <a:gd name="connsiteY59" fmla="*/ 119689 h 4467832"/>
              <a:gd name="connsiteX60" fmla="*/ 1969939 w 4641906"/>
              <a:gd name="connsiteY60" fmla="*/ 119676 h 4467832"/>
              <a:gd name="connsiteX61" fmla="*/ 2008431 w 4641906"/>
              <a:gd name="connsiteY61" fmla="*/ 91670 h 4467832"/>
              <a:gd name="connsiteX62" fmla="*/ 2093488 w 4641906"/>
              <a:gd name="connsiteY62" fmla="*/ 45502 h 4467832"/>
              <a:gd name="connsiteX63" fmla="*/ 2318871 w 4641906"/>
              <a:gd name="connsiteY63" fmla="*/ 0 h 4467832"/>
              <a:gd name="connsiteX0" fmla="*/ 2799006 w 4641906"/>
              <a:gd name="connsiteY0" fmla="*/ 902763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318871 w 4641906"/>
              <a:gd name="connsiteY3" fmla="*/ 0 h 4467832"/>
              <a:gd name="connsiteX4" fmla="*/ 2544253 w 4641906"/>
              <a:gd name="connsiteY4" fmla="*/ 45502 h 4467832"/>
              <a:gd name="connsiteX5" fmla="*/ 2629310 w 4641906"/>
              <a:gd name="connsiteY5" fmla="*/ 91670 h 4467832"/>
              <a:gd name="connsiteX6" fmla="*/ 2667803 w 4641906"/>
              <a:gd name="connsiteY6" fmla="*/ 119676 h 4467832"/>
              <a:gd name="connsiteX7" fmla="*/ 2667806 w 4641906"/>
              <a:gd name="connsiteY7" fmla="*/ 119678 h 4467832"/>
              <a:gd name="connsiteX8" fmla="*/ 4348461 w 4641906"/>
              <a:gd name="connsiteY8" fmla="*/ 1342445 h 4467832"/>
              <a:gd name="connsiteX9" fmla="*/ 4348463 w 4641906"/>
              <a:gd name="connsiteY9" fmla="*/ 1342446 h 4467832"/>
              <a:gd name="connsiteX10" fmla="*/ 4458911 w 4641906"/>
              <a:gd name="connsiteY10" fmla="*/ 1422804 h 4467832"/>
              <a:gd name="connsiteX11" fmla="*/ 4472313 w 4641906"/>
              <a:gd name="connsiteY11" fmla="*/ 1433862 h 4467832"/>
              <a:gd name="connsiteX12" fmla="*/ 4641906 w 4641906"/>
              <a:gd name="connsiteY12" fmla="*/ 1843293 h 4467832"/>
              <a:gd name="connsiteX13" fmla="*/ 4632102 w 4641906"/>
              <a:gd name="connsiteY13" fmla="*/ 1940549 h 4467832"/>
              <a:gd name="connsiteX14" fmla="*/ 4581797 w 4641906"/>
              <a:gd name="connsiteY14" fmla="*/ 2095585 h 4467832"/>
              <a:gd name="connsiteX15" fmla="*/ 4543018 w 4641906"/>
              <a:gd name="connsiteY15" fmla="*/ 2167031 h 4467832"/>
              <a:gd name="connsiteX16" fmla="*/ 4207589 w 4641906"/>
              <a:gd name="connsiteY16" fmla="*/ 2404088 h 4467832"/>
              <a:gd name="connsiteX17" fmla="*/ 4152154 w 4641906"/>
              <a:gd name="connsiteY17" fmla="*/ 2414694 h 4467832"/>
              <a:gd name="connsiteX18" fmla="*/ 4152153 w 4641906"/>
              <a:gd name="connsiteY18" fmla="*/ 2414696 h 4467832"/>
              <a:gd name="connsiteX19" fmla="*/ 4207590 w 4641906"/>
              <a:gd name="connsiteY19" fmla="*/ 2404089 h 4467832"/>
              <a:gd name="connsiteX20" fmla="*/ 4543019 w 4641906"/>
              <a:gd name="connsiteY20" fmla="*/ 2167032 h 4467832"/>
              <a:gd name="connsiteX21" fmla="*/ 4581799 w 4641906"/>
              <a:gd name="connsiteY21" fmla="*/ 2095586 h 4467832"/>
              <a:gd name="connsiteX22" fmla="*/ 3976039 w 4641906"/>
              <a:gd name="connsiteY22" fmla="*/ 3962518 h 4467832"/>
              <a:gd name="connsiteX23" fmla="*/ 3982348 w 4641906"/>
              <a:gd name="connsiteY23" fmla="*/ 3899929 h 4467832"/>
              <a:gd name="connsiteX24" fmla="*/ 3982341 w 4641906"/>
              <a:gd name="connsiteY24" fmla="*/ 3899857 h 4467832"/>
              <a:gd name="connsiteX25" fmla="*/ 3979556 w 4641906"/>
              <a:gd name="connsiteY25" fmla="*/ 3868288 h 4467832"/>
              <a:gd name="connsiteX26" fmla="*/ 3979211 w 4641906"/>
              <a:gd name="connsiteY26" fmla="*/ 3868806 h 4467832"/>
              <a:gd name="connsiteX27" fmla="*/ 3982341 w 4641906"/>
              <a:gd name="connsiteY27" fmla="*/ 3899857 h 4467832"/>
              <a:gd name="connsiteX28" fmla="*/ 3982348 w 4641906"/>
              <a:gd name="connsiteY28" fmla="*/ 3899929 h 4467832"/>
              <a:gd name="connsiteX29" fmla="*/ 3976039 w 4641906"/>
              <a:gd name="connsiteY29" fmla="*/ 3962518 h 4467832"/>
              <a:gd name="connsiteX30" fmla="*/ 3902962 w 4641906"/>
              <a:gd name="connsiteY30" fmla="*/ 4187736 h 4467832"/>
              <a:gd name="connsiteX31" fmla="*/ 3883460 w 4641906"/>
              <a:gd name="connsiteY31" fmla="*/ 4223667 h 4467832"/>
              <a:gd name="connsiteX32" fmla="*/ 3520018 w 4641906"/>
              <a:gd name="connsiteY32" fmla="*/ 4467189 h 4467832"/>
              <a:gd name="connsiteX33" fmla="*/ 3513640 w 4641906"/>
              <a:gd name="connsiteY33" fmla="*/ 4467832 h 4467832"/>
              <a:gd name="connsiteX34" fmla="*/ 3293008 w 4641906"/>
              <a:gd name="connsiteY34" fmla="*/ 4467832 h 4467832"/>
              <a:gd name="connsiteX35" fmla="*/ 3293007 w 4641906"/>
              <a:gd name="connsiteY35" fmla="*/ 4467832 h 4467832"/>
              <a:gd name="connsiteX36" fmla="*/ 1269308 w 4641906"/>
              <a:gd name="connsiteY36" fmla="*/ 4467832 h 4467832"/>
              <a:gd name="connsiteX37" fmla="*/ 1358331 w 4641906"/>
              <a:gd name="connsiteY37" fmla="*/ 4458858 h 4467832"/>
              <a:gd name="connsiteX38" fmla="*/ 1811618 w 4641906"/>
              <a:gd name="connsiteY38" fmla="*/ 3994095 h 4467832"/>
              <a:gd name="connsiteX39" fmla="*/ 1813845 w 4641906"/>
              <a:gd name="connsiteY39" fmla="*/ 3968853 h 4467832"/>
              <a:gd name="connsiteX40" fmla="*/ 1813844 w 4641906"/>
              <a:gd name="connsiteY40" fmla="*/ 3968853 h 4467832"/>
              <a:gd name="connsiteX41" fmla="*/ 1811617 w 4641906"/>
              <a:gd name="connsiteY41" fmla="*/ 3994095 h 4467832"/>
              <a:gd name="connsiteX42" fmla="*/ 1358331 w 4641906"/>
              <a:gd name="connsiteY42" fmla="*/ 4458858 h 4467832"/>
              <a:gd name="connsiteX43" fmla="*/ 1269307 w 4641906"/>
              <a:gd name="connsiteY43" fmla="*/ 4467832 h 4467832"/>
              <a:gd name="connsiteX44" fmla="*/ 1213967 w 4641906"/>
              <a:gd name="connsiteY44" fmla="*/ 4467832 h 4467832"/>
              <a:gd name="connsiteX45" fmla="*/ 1124943 w 4641906"/>
              <a:gd name="connsiteY45" fmla="*/ 4458858 h 4467832"/>
              <a:gd name="connsiteX46" fmla="*/ 761501 w 4641906"/>
              <a:gd name="connsiteY46" fmla="*/ 4215336 h 4467832"/>
              <a:gd name="connsiteX47" fmla="*/ 717328 w 4641906"/>
              <a:gd name="connsiteY47" fmla="*/ 4133953 h 4467832"/>
              <a:gd name="connsiteX48" fmla="*/ 673395 w 4641906"/>
              <a:gd name="connsiteY48" fmla="*/ 3998552 h 4467832"/>
              <a:gd name="connsiteX49" fmla="*/ 673395 w 4641906"/>
              <a:gd name="connsiteY49" fmla="*/ 3998549 h 4467832"/>
              <a:gd name="connsiteX50" fmla="*/ 49753 w 4641906"/>
              <a:gd name="connsiteY50" fmla="*/ 2076507 h 4467832"/>
              <a:gd name="connsiteX51" fmla="*/ 49752 w 4641906"/>
              <a:gd name="connsiteY51" fmla="*/ 2076504 h 4467832"/>
              <a:gd name="connsiteX52" fmla="*/ 11681 w 4641906"/>
              <a:gd name="connsiteY52" fmla="*/ 1959173 h 4467832"/>
              <a:gd name="connsiteX53" fmla="*/ 0 w 4641906"/>
              <a:gd name="connsiteY53" fmla="*/ 1843292 h 4467832"/>
              <a:gd name="connsiteX54" fmla="*/ 169592 w 4641906"/>
              <a:gd name="connsiteY54" fmla="*/ 1433861 h 4467832"/>
              <a:gd name="connsiteX55" fmla="*/ 214058 w 4641906"/>
              <a:gd name="connsiteY55" fmla="*/ 1397174 h 4467832"/>
              <a:gd name="connsiteX56" fmla="*/ 277048 w 4641906"/>
              <a:gd name="connsiteY56" fmla="*/ 1351345 h 4467832"/>
              <a:gd name="connsiteX57" fmla="*/ 277057 w 4641906"/>
              <a:gd name="connsiteY57" fmla="*/ 1351341 h 4467832"/>
              <a:gd name="connsiteX58" fmla="*/ 1969924 w 4641906"/>
              <a:gd name="connsiteY58" fmla="*/ 119689 h 4467832"/>
              <a:gd name="connsiteX59" fmla="*/ 1969939 w 4641906"/>
              <a:gd name="connsiteY59" fmla="*/ 119676 h 4467832"/>
              <a:gd name="connsiteX60" fmla="*/ 2008431 w 4641906"/>
              <a:gd name="connsiteY60" fmla="*/ 91670 h 4467832"/>
              <a:gd name="connsiteX61" fmla="*/ 2093488 w 4641906"/>
              <a:gd name="connsiteY61" fmla="*/ 45502 h 4467832"/>
              <a:gd name="connsiteX62" fmla="*/ 2318871 w 4641906"/>
              <a:gd name="connsiteY62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152154 w 4641906"/>
              <a:gd name="connsiteY14" fmla="*/ 2414694 h 4467832"/>
              <a:gd name="connsiteX15" fmla="*/ 4152153 w 4641906"/>
              <a:gd name="connsiteY15" fmla="*/ 2414696 h 4467832"/>
              <a:gd name="connsiteX16" fmla="*/ 4207590 w 4641906"/>
              <a:gd name="connsiteY16" fmla="*/ 2404089 h 4467832"/>
              <a:gd name="connsiteX17" fmla="*/ 4543019 w 4641906"/>
              <a:gd name="connsiteY17" fmla="*/ 2167032 h 4467832"/>
              <a:gd name="connsiteX18" fmla="*/ 4581799 w 4641906"/>
              <a:gd name="connsiteY18" fmla="*/ 2095586 h 4467832"/>
              <a:gd name="connsiteX19" fmla="*/ 3976039 w 4641906"/>
              <a:gd name="connsiteY19" fmla="*/ 3962518 h 4467832"/>
              <a:gd name="connsiteX20" fmla="*/ 3982348 w 4641906"/>
              <a:gd name="connsiteY20" fmla="*/ 3899929 h 4467832"/>
              <a:gd name="connsiteX21" fmla="*/ 3982341 w 4641906"/>
              <a:gd name="connsiteY21" fmla="*/ 3899857 h 4467832"/>
              <a:gd name="connsiteX22" fmla="*/ 3979556 w 4641906"/>
              <a:gd name="connsiteY22" fmla="*/ 3868288 h 4467832"/>
              <a:gd name="connsiteX23" fmla="*/ 3979211 w 4641906"/>
              <a:gd name="connsiteY23" fmla="*/ 3868806 h 4467832"/>
              <a:gd name="connsiteX24" fmla="*/ 3982341 w 4641906"/>
              <a:gd name="connsiteY24" fmla="*/ 3899857 h 4467832"/>
              <a:gd name="connsiteX25" fmla="*/ 3982348 w 4641906"/>
              <a:gd name="connsiteY25" fmla="*/ 3899929 h 4467832"/>
              <a:gd name="connsiteX26" fmla="*/ 3976039 w 4641906"/>
              <a:gd name="connsiteY26" fmla="*/ 3962518 h 4467832"/>
              <a:gd name="connsiteX27" fmla="*/ 3902962 w 4641906"/>
              <a:gd name="connsiteY27" fmla="*/ 4187736 h 4467832"/>
              <a:gd name="connsiteX28" fmla="*/ 3883460 w 4641906"/>
              <a:gd name="connsiteY28" fmla="*/ 4223667 h 4467832"/>
              <a:gd name="connsiteX29" fmla="*/ 3520018 w 4641906"/>
              <a:gd name="connsiteY29" fmla="*/ 4467189 h 4467832"/>
              <a:gd name="connsiteX30" fmla="*/ 3513640 w 4641906"/>
              <a:gd name="connsiteY30" fmla="*/ 4467832 h 4467832"/>
              <a:gd name="connsiteX31" fmla="*/ 3293008 w 4641906"/>
              <a:gd name="connsiteY31" fmla="*/ 4467832 h 4467832"/>
              <a:gd name="connsiteX32" fmla="*/ 3293007 w 4641906"/>
              <a:gd name="connsiteY32" fmla="*/ 4467832 h 4467832"/>
              <a:gd name="connsiteX33" fmla="*/ 1269308 w 4641906"/>
              <a:gd name="connsiteY33" fmla="*/ 4467832 h 4467832"/>
              <a:gd name="connsiteX34" fmla="*/ 1358331 w 4641906"/>
              <a:gd name="connsiteY34" fmla="*/ 4458858 h 4467832"/>
              <a:gd name="connsiteX35" fmla="*/ 1811618 w 4641906"/>
              <a:gd name="connsiteY35" fmla="*/ 3994095 h 4467832"/>
              <a:gd name="connsiteX36" fmla="*/ 1813845 w 4641906"/>
              <a:gd name="connsiteY36" fmla="*/ 3968853 h 4467832"/>
              <a:gd name="connsiteX37" fmla="*/ 1813844 w 4641906"/>
              <a:gd name="connsiteY37" fmla="*/ 3968853 h 4467832"/>
              <a:gd name="connsiteX38" fmla="*/ 1811617 w 4641906"/>
              <a:gd name="connsiteY38" fmla="*/ 3994095 h 4467832"/>
              <a:gd name="connsiteX39" fmla="*/ 1358331 w 4641906"/>
              <a:gd name="connsiteY39" fmla="*/ 4458858 h 4467832"/>
              <a:gd name="connsiteX40" fmla="*/ 1269307 w 4641906"/>
              <a:gd name="connsiteY40" fmla="*/ 4467832 h 4467832"/>
              <a:gd name="connsiteX41" fmla="*/ 1213967 w 4641906"/>
              <a:gd name="connsiteY41" fmla="*/ 4467832 h 4467832"/>
              <a:gd name="connsiteX42" fmla="*/ 1124943 w 4641906"/>
              <a:gd name="connsiteY42" fmla="*/ 4458858 h 4467832"/>
              <a:gd name="connsiteX43" fmla="*/ 761501 w 4641906"/>
              <a:gd name="connsiteY43" fmla="*/ 4215336 h 4467832"/>
              <a:gd name="connsiteX44" fmla="*/ 717328 w 4641906"/>
              <a:gd name="connsiteY44" fmla="*/ 4133953 h 4467832"/>
              <a:gd name="connsiteX45" fmla="*/ 673395 w 4641906"/>
              <a:gd name="connsiteY45" fmla="*/ 3998552 h 4467832"/>
              <a:gd name="connsiteX46" fmla="*/ 673395 w 4641906"/>
              <a:gd name="connsiteY46" fmla="*/ 3998549 h 4467832"/>
              <a:gd name="connsiteX47" fmla="*/ 49753 w 4641906"/>
              <a:gd name="connsiteY47" fmla="*/ 2076507 h 4467832"/>
              <a:gd name="connsiteX48" fmla="*/ 49752 w 4641906"/>
              <a:gd name="connsiteY48" fmla="*/ 2076504 h 4467832"/>
              <a:gd name="connsiteX49" fmla="*/ 11681 w 4641906"/>
              <a:gd name="connsiteY49" fmla="*/ 1959173 h 4467832"/>
              <a:gd name="connsiteX50" fmla="*/ 0 w 4641906"/>
              <a:gd name="connsiteY50" fmla="*/ 1843292 h 4467832"/>
              <a:gd name="connsiteX51" fmla="*/ 169592 w 4641906"/>
              <a:gd name="connsiteY51" fmla="*/ 1433861 h 4467832"/>
              <a:gd name="connsiteX52" fmla="*/ 214058 w 4641906"/>
              <a:gd name="connsiteY52" fmla="*/ 1397174 h 4467832"/>
              <a:gd name="connsiteX53" fmla="*/ 277048 w 4641906"/>
              <a:gd name="connsiteY53" fmla="*/ 1351345 h 4467832"/>
              <a:gd name="connsiteX54" fmla="*/ 277057 w 4641906"/>
              <a:gd name="connsiteY54" fmla="*/ 1351341 h 4467832"/>
              <a:gd name="connsiteX55" fmla="*/ 1969924 w 4641906"/>
              <a:gd name="connsiteY55" fmla="*/ 119689 h 4467832"/>
              <a:gd name="connsiteX56" fmla="*/ 1969939 w 4641906"/>
              <a:gd name="connsiteY56" fmla="*/ 119676 h 4467832"/>
              <a:gd name="connsiteX57" fmla="*/ 2008431 w 4641906"/>
              <a:gd name="connsiteY57" fmla="*/ 91670 h 4467832"/>
              <a:gd name="connsiteX58" fmla="*/ 2093488 w 4641906"/>
              <a:gd name="connsiteY58" fmla="*/ 45502 h 4467832"/>
              <a:gd name="connsiteX59" fmla="*/ 2318871 w 4641906"/>
              <a:gd name="connsiteY59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152154 w 4641906"/>
              <a:gd name="connsiteY14" fmla="*/ 2414694 h 4467832"/>
              <a:gd name="connsiteX15" fmla="*/ 4207590 w 4641906"/>
              <a:gd name="connsiteY15" fmla="*/ 2404089 h 4467832"/>
              <a:gd name="connsiteX16" fmla="*/ 4543019 w 4641906"/>
              <a:gd name="connsiteY16" fmla="*/ 2167032 h 4467832"/>
              <a:gd name="connsiteX17" fmla="*/ 4581799 w 4641906"/>
              <a:gd name="connsiteY17" fmla="*/ 2095586 h 4467832"/>
              <a:gd name="connsiteX18" fmla="*/ 3976039 w 4641906"/>
              <a:gd name="connsiteY18" fmla="*/ 3962518 h 4467832"/>
              <a:gd name="connsiteX19" fmla="*/ 3982348 w 4641906"/>
              <a:gd name="connsiteY19" fmla="*/ 3899929 h 4467832"/>
              <a:gd name="connsiteX20" fmla="*/ 3982341 w 4641906"/>
              <a:gd name="connsiteY20" fmla="*/ 3899857 h 4467832"/>
              <a:gd name="connsiteX21" fmla="*/ 3979556 w 4641906"/>
              <a:gd name="connsiteY21" fmla="*/ 3868288 h 4467832"/>
              <a:gd name="connsiteX22" fmla="*/ 3979211 w 4641906"/>
              <a:gd name="connsiteY22" fmla="*/ 3868806 h 4467832"/>
              <a:gd name="connsiteX23" fmla="*/ 3982341 w 4641906"/>
              <a:gd name="connsiteY23" fmla="*/ 3899857 h 4467832"/>
              <a:gd name="connsiteX24" fmla="*/ 3982348 w 4641906"/>
              <a:gd name="connsiteY24" fmla="*/ 3899929 h 4467832"/>
              <a:gd name="connsiteX25" fmla="*/ 3976039 w 4641906"/>
              <a:gd name="connsiteY25" fmla="*/ 3962518 h 4467832"/>
              <a:gd name="connsiteX26" fmla="*/ 3902962 w 4641906"/>
              <a:gd name="connsiteY26" fmla="*/ 4187736 h 4467832"/>
              <a:gd name="connsiteX27" fmla="*/ 3883460 w 4641906"/>
              <a:gd name="connsiteY27" fmla="*/ 4223667 h 4467832"/>
              <a:gd name="connsiteX28" fmla="*/ 3520018 w 4641906"/>
              <a:gd name="connsiteY28" fmla="*/ 4467189 h 4467832"/>
              <a:gd name="connsiteX29" fmla="*/ 3513640 w 4641906"/>
              <a:gd name="connsiteY29" fmla="*/ 4467832 h 4467832"/>
              <a:gd name="connsiteX30" fmla="*/ 3293008 w 4641906"/>
              <a:gd name="connsiteY30" fmla="*/ 4467832 h 4467832"/>
              <a:gd name="connsiteX31" fmla="*/ 3293007 w 4641906"/>
              <a:gd name="connsiteY31" fmla="*/ 4467832 h 4467832"/>
              <a:gd name="connsiteX32" fmla="*/ 1269308 w 4641906"/>
              <a:gd name="connsiteY32" fmla="*/ 4467832 h 4467832"/>
              <a:gd name="connsiteX33" fmla="*/ 1358331 w 4641906"/>
              <a:gd name="connsiteY33" fmla="*/ 4458858 h 4467832"/>
              <a:gd name="connsiteX34" fmla="*/ 1811618 w 4641906"/>
              <a:gd name="connsiteY34" fmla="*/ 3994095 h 4467832"/>
              <a:gd name="connsiteX35" fmla="*/ 1813845 w 4641906"/>
              <a:gd name="connsiteY35" fmla="*/ 3968853 h 4467832"/>
              <a:gd name="connsiteX36" fmla="*/ 1813844 w 4641906"/>
              <a:gd name="connsiteY36" fmla="*/ 3968853 h 4467832"/>
              <a:gd name="connsiteX37" fmla="*/ 1811617 w 4641906"/>
              <a:gd name="connsiteY37" fmla="*/ 3994095 h 4467832"/>
              <a:gd name="connsiteX38" fmla="*/ 1358331 w 4641906"/>
              <a:gd name="connsiteY38" fmla="*/ 4458858 h 4467832"/>
              <a:gd name="connsiteX39" fmla="*/ 1269307 w 4641906"/>
              <a:gd name="connsiteY39" fmla="*/ 4467832 h 4467832"/>
              <a:gd name="connsiteX40" fmla="*/ 1213967 w 4641906"/>
              <a:gd name="connsiteY40" fmla="*/ 4467832 h 4467832"/>
              <a:gd name="connsiteX41" fmla="*/ 1124943 w 4641906"/>
              <a:gd name="connsiteY41" fmla="*/ 4458858 h 4467832"/>
              <a:gd name="connsiteX42" fmla="*/ 761501 w 4641906"/>
              <a:gd name="connsiteY42" fmla="*/ 4215336 h 4467832"/>
              <a:gd name="connsiteX43" fmla="*/ 717328 w 4641906"/>
              <a:gd name="connsiteY43" fmla="*/ 4133953 h 4467832"/>
              <a:gd name="connsiteX44" fmla="*/ 673395 w 4641906"/>
              <a:gd name="connsiteY44" fmla="*/ 3998552 h 4467832"/>
              <a:gd name="connsiteX45" fmla="*/ 673395 w 4641906"/>
              <a:gd name="connsiteY45" fmla="*/ 3998549 h 4467832"/>
              <a:gd name="connsiteX46" fmla="*/ 49753 w 4641906"/>
              <a:gd name="connsiteY46" fmla="*/ 2076507 h 4467832"/>
              <a:gd name="connsiteX47" fmla="*/ 49752 w 4641906"/>
              <a:gd name="connsiteY47" fmla="*/ 2076504 h 4467832"/>
              <a:gd name="connsiteX48" fmla="*/ 11681 w 4641906"/>
              <a:gd name="connsiteY48" fmla="*/ 1959173 h 4467832"/>
              <a:gd name="connsiteX49" fmla="*/ 0 w 4641906"/>
              <a:gd name="connsiteY49" fmla="*/ 1843292 h 4467832"/>
              <a:gd name="connsiteX50" fmla="*/ 169592 w 4641906"/>
              <a:gd name="connsiteY50" fmla="*/ 1433861 h 4467832"/>
              <a:gd name="connsiteX51" fmla="*/ 214058 w 4641906"/>
              <a:gd name="connsiteY51" fmla="*/ 1397174 h 4467832"/>
              <a:gd name="connsiteX52" fmla="*/ 277048 w 4641906"/>
              <a:gd name="connsiteY52" fmla="*/ 1351345 h 4467832"/>
              <a:gd name="connsiteX53" fmla="*/ 277057 w 4641906"/>
              <a:gd name="connsiteY53" fmla="*/ 1351341 h 4467832"/>
              <a:gd name="connsiteX54" fmla="*/ 1969924 w 4641906"/>
              <a:gd name="connsiteY54" fmla="*/ 119689 h 4467832"/>
              <a:gd name="connsiteX55" fmla="*/ 1969939 w 4641906"/>
              <a:gd name="connsiteY55" fmla="*/ 119676 h 4467832"/>
              <a:gd name="connsiteX56" fmla="*/ 2008431 w 4641906"/>
              <a:gd name="connsiteY56" fmla="*/ 91670 h 4467832"/>
              <a:gd name="connsiteX57" fmla="*/ 2093488 w 4641906"/>
              <a:gd name="connsiteY57" fmla="*/ 45502 h 4467832"/>
              <a:gd name="connsiteX58" fmla="*/ 2318871 w 4641906"/>
              <a:gd name="connsiteY58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152154 w 4641906"/>
              <a:gd name="connsiteY14" fmla="*/ 2414694 h 4467832"/>
              <a:gd name="connsiteX15" fmla="*/ 4543019 w 4641906"/>
              <a:gd name="connsiteY15" fmla="*/ 2167032 h 4467832"/>
              <a:gd name="connsiteX16" fmla="*/ 4581799 w 4641906"/>
              <a:gd name="connsiteY16" fmla="*/ 2095586 h 4467832"/>
              <a:gd name="connsiteX17" fmla="*/ 3976039 w 4641906"/>
              <a:gd name="connsiteY17" fmla="*/ 3962518 h 4467832"/>
              <a:gd name="connsiteX18" fmla="*/ 3982348 w 4641906"/>
              <a:gd name="connsiteY18" fmla="*/ 3899929 h 4467832"/>
              <a:gd name="connsiteX19" fmla="*/ 3982341 w 4641906"/>
              <a:gd name="connsiteY19" fmla="*/ 3899857 h 4467832"/>
              <a:gd name="connsiteX20" fmla="*/ 3979556 w 4641906"/>
              <a:gd name="connsiteY20" fmla="*/ 3868288 h 4467832"/>
              <a:gd name="connsiteX21" fmla="*/ 3979211 w 4641906"/>
              <a:gd name="connsiteY21" fmla="*/ 3868806 h 4467832"/>
              <a:gd name="connsiteX22" fmla="*/ 3982341 w 4641906"/>
              <a:gd name="connsiteY22" fmla="*/ 3899857 h 4467832"/>
              <a:gd name="connsiteX23" fmla="*/ 3982348 w 4641906"/>
              <a:gd name="connsiteY23" fmla="*/ 3899929 h 4467832"/>
              <a:gd name="connsiteX24" fmla="*/ 3976039 w 4641906"/>
              <a:gd name="connsiteY24" fmla="*/ 3962518 h 4467832"/>
              <a:gd name="connsiteX25" fmla="*/ 3902962 w 4641906"/>
              <a:gd name="connsiteY25" fmla="*/ 4187736 h 4467832"/>
              <a:gd name="connsiteX26" fmla="*/ 3883460 w 4641906"/>
              <a:gd name="connsiteY26" fmla="*/ 4223667 h 4467832"/>
              <a:gd name="connsiteX27" fmla="*/ 3520018 w 4641906"/>
              <a:gd name="connsiteY27" fmla="*/ 4467189 h 4467832"/>
              <a:gd name="connsiteX28" fmla="*/ 3513640 w 4641906"/>
              <a:gd name="connsiteY28" fmla="*/ 4467832 h 4467832"/>
              <a:gd name="connsiteX29" fmla="*/ 3293008 w 4641906"/>
              <a:gd name="connsiteY29" fmla="*/ 4467832 h 4467832"/>
              <a:gd name="connsiteX30" fmla="*/ 3293007 w 4641906"/>
              <a:gd name="connsiteY30" fmla="*/ 4467832 h 4467832"/>
              <a:gd name="connsiteX31" fmla="*/ 1269308 w 4641906"/>
              <a:gd name="connsiteY31" fmla="*/ 4467832 h 4467832"/>
              <a:gd name="connsiteX32" fmla="*/ 1358331 w 4641906"/>
              <a:gd name="connsiteY32" fmla="*/ 4458858 h 4467832"/>
              <a:gd name="connsiteX33" fmla="*/ 1811618 w 4641906"/>
              <a:gd name="connsiteY33" fmla="*/ 3994095 h 4467832"/>
              <a:gd name="connsiteX34" fmla="*/ 1813845 w 4641906"/>
              <a:gd name="connsiteY34" fmla="*/ 3968853 h 4467832"/>
              <a:gd name="connsiteX35" fmla="*/ 1813844 w 4641906"/>
              <a:gd name="connsiteY35" fmla="*/ 3968853 h 4467832"/>
              <a:gd name="connsiteX36" fmla="*/ 1811617 w 4641906"/>
              <a:gd name="connsiteY36" fmla="*/ 3994095 h 4467832"/>
              <a:gd name="connsiteX37" fmla="*/ 1358331 w 4641906"/>
              <a:gd name="connsiteY37" fmla="*/ 4458858 h 4467832"/>
              <a:gd name="connsiteX38" fmla="*/ 1269307 w 4641906"/>
              <a:gd name="connsiteY38" fmla="*/ 4467832 h 4467832"/>
              <a:gd name="connsiteX39" fmla="*/ 1213967 w 4641906"/>
              <a:gd name="connsiteY39" fmla="*/ 4467832 h 4467832"/>
              <a:gd name="connsiteX40" fmla="*/ 1124943 w 4641906"/>
              <a:gd name="connsiteY40" fmla="*/ 4458858 h 4467832"/>
              <a:gd name="connsiteX41" fmla="*/ 761501 w 4641906"/>
              <a:gd name="connsiteY41" fmla="*/ 4215336 h 4467832"/>
              <a:gd name="connsiteX42" fmla="*/ 717328 w 4641906"/>
              <a:gd name="connsiteY42" fmla="*/ 4133953 h 4467832"/>
              <a:gd name="connsiteX43" fmla="*/ 673395 w 4641906"/>
              <a:gd name="connsiteY43" fmla="*/ 3998552 h 4467832"/>
              <a:gd name="connsiteX44" fmla="*/ 673395 w 4641906"/>
              <a:gd name="connsiteY44" fmla="*/ 3998549 h 4467832"/>
              <a:gd name="connsiteX45" fmla="*/ 49753 w 4641906"/>
              <a:gd name="connsiteY45" fmla="*/ 2076507 h 4467832"/>
              <a:gd name="connsiteX46" fmla="*/ 49752 w 4641906"/>
              <a:gd name="connsiteY46" fmla="*/ 2076504 h 4467832"/>
              <a:gd name="connsiteX47" fmla="*/ 11681 w 4641906"/>
              <a:gd name="connsiteY47" fmla="*/ 1959173 h 4467832"/>
              <a:gd name="connsiteX48" fmla="*/ 0 w 4641906"/>
              <a:gd name="connsiteY48" fmla="*/ 1843292 h 4467832"/>
              <a:gd name="connsiteX49" fmla="*/ 169592 w 4641906"/>
              <a:gd name="connsiteY49" fmla="*/ 1433861 h 4467832"/>
              <a:gd name="connsiteX50" fmla="*/ 214058 w 4641906"/>
              <a:gd name="connsiteY50" fmla="*/ 1397174 h 4467832"/>
              <a:gd name="connsiteX51" fmla="*/ 277048 w 4641906"/>
              <a:gd name="connsiteY51" fmla="*/ 1351345 h 4467832"/>
              <a:gd name="connsiteX52" fmla="*/ 277057 w 4641906"/>
              <a:gd name="connsiteY52" fmla="*/ 1351341 h 4467832"/>
              <a:gd name="connsiteX53" fmla="*/ 1969924 w 4641906"/>
              <a:gd name="connsiteY53" fmla="*/ 119689 h 4467832"/>
              <a:gd name="connsiteX54" fmla="*/ 1969939 w 4641906"/>
              <a:gd name="connsiteY54" fmla="*/ 119676 h 4467832"/>
              <a:gd name="connsiteX55" fmla="*/ 2008431 w 4641906"/>
              <a:gd name="connsiteY55" fmla="*/ 91670 h 4467832"/>
              <a:gd name="connsiteX56" fmla="*/ 2093488 w 4641906"/>
              <a:gd name="connsiteY56" fmla="*/ 45502 h 4467832"/>
              <a:gd name="connsiteX57" fmla="*/ 2318871 w 4641906"/>
              <a:gd name="connsiteY57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543019 w 4641906"/>
              <a:gd name="connsiteY14" fmla="*/ 2167032 h 4467832"/>
              <a:gd name="connsiteX15" fmla="*/ 4581799 w 4641906"/>
              <a:gd name="connsiteY15" fmla="*/ 2095586 h 4467832"/>
              <a:gd name="connsiteX16" fmla="*/ 3976039 w 4641906"/>
              <a:gd name="connsiteY16" fmla="*/ 3962518 h 4467832"/>
              <a:gd name="connsiteX17" fmla="*/ 3982348 w 4641906"/>
              <a:gd name="connsiteY17" fmla="*/ 3899929 h 4467832"/>
              <a:gd name="connsiteX18" fmla="*/ 3982341 w 4641906"/>
              <a:gd name="connsiteY18" fmla="*/ 3899857 h 4467832"/>
              <a:gd name="connsiteX19" fmla="*/ 3979556 w 4641906"/>
              <a:gd name="connsiteY19" fmla="*/ 3868288 h 4467832"/>
              <a:gd name="connsiteX20" fmla="*/ 3979211 w 4641906"/>
              <a:gd name="connsiteY20" fmla="*/ 3868806 h 4467832"/>
              <a:gd name="connsiteX21" fmla="*/ 3982341 w 4641906"/>
              <a:gd name="connsiteY21" fmla="*/ 3899857 h 4467832"/>
              <a:gd name="connsiteX22" fmla="*/ 3982348 w 4641906"/>
              <a:gd name="connsiteY22" fmla="*/ 3899929 h 4467832"/>
              <a:gd name="connsiteX23" fmla="*/ 3976039 w 4641906"/>
              <a:gd name="connsiteY23" fmla="*/ 3962518 h 4467832"/>
              <a:gd name="connsiteX24" fmla="*/ 3902962 w 4641906"/>
              <a:gd name="connsiteY24" fmla="*/ 4187736 h 4467832"/>
              <a:gd name="connsiteX25" fmla="*/ 3883460 w 4641906"/>
              <a:gd name="connsiteY25" fmla="*/ 4223667 h 4467832"/>
              <a:gd name="connsiteX26" fmla="*/ 3520018 w 4641906"/>
              <a:gd name="connsiteY26" fmla="*/ 4467189 h 4467832"/>
              <a:gd name="connsiteX27" fmla="*/ 3513640 w 4641906"/>
              <a:gd name="connsiteY27" fmla="*/ 4467832 h 4467832"/>
              <a:gd name="connsiteX28" fmla="*/ 3293008 w 4641906"/>
              <a:gd name="connsiteY28" fmla="*/ 4467832 h 4467832"/>
              <a:gd name="connsiteX29" fmla="*/ 3293007 w 4641906"/>
              <a:gd name="connsiteY29" fmla="*/ 4467832 h 4467832"/>
              <a:gd name="connsiteX30" fmla="*/ 1269308 w 4641906"/>
              <a:gd name="connsiteY30" fmla="*/ 4467832 h 4467832"/>
              <a:gd name="connsiteX31" fmla="*/ 1358331 w 4641906"/>
              <a:gd name="connsiteY31" fmla="*/ 4458858 h 4467832"/>
              <a:gd name="connsiteX32" fmla="*/ 1811618 w 4641906"/>
              <a:gd name="connsiteY32" fmla="*/ 3994095 h 4467832"/>
              <a:gd name="connsiteX33" fmla="*/ 1813845 w 4641906"/>
              <a:gd name="connsiteY33" fmla="*/ 3968853 h 4467832"/>
              <a:gd name="connsiteX34" fmla="*/ 1813844 w 4641906"/>
              <a:gd name="connsiteY34" fmla="*/ 3968853 h 4467832"/>
              <a:gd name="connsiteX35" fmla="*/ 1811617 w 4641906"/>
              <a:gd name="connsiteY35" fmla="*/ 3994095 h 4467832"/>
              <a:gd name="connsiteX36" fmla="*/ 1358331 w 4641906"/>
              <a:gd name="connsiteY36" fmla="*/ 4458858 h 4467832"/>
              <a:gd name="connsiteX37" fmla="*/ 1269307 w 4641906"/>
              <a:gd name="connsiteY37" fmla="*/ 4467832 h 4467832"/>
              <a:gd name="connsiteX38" fmla="*/ 1213967 w 4641906"/>
              <a:gd name="connsiteY38" fmla="*/ 4467832 h 4467832"/>
              <a:gd name="connsiteX39" fmla="*/ 1124943 w 4641906"/>
              <a:gd name="connsiteY39" fmla="*/ 4458858 h 4467832"/>
              <a:gd name="connsiteX40" fmla="*/ 761501 w 4641906"/>
              <a:gd name="connsiteY40" fmla="*/ 4215336 h 4467832"/>
              <a:gd name="connsiteX41" fmla="*/ 717328 w 4641906"/>
              <a:gd name="connsiteY41" fmla="*/ 4133953 h 4467832"/>
              <a:gd name="connsiteX42" fmla="*/ 673395 w 4641906"/>
              <a:gd name="connsiteY42" fmla="*/ 3998552 h 4467832"/>
              <a:gd name="connsiteX43" fmla="*/ 673395 w 4641906"/>
              <a:gd name="connsiteY43" fmla="*/ 3998549 h 4467832"/>
              <a:gd name="connsiteX44" fmla="*/ 49753 w 4641906"/>
              <a:gd name="connsiteY44" fmla="*/ 2076507 h 4467832"/>
              <a:gd name="connsiteX45" fmla="*/ 49752 w 4641906"/>
              <a:gd name="connsiteY45" fmla="*/ 2076504 h 4467832"/>
              <a:gd name="connsiteX46" fmla="*/ 11681 w 4641906"/>
              <a:gd name="connsiteY46" fmla="*/ 1959173 h 4467832"/>
              <a:gd name="connsiteX47" fmla="*/ 0 w 4641906"/>
              <a:gd name="connsiteY47" fmla="*/ 1843292 h 4467832"/>
              <a:gd name="connsiteX48" fmla="*/ 169592 w 4641906"/>
              <a:gd name="connsiteY48" fmla="*/ 1433861 h 4467832"/>
              <a:gd name="connsiteX49" fmla="*/ 214058 w 4641906"/>
              <a:gd name="connsiteY49" fmla="*/ 1397174 h 4467832"/>
              <a:gd name="connsiteX50" fmla="*/ 277048 w 4641906"/>
              <a:gd name="connsiteY50" fmla="*/ 1351345 h 4467832"/>
              <a:gd name="connsiteX51" fmla="*/ 277057 w 4641906"/>
              <a:gd name="connsiteY51" fmla="*/ 1351341 h 4467832"/>
              <a:gd name="connsiteX52" fmla="*/ 1969924 w 4641906"/>
              <a:gd name="connsiteY52" fmla="*/ 119689 h 4467832"/>
              <a:gd name="connsiteX53" fmla="*/ 1969939 w 4641906"/>
              <a:gd name="connsiteY53" fmla="*/ 119676 h 4467832"/>
              <a:gd name="connsiteX54" fmla="*/ 2008431 w 4641906"/>
              <a:gd name="connsiteY54" fmla="*/ 91670 h 4467832"/>
              <a:gd name="connsiteX55" fmla="*/ 2093488 w 4641906"/>
              <a:gd name="connsiteY55" fmla="*/ 45502 h 4467832"/>
              <a:gd name="connsiteX56" fmla="*/ 2318871 w 4641906"/>
              <a:gd name="connsiteY56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813845 w 4641906"/>
              <a:gd name="connsiteY32" fmla="*/ 3968853 h 4467832"/>
              <a:gd name="connsiteX33" fmla="*/ 1813844 w 4641906"/>
              <a:gd name="connsiteY33" fmla="*/ 3968853 h 4467832"/>
              <a:gd name="connsiteX34" fmla="*/ 1811617 w 4641906"/>
              <a:gd name="connsiteY34" fmla="*/ 3994095 h 4467832"/>
              <a:gd name="connsiteX35" fmla="*/ 1358331 w 4641906"/>
              <a:gd name="connsiteY35" fmla="*/ 4458858 h 4467832"/>
              <a:gd name="connsiteX36" fmla="*/ 1269307 w 4641906"/>
              <a:gd name="connsiteY36" fmla="*/ 4467832 h 4467832"/>
              <a:gd name="connsiteX37" fmla="*/ 1213967 w 4641906"/>
              <a:gd name="connsiteY37" fmla="*/ 4467832 h 4467832"/>
              <a:gd name="connsiteX38" fmla="*/ 1124943 w 4641906"/>
              <a:gd name="connsiteY38" fmla="*/ 4458858 h 4467832"/>
              <a:gd name="connsiteX39" fmla="*/ 761501 w 4641906"/>
              <a:gd name="connsiteY39" fmla="*/ 4215336 h 4467832"/>
              <a:gd name="connsiteX40" fmla="*/ 717328 w 4641906"/>
              <a:gd name="connsiteY40" fmla="*/ 4133953 h 4467832"/>
              <a:gd name="connsiteX41" fmla="*/ 673395 w 4641906"/>
              <a:gd name="connsiteY41" fmla="*/ 3998552 h 4467832"/>
              <a:gd name="connsiteX42" fmla="*/ 673395 w 4641906"/>
              <a:gd name="connsiteY42" fmla="*/ 3998549 h 4467832"/>
              <a:gd name="connsiteX43" fmla="*/ 49753 w 4641906"/>
              <a:gd name="connsiteY43" fmla="*/ 2076507 h 4467832"/>
              <a:gd name="connsiteX44" fmla="*/ 49752 w 4641906"/>
              <a:gd name="connsiteY44" fmla="*/ 2076504 h 4467832"/>
              <a:gd name="connsiteX45" fmla="*/ 11681 w 4641906"/>
              <a:gd name="connsiteY45" fmla="*/ 1959173 h 4467832"/>
              <a:gd name="connsiteX46" fmla="*/ 0 w 4641906"/>
              <a:gd name="connsiteY46" fmla="*/ 1843292 h 4467832"/>
              <a:gd name="connsiteX47" fmla="*/ 169592 w 4641906"/>
              <a:gd name="connsiteY47" fmla="*/ 1433861 h 4467832"/>
              <a:gd name="connsiteX48" fmla="*/ 214058 w 4641906"/>
              <a:gd name="connsiteY48" fmla="*/ 1397174 h 4467832"/>
              <a:gd name="connsiteX49" fmla="*/ 277048 w 4641906"/>
              <a:gd name="connsiteY49" fmla="*/ 1351345 h 4467832"/>
              <a:gd name="connsiteX50" fmla="*/ 277057 w 4641906"/>
              <a:gd name="connsiteY50" fmla="*/ 1351341 h 4467832"/>
              <a:gd name="connsiteX51" fmla="*/ 1969924 w 4641906"/>
              <a:gd name="connsiteY51" fmla="*/ 119689 h 4467832"/>
              <a:gd name="connsiteX52" fmla="*/ 1969939 w 4641906"/>
              <a:gd name="connsiteY52" fmla="*/ 119676 h 4467832"/>
              <a:gd name="connsiteX53" fmla="*/ 2008431 w 4641906"/>
              <a:gd name="connsiteY53" fmla="*/ 91670 h 4467832"/>
              <a:gd name="connsiteX54" fmla="*/ 2093488 w 4641906"/>
              <a:gd name="connsiteY54" fmla="*/ 45502 h 4467832"/>
              <a:gd name="connsiteX55" fmla="*/ 2318871 w 4641906"/>
              <a:gd name="connsiteY55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813845 w 4641906"/>
              <a:gd name="connsiteY32" fmla="*/ 3968853 h 4467832"/>
              <a:gd name="connsiteX33" fmla="*/ 1813844 w 4641906"/>
              <a:gd name="connsiteY33" fmla="*/ 3968853 h 4467832"/>
              <a:gd name="connsiteX34" fmla="*/ 1358331 w 4641906"/>
              <a:gd name="connsiteY34" fmla="*/ 4458858 h 4467832"/>
              <a:gd name="connsiteX35" fmla="*/ 1269307 w 4641906"/>
              <a:gd name="connsiteY35" fmla="*/ 4467832 h 4467832"/>
              <a:gd name="connsiteX36" fmla="*/ 1213967 w 4641906"/>
              <a:gd name="connsiteY36" fmla="*/ 4467832 h 4467832"/>
              <a:gd name="connsiteX37" fmla="*/ 1124943 w 4641906"/>
              <a:gd name="connsiteY37" fmla="*/ 4458858 h 4467832"/>
              <a:gd name="connsiteX38" fmla="*/ 761501 w 4641906"/>
              <a:gd name="connsiteY38" fmla="*/ 4215336 h 4467832"/>
              <a:gd name="connsiteX39" fmla="*/ 717328 w 4641906"/>
              <a:gd name="connsiteY39" fmla="*/ 4133953 h 4467832"/>
              <a:gd name="connsiteX40" fmla="*/ 673395 w 4641906"/>
              <a:gd name="connsiteY40" fmla="*/ 3998552 h 4467832"/>
              <a:gd name="connsiteX41" fmla="*/ 673395 w 4641906"/>
              <a:gd name="connsiteY41" fmla="*/ 3998549 h 4467832"/>
              <a:gd name="connsiteX42" fmla="*/ 49753 w 4641906"/>
              <a:gd name="connsiteY42" fmla="*/ 2076507 h 4467832"/>
              <a:gd name="connsiteX43" fmla="*/ 49752 w 4641906"/>
              <a:gd name="connsiteY43" fmla="*/ 2076504 h 4467832"/>
              <a:gd name="connsiteX44" fmla="*/ 11681 w 4641906"/>
              <a:gd name="connsiteY44" fmla="*/ 1959173 h 4467832"/>
              <a:gd name="connsiteX45" fmla="*/ 0 w 4641906"/>
              <a:gd name="connsiteY45" fmla="*/ 1843292 h 4467832"/>
              <a:gd name="connsiteX46" fmla="*/ 169592 w 4641906"/>
              <a:gd name="connsiteY46" fmla="*/ 1433861 h 4467832"/>
              <a:gd name="connsiteX47" fmla="*/ 214058 w 4641906"/>
              <a:gd name="connsiteY47" fmla="*/ 1397174 h 4467832"/>
              <a:gd name="connsiteX48" fmla="*/ 277048 w 4641906"/>
              <a:gd name="connsiteY48" fmla="*/ 1351345 h 4467832"/>
              <a:gd name="connsiteX49" fmla="*/ 277057 w 4641906"/>
              <a:gd name="connsiteY49" fmla="*/ 1351341 h 4467832"/>
              <a:gd name="connsiteX50" fmla="*/ 1969924 w 4641906"/>
              <a:gd name="connsiteY50" fmla="*/ 119689 h 4467832"/>
              <a:gd name="connsiteX51" fmla="*/ 1969939 w 4641906"/>
              <a:gd name="connsiteY51" fmla="*/ 119676 h 4467832"/>
              <a:gd name="connsiteX52" fmla="*/ 2008431 w 4641906"/>
              <a:gd name="connsiteY52" fmla="*/ 91670 h 4467832"/>
              <a:gd name="connsiteX53" fmla="*/ 2093488 w 4641906"/>
              <a:gd name="connsiteY53" fmla="*/ 45502 h 4467832"/>
              <a:gd name="connsiteX54" fmla="*/ 2318871 w 4641906"/>
              <a:gd name="connsiteY54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813845 w 4641906"/>
              <a:gd name="connsiteY32" fmla="*/ 3968853 h 4467832"/>
              <a:gd name="connsiteX33" fmla="*/ 1358331 w 4641906"/>
              <a:gd name="connsiteY33" fmla="*/ 4458858 h 4467832"/>
              <a:gd name="connsiteX34" fmla="*/ 1269307 w 4641906"/>
              <a:gd name="connsiteY34" fmla="*/ 4467832 h 4467832"/>
              <a:gd name="connsiteX35" fmla="*/ 1213967 w 4641906"/>
              <a:gd name="connsiteY35" fmla="*/ 4467832 h 4467832"/>
              <a:gd name="connsiteX36" fmla="*/ 1124943 w 4641906"/>
              <a:gd name="connsiteY36" fmla="*/ 4458858 h 4467832"/>
              <a:gd name="connsiteX37" fmla="*/ 761501 w 4641906"/>
              <a:gd name="connsiteY37" fmla="*/ 4215336 h 4467832"/>
              <a:gd name="connsiteX38" fmla="*/ 717328 w 4641906"/>
              <a:gd name="connsiteY38" fmla="*/ 4133953 h 4467832"/>
              <a:gd name="connsiteX39" fmla="*/ 673395 w 4641906"/>
              <a:gd name="connsiteY39" fmla="*/ 3998552 h 4467832"/>
              <a:gd name="connsiteX40" fmla="*/ 673395 w 4641906"/>
              <a:gd name="connsiteY40" fmla="*/ 3998549 h 4467832"/>
              <a:gd name="connsiteX41" fmla="*/ 49753 w 4641906"/>
              <a:gd name="connsiteY41" fmla="*/ 2076507 h 4467832"/>
              <a:gd name="connsiteX42" fmla="*/ 49752 w 4641906"/>
              <a:gd name="connsiteY42" fmla="*/ 2076504 h 4467832"/>
              <a:gd name="connsiteX43" fmla="*/ 11681 w 4641906"/>
              <a:gd name="connsiteY43" fmla="*/ 1959173 h 4467832"/>
              <a:gd name="connsiteX44" fmla="*/ 0 w 4641906"/>
              <a:gd name="connsiteY44" fmla="*/ 1843292 h 4467832"/>
              <a:gd name="connsiteX45" fmla="*/ 169592 w 4641906"/>
              <a:gd name="connsiteY45" fmla="*/ 1433861 h 4467832"/>
              <a:gd name="connsiteX46" fmla="*/ 214058 w 4641906"/>
              <a:gd name="connsiteY46" fmla="*/ 1397174 h 4467832"/>
              <a:gd name="connsiteX47" fmla="*/ 277048 w 4641906"/>
              <a:gd name="connsiteY47" fmla="*/ 1351345 h 4467832"/>
              <a:gd name="connsiteX48" fmla="*/ 277057 w 4641906"/>
              <a:gd name="connsiteY48" fmla="*/ 1351341 h 4467832"/>
              <a:gd name="connsiteX49" fmla="*/ 1969924 w 4641906"/>
              <a:gd name="connsiteY49" fmla="*/ 119689 h 4467832"/>
              <a:gd name="connsiteX50" fmla="*/ 1969939 w 4641906"/>
              <a:gd name="connsiteY50" fmla="*/ 119676 h 4467832"/>
              <a:gd name="connsiteX51" fmla="*/ 2008431 w 4641906"/>
              <a:gd name="connsiteY51" fmla="*/ 91670 h 4467832"/>
              <a:gd name="connsiteX52" fmla="*/ 2093488 w 4641906"/>
              <a:gd name="connsiteY52" fmla="*/ 45502 h 4467832"/>
              <a:gd name="connsiteX53" fmla="*/ 2318871 w 4641906"/>
              <a:gd name="connsiteY53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358331 w 4641906"/>
              <a:gd name="connsiteY32" fmla="*/ 4458858 h 4467832"/>
              <a:gd name="connsiteX33" fmla="*/ 1269307 w 4641906"/>
              <a:gd name="connsiteY33" fmla="*/ 4467832 h 4467832"/>
              <a:gd name="connsiteX34" fmla="*/ 1213967 w 4641906"/>
              <a:gd name="connsiteY34" fmla="*/ 4467832 h 4467832"/>
              <a:gd name="connsiteX35" fmla="*/ 1124943 w 4641906"/>
              <a:gd name="connsiteY35" fmla="*/ 4458858 h 4467832"/>
              <a:gd name="connsiteX36" fmla="*/ 761501 w 4641906"/>
              <a:gd name="connsiteY36" fmla="*/ 4215336 h 4467832"/>
              <a:gd name="connsiteX37" fmla="*/ 717328 w 4641906"/>
              <a:gd name="connsiteY37" fmla="*/ 4133953 h 4467832"/>
              <a:gd name="connsiteX38" fmla="*/ 673395 w 4641906"/>
              <a:gd name="connsiteY38" fmla="*/ 3998552 h 4467832"/>
              <a:gd name="connsiteX39" fmla="*/ 673395 w 4641906"/>
              <a:gd name="connsiteY39" fmla="*/ 3998549 h 4467832"/>
              <a:gd name="connsiteX40" fmla="*/ 49753 w 4641906"/>
              <a:gd name="connsiteY40" fmla="*/ 2076507 h 4467832"/>
              <a:gd name="connsiteX41" fmla="*/ 49752 w 4641906"/>
              <a:gd name="connsiteY41" fmla="*/ 2076504 h 4467832"/>
              <a:gd name="connsiteX42" fmla="*/ 11681 w 4641906"/>
              <a:gd name="connsiteY42" fmla="*/ 1959173 h 4467832"/>
              <a:gd name="connsiteX43" fmla="*/ 0 w 4641906"/>
              <a:gd name="connsiteY43" fmla="*/ 1843292 h 4467832"/>
              <a:gd name="connsiteX44" fmla="*/ 169592 w 4641906"/>
              <a:gd name="connsiteY44" fmla="*/ 1433861 h 4467832"/>
              <a:gd name="connsiteX45" fmla="*/ 214058 w 4641906"/>
              <a:gd name="connsiteY45" fmla="*/ 1397174 h 4467832"/>
              <a:gd name="connsiteX46" fmla="*/ 277048 w 4641906"/>
              <a:gd name="connsiteY46" fmla="*/ 1351345 h 4467832"/>
              <a:gd name="connsiteX47" fmla="*/ 277057 w 4641906"/>
              <a:gd name="connsiteY47" fmla="*/ 1351341 h 4467832"/>
              <a:gd name="connsiteX48" fmla="*/ 1969924 w 4641906"/>
              <a:gd name="connsiteY48" fmla="*/ 119689 h 4467832"/>
              <a:gd name="connsiteX49" fmla="*/ 1969939 w 4641906"/>
              <a:gd name="connsiteY49" fmla="*/ 119676 h 4467832"/>
              <a:gd name="connsiteX50" fmla="*/ 2008431 w 4641906"/>
              <a:gd name="connsiteY50" fmla="*/ 91670 h 4467832"/>
              <a:gd name="connsiteX51" fmla="*/ 2093488 w 4641906"/>
              <a:gd name="connsiteY51" fmla="*/ 45502 h 4467832"/>
              <a:gd name="connsiteX52" fmla="*/ 2318871 w 4641906"/>
              <a:gd name="connsiteY52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358331 w 4641906"/>
              <a:gd name="connsiteY31" fmla="*/ 4458858 h 4467832"/>
              <a:gd name="connsiteX32" fmla="*/ 1269307 w 4641906"/>
              <a:gd name="connsiteY32" fmla="*/ 4467832 h 4467832"/>
              <a:gd name="connsiteX33" fmla="*/ 1213967 w 4641906"/>
              <a:gd name="connsiteY33" fmla="*/ 4467832 h 4467832"/>
              <a:gd name="connsiteX34" fmla="*/ 1124943 w 4641906"/>
              <a:gd name="connsiteY34" fmla="*/ 4458858 h 4467832"/>
              <a:gd name="connsiteX35" fmla="*/ 761501 w 4641906"/>
              <a:gd name="connsiteY35" fmla="*/ 4215336 h 4467832"/>
              <a:gd name="connsiteX36" fmla="*/ 717328 w 4641906"/>
              <a:gd name="connsiteY36" fmla="*/ 4133953 h 4467832"/>
              <a:gd name="connsiteX37" fmla="*/ 673395 w 4641906"/>
              <a:gd name="connsiteY37" fmla="*/ 3998552 h 4467832"/>
              <a:gd name="connsiteX38" fmla="*/ 673395 w 4641906"/>
              <a:gd name="connsiteY38" fmla="*/ 3998549 h 4467832"/>
              <a:gd name="connsiteX39" fmla="*/ 49753 w 4641906"/>
              <a:gd name="connsiteY39" fmla="*/ 2076507 h 4467832"/>
              <a:gd name="connsiteX40" fmla="*/ 49752 w 4641906"/>
              <a:gd name="connsiteY40" fmla="*/ 2076504 h 4467832"/>
              <a:gd name="connsiteX41" fmla="*/ 11681 w 4641906"/>
              <a:gd name="connsiteY41" fmla="*/ 1959173 h 4467832"/>
              <a:gd name="connsiteX42" fmla="*/ 0 w 4641906"/>
              <a:gd name="connsiteY42" fmla="*/ 1843292 h 4467832"/>
              <a:gd name="connsiteX43" fmla="*/ 169592 w 4641906"/>
              <a:gd name="connsiteY43" fmla="*/ 1433861 h 4467832"/>
              <a:gd name="connsiteX44" fmla="*/ 214058 w 4641906"/>
              <a:gd name="connsiteY44" fmla="*/ 1397174 h 4467832"/>
              <a:gd name="connsiteX45" fmla="*/ 277048 w 4641906"/>
              <a:gd name="connsiteY45" fmla="*/ 1351345 h 4467832"/>
              <a:gd name="connsiteX46" fmla="*/ 277057 w 4641906"/>
              <a:gd name="connsiteY46" fmla="*/ 1351341 h 4467832"/>
              <a:gd name="connsiteX47" fmla="*/ 1969924 w 4641906"/>
              <a:gd name="connsiteY47" fmla="*/ 119689 h 4467832"/>
              <a:gd name="connsiteX48" fmla="*/ 1969939 w 4641906"/>
              <a:gd name="connsiteY48" fmla="*/ 119676 h 4467832"/>
              <a:gd name="connsiteX49" fmla="*/ 2008431 w 4641906"/>
              <a:gd name="connsiteY49" fmla="*/ 91670 h 4467832"/>
              <a:gd name="connsiteX50" fmla="*/ 2093488 w 4641906"/>
              <a:gd name="connsiteY50" fmla="*/ 45502 h 4467832"/>
              <a:gd name="connsiteX51" fmla="*/ 2318871 w 4641906"/>
              <a:gd name="connsiteY51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269307 w 4641906"/>
              <a:gd name="connsiteY31" fmla="*/ 4467832 h 4467832"/>
              <a:gd name="connsiteX32" fmla="*/ 1213967 w 4641906"/>
              <a:gd name="connsiteY32" fmla="*/ 4467832 h 4467832"/>
              <a:gd name="connsiteX33" fmla="*/ 1124943 w 4641906"/>
              <a:gd name="connsiteY33" fmla="*/ 4458858 h 4467832"/>
              <a:gd name="connsiteX34" fmla="*/ 761501 w 4641906"/>
              <a:gd name="connsiteY34" fmla="*/ 4215336 h 4467832"/>
              <a:gd name="connsiteX35" fmla="*/ 717328 w 4641906"/>
              <a:gd name="connsiteY35" fmla="*/ 4133953 h 4467832"/>
              <a:gd name="connsiteX36" fmla="*/ 673395 w 4641906"/>
              <a:gd name="connsiteY36" fmla="*/ 3998552 h 4467832"/>
              <a:gd name="connsiteX37" fmla="*/ 673395 w 4641906"/>
              <a:gd name="connsiteY37" fmla="*/ 3998549 h 4467832"/>
              <a:gd name="connsiteX38" fmla="*/ 49753 w 4641906"/>
              <a:gd name="connsiteY38" fmla="*/ 2076507 h 4467832"/>
              <a:gd name="connsiteX39" fmla="*/ 49752 w 4641906"/>
              <a:gd name="connsiteY39" fmla="*/ 2076504 h 4467832"/>
              <a:gd name="connsiteX40" fmla="*/ 11681 w 4641906"/>
              <a:gd name="connsiteY40" fmla="*/ 1959173 h 4467832"/>
              <a:gd name="connsiteX41" fmla="*/ 0 w 4641906"/>
              <a:gd name="connsiteY41" fmla="*/ 1843292 h 4467832"/>
              <a:gd name="connsiteX42" fmla="*/ 169592 w 4641906"/>
              <a:gd name="connsiteY42" fmla="*/ 1433861 h 4467832"/>
              <a:gd name="connsiteX43" fmla="*/ 214058 w 4641906"/>
              <a:gd name="connsiteY43" fmla="*/ 1397174 h 4467832"/>
              <a:gd name="connsiteX44" fmla="*/ 277048 w 4641906"/>
              <a:gd name="connsiteY44" fmla="*/ 1351345 h 4467832"/>
              <a:gd name="connsiteX45" fmla="*/ 277057 w 4641906"/>
              <a:gd name="connsiteY45" fmla="*/ 1351341 h 4467832"/>
              <a:gd name="connsiteX46" fmla="*/ 1969924 w 4641906"/>
              <a:gd name="connsiteY46" fmla="*/ 119689 h 4467832"/>
              <a:gd name="connsiteX47" fmla="*/ 1969939 w 4641906"/>
              <a:gd name="connsiteY47" fmla="*/ 119676 h 4467832"/>
              <a:gd name="connsiteX48" fmla="*/ 2008431 w 4641906"/>
              <a:gd name="connsiteY48" fmla="*/ 91670 h 4467832"/>
              <a:gd name="connsiteX49" fmla="*/ 2093488 w 4641906"/>
              <a:gd name="connsiteY49" fmla="*/ 45502 h 4467832"/>
              <a:gd name="connsiteX50" fmla="*/ 2318871 w 4641906"/>
              <a:gd name="connsiteY50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269307 w 4641906"/>
              <a:gd name="connsiteY30" fmla="*/ 4467832 h 4467832"/>
              <a:gd name="connsiteX31" fmla="*/ 1213967 w 4641906"/>
              <a:gd name="connsiteY31" fmla="*/ 4467832 h 4467832"/>
              <a:gd name="connsiteX32" fmla="*/ 1124943 w 4641906"/>
              <a:gd name="connsiteY32" fmla="*/ 4458858 h 4467832"/>
              <a:gd name="connsiteX33" fmla="*/ 761501 w 4641906"/>
              <a:gd name="connsiteY33" fmla="*/ 4215336 h 4467832"/>
              <a:gd name="connsiteX34" fmla="*/ 717328 w 4641906"/>
              <a:gd name="connsiteY34" fmla="*/ 4133953 h 4467832"/>
              <a:gd name="connsiteX35" fmla="*/ 673395 w 4641906"/>
              <a:gd name="connsiteY35" fmla="*/ 3998552 h 4467832"/>
              <a:gd name="connsiteX36" fmla="*/ 673395 w 4641906"/>
              <a:gd name="connsiteY36" fmla="*/ 3998549 h 4467832"/>
              <a:gd name="connsiteX37" fmla="*/ 49753 w 4641906"/>
              <a:gd name="connsiteY37" fmla="*/ 2076507 h 4467832"/>
              <a:gd name="connsiteX38" fmla="*/ 49752 w 4641906"/>
              <a:gd name="connsiteY38" fmla="*/ 2076504 h 4467832"/>
              <a:gd name="connsiteX39" fmla="*/ 11681 w 4641906"/>
              <a:gd name="connsiteY39" fmla="*/ 1959173 h 4467832"/>
              <a:gd name="connsiteX40" fmla="*/ 0 w 4641906"/>
              <a:gd name="connsiteY40" fmla="*/ 1843292 h 4467832"/>
              <a:gd name="connsiteX41" fmla="*/ 169592 w 4641906"/>
              <a:gd name="connsiteY41" fmla="*/ 1433861 h 4467832"/>
              <a:gd name="connsiteX42" fmla="*/ 214058 w 4641906"/>
              <a:gd name="connsiteY42" fmla="*/ 1397174 h 4467832"/>
              <a:gd name="connsiteX43" fmla="*/ 277048 w 4641906"/>
              <a:gd name="connsiteY43" fmla="*/ 1351345 h 4467832"/>
              <a:gd name="connsiteX44" fmla="*/ 277057 w 4641906"/>
              <a:gd name="connsiteY44" fmla="*/ 1351341 h 4467832"/>
              <a:gd name="connsiteX45" fmla="*/ 1969924 w 4641906"/>
              <a:gd name="connsiteY45" fmla="*/ 119689 h 4467832"/>
              <a:gd name="connsiteX46" fmla="*/ 1969939 w 4641906"/>
              <a:gd name="connsiteY46" fmla="*/ 119676 h 4467832"/>
              <a:gd name="connsiteX47" fmla="*/ 2008431 w 4641906"/>
              <a:gd name="connsiteY47" fmla="*/ 91670 h 4467832"/>
              <a:gd name="connsiteX48" fmla="*/ 2093488 w 4641906"/>
              <a:gd name="connsiteY48" fmla="*/ 45502 h 4467832"/>
              <a:gd name="connsiteX49" fmla="*/ 2318871 w 4641906"/>
              <a:gd name="connsiteY49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82341 w 4641906"/>
              <a:gd name="connsiteY19" fmla="*/ 3899857 h 4467832"/>
              <a:gd name="connsiteX20" fmla="*/ 3982348 w 4641906"/>
              <a:gd name="connsiteY20" fmla="*/ 3899929 h 4467832"/>
              <a:gd name="connsiteX21" fmla="*/ 3976039 w 4641906"/>
              <a:gd name="connsiteY21" fmla="*/ 3962518 h 4467832"/>
              <a:gd name="connsiteX22" fmla="*/ 3902962 w 4641906"/>
              <a:gd name="connsiteY22" fmla="*/ 4187736 h 4467832"/>
              <a:gd name="connsiteX23" fmla="*/ 3883460 w 4641906"/>
              <a:gd name="connsiteY23" fmla="*/ 4223667 h 4467832"/>
              <a:gd name="connsiteX24" fmla="*/ 3520018 w 4641906"/>
              <a:gd name="connsiteY24" fmla="*/ 4467189 h 4467832"/>
              <a:gd name="connsiteX25" fmla="*/ 3513640 w 4641906"/>
              <a:gd name="connsiteY25" fmla="*/ 4467832 h 4467832"/>
              <a:gd name="connsiteX26" fmla="*/ 3293008 w 4641906"/>
              <a:gd name="connsiteY26" fmla="*/ 4467832 h 4467832"/>
              <a:gd name="connsiteX27" fmla="*/ 3293007 w 4641906"/>
              <a:gd name="connsiteY27" fmla="*/ 4467832 h 4467832"/>
              <a:gd name="connsiteX28" fmla="*/ 1269308 w 4641906"/>
              <a:gd name="connsiteY28" fmla="*/ 4467832 h 4467832"/>
              <a:gd name="connsiteX29" fmla="*/ 1269307 w 4641906"/>
              <a:gd name="connsiteY29" fmla="*/ 4467832 h 4467832"/>
              <a:gd name="connsiteX30" fmla="*/ 1213967 w 4641906"/>
              <a:gd name="connsiteY30" fmla="*/ 4467832 h 4467832"/>
              <a:gd name="connsiteX31" fmla="*/ 1124943 w 4641906"/>
              <a:gd name="connsiteY31" fmla="*/ 4458858 h 4467832"/>
              <a:gd name="connsiteX32" fmla="*/ 761501 w 4641906"/>
              <a:gd name="connsiteY32" fmla="*/ 4215336 h 4467832"/>
              <a:gd name="connsiteX33" fmla="*/ 717328 w 4641906"/>
              <a:gd name="connsiteY33" fmla="*/ 4133953 h 4467832"/>
              <a:gd name="connsiteX34" fmla="*/ 673395 w 4641906"/>
              <a:gd name="connsiteY34" fmla="*/ 3998552 h 4467832"/>
              <a:gd name="connsiteX35" fmla="*/ 673395 w 4641906"/>
              <a:gd name="connsiteY35" fmla="*/ 3998549 h 4467832"/>
              <a:gd name="connsiteX36" fmla="*/ 49753 w 4641906"/>
              <a:gd name="connsiteY36" fmla="*/ 2076507 h 4467832"/>
              <a:gd name="connsiteX37" fmla="*/ 49752 w 4641906"/>
              <a:gd name="connsiteY37" fmla="*/ 2076504 h 4467832"/>
              <a:gd name="connsiteX38" fmla="*/ 11681 w 4641906"/>
              <a:gd name="connsiteY38" fmla="*/ 1959173 h 4467832"/>
              <a:gd name="connsiteX39" fmla="*/ 0 w 4641906"/>
              <a:gd name="connsiteY39" fmla="*/ 1843292 h 4467832"/>
              <a:gd name="connsiteX40" fmla="*/ 169592 w 4641906"/>
              <a:gd name="connsiteY40" fmla="*/ 1433861 h 4467832"/>
              <a:gd name="connsiteX41" fmla="*/ 214058 w 4641906"/>
              <a:gd name="connsiteY41" fmla="*/ 1397174 h 4467832"/>
              <a:gd name="connsiteX42" fmla="*/ 277048 w 4641906"/>
              <a:gd name="connsiteY42" fmla="*/ 1351345 h 4467832"/>
              <a:gd name="connsiteX43" fmla="*/ 277057 w 4641906"/>
              <a:gd name="connsiteY43" fmla="*/ 1351341 h 4467832"/>
              <a:gd name="connsiteX44" fmla="*/ 1969924 w 4641906"/>
              <a:gd name="connsiteY44" fmla="*/ 119689 h 4467832"/>
              <a:gd name="connsiteX45" fmla="*/ 1969939 w 4641906"/>
              <a:gd name="connsiteY45" fmla="*/ 119676 h 4467832"/>
              <a:gd name="connsiteX46" fmla="*/ 2008431 w 4641906"/>
              <a:gd name="connsiteY46" fmla="*/ 91670 h 4467832"/>
              <a:gd name="connsiteX47" fmla="*/ 2093488 w 4641906"/>
              <a:gd name="connsiteY47" fmla="*/ 45502 h 4467832"/>
              <a:gd name="connsiteX48" fmla="*/ 2318871 w 4641906"/>
              <a:gd name="connsiteY48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82341 w 4641906"/>
              <a:gd name="connsiteY18" fmla="*/ 3899857 h 4467832"/>
              <a:gd name="connsiteX19" fmla="*/ 3982348 w 4641906"/>
              <a:gd name="connsiteY19" fmla="*/ 3899929 h 4467832"/>
              <a:gd name="connsiteX20" fmla="*/ 3976039 w 4641906"/>
              <a:gd name="connsiteY20" fmla="*/ 3962518 h 4467832"/>
              <a:gd name="connsiteX21" fmla="*/ 3902962 w 4641906"/>
              <a:gd name="connsiteY21" fmla="*/ 4187736 h 4467832"/>
              <a:gd name="connsiteX22" fmla="*/ 3883460 w 4641906"/>
              <a:gd name="connsiteY22" fmla="*/ 4223667 h 4467832"/>
              <a:gd name="connsiteX23" fmla="*/ 3520018 w 4641906"/>
              <a:gd name="connsiteY23" fmla="*/ 4467189 h 4467832"/>
              <a:gd name="connsiteX24" fmla="*/ 3513640 w 4641906"/>
              <a:gd name="connsiteY24" fmla="*/ 4467832 h 4467832"/>
              <a:gd name="connsiteX25" fmla="*/ 3293008 w 4641906"/>
              <a:gd name="connsiteY25" fmla="*/ 4467832 h 4467832"/>
              <a:gd name="connsiteX26" fmla="*/ 3293007 w 4641906"/>
              <a:gd name="connsiteY26" fmla="*/ 4467832 h 4467832"/>
              <a:gd name="connsiteX27" fmla="*/ 1269308 w 4641906"/>
              <a:gd name="connsiteY27" fmla="*/ 4467832 h 4467832"/>
              <a:gd name="connsiteX28" fmla="*/ 1269307 w 4641906"/>
              <a:gd name="connsiteY28" fmla="*/ 4467832 h 4467832"/>
              <a:gd name="connsiteX29" fmla="*/ 1213967 w 4641906"/>
              <a:gd name="connsiteY29" fmla="*/ 4467832 h 4467832"/>
              <a:gd name="connsiteX30" fmla="*/ 1124943 w 4641906"/>
              <a:gd name="connsiteY30" fmla="*/ 4458858 h 4467832"/>
              <a:gd name="connsiteX31" fmla="*/ 761501 w 4641906"/>
              <a:gd name="connsiteY31" fmla="*/ 4215336 h 4467832"/>
              <a:gd name="connsiteX32" fmla="*/ 717328 w 4641906"/>
              <a:gd name="connsiteY32" fmla="*/ 4133953 h 4467832"/>
              <a:gd name="connsiteX33" fmla="*/ 673395 w 4641906"/>
              <a:gd name="connsiteY33" fmla="*/ 3998552 h 4467832"/>
              <a:gd name="connsiteX34" fmla="*/ 673395 w 4641906"/>
              <a:gd name="connsiteY34" fmla="*/ 3998549 h 4467832"/>
              <a:gd name="connsiteX35" fmla="*/ 49753 w 4641906"/>
              <a:gd name="connsiteY35" fmla="*/ 2076507 h 4467832"/>
              <a:gd name="connsiteX36" fmla="*/ 49752 w 4641906"/>
              <a:gd name="connsiteY36" fmla="*/ 2076504 h 4467832"/>
              <a:gd name="connsiteX37" fmla="*/ 11681 w 4641906"/>
              <a:gd name="connsiteY37" fmla="*/ 1959173 h 4467832"/>
              <a:gd name="connsiteX38" fmla="*/ 0 w 4641906"/>
              <a:gd name="connsiteY38" fmla="*/ 1843292 h 4467832"/>
              <a:gd name="connsiteX39" fmla="*/ 169592 w 4641906"/>
              <a:gd name="connsiteY39" fmla="*/ 1433861 h 4467832"/>
              <a:gd name="connsiteX40" fmla="*/ 214058 w 4641906"/>
              <a:gd name="connsiteY40" fmla="*/ 1397174 h 4467832"/>
              <a:gd name="connsiteX41" fmla="*/ 277048 w 4641906"/>
              <a:gd name="connsiteY41" fmla="*/ 1351345 h 4467832"/>
              <a:gd name="connsiteX42" fmla="*/ 277057 w 4641906"/>
              <a:gd name="connsiteY42" fmla="*/ 1351341 h 4467832"/>
              <a:gd name="connsiteX43" fmla="*/ 1969924 w 4641906"/>
              <a:gd name="connsiteY43" fmla="*/ 119689 h 4467832"/>
              <a:gd name="connsiteX44" fmla="*/ 1969939 w 4641906"/>
              <a:gd name="connsiteY44" fmla="*/ 119676 h 4467832"/>
              <a:gd name="connsiteX45" fmla="*/ 2008431 w 4641906"/>
              <a:gd name="connsiteY45" fmla="*/ 91670 h 4467832"/>
              <a:gd name="connsiteX46" fmla="*/ 2093488 w 4641906"/>
              <a:gd name="connsiteY46" fmla="*/ 45502 h 4467832"/>
              <a:gd name="connsiteX47" fmla="*/ 2318871 w 4641906"/>
              <a:gd name="connsiteY47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82341 w 4641906"/>
              <a:gd name="connsiteY18" fmla="*/ 3899857 h 4467832"/>
              <a:gd name="connsiteX19" fmla="*/ 3976039 w 4641906"/>
              <a:gd name="connsiteY19" fmla="*/ 3962518 h 4467832"/>
              <a:gd name="connsiteX20" fmla="*/ 3902962 w 4641906"/>
              <a:gd name="connsiteY20" fmla="*/ 4187736 h 4467832"/>
              <a:gd name="connsiteX21" fmla="*/ 3883460 w 4641906"/>
              <a:gd name="connsiteY21" fmla="*/ 4223667 h 4467832"/>
              <a:gd name="connsiteX22" fmla="*/ 3520018 w 4641906"/>
              <a:gd name="connsiteY22" fmla="*/ 4467189 h 4467832"/>
              <a:gd name="connsiteX23" fmla="*/ 3513640 w 4641906"/>
              <a:gd name="connsiteY23" fmla="*/ 4467832 h 4467832"/>
              <a:gd name="connsiteX24" fmla="*/ 3293008 w 4641906"/>
              <a:gd name="connsiteY24" fmla="*/ 4467832 h 4467832"/>
              <a:gd name="connsiteX25" fmla="*/ 3293007 w 4641906"/>
              <a:gd name="connsiteY25" fmla="*/ 4467832 h 4467832"/>
              <a:gd name="connsiteX26" fmla="*/ 1269308 w 4641906"/>
              <a:gd name="connsiteY26" fmla="*/ 4467832 h 4467832"/>
              <a:gd name="connsiteX27" fmla="*/ 1269307 w 4641906"/>
              <a:gd name="connsiteY27" fmla="*/ 4467832 h 4467832"/>
              <a:gd name="connsiteX28" fmla="*/ 1213967 w 4641906"/>
              <a:gd name="connsiteY28" fmla="*/ 4467832 h 4467832"/>
              <a:gd name="connsiteX29" fmla="*/ 1124943 w 4641906"/>
              <a:gd name="connsiteY29" fmla="*/ 4458858 h 4467832"/>
              <a:gd name="connsiteX30" fmla="*/ 761501 w 4641906"/>
              <a:gd name="connsiteY30" fmla="*/ 4215336 h 4467832"/>
              <a:gd name="connsiteX31" fmla="*/ 717328 w 4641906"/>
              <a:gd name="connsiteY31" fmla="*/ 4133953 h 4467832"/>
              <a:gd name="connsiteX32" fmla="*/ 673395 w 4641906"/>
              <a:gd name="connsiteY32" fmla="*/ 3998552 h 4467832"/>
              <a:gd name="connsiteX33" fmla="*/ 673395 w 4641906"/>
              <a:gd name="connsiteY33" fmla="*/ 3998549 h 4467832"/>
              <a:gd name="connsiteX34" fmla="*/ 49753 w 4641906"/>
              <a:gd name="connsiteY34" fmla="*/ 2076507 h 4467832"/>
              <a:gd name="connsiteX35" fmla="*/ 49752 w 4641906"/>
              <a:gd name="connsiteY35" fmla="*/ 2076504 h 4467832"/>
              <a:gd name="connsiteX36" fmla="*/ 11681 w 4641906"/>
              <a:gd name="connsiteY36" fmla="*/ 1959173 h 4467832"/>
              <a:gd name="connsiteX37" fmla="*/ 0 w 4641906"/>
              <a:gd name="connsiteY37" fmla="*/ 1843292 h 4467832"/>
              <a:gd name="connsiteX38" fmla="*/ 169592 w 4641906"/>
              <a:gd name="connsiteY38" fmla="*/ 1433861 h 4467832"/>
              <a:gd name="connsiteX39" fmla="*/ 214058 w 4641906"/>
              <a:gd name="connsiteY39" fmla="*/ 1397174 h 4467832"/>
              <a:gd name="connsiteX40" fmla="*/ 277048 w 4641906"/>
              <a:gd name="connsiteY40" fmla="*/ 1351345 h 4467832"/>
              <a:gd name="connsiteX41" fmla="*/ 277057 w 4641906"/>
              <a:gd name="connsiteY41" fmla="*/ 1351341 h 4467832"/>
              <a:gd name="connsiteX42" fmla="*/ 1969924 w 4641906"/>
              <a:gd name="connsiteY42" fmla="*/ 119689 h 4467832"/>
              <a:gd name="connsiteX43" fmla="*/ 1969939 w 4641906"/>
              <a:gd name="connsiteY43" fmla="*/ 119676 h 4467832"/>
              <a:gd name="connsiteX44" fmla="*/ 2008431 w 4641906"/>
              <a:gd name="connsiteY44" fmla="*/ 91670 h 4467832"/>
              <a:gd name="connsiteX45" fmla="*/ 2093488 w 4641906"/>
              <a:gd name="connsiteY45" fmla="*/ 45502 h 4467832"/>
              <a:gd name="connsiteX46" fmla="*/ 2318871 w 4641906"/>
              <a:gd name="connsiteY46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6039 w 4641906"/>
              <a:gd name="connsiteY18" fmla="*/ 3962518 h 4467832"/>
              <a:gd name="connsiteX19" fmla="*/ 3902962 w 4641906"/>
              <a:gd name="connsiteY19" fmla="*/ 4187736 h 4467832"/>
              <a:gd name="connsiteX20" fmla="*/ 3883460 w 4641906"/>
              <a:gd name="connsiteY20" fmla="*/ 4223667 h 4467832"/>
              <a:gd name="connsiteX21" fmla="*/ 3520018 w 4641906"/>
              <a:gd name="connsiteY21" fmla="*/ 4467189 h 4467832"/>
              <a:gd name="connsiteX22" fmla="*/ 3513640 w 4641906"/>
              <a:gd name="connsiteY22" fmla="*/ 4467832 h 4467832"/>
              <a:gd name="connsiteX23" fmla="*/ 3293008 w 4641906"/>
              <a:gd name="connsiteY23" fmla="*/ 4467832 h 4467832"/>
              <a:gd name="connsiteX24" fmla="*/ 3293007 w 4641906"/>
              <a:gd name="connsiteY24" fmla="*/ 4467832 h 4467832"/>
              <a:gd name="connsiteX25" fmla="*/ 1269308 w 4641906"/>
              <a:gd name="connsiteY25" fmla="*/ 4467832 h 4467832"/>
              <a:gd name="connsiteX26" fmla="*/ 1269307 w 4641906"/>
              <a:gd name="connsiteY26" fmla="*/ 4467832 h 4467832"/>
              <a:gd name="connsiteX27" fmla="*/ 1213967 w 4641906"/>
              <a:gd name="connsiteY27" fmla="*/ 4467832 h 4467832"/>
              <a:gd name="connsiteX28" fmla="*/ 1124943 w 4641906"/>
              <a:gd name="connsiteY28" fmla="*/ 4458858 h 4467832"/>
              <a:gd name="connsiteX29" fmla="*/ 761501 w 4641906"/>
              <a:gd name="connsiteY29" fmla="*/ 4215336 h 4467832"/>
              <a:gd name="connsiteX30" fmla="*/ 717328 w 4641906"/>
              <a:gd name="connsiteY30" fmla="*/ 4133953 h 4467832"/>
              <a:gd name="connsiteX31" fmla="*/ 673395 w 4641906"/>
              <a:gd name="connsiteY31" fmla="*/ 3998552 h 4467832"/>
              <a:gd name="connsiteX32" fmla="*/ 673395 w 4641906"/>
              <a:gd name="connsiteY32" fmla="*/ 3998549 h 4467832"/>
              <a:gd name="connsiteX33" fmla="*/ 49753 w 4641906"/>
              <a:gd name="connsiteY33" fmla="*/ 2076507 h 4467832"/>
              <a:gd name="connsiteX34" fmla="*/ 49752 w 4641906"/>
              <a:gd name="connsiteY34" fmla="*/ 2076504 h 4467832"/>
              <a:gd name="connsiteX35" fmla="*/ 11681 w 4641906"/>
              <a:gd name="connsiteY35" fmla="*/ 1959173 h 4467832"/>
              <a:gd name="connsiteX36" fmla="*/ 0 w 4641906"/>
              <a:gd name="connsiteY36" fmla="*/ 1843292 h 4467832"/>
              <a:gd name="connsiteX37" fmla="*/ 169592 w 4641906"/>
              <a:gd name="connsiteY37" fmla="*/ 1433861 h 4467832"/>
              <a:gd name="connsiteX38" fmla="*/ 214058 w 4641906"/>
              <a:gd name="connsiteY38" fmla="*/ 1397174 h 4467832"/>
              <a:gd name="connsiteX39" fmla="*/ 277048 w 4641906"/>
              <a:gd name="connsiteY39" fmla="*/ 1351345 h 4467832"/>
              <a:gd name="connsiteX40" fmla="*/ 277057 w 4641906"/>
              <a:gd name="connsiteY40" fmla="*/ 1351341 h 4467832"/>
              <a:gd name="connsiteX41" fmla="*/ 1969924 w 4641906"/>
              <a:gd name="connsiteY41" fmla="*/ 119689 h 4467832"/>
              <a:gd name="connsiteX42" fmla="*/ 1969939 w 4641906"/>
              <a:gd name="connsiteY42" fmla="*/ 119676 h 4467832"/>
              <a:gd name="connsiteX43" fmla="*/ 2008431 w 4641906"/>
              <a:gd name="connsiteY43" fmla="*/ 91670 h 4467832"/>
              <a:gd name="connsiteX44" fmla="*/ 2093488 w 4641906"/>
              <a:gd name="connsiteY44" fmla="*/ 45502 h 4467832"/>
              <a:gd name="connsiteX45" fmla="*/ 2318871 w 4641906"/>
              <a:gd name="connsiteY45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76039 w 4641906"/>
              <a:gd name="connsiteY17" fmla="*/ 3962518 h 4467832"/>
              <a:gd name="connsiteX18" fmla="*/ 3902962 w 4641906"/>
              <a:gd name="connsiteY18" fmla="*/ 4187736 h 4467832"/>
              <a:gd name="connsiteX19" fmla="*/ 3883460 w 4641906"/>
              <a:gd name="connsiteY19" fmla="*/ 4223667 h 4467832"/>
              <a:gd name="connsiteX20" fmla="*/ 3520018 w 4641906"/>
              <a:gd name="connsiteY20" fmla="*/ 4467189 h 4467832"/>
              <a:gd name="connsiteX21" fmla="*/ 3513640 w 4641906"/>
              <a:gd name="connsiteY21" fmla="*/ 4467832 h 4467832"/>
              <a:gd name="connsiteX22" fmla="*/ 3293008 w 4641906"/>
              <a:gd name="connsiteY22" fmla="*/ 4467832 h 4467832"/>
              <a:gd name="connsiteX23" fmla="*/ 3293007 w 4641906"/>
              <a:gd name="connsiteY23" fmla="*/ 4467832 h 4467832"/>
              <a:gd name="connsiteX24" fmla="*/ 1269308 w 4641906"/>
              <a:gd name="connsiteY24" fmla="*/ 4467832 h 4467832"/>
              <a:gd name="connsiteX25" fmla="*/ 1269307 w 4641906"/>
              <a:gd name="connsiteY25" fmla="*/ 4467832 h 4467832"/>
              <a:gd name="connsiteX26" fmla="*/ 1213967 w 4641906"/>
              <a:gd name="connsiteY26" fmla="*/ 4467832 h 4467832"/>
              <a:gd name="connsiteX27" fmla="*/ 1124943 w 4641906"/>
              <a:gd name="connsiteY27" fmla="*/ 4458858 h 4467832"/>
              <a:gd name="connsiteX28" fmla="*/ 761501 w 4641906"/>
              <a:gd name="connsiteY28" fmla="*/ 4215336 h 4467832"/>
              <a:gd name="connsiteX29" fmla="*/ 717328 w 4641906"/>
              <a:gd name="connsiteY29" fmla="*/ 4133953 h 4467832"/>
              <a:gd name="connsiteX30" fmla="*/ 673395 w 4641906"/>
              <a:gd name="connsiteY30" fmla="*/ 3998552 h 4467832"/>
              <a:gd name="connsiteX31" fmla="*/ 673395 w 4641906"/>
              <a:gd name="connsiteY31" fmla="*/ 3998549 h 4467832"/>
              <a:gd name="connsiteX32" fmla="*/ 49753 w 4641906"/>
              <a:gd name="connsiteY32" fmla="*/ 2076507 h 4467832"/>
              <a:gd name="connsiteX33" fmla="*/ 49752 w 4641906"/>
              <a:gd name="connsiteY33" fmla="*/ 2076504 h 4467832"/>
              <a:gd name="connsiteX34" fmla="*/ 11681 w 4641906"/>
              <a:gd name="connsiteY34" fmla="*/ 1959173 h 4467832"/>
              <a:gd name="connsiteX35" fmla="*/ 0 w 4641906"/>
              <a:gd name="connsiteY35" fmla="*/ 1843292 h 4467832"/>
              <a:gd name="connsiteX36" fmla="*/ 169592 w 4641906"/>
              <a:gd name="connsiteY36" fmla="*/ 1433861 h 4467832"/>
              <a:gd name="connsiteX37" fmla="*/ 214058 w 4641906"/>
              <a:gd name="connsiteY37" fmla="*/ 1397174 h 4467832"/>
              <a:gd name="connsiteX38" fmla="*/ 277048 w 4641906"/>
              <a:gd name="connsiteY38" fmla="*/ 1351345 h 4467832"/>
              <a:gd name="connsiteX39" fmla="*/ 277057 w 4641906"/>
              <a:gd name="connsiteY39" fmla="*/ 1351341 h 4467832"/>
              <a:gd name="connsiteX40" fmla="*/ 1969924 w 4641906"/>
              <a:gd name="connsiteY40" fmla="*/ 119689 h 4467832"/>
              <a:gd name="connsiteX41" fmla="*/ 1969939 w 4641906"/>
              <a:gd name="connsiteY41" fmla="*/ 119676 h 4467832"/>
              <a:gd name="connsiteX42" fmla="*/ 2008431 w 4641906"/>
              <a:gd name="connsiteY42" fmla="*/ 91670 h 4467832"/>
              <a:gd name="connsiteX43" fmla="*/ 2093488 w 4641906"/>
              <a:gd name="connsiteY43" fmla="*/ 45502 h 4467832"/>
              <a:gd name="connsiteX44" fmla="*/ 2318871 w 4641906"/>
              <a:gd name="connsiteY44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76039 w 4641906"/>
              <a:gd name="connsiteY16" fmla="*/ 3962518 h 4467832"/>
              <a:gd name="connsiteX17" fmla="*/ 3902962 w 4641906"/>
              <a:gd name="connsiteY17" fmla="*/ 4187736 h 4467832"/>
              <a:gd name="connsiteX18" fmla="*/ 3883460 w 4641906"/>
              <a:gd name="connsiteY18" fmla="*/ 4223667 h 4467832"/>
              <a:gd name="connsiteX19" fmla="*/ 3520018 w 4641906"/>
              <a:gd name="connsiteY19" fmla="*/ 4467189 h 4467832"/>
              <a:gd name="connsiteX20" fmla="*/ 3513640 w 4641906"/>
              <a:gd name="connsiteY20" fmla="*/ 4467832 h 4467832"/>
              <a:gd name="connsiteX21" fmla="*/ 3293008 w 4641906"/>
              <a:gd name="connsiteY21" fmla="*/ 4467832 h 4467832"/>
              <a:gd name="connsiteX22" fmla="*/ 3293007 w 4641906"/>
              <a:gd name="connsiteY22" fmla="*/ 4467832 h 4467832"/>
              <a:gd name="connsiteX23" fmla="*/ 1269308 w 4641906"/>
              <a:gd name="connsiteY23" fmla="*/ 4467832 h 4467832"/>
              <a:gd name="connsiteX24" fmla="*/ 1269307 w 4641906"/>
              <a:gd name="connsiteY24" fmla="*/ 4467832 h 4467832"/>
              <a:gd name="connsiteX25" fmla="*/ 1213967 w 4641906"/>
              <a:gd name="connsiteY25" fmla="*/ 4467832 h 4467832"/>
              <a:gd name="connsiteX26" fmla="*/ 1124943 w 4641906"/>
              <a:gd name="connsiteY26" fmla="*/ 4458858 h 4467832"/>
              <a:gd name="connsiteX27" fmla="*/ 761501 w 4641906"/>
              <a:gd name="connsiteY27" fmla="*/ 4215336 h 4467832"/>
              <a:gd name="connsiteX28" fmla="*/ 717328 w 4641906"/>
              <a:gd name="connsiteY28" fmla="*/ 4133953 h 4467832"/>
              <a:gd name="connsiteX29" fmla="*/ 673395 w 4641906"/>
              <a:gd name="connsiteY29" fmla="*/ 3998552 h 4467832"/>
              <a:gd name="connsiteX30" fmla="*/ 673395 w 4641906"/>
              <a:gd name="connsiteY30" fmla="*/ 3998549 h 4467832"/>
              <a:gd name="connsiteX31" fmla="*/ 49753 w 4641906"/>
              <a:gd name="connsiteY31" fmla="*/ 2076507 h 4467832"/>
              <a:gd name="connsiteX32" fmla="*/ 49752 w 4641906"/>
              <a:gd name="connsiteY32" fmla="*/ 2076504 h 4467832"/>
              <a:gd name="connsiteX33" fmla="*/ 11681 w 4641906"/>
              <a:gd name="connsiteY33" fmla="*/ 1959173 h 4467832"/>
              <a:gd name="connsiteX34" fmla="*/ 0 w 4641906"/>
              <a:gd name="connsiteY34" fmla="*/ 1843292 h 4467832"/>
              <a:gd name="connsiteX35" fmla="*/ 169592 w 4641906"/>
              <a:gd name="connsiteY35" fmla="*/ 1433861 h 4467832"/>
              <a:gd name="connsiteX36" fmla="*/ 214058 w 4641906"/>
              <a:gd name="connsiteY36" fmla="*/ 1397174 h 4467832"/>
              <a:gd name="connsiteX37" fmla="*/ 277048 w 4641906"/>
              <a:gd name="connsiteY37" fmla="*/ 1351345 h 4467832"/>
              <a:gd name="connsiteX38" fmla="*/ 277057 w 4641906"/>
              <a:gd name="connsiteY38" fmla="*/ 1351341 h 4467832"/>
              <a:gd name="connsiteX39" fmla="*/ 1969924 w 4641906"/>
              <a:gd name="connsiteY39" fmla="*/ 119689 h 4467832"/>
              <a:gd name="connsiteX40" fmla="*/ 1969939 w 4641906"/>
              <a:gd name="connsiteY40" fmla="*/ 119676 h 4467832"/>
              <a:gd name="connsiteX41" fmla="*/ 2008431 w 4641906"/>
              <a:gd name="connsiteY41" fmla="*/ 91670 h 4467832"/>
              <a:gd name="connsiteX42" fmla="*/ 2093488 w 4641906"/>
              <a:gd name="connsiteY42" fmla="*/ 45502 h 4467832"/>
              <a:gd name="connsiteX43" fmla="*/ 2318871 w 4641906"/>
              <a:gd name="connsiteY43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81799 w 4641906"/>
              <a:gd name="connsiteY13" fmla="*/ 2095586 h 4467832"/>
              <a:gd name="connsiteX14" fmla="*/ 3976039 w 4641906"/>
              <a:gd name="connsiteY14" fmla="*/ 3962518 h 4467832"/>
              <a:gd name="connsiteX15" fmla="*/ 3976039 w 4641906"/>
              <a:gd name="connsiteY15" fmla="*/ 3962518 h 4467832"/>
              <a:gd name="connsiteX16" fmla="*/ 3902962 w 4641906"/>
              <a:gd name="connsiteY16" fmla="*/ 4187736 h 4467832"/>
              <a:gd name="connsiteX17" fmla="*/ 3883460 w 4641906"/>
              <a:gd name="connsiteY17" fmla="*/ 4223667 h 4467832"/>
              <a:gd name="connsiteX18" fmla="*/ 3520018 w 4641906"/>
              <a:gd name="connsiteY18" fmla="*/ 4467189 h 4467832"/>
              <a:gd name="connsiteX19" fmla="*/ 3513640 w 4641906"/>
              <a:gd name="connsiteY19" fmla="*/ 4467832 h 4467832"/>
              <a:gd name="connsiteX20" fmla="*/ 3293008 w 4641906"/>
              <a:gd name="connsiteY20" fmla="*/ 4467832 h 4467832"/>
              <a:gd name="connsiteX21" fmla="*/ 3293007 w 4641906"/>
              <a:gd name="connsiteY21" fmla="*/ 4467832 h 4467832"/>
              <a:gd name="connsiteX22" fmla="*/ 1269308 w 4641906"/>
              <a:gd name="connsiteY22" fmla="*/ 4467832 h 4467832"/>
              <a:gd name="connsiteX23" fmla="*/ 1269307 w 4641906"/>
              <a:gd name="connsiteY23" fmla="*/ 4467832 h 4467832"/>
              <a:gd name="connsiteX24" fmla="*/ 1213967 w 4641906"/>
              <a:gd name="connsiteY24" fmla="*/ 4467832 h 4467832"/>
              <a:gd name="connsiteX25" fmla="*/ 1124943 w 4641906"/>
              <a:gd name="connsiteY25" fmla="*/ 4458858 h 4467832"/>
              <a:gd name="connsiteX26" fmla="*/ 761501 w 4641906"/>
              <a:gd name="connsiteY26" fmla="*/ 4215336 h 4467832"/>
              <a:gd name="connsiteX27" fmla="*/ 717328 w 4641906"/>
              <a:gd name="connsiteY27" fmla="*/ 4133953 h 4467832"/>
              <a:gd name="connsiteX28" fmla="*/ 673395 w 4641906"/>
              <a:gd name="connsiteY28" fmla="*/ 3998552 h 4467832"/>
              <a:gd name="connsiteX29" fmla="*/ 673395 w 4641906"/>
              <a:gd name="connsiteY29" fmla="*/ 3998549 h 4467832"/>
              <a:gd name="connsiteX30" fmla="*/ 49753 w 4641906"/>
              <a:gd name="connsiteY30" fmla="*/ 2076507 h 4467832"/>
              <a:gd name="connsiteX31" fmla="*/ 49752 w 4641906"/>
              <a:gd name="connsiteY31" fmla="*/ 2076504 h 4467832"/>
              <a:gd name="connsiteX32" fmla="*/ 11681 w 4641906"/>
              <a:gd name="connsiteY32" fmla="*/ 1959173 h 4467832"/>
              <a:gd name="connsiteX33" fmla="*/ 0 w 4641906"/>
              <a:gd name="connsiteY33" fmla="*/ 1843292 h 4467832"/>
              <a:gd name="connsiteX34" fmla="*/ 169592 w 4641906"/>
              <a:gd name="connsiteY34" fmla="*/ 1433861 h 4467832"/>
              <a:gd name="connsiteX35" fmla="*/ 214058 w 4641906"/>
              <a:gd name="connsiteY35" fmla="*/ 1397174 h 4467832"/>
              <a:gd name="connsiteX36" fmla="*/ 277048 w 4641906"/>
              <a:gd name="connsiteY36" fmla="*/ 1351345 h 4467832"/>
              <a:gd name="connsiteX37" fmla="*/ 277057 w 4641906"/>
              <a:gd name="connsiteY37" fmla="*/ 1351341 h 4467832"/>
              <a:gd name="connsiteX38" fmla="*/ 1969924 w 4641906"/>
              <a:gd name="connsiteY38" fmla="*/ 119689 h 4467832"/>
              <a:gd name="connsiteX39" fmla="*/ 1969939 w 4641906"/>
              <a:gd name="connsiteY39" fmla="*/ 119676 h 4467832"/>
              <a:gd name="connsiteX40" fmla="*/ 2008431 w 4641906"/>
              <a:gd name="connsiteY40" fmla="*/ 91670 h 4467832"/>
              <a:gd name="connsiteX41" fmla="*/ 2093488 w 4641906"/>
              <a:gd name="connsiteY41" fmla="*/ 45502 h 4467832"/>
              <a:gd name="connsiteX42" fmla="*/ 2318871 w 4641906"/>
              <a:gd name="connsiteY42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81799 w 4641906"/>
              <a:gd name="connsiteY12" fmla="*/ 2095586 h 4467832"/>
              <a:gd name="connsiteX13" fmla="*/ 3976039 w 4641906"/>
              <a:gd name="connsiteY13" fmla="*/ 3962518 h 4467832"/>
              <a:gd name="connsiteX14" fmla="*/ 3976039 w 4641906"/>
              <a:gd name="connsiteY14" fmla="*/ 3962518 h 4467832"/>
              <a:gd name="connsiteX15" fmla="*/ 3902962 w 4641906"/>
              <a:gd name="connsiteY15" fmla="*/ 4187736 h 4467832"/>
              <a:gd name="connsiteX16" fmla="*/ 3883460 w 4641906"/>
              <a:gd name="connsiteY16" fmla="*/ 4223667 h 4467832"/>
              <a:gd name="connsiteX17" fmla="*/ 3520018 w 4641906"/>
              <a:gd name="connsiteY17" fmla="*/ 4467189 h 4467832"/>
              <a:gd name="connsiteX18" fmla="*/ 3513640 w 4641906"/>
              <a:gd name="connsiteY18" fmla="*/ 4467832 h 4467832"/>
              <a:gd name="connsiteX19" fmla="*/ 3293008 w 4641906"/>
              <a:gd name="connsiteY19" fmla="*/ 4467832 h 4467832"/>
              <a:gd name="connsiteX20" fmla="*/ 3293007 w 4641906"/>
              <a:gd name="connsiteY20" fmla="*/ 4467832 h 4467832"/>
              <a:gd name="connsiteX21" fmla="*/ 1269308 w 4641906"/>
              <a:gd name="connsiteY21" fmla="*/ 4467832 h 4467832"/>
              <a:gd name="connsiteX22" fmla="*/ 1269307 w 4641906"/>
              <a:gd name="connsiteY22" fmla="*/ 4467832 h 4467832"/>
              <a:gd name="connsiteX23" fmla="*/ 1213967 w 4641906"/>
              <a:gd name="connsiteY23" fmla="*/ 4467832 h 4467832"/>
              <a:gd name="connsiteX24" fmla="*/ 1124943 w 4641906"/>
              <a:gd name="connsiteY24" fmla="*/ 4458858 h 4467832"/>
              <a:gd name="connsiteX25" fmla="*/ 761501 w 4641906"/>
              <a:gd name="connsiteY25" fmla="*/ 4215336 h 4467832"/>
              <a:gd name="connsiteX26" fmla="*/ 717328 w 4641906"/>
              <a:gd name="connsiteY26" fmla="*/ 4133953 h 4467832"/>
              <a:gd name="connsiteX27" fmla="*/ 673395 w 4641906"/>
              <a:gd name="connsiteY27" fmla="*/ 3998552 h 4467832"/>
              <a:gd name="connsiteX28" fmla="*/ 673395 w 4641906"/>
              <a:gd name="connsiteY28" fmla="*/ 3998549 h 4467832"/>
              <a:gd name="connsiteX29" fmla="*/ 49753 w 4641906"/>
              <a:gd name="connsiteY29" fmla="*/ 2076507 h 4467832"/>
              <a:gd name="connsiteX30" fmla="*/ 49752 w 4641906"/>
              <a:gd name="connsiteY30" fmla="*/ 2076504 h 4467832"/>
              <a:gd name="connsiteX31" fmla="*/ 11681 w 4641906"/>
              <a:gd name="connsiteY31" fmla="*/ 1959173 h 4467832"/>
              <a:gd name="connsiteX32" fmla="*/ 0 w 4641906"/>
              <a:gd name="connsiteY32" fmla="*/ 1843292 h 4467832"/>
              <a:gd name="connsiteX33" fmla="*/ 169592 w 4641906"/>
              <a:gd name="connsiteY33" fmla="*/ 1433861 h 4467832"/>
              <a:gd name="connsiteX34" fmla="*/ 214058 w 4641906"/>
              <a:gd name="connsiteY34" fmla="*/ 1397174 h 4467832"/>
              <a:gd name="connsiteX35" fmla="*/ 277048 w 4641906"/>
              <a:gd name="connsiteY35" fmla="*/ 1351345 h 4467832"/>
              <a:gd name="connsiteX36" fmla="*/ 277057 w 4641906"/>
              <a:gd name="connsiteY36" fmla="*/ 1351341 h 4467832"/>
              <a:gd name="connsiteX37" fmla="*/ 1969924 w 4641906"/>
              <a:gd name="connsiteY37" fmla="*/ 119689 h 4467832"/>
              <a:gd name="connsiteX38" fmla="*/ 1969939 w 4641906"/>
              <a:gd name="connsiteY38" fmla="*/ 119676 h 4467832"/>
              <a:gd name="connsiteX39" fmla="*/ 2008431 w 4641906"/>
              <a:gd name="connsiteY39" fmla="*/ 91670 h 4467832"/>
              <a:gd name="connsiteX40" fmla="*/ 2093488 w 4641906"/>
              <a:gd name="connsiteY40" fmla="*/ 45502 h 4467832"/>
              <a:gd name="connsiteX41" fmla="*/ 2318871 w 4641906"/>
              <a:gd name="connsiteY41" fmla="*/ 0 h 446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641906" h="4467832">
                <a:moveTo>
                  <a:pt x="2318871" y="0"/>
                </a:moveTo>
                <a:cubicBezTo>
                  <a:pt x="2398817" y="0"/>
                  <a:pt x="2474980" y="16203"/>
                  <a:pt x="2544253" y="45502"/>
                </a:cubicBezTo>
                <a:lnTo>
                  <a:pt x="2629310" y="91670"/>
                </a:lnTo>
                <a:lnTo>
                  <a:pt x="2667803" y="119676"/>
                </a:lnTo>
                <a:cubicBezTo>
                  <a:pt x="2667804" y="119677"/>
                  <a:pt x="2667805" y="119677"/>
                  <a:pt x="2667806" y="119678"/>
                </a:cubicBezTo>
                <a:lnTo>
                  <a:pt x="4348461" y="1342445"/>
                </a:lnTo>
                <a:cubicBezTo>
                  <a:pt x="4348462" y="1342445"/>
                  <a:pt x="4348462" y="1342446"/>
                  <a:pt x="4348463" y="1342446"/>
                </a:cubicBezTo>
                <a:lnTo>
                  <a:pt x="4458911" y="1422804"/>
                </a:lnTo>
                <a:lnTo>
                  <a:pt x="4472313" y="1433862"/>
                </a:lnTo>
                <a:cubicBezTo>
                  <a:pt x="4577097" y="1538644"/>
                  <a:pt x="4641906" y="1683400"/>
                  <a:pt x="4641906" y="1843293"/>
                </a:cubicBezTo>
                <a:lnTo>
                  <a:pt x="4632102" y="1940549"/>
                </a:lnTo>
                <a:lnTo>
                  <a:pt x="4581797" y="2095585"/>
                </a:lnTo>
                <a:cubicBezTo>
                  <a:pt x="4581798" y="2095585"/>
                  <a:pt x="4581798" y="2095586"/>
                  <a:pt x="4581799" y="2095586"/>
                </a:cubicBezTo>
                <a:lnTo>
                  <a:pt x="3976039" y="3962518"/>
                </a:lnTo>
                <a:lnTo>
                  <a:pt x="3976039" y="3962518"/>
                </a:lnTo>
                <a:lnTo>
                  <a:pt x="3902962" y="4187736"/>
                </a:lnTo>
                <a:lnTo>
                  <a:pt x="3883460" y="4223667"/>
                </a:lnTo>
                <a:cubicBezTo>
                  <a:pt x="3800216" y="4346884"/>
                  <a:pt x="3670790" y="4436337"/>
                  <a:pt x="3520018" y="4467189"/>
                </a:cubicBezTo>
                <a:lnTo>
                  <a:pt x="3513640" y="4467832"/>
                </a:lnTo>
                <a:lnTo>
                  <a:pt x="3293008" y="4467832"/>
                </a:lnTo>
                <a:lnTo>
                  <a:pt x="3293007" y="4467832"/>
                </a:lnTo>
                <a:lnTo>
                  <a:pt x="1269308" y="4467832"/>
                </a:lnTo>
                <a:lnTo>
                  <a:pt x="1269307" y="4467832"/>
                </a:lnTo>
                <a:lnTo>
                  <a:pt x="1213967" y="4467832"/>
                </a:lnTo>
                <a:lnTo>
                  <a:pt x="1124943" y="4458858"/>
                </a:lnTo>
                <a:cubicBezTo>
                  <a:pt x="974171" y="4428006"/>
                  <a:pt x="844746" y="4338553"/>
                  <a:pt x="761501" y="4215336"/>
                </a:cubicBezTo>
                <a:lnTo>
                  <a:pt x="717328" y="4133953"/>
                </a:lnTo>
                <a:lnTo>
                  <a:pt x="673395" y="3998552"/>
                </a:lnTo>
                <a:lnTo>
                  <a:pt x="673395" y="3998549"/>
                </a:lnTo>
                <a:lnTo>
                  <a:pt x="49753" y="2076507"/>
                </a:lnTo>
                <a:cubicBezTo>
                  <a:pt x="49753" y="2076506"/>
                  <a:pt x="49752" y="2076505"/>
                  <a:pt x="49752" y="2076504"/>
                </a:cubicBezTo>
                <a:lnTo>
                  <a:pt x="11681" y="1959173"/>
                </a:lnTo>
                <a:lnTo>
                  <a:pt x="0" y="1843292"/>
                </a:lnTo>
                <a:cubicBezTo>
                  <a:pt x="0" y="1683399"/>
                  <a:pt x="64810" y="1538644"/>
                  <a:pt x="169592" y="1433861"/>
                </a:cubicBezTo>
                <a:lnTo>
                  <a:pt x="214058" y="1397174"/>
                </a:lnTo>
                <a:lnTo>
                  <a:pt x="277048" y="1351345"/>
                </a:lnTo>
                <a:cubicBezTo>
                  <a:pt x="277051" y="1351344"/>
                  <a:pt x="277054" y="1351342"/>
                  <a:pt x="277057" y="1351341"/>
                </a:cubicBezTo>
                <a:lnTo>
                  <a:pt x="1969924" y="119689"/>
                </a:lnTo>
                <a:cubicBezTo>
                  <a:pt x="1969929" y="119685"/>
                  <a:pt x="1969934" y="119680"/>
                  <a:pt x="1969939" y="119676"/>
                </a:cubicBezTo>
                <a:lnTo>
                  <a:pt x="2008431" y="91670"/>
                </a:lnTo>
                <a:lnTo>
                  <a:pt x="2093488" y="45502"/>
                </a:lnTo>
                <a:cubicBezTo>
                  <a:pt x="2162762" y="16203"/>
                  <a:pt x="2238924" y="0"/>
                  <a:pt x="231887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outerShdw blurRad="177800" dist="88900" dir="5400000" sx="90000" sy="-19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:a16="http://schemas.microsoft.com/office/drawing/2014/main" xmlns="" id="{555E386E-4269-4675-AC59-0B9A653AECA4}"/>
              </a:ext>
            </a:extLst>
          </p:cNvPr>
          <p:cNvSpPr/>
          <p:nvPr/>
        </p:nvSpPr>
        <p:spPr>
          <a:xfrm>
            <a:off x="4959431" y="1433077"/>
            <a:ext cx="2308308" cy="2221746"/>
          </a:xfrm>
          <a:custGeom>
            <a:avLst/>
            <a:gdLst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542058 w 4641906"/>
              <a:gd name="connsiteY4" fmla="*/ 1113227 h 4467832"/>
              <a:gd name="connsiteX5" fmla="*/ 2542056 w 4641906"/>
              <a:gd name="connsiteY5" fmla="*/ 1113228 h 4467832"/>
              <a:gd name="connsiteX6" fmla="*/ 2544254 w 4641906"/>
              <a:gd name="connsiteY6" fmla="*/ 1112546 h 4467832"/>
              <a:gd name="connsiteX7" fmla="*/ 2799007 w 4641906"/>
              <a:gd name="connsiteY7" fmla="*/ 902763 h 4467832"/>
              <a:gd name="connsiteX8" fmla="*/ 2318871 w 4641906"/>
              <a:gd name="connsiteY8" fmla="*/ 0 h 4467832"/>
              <a:gd name="connsiteX9" fmla="*/ 2544253 w 4641906"/>
              <a:gd name="connsiteY9" fmla="*/ 45502 h 4467832"/>
              <a:gd name="connsiteX10" fmla="*/ 2629310 w 4641906"/>
              <a:gd name="connsiteY10" fmla="*/ 91670 h 4467832"/>
              <a:gd name="connsiteX11" fmla="*/ 2667803 w 4641906"/>
              <a:gd name="connsiteY11" fmla="*/ 119676 h 4467832"/>
              <a:gd name="connsiteX12" fmla="*/ 2667806 w 4641906"/>
              <a:gd name="connsiteY12" fmla="*/ 119678 h 4467832"/>
              <a:gd name="connsiteX13" fmla="*/ 4348461 w 4641906"/>
              <a:gd name="connsiteY13" fmla="*/ 1342445 h 4467832"/>
              <a:gd name="connsiteX14" fmla="*/ 4348463 w 4641906"/>
              <a:gd name="connsiteY14" fmla="*/ 1342446 h 4467832"/>
              <a:gd name="connsiteX15" fmla="*/ 4458911 w 4641906"/>
              <a:gd name="connsiteY15" fmla="*/ 1422804 h 4467832"/>
              <a:gd name="connsiteX16" fmla="*/ 4472313 w 4641906"/>
              <a:gd name="connsiteY16" fmla="*/ 1433862 h 4467832"/>
              <a:gd name="connsiteX17" fmla="*/ 4641906 w 4641906"/>
              <a:gd name="connsiteY17" fmla="*/ 1843293 h 4467832"/>
              <a:gd name="connsiteX18" fmla="*/ 4632102 w 4641906"/>
              <a:gd name="connsiteY18" fmla="*/ 1940549 h 4467832"/>
              <a:gd name="connsiteX19" fmla="*/ 4581797 w 4641906"/>
              <a:gd name="connsiteY19" fmla="*/ 2095585 h 4467832"/>
              <a:gd name="connsiteX20" fmla="*/ 4543018 w 4641906"/>
              <a:gd name="connsiteY20" fmla="*/ 2167031 h 4467832"/>
              <a:gd name="connsiteX21" fmla="*/ 4207589 w 4641906"/>
              <a:gd name="connsiteY21" fmla="*/ 2404088 h 4467832"/>
              <a:gd name="connsiteX22" fmla="*/ 4152154 w 4641906"/>
              <a:gd name="connsiteY22" fmla="*/ 2414694 h 4467832"/>
              <a:gd name="connsiteX23" fmla="*/ 4152153 w 4641906"/>
              <a:gd name="connsiteY23" fmla="*/ 2414696 h 4467832"/>
              <a:gd name="connsiteX24" fmla="*/ 4207590 w 4641906"/>
              <a:gd name="connsiteY24" fmla="*/ 2404089 h 4467832"/>
              <a:gd name="connsiteX25" fmla="*/ 4543019 w 4641906"/>
              <a:gd name="connsiteY25" fmla="*/ 2167032 h 4467832"/>
              <a:gd name="connsiteX26" fmla="*/ 4581799 w 4641906"/>
              <a:gd name="connsiteY26" fmla="*/ 2095586 h 4467832"/>
              <a:gd name="connsiteX27" fmla="*/ 3976039 w 4641906"/>
              <a:gd name="connsiteY27" fmla="*/ 3962518 h 4467832"/>
              <a:gd name="connsiteX28" fmla="*/ 3982348 w 4641906"/>
              <a:gd name="connsiteY28" fmla="*/ 3899929 h 4467832"/>
              <a:gd name="connsiteX29" fmla="*/ 3982341 w 4641906"/>
              <a:gd name="connsiteY29" fmla="*/ 3899857 h 4467832"/>
              <a:gd name="connsiteX30" fmla="*/ 3979556 w 4641906"/>
              <a:gd name="connsiteY30" fmla="*/ 3868288 h 4467832"/>
              <a:gd name="connsiteX31" fmla="*/ 3979211 w 4641906"/>
              <a:gd name="connsiteY31" fmla="*/ 3868806 h 4467832"/>
              <a:gd name="connsiteX32" fmla="*/ 3982341 w 4641906"/>
              <a:gd name="connsiteY32" fmla="*/ 3899857 h 4467832"/>
              <a:gd name="connsiteX33" fmla="*/ 3982348 w 4641906"/>
              <a:gd name="connsiteY33" fmla="*/ 3899929 h 4467832"/>
              <a:gd name="connsiteX34" fmla="*/ 3976039 w 4641906"/>
              <a:gd name="connsiteY34" fmla="*/ 3962518 h 4467832"/>
              <a:gd name="connsiteX35" fmla="*/ 3902962 w 4641906"/>
              <a:gd name="connsiteY35" fmla="*/ 4187736 h 4467832"/>
              <a:gd name="connsiteX36" fmla="*/ 3883460 w 4641906"/>
              <a:gd name="connsiteY36" fmla="*/ 4223667 h 4467832"/>
              <a:gd name="connsiteX37" fmla="*/ 3520018 w 4641906"/>
              <a:gd name="connsiteY37" fmla="*/ 4467189 h 4467832"/>
              <a:gd name="connsiteX38" fmla="*/ 3513640 w 4641906"/>
              <a:gd name="connsiteY38" fmla="*/ 4467832 h 4467832"/>
              <a:gd name="connsiteX39" fmla="*/ 3293008 w 4641906"/>
              <a:gd name="connsiteY39" fmla="*/ 4467832 h 4467832"/>
              <a:gd name="connsiteX40" fmla="*/ 3293007 w 4641906"/>
              <a:gd name="connsiteY40" fmla="*/ 4467832 h 4467832"/>
              <a:gd name="connsiteX41" fmla="*/ 1269308 w 4641906"/>
              <a:gd name="connsiteY41" fmla="*/ 4467832 h 4467832"/>
              <a:gd name="connsiteX42" fmla="*/ 1358331 w 4641906"/>
              <a:gd name="connsiteY42" fmla="*/ 4458858 h 4467832"/>
              <a:gd name="connsiteX43" fmla="*/ 1811618 w 4641906"/>
              <a:gd name="connsiteY43" fmla="*/ 3994095 h 4467832"/>
              <a:gd name="connsiteX44" fmla="*/ 1813845 w 4641906"/>
              <a:gd name="connsiteY44" fmla="*/ 3968853 h 4467832"/>
              <a:gd name="connsiteX45" fmla="*/ 1813844 w 4641906"/>
              <a:gd name="connsiteY45" fmla="*/ 3968853 h 4467832"/>
              <a:gd name="connsiteX46" fmla="*/ 1811617 w 4641906"/>
              <a:gd name="connsiteY46" fmla="*/ 3994095 h 4467832"/>
              <a:gd name="connsiteX47" fmla="*/ 1358331 w 4641906"/>
              <a:gd name="connsiteY47" fmla="*/ 4458858 h 4467832"/>
              <a:gd name="connsiteX48" fmla="*/ 1269307 w 4641906"/>
              <a:gd name="connsiteY48" fmla="*/ 4467832 h 4467832"/>
              <a:gd name="connsiteX49" fmla="*/ 1213967 w 4641906"/>
              <a:gd name="connsiteY49" fmla="*/ 4467832 h 4467832"/>
              <a:gd name="connsiteX50" fmla="*/ 1124943 w 4641906"/>
              <a:gd name="connsiteY50" fmla="*/ 4458858 h 4467832"/>
              <a:gd name="connsiteX51" fmla="*/ 761501 w 4641906"/>
              <a:gd name="connsiteY51" fmla="*/ 4215336 h 4467832"/>
              <a:gd name="connsiteX52" fmla="*/ 717328 w 4641906"/>
              <a:gd name="connsiteY52" fmla="*/ 4133953 h 4467832"/>
              <a:gd name="connsiteX53" fmla="*/ 673395 w 4641906"/>
              <a:gd name="connsiteY53" fmla="*/ 3998552 h 4467832"/>
              <a:gd name="connsiteX54" fmla="*/ 673395 w 4641906"/>
              <a:gd name="connsiteY54" fmla="*/ 3998549 h 4467832"/>
              <a:gd name="connsiteX55" fmla="*/ 49753 w 4641906"/>
              <a:gd name="connsiteY55" fmla="*/ 2076507 h 4467832"/>
              <a:gd name="connsiteX56" fmla="*/ 49752 w 4641906"/>
              <a:gd name="connsiteY56" fmla="*/ 2076504 h 4467832"/>
              <a:gd name="connsiteX57" fmla="*/ 11681 w 4641906"/>
              <a:gd name="connsiteY57" fmla="*/ 1959173 h 4467832"/>
              <a:gd name="connsiteX58" fmla="*/ 0 w 4641906"/>
              <a:gd name="connsiteY58" fmla="*/ 1843292 h 4467832"/>
              <a:gd name="connsiteX59" fmla="*/ 169592 w 4641906"/>
              <a:gd name="connsiteY59" fmla="*/ 1433861 h 4467832"/>
              <a:gd name="connsiteX60" fmla="*/ 214058 w 4641906"/>
              <a:gd name="connsiteY60" fmla="*/ 1397174 h 4467832"/>
              <a:gd name="connsiteX61" fmla="*/ 277048 w 4641906"/>
              <a:gd name="connsiteY61" fmla="*/ 1351345 h 4467832"/>
              <a:gd name="connsiteX62" fmla="*/ 277057 w 4641906"/>
              <a:gd name="connsiteY62" fmla="*/ 1351341 h 4467832"/>
              <a:gd name="connsiteX63" fmla="*/ 1969924 w 4641906"/>
              <a:gd name="connsiteY63" fmla="*/ 119689 h 4467832"/>
              <a:gd name="connsiteX64" fmla="*/ 1969939 w 4641906"/>
              <a:gd name="connsiteY64" fmla="*/ 119676 h 4467832"/>
              <a:gd name="connsiteX65" fmla="*/ 2008431 w 4641906"/>
              <a:gd name="connsiteY65" fmla="*/ 91670 h 4467832"/>
              <a:gd name="connsiteX66" fmla="*/ 2093488 w 4641906"/>
              <a:gd name="connsiteY66" fmla="*/ 45502 h 4467832"/>
              <a:gd name="connsiteX67" fmla="*/ 2318871 w 4641906"/>
              <a:gd name="connsiteY67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542058 w 4641906"/>
              <a:gd name="connsiteY4" fmla="*/ 1113227 h 4467832"/>
              <a:gd name="connsiteX5" fmla="*/ 2542056 w 4641906"/>
              <a:gd name="connsiteY5" fmla="*/ 1113228 h 4467832"/>
              <a:gd name="connsiteX6" fmla="*/ 2799007 w 4641906"/>
              <a:gd name="connsiteY6" fmla="*/ 902763 h 4467832"/>
              <a:gd name="connsiteX7" fmla="*/ 2829498 w 4641906"/>
              <a:gd name="connsiteY7" fmla="*/ 846587 h 4467832"/>
              <a:gd name="connsiteX8" fmla="*/ 2318871 w 4641906"/>
              <a:gd name="connsiteY8" fmla="*/ 0 h 4467832"/>
              <a:gd name="connsiteX9" fmla="*/ 2544253 w 4641906"/>
              <a:gd name="connsiteY9" fmla="*/ 45502 h 4467832"/>
              <a:gd name="connsiteX10" fmla="*/ 2629310 w 4641906"/>
              <a:gd name="connsiteY10" fmla="*/ 91670 h 4467832"/>
              <a:gd name="connsiteX11" fmla="*/ 2667803 w 4641906"/>
              <a:gd name="connsiteY11" fmla="*/ 119676 h 4467832"/>
              <a:gd name="connsiteX12" fmla="*/ 2667806 w 4641906"/>
              <a:gd name="connsiteY12" fmla="*/ 119678 h 4467832"/>
              <a:gd name="connsiteX13" fmla="*/ 4348461 w 4641906"/>
              <a:gd name="connsiteY13" fmla="*/ 1342445 h 4467832"/>
              <a:gd name="connsiteX14" fmla="*/ 4348463 w 4641906"/>
              <a:gd name="connsiteY14" fmla="*/ 1342446 h 4467832"/>
              <a:gd name="connsiteX15" fmla="*/ 4458911 w 4641906"/>
              <a:gd name="connsiteY15" fmla="*/ 1422804 h 4467832"/>
              <a:gd name="connsiteX16" fmla="*/ 4472313 w 4641906"/>
              <a:gd name="connsiteY16" fmla="*/ 1433862 h 4467832"/>
              <a:gd name="connsiteX17" fmla="*/ 4641906 w 4641906"/>
              <a:gd name="connsiteY17" fmla="*/ 1843293 h 4467832"/>
              <a:gd name="connsiteX18" fmla="*/ 4632102 w 4641906"/>
              <a:gd name="connsiteY18" fmla="*/ 1940549 h 4467832"/>
              <a:gd name="connsiteX19" fmla="*/ 4581797 w 4641906"/>
              <a:gd name="connsiteY19" fmla="*/ 2095585 h 4467832"/>
              <a:gd name="connsiteX20" fmla="*/ 4543018 w 4641906"/>
              <a:gd name="connsiteY20" fmla="*/ 2167031 h 4467832"/>
              <a:gd name="connsiteX21" fmla="*/ 4207589 w 4641906"/>
              <a:gd name="connsiteY21" fmla="*/ 2404088 h 4467832"/>
              <a:gd name="connsiteX22" fmla="*/ 4152154 w 4641906"/>
              <a:gd name="connsiteY22" fmla="*/ 2414694 h 4467832"/>
              <a:gd name="connsiteX23" fmla="*/ 4152153 w 4641906"/>
              <a:gd name="connsiteY23" fmla="*/ 2414696 h 4467832"/>
              <a:gd name="connsiteX24" fmla="*/ 4207590 w 4641906"/>
              <a:gd name="connsiteY24" fmla="*/ 2404089 h 4467832"/>
              <a:gd name="connsiteX25" fmla="*/ 4543019 w 4641906"/>
              <a:gd name="connsiteY25" fmla="*/ 2167032 h 4467832"/>
              <a:gd name="connsiteX26" fmla="*/ 4581799 w 4641906"/>
              <a:gd name="connsiteY26" fmla="*/ 2095586 h 4467832"/>
              <a:gd name="connsiteX27" fmla="*/ 3976039 w 4641906"/>
              <a:gd name="connsiteY27" fmla="*/ 3962518 h 4467832"/>
              <a:gd name="connsiteX28" fmla="*/ 3982348 w 4641906"/>
              <a:gd name="connsiteY28" fmla="*/ 3899929 h 4467832"/>
              <a:gd name="connsiteX29" fmla="*/ 3982341 w 4641906"/>
              <a:gd name="connsiteY29" fmla="*/ 3899857 h 4467832"/>
              <a:gd name="connsiteX30" fmla="*/ 3979556 w 4641906"/>
              <a:gd name="connsiteY30" fmla="*/ 3868288 h 4467832"/>
              <a:gd name="connsiteX31" fmla="*/ 3979211 w 4641906"/>
              <a:gd name="connsiteY31" fmla="*/ 3868806 h 4467832"/>
              <a:gd name="connsiteX32" fmla="*/ 3982341 w 4641906"/>
              <a:gd name="connsiteY32" fmla="*/ 3899857 h 4467832"/>
              <a:gd name="connsiteX33" fmla="*/ 3982348 w 4641906"/>
              <a:gd name="connsiteY33" fmla="*/ 3899929 h 4467832"/>
              <a:gd name="connsiteX34" fmla="*/ 3976039 w 4641906"/>
              <a:gd name="connsiteY34" fmla="*/ 3962518 h 4467832"/>
              <a:gd name="connsiteX35" fmla="*/ 3902962 w 4641906"/>
              <a:gd name="connsiteY35" fmla="*/ 4187736 h 4467832"/>
              <a:gd name="connsiteX36" fmla="*/ 3883460 w 4641906"/>
              <a:gd name="connsiteY36" fmla="*/ 4223667 h 4467832"/>
              <a:gd name="connsiteX37" fmla="*/ 3520018 w 4641906"/>
              <a:gd name="connsiteY37" fmla="*/ 4467189 h 4467832"/>
              <a:gd name="connsiteX38" fmla="*/ 3513640 w 4641906"/>
              <a:gd name="connsiteY38" fmla="*/ 4467832 h 4467832"/>
              <a:gd name="connsiteX39" fmla="*/ 3293008 w 4641906"/>
              <a:gd name="connsiteY39" fmla="*/ 4467832 h 4467832"/>
              <a:gd name="connsiteX40" fmla="*/ 3293007 w 4641906"/>
              <a:gd name="connsiteY40" fmla="*/ 4467832 h 4467832"/>
              <a:gd name="connsiteX41" fmla="*/ 1269308 w 4641906"/>
              <a:gd name="connsiteY41" fmla="*/ 4467832 h 4467832"/>
              <a:gd name="connsiteX42" fmla="*/ 1358331 w 4641906"/>
              <a:gd name="connsiteY42" fmla="*/ 4458858 h 4467832"/>
              <a:gd name="connsiteX43" fmla="*/ 1811618 w 4641906"/>
              <a:gd name="connsiteY43" fmla="*/ 3994095 h 4467832"/>
              <a:gd name="connsiteX44" fmla="*/ 1813845 w 4641906"/>
              <a:gd name="connsiteY44" fmla="*/ 3968853 h 4467832"/>
              <a:gd name="connsiteX45" fmla="*/ 1813844 w 4641906"/>
              <a:gd name="connsiteY45" fmla="*/ 3968853 h 4467832"/>
              <a:gd name="connsiteX46" fmla="*/ 1811617 w 4641906"/>
              <a:gd name="connsiteY46" fmla="*/ 3994095 h 4467832"/>
              <a:gd name="connsiteX47" fmla="*/ 1358331 w 4641906"/>
              <a:gd name="connsiteY47" fmla="*/ 4458858 h 4467832"/>
              <a:gd name="connsiteX48" fmla="*/ 1269307 w 4641906"/>
              <a:gd name="connsiteY48" fmla="*/ 4467832 h 4467832"/>
              <a:gd name="connsiteX49" fmla="*/ 1213967 w 4641906"/>
              <a:gd name="connsiteY49" fmla="*/ 4467832 h 4467832"/>
              <a:gd name="connsiteX50" fmla="*/ 1124943 w 4641906"/>
              <a:gd name="connsiteY50" fmla="*/ 4458858 h 4467832"/>
              <a:gd name="connsiteX51" fmla="*/ 761501 w 4641906"/>
              <a:gd name="connsiteY51" fmla="*/ 4215336 h 4467832"/>
              <a:gd name="connsiteX52" fmla="*/ 717328 w 4641906"/>
              <a:gd name="connsiteY52" fmla="*/ 4133953 h 4467832"/>
              <a:gd name="connsiteX53" fmla="*/ 673395 w 4641906"/>
              <a:gd name="connsiteY53" fmla="*/ 3998552 h 4467832"/>
              <a:gd name="connsiteX54" fmla="*/ 673395 w 4641906"/>
              <a:gd name="connsiteY54" fmla="*/ 3998549 h 4467832"/>
              <a:gd name="connsiteX55" fmla="*/ 49753 w 4641906"/>
              <a:gd name="connsiteY55" fmla="*/ 2076507 h 4467832"/>
              <a:gd name="connsiteX56" fmla="*/ 49752 w 4641906"/>
              <a:gd name="connsiteY56" fmla="*/ 2076504 h 4467832"/>
              <a:gd name="connsiteX57" fmla="*/ 11681 w 4641906"/>
              <a:gd name="connsiteY57" fmla="*/ 1959173 h 4467832"/>
              <a:gd name="connsiteX58" fmla="*/ 0 w 4641906"/>
              <a:gd name="connsiteY58" fmla="*/ 1843292 h 4467832"/>
              <a:gd name="connsiteX59" fmla="*/ 169592 w 4641906"/>
              <a:gd name="connsiteY59" fmla="*/ 1433861 h 4467832"/>
              <a:gd name="connsiteX60" fmla="*/ 214058 w 4641906"/>
              <a:gd name="connsiteY60" fmla="*/ 1397174 h 4467832"/>
              <a:gd name="connsiteX61" fmla="*/ 277048 w 4641906"/>
              <a:gd name="connsiteY61" fmla="*/ 1351345 h 4467832"/>
              <a:gd name="connsiteX62" fmla="*/ 277057 w 4641906"/>
              <a:gd name="connsiteY62" fmla="*/ 1351341 h 4467832"/>
              <a:gd name="connsiteX63" fmla="*/ 1969924 w 4641906"/>
              <a:gd name="connsiteY63" fmla="*/ 119689 h 4467832"/>
              <a:gd name="connsiteX64" fmla="*/ 1969939 w 4641906"/>
              <a:gd name="connsiteY64" fmla="*/ 119676 h 4467832"/>
              <a:gd name="connsiteX65" fmla="*/ 2008431 w 4641906"/>
              <a:gd name="connsiteY65" fmla="*/ 91670 h 4467832"/>
              <a:gd name="connsiteX66" fmla="*/ 2093488 w 4641906"/>
              <a:gd name="connsiteY66" fmla="*/ 45502 h 4467832"/>
              <a:gd name="connsiteX67" fmla="*/ 2318871 w 4641906"/>
              <a:gd name="connsiteY67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542058 w 4641906"/>
              <a:gd name="connsiteY4" fmla="*/ 1113227 h 4467832"/>
              <a:gd name="connsiteX5" fmla="*/ 2799007 w 4641906"/>
              <a:gd name="connsiteY5" fmla="*/ 902763 h 4467832"/>
              <a:gd name="connsiteX6" fmla="*/ 2829498 w 4641906"/>
              <a:gd name="connsiteY6" fmla="*/ 846587 h 4467832"/>
              <a:gd name="connsiteX7" fmla="*/ 2318871 w 4641906"/>
              <a:gd name="connsiteY7" fmla="*/ 0 h 4467832"/>
              <a:gd name="connsiteX8" fmla="*/ 2544253 w 4641906"/>
              <a:gd name="connsiteY8" fmla="*/ 45502 h 4467832"/>
              <a:gd name="connsiteX9" fmla="*/ 2629310 w 4641906"/>
              <a:gd name="connsiteY9" fmla="*/ 91670 h 4467832"/>
              <a:gd name="connsiteX10" fmla="*/ 2667803 w 4641906"/>
              <a:gd name="connsiteY10" fmla="*/ 119676 h 4467832"/>
              <a:gd name="connsiteX11" fmla="*/ 2667806 w 4641906"/>
              <a:gd name="connsiteY11" fmla="*/ 119678 h 4467832"/>
              <a:gd name="connsiteX12" fmla="*/ 4348461 w 4641906"/>
              <a:gd name="connsiteY12" fmla="*/ 1342445 h 4467832"/>
              <a:gd name="connsiteX13" fmla="*/ 4348463 w 4641906"/>
              <a:gd name="connsiteY13" fmla="*/ 1342446 h 4467832"/>
              <a:gd name="connsiteX14" fmla="*/ 4458911 w 4641906"/>
              <a:gd name="connsiteY14" fmla="*/ 1422804 h 4467832"/>
              <a:gd name="connsiteX15" fmla="*/ 4472313 w 4641906"/>
              <a:gd name="connsiteY15" fmla="*/ 1433862 h 4467832"/>
              <a:gd name="connsiteX16" fmla="*/ 4641906 w 4641906"/>
              <a:gd name="connsiteY16" fmla="*/ 1843293 h 4467832"/>
              <a:gd name="connsiteX17" fmla="*/ 4632102 w 4641906"/>
              <a:gd name="connsiteY17" fmla="*/ 1940549 h 4467832"/>
              <a:gd name="connsiteX18" fmla="*/ 4581797 w 4641906"/>
              <a:gd name="connsiteY18" fmla="*/ 2095585 h 4467832"/>
              <a:gd name="connsiteX19" fmla="*/ 4543018 w 4641906"/>
              <a:gd name="connsiteY19" fmla="*/ 2167031 h 4467832"/>
              <a:gd name="connsiteX20" fmla="*/ 4207589 w 4641906"/>
              <a:gd name="connsiteY20" fmla="*/ 2404088 h 4467832"/>
              <a:gd name="connsiteX21" fmla="*/ 4152154 w 4641906"/>
              <a:gd name="connsiteY21" fmla="*/ 2414694 h 4467832"/>
              <a:gd name="connsiteX22" fmla="*/ 4152153 w 4641906"/>
              <a:gd name="connsiteY22" fmla="*/ 2414696 h 4467832"/>
              <a:gd name="connsiteX23" fmla="*/ 4207590 w 4641906"/>
              <a:gd name="connsiteY23" fmla="*/ 2404089 h 4467832"/>
              <a:gd name="connsiteX24" fmla="*/ 4543019 w 4641906"/>
              <a:gd name="connsiteY24" fmla="*/ 2167032 h 4467832"/>
              <a:gd name="connsiteX25" fmla="*/ 4581799 w 4641906"/>
              <a:gd name="connsiteY25" fmla="*/ 2095586 h 4467832"/>
              <a:gd name="connsiteX26" fmla="*/ 3976039 w 4641906"/>
              <a:gd name="connsiteY26" fmla="*/ 3962518 h 4467832"/>
              <a:gd name="connsiteX27" fmla="*/ 3982348 w 4641906"/>
              <a:gd name="connsiteY27" fmla="*/ 3899929 h 4467832"/>
              <a:gd name="connsiteX28" fmla="*/ 3982341 w 4641906"/>
              <a:gd name="connsiteY28" fmla="*/ 3899857 h 4467832"/>
              <a:gd name="connsiteX29" fmla="*/ 3979556 w 4641906"/>
              <a:gd name="connsiteY29" fmla="*/ 3868288 h 4467832"/>
              <a:gd name="connsiteX30" fmla="*/ 3979211 w 4641906"/>
              <a:gd name="connsiteY30" fmla="*/ 3868806 h 4467832"/>
              <a:gd name="connsiteX31" fmla="*/ 3982341 w 4641906"/>
              <a:gd name="connsiteY31" fmla="*/ 3899857 h 4467832"/>
              <a:gd name="connsiteX32" fmla="*/ 3982348 w 4641906"/>
              <a:gd name="connsiteY32" fmla="*/ 3899929 h 4467832"/>
              <a:gd name="connsiteX33" fmla="*/ 3976039 w 4641906"/>
              <a:gd name="connsiteY33" fmla="*/ 3962518 h 4467832"/>
              <a:gd name="connsiteX34" fmla="*/ 3902962 w 4641906"/>
              <a:gd name="connsiteY34" fmla="*/ 4187736 h 4467832"/>
              <a:gd name="connsiteX35" fmla="*/ 3883460 w 4641906"/>
              <a:gd name="connsiteY35" fmla="*/ 4223667 h 4467832"/>
              <a:gd name="connsiteX36" fmla="*/ 3520018 w 4641906"/>
              <a:gd name="connsiteY36" fmla="*/ 4467189 h 4467832"/>
              <a:gd name="connsiteX37" fmla="*/ 3513640 w 4641906"/>
              <a:gd name="connsiteY37" fmla="*/ 4467832 h 4467832"/>
              <a:gd name="connsiteX38" fmla="*/ 3293008 w 4641906"/>
              <a:gd name="connsiteY38" fmla="*/ 4467832 h 4467832"/>
              <a:gd name="connsiteX39" fmla="*/ 3293007 w 4641906"/>
              <a:gd name="connsiteY39" fmla="*/ 4467832 h 4467832"/>
              <a:gd name="connsiteX40" fmla="*/ 1269308 w 4641906"/>
              <a:gd name="connsiteY40" fmla="*/ 4467832 h 4467832"/>
              <a:gd name="connsiteX41" fmla="*/ 1358331 w 4641906"/>
              <a:gd name="connsiteY41" fmla="*/ 4458858 h 4467832"/>
              <a:gd name="connsiteX42" fmla="*/ 1811618 w 4641906"/>
              <a:gd name="connsiteY42" fmla="*/ 3994095 h 4467832"/>
              <a:gd name="connsiteX43" fmla="*/ 1813845 w 4641906"/>
              <a:gd name="connsiteY43" fmla="*/ 3968853 h 4467832"/>
              <a:gd name="connsiteX44" fmla="*/ 1813844 w 4641906"/>
              <a:gd name="connsiteY44" fmla="*/ 3968853 h 4467832"/>
              <a:gd name="connsiteX45" fmla="*/ 1811617 w 4641906"/>
              <a:gd name="connsiteY45" fmla="*/ 3994095 h 4467832"/>
              <a:gd name="connsiteX46" fmla="*/ 1358331 w 4641906"/>
              <a:gd name="connsiteY46" fmla="*/ 4458858 h 4467832"/>
              <a:gd name="connsiteX47" fmla="*/ 1269307 w 4641906"/>
              <a:gd name="connsiteY47" fmla="*/ 4467832 h 4467832"/>
              <a:gd name="connsiteX48" fmla="*/ 1213967 w 4641906"/>
              <a:gd name="connsiteY48" fmla="*/ 4467832 h 4467832"/>
              <a:gd name="connsiteX49" fmla="*/ 1124943 w 4641906"/>
              <a:gd name="connsiteY49" fmla="*/ 4458858 h 4467832"/>
              <a:gd name="connsiteX50" fmla="*/ 761501 w 4641906"/>
              <a:gd name="connsiteY50" fmla="*/ 4215336 h 4467832"/>
              <a:gd name="connsiteX51" fmla="*/ 717328 w 4641906"/>
              <a:gd name="connsiteY51" fmla="*/ 4133953 h 4467832"/>
              <a:gd name="connsiteX52" fmla="*/ 673395 w 4641906"/>
              <a:gd name="connsiteY52" fmla="*/ 3998552 h 4467832"/>
              <a:gd name="connsiteX53" fmla="*/ 673395 w 4641906"/>
              <a:gd name="connsiteY53" fmla="*/ 3998549 h 4467832"/>
              <a:gd name="connsiteX54" fmla="*/ 49753 w 4641906"/>
              <a:gd name="connsiteY54" fmla="*/ 2076507 h 4467832"/>
              <a:gd name="connsiteX55" fmla="*/ 49752 w 4641906"/>
              <a:gd name="connsiteY55" fmla="*/ 2076504 h 4467832"/>
              <a:gd name="connsiteX56" fmla="*/ 11681 w 4641906"/>
              <a:gd name="connsiteY56" fmla="*/ 1959173 h 4467832"/>
              <a:gd name="connsiteX57" fmla="*/ 0 w 4641906"/>
              <a:gd name="connsiteY57" fmla="*/ 1843292 h 4467832"/>
              <a:gd name="connsiteX58" fmla="*/ 169592 w 4641906"/>
              <a:gd name="connsiteY58" fmla="*/ 1433861 h 4467832"/>
              <a:gd name="connsiteX59" fmla="*/ 214058 w 4641906"/>
              <a:gd name="connsiteY59" fmla="*/ 1397174 h 4467832"/>
              <a:gd name="connsiteX60" fmla="*/ 277048 w 4641906"/>
              <a:gd name="connsiteY60" fmla="*/ 1351345 h 4467832"/>
              <a:gd name="connsiteX61" fmla="*/ 277057 w 4641906"/>
              <a:gd name="connsiteY61" fmla="*/ 1351341 h 4467832"/>
              <a:gd name="connsiteX62" fmla="*/ 1969924 w 4641906"/>
              <a:gd name="connsiteY62" fmla="*/ 119689 h 4467832"/>
              <a:gd name="connsiteX63" fmla="*/ 1969939 w 4641906"/>
              <a:gd name="connsiteY63" fmla="*/ 119676 h 4467832"/>
              <a:gd name="connsiteX64" fmla="*/ 2008431 w 4641906"/>
              <a:gd name="connsiteY64" fmla="*/ 91670 h 4467832"/>
              <a:gd name="connsiteX65" fmla="*/ 2093488 w 4641906"/>
              <a:gd name="connsiteY65" fmla="*/ 45502 h 4467832"/>
              <a:gd name="connsiteX66" fmla="*/ 2318871 w 4641906"/>
              <a:gd name="connsiteY66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799007 w 4641906"/>
              <a:gd name="connsiteY4" fmla="*/ 902763 h 4467832"/>
              <a:gd name="connsiteX5" fmla="*/ 2829498 w 4641906"/>
              <a:gd name="connsiteY5" fmla="*/ 846587 h 4467832"/>
              <a:gd name="connsiteX6" fmla="*/ 2318871 w 4641906"/>
              <a:gd name="connsiteY6" fmla="*/ 0 h 4467832"/>
              <a:gd name="connsiteX7" fmla="*/ 2544253 w 4641906"/>
              <a:gd name="connsiteY7" fmla="*/ 45502 h 4467832"/>
              <a:gd name="connsiteX8" fmla="*/ 2629310 w 4641906"/>
              <a:gd name="connsiteY8" fmla="*/ 91670 h 4467832"/>
              <a:gd name="connsiteX9" fmla="*/ 2667803 w 4641906"/>
              <a:gd name="connsiteY9" fmla="*/ 119676 h 4467832"/>
              <a:gd name="connsiteX10" fmla="*/ 2667806 w 4641906"/>
              <a:gd name="connsiteY10" fmla="*/ 119678 h 4467832"/>
              <a:gd name="connsiteX11" fmla="*/ 4348461 w 4641906"/>
              <a:gd name="connsiteY11" fmla="*/ 1342445 h 4467832"/>
              <a:gd name="connsiteX12" fmla="*/ 4348463 w 4641906"/>
              <a:gd name="connsiteY12" fmla="*/ 1342446 h 4467832"/>
              <a:gd name="connsiteX13" fmla="*/ 4458911 w 4641906"/>
              <a:gd name="connsiteY13" fmla="*/ 1422804 h 4467832"/>
              <a:gd name="connsiteX14" fmla="*/ 4472313 w 4641906"/>
              <a:gd name="connsiteY14" fmla="*/ 1433862 h 4467832"/>
              <a:gd name="connsiteX15" fmla="*/ 4641906 w 4641906"/>
              <a:gd name="connsiteY15" fmla="*/ 1843293 h 4467832"/>
              <a:gd name="connsiteX16" fmla="*/ 4632102 w 4641906"/>
              <a:gd name="connsiteY16" fmla="*/ 1940549 h 4467832"/>
              <a:gd name="connsiteX17" fmla="*/ 4581797 w 4641906"/>
              <a:gd name="connsiteY17" fmla="*/ 2095585 h 4467832"/>
              <a:gd name="connsiteX18" fmla="*/ 4543018 w 4641906"/>
              <a:gd name="connsiteY18" fmla="*/ 2167031 h 4467832"/>
              <a:gd name="connsiteX19" fmla="*/ 4207589 w 4641906"/>
              <a:gd name="connsiteY19" fmla="*/ 2404088 h 4467832"/>
              <a:gd name="connsiteX20" fmla="*/ 4152154 w 4641906"/>
              <a:gd name="connsiteY20" fmla="*/ 2414694 h 4467832"/>
              <a:gd name="connsiteX21" fmla="*/ 4152153 w 4641906"/>
              <a:gd name="connsiteY21" fmla="*/ 2414696 h 4467832"/>
              <a:gd name="connsiteX22" fmla="*/ 4207590 w 4641906"/>
              <a:gd name="connsiteY22" fmla="*/ 2404089 h 4467832"/>
              <a:gd name="connsiteX23" fmla="*/ 4543019 w 4641906"/>
              <a:gd name="connsiteY23" fmla="*/ 2167032 h 4467832"/>
              <a:gd name="connsiteX24" fmla="*/ 4581799 w 4641906"/>
              <a:gd name="connsiteY24" fmla="*/ 2095586 h 4467832"/>
              <a:gd name="connsiteX25" fmla="*/ 3976039 w 4641906"/>
              <a:gd name="connsiteY25" fmla="*/ 3962518 h 4467832"/>
              <a:gd name="connsiteX26" fmla="*/ 3982348 w 4641906"/>
              <a:gd name="connsiteY26" fmla="*/ 3899929 h 4467832"/>
              <a:gd name="connsiteX27" fmla="*/ 3982341 w 4641906"/>
              <a:gd name="connsiteY27" fmla="*/ 3899857 h 4467832"/>
              <a:gd name="connsiteX28" fmla="*/ 3979556 w 4641906"/>
              <a:gd name="connsiteY28" fmla="*/ 3868288 h 4467832"/>
              <a:gd name="connsiteX29" fmla="*/ 3979211 w 4641906"/>
              <a:gd name="connsiteY29" fmla="*/ 3868806 h 4467832"/>
              <a:gd name="connsiteX30" fmla="*/ 3982341 w 4641906"/>
              <a:gd name="connsiteY30" fmla="*/ 3899857 h 4467832"/>
              <a:gd name="connsiteX31" fmla="*/ 3982348 w 4641906"/>
              <a:gd name="connsiteY31" fmla="*/ 3899929 h 4467832"/>
              <a:gd name="connsiteX32" fmla="*/ 3976039 w 4641906"/>
              <a:gd name="connsiteY32" fmla="*/ 3962518 h 4467832"/>
              <a:gd name="connsiteX33" fmla="*/ 3902962 w 4641906"/>
              <a:gd name="connsiteY33" fmla="*/ 4187736 h 4467832"/>
              <a:gd name="connsiteX34" fmla="*/ 3883460 w 4641906"/>
              <a:gd name="connsiteY34" fmla="*/ 4223667 h 4467832"/>
              <a:gd name="connsiteX35" fmla="*/ 3520018 w 4641906"/>
              <a:gd name="connsiteY35" fmla="*/ 4467189 h 4467832"/>
              <a:gd name="connsiteX36" fmla="*/ 3513640 w 4641906"/>
              <a:gd name="connsiteY36" fmla="*/ 4467832 h 4467832"/>
              <a:gd name="connsiteX37" fmla="*/ 3293008 w 4641906"/>
              <a:gd name="connsiteY37" fmla="*/ 4467832 h 4467832"/>
              <a:gd name="connsiteX38" fmla="*/ 3293007 w 4641906"/>
              <a:gd name="connsiteY38" fmla="*/ 4467832 h 4467832"/>
              <a:gd name="connsiteX39" fmla="*/ 1269308 w 4641906"/>
              <a:gd name="connsiteY39" fmla="*/ 4467832 h 4467832"/>
              <a:gd name="connsiteX40" fmla="*/ 1358331 w 4641906"/>
              <a:gd name="connsiteY40" fmla="*/ 4458858 h 4467832"/>
              <a:gd name="connsiteX41" fmla="*/ 1811618 w 4641906"/>
              <a:gd name="connsiteY41" fmla="*/ 3994095 h 4467832"/>
              <a:gd name="connsiteX42" fmla="*/ 1813845 w 4641906"/>
              <a:gd name="connsiteY42" fmla="*/ 3968853 h 4467832"/>
              <a:gd name="connsiteX43" fmla="*/ 1813844 w 4641906"/>
              <a:gd name="connsiteY43" fmla="*/ 3968853 h 4467832"/>
              <a:gd name="connsiteX44" fmla="*/ 1811617 w 4641906"/>
              <a:gd name="connsiteY44" fmla="*/ 3994095 h 4467832"/>
              <a:gd name="connsiteX45" fmla="*/ 1358331 w 4641906"/>
              <a:gd name="connsiteY45" fmla="*/ 4458858 h 4467832"/>
              <a:gd name="connsiteX46" fmla="*/ 1269307 w 4641906"/>
              <a:gd name="connsiteY46" fmla="*/ 4467832 h 4467832"/>
              <a:gd name="connsiteX47" fmla="*/ 1213967 w 4641906"/>
              <a:gd name="connsiteY47" fmla="*/ 4467832 h 4467832"/>
              <a:gd name="connsiteX48" fmla="*/ 1124943 w 4641906"/>
              <a:gd name="connsiteY48" fmla="*/ 4458858 h 4467832"/>
              <a:gd name="connsiteX49" fmla="*/ 761501 w 4641906"/>
              <a:gd name="connsiteY49" fmla="*/ 4215336 h 4467832"/>
              <a:gd name="connsiteX50" fmla="*/ 717328 w 4641906"/>
              <a:gd name="connsiteY50" fmla="*/ 4133953 h 4467832"/>
              <a:gd name="connsiteX51" fmla="*/ 673395 w 4641906"/>
              <a:gd name="connsiteY51" fmla="*/ 3998552 h 4467832"/>
              <a:gd name="connsiteX52" fmla="*/ 673395 w 4641906"/>
              <a:gd name="connsiteY52" fmla="*/ 3998549 h 4467832"/>
              <a:gd name="connsiteX53" fmla="*/ 49753 w 4641906"/>
              <a:gd name="connsiteY53" fmla="*/ 2076507 h 4467832"/>
              <a:gd name="connsiteX54" fmla="*/ 49752 w 4641906"/>
              <a:gd name="connsiteY54" fmla="*/ 2076504 h 4467832"/>
              <a:gd name="connsiteX55" fmla="*/ 11681 w 4641906"/>
              <a:gd name="connsiteY55" fmla="*/ 1959173 h 4467832"/>
              <a:gd name="connsiteX56" fmla="*/ 0 w 4641906"/>
              <a:gd name="connsiteY56" fmla="*/ 1843292 h 4467832"/>
              <a:gd name="connsiteX57" fmla="*/ 169592 w 4641906"/>
              <a:gd name="connsiteY57" fmla="*/ 1433861 h 4467832"/>
              <a:gd name="connsiteX58" fmla="*/ 214058 w 4641906"/>
              <a:gd name="connsiteY58" fmla="*/ 1397174 h 4467832"/>
              <a:gd name="connsiteX59" fmla="*/ 277048 w 4641906"/>
              <a:gd name="connsiteY59" fmla="*/ 1351345 h 4467832"/>
              <a:gd name="connsiteX60" fmla="*/ 277057 w 4641906"/>
              <a:gd name="connsiteY60" fmla="*/ 1351341 h 4467832"/>
              <a:gd name="connsiteX61" fmla="*/ 1969924 w 4641906"/>
              <a:gd name="connsiteY61" fmla="*/ 119689 h 4467832"/>
              <a:gd name="connsiteX62" fmla="*/ 1969939 w 4641906"/>
              <a:gd name="connsiteY62" fmla="*/ 119676 h 4467832"/>
              <a:gd name="connsiteX63" fmla="*/ 2008431 w 4641906"/>
              <a:gd name="connsiteY63" fmla="*/ 91670 h 4467832"/>
              <a:gd name="connsiteX64" fmla="*/ 2093488 w 4641906"/>
              <a:gd name="connsiteY64" fmla="*/ 45502 h 4467832"/>
              <a:gd name="connsiteX65" fmla="*/ 2318871 w 4641906"/>
              <a:gd name="connsiteY65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799007 w 4641906"/>
              <a:gd name="connsiteY3" fmla="*/ 902763 h 4467832"/>
              <a:gd name="connsiteX4" fmla="*/ 2829498 w 4641906"/>
              <a:gd name="connsiteY4" fmla="*/ 846587 h 4467832"/>
              <a:gd name="connsiteX5" fmla="*/ 2318871 w 4641906"/>
              <a:gd name="connsiteY5" fmla="*/ 0 h 4467832"/>
              <a:gd name="connsiteX6" fmla="*/ 2544253 w 4641906"/>
              <a:gd name="connsiteY6" fmla="*/ 45502 h 4467832"/>
              <a:gd name="connsiteX7" fmla="*/ 2629310 w 4641906"/>
              <a:gd name="connsiteY7" fmla="*/ 91670 h 4467832"/>
              <a:gd name="connsiteX8" fmla="*/ 2667803 w 4641906"/>
              <a:gd name="connsiteY8" fmla="*/ 119676 h 4467832"/>
              <a:gd name="connsiteX9" fmla="*/ 2667806 w 4641906"/>
              <a:gd name="connsiteY9" fmla="*/ 119678 h 4467832"/>
              <a:gd name="connsiteX10" fmla="*/ 4348461 w 4641906"/>
              <a:gd name="connsiteY10" fmla="*/ 1342445 h 4467832"/>
              <a:gd name="connsiteX11" fmla="*/ 4348463 w 4641906"/>
              <a:gd name="connsiteY11" fmla="*/ 1342446 h 4467832"/>
              <a:gd name="connsiteX12" fmla="*/ 4458911 w 4641906"/>
              <a:gd name="connsiteY12" fmla="*/ 1422804 h 4467832"/>
              <a:gd name="connsiteX13" fmla="*/ 4472313 w 4641906"/>
              <a:gd name="connsiteY13" fmla="*/ 1433862 h 4467832"/>
              <a:gd name="connsiteX14" fmla="*/ 4641906 w 4641906"/>
              <a:gd name="connsiteY14" fmla="*/ 1843293 h 4467832"/>
              <a:gd name="connsiteX15" fmla="*/ 4632102 w 4641906"/>
              <a:gd name="connsiteY15" fmla="*/ 1940549 h 4467832"/>
              <a:gd name="connsiteX16" fmla="*/ 4581797 w 4641906"/>
              <a:gd name="connsiteY16" fmla="*/ 2095585 h 4467832"/>
              <a:gd name="connsiteX17" fmla="*/ 4543018 w 4641906"/>
              <a:gd name="connsiteY17" fmla="*/ 2167031 h 4467832"/>
              <a:gd name="connsiteX18" fmla="*/ 4207589 w 4641906"/>
              <a:gd name="connsiteY18" fmla="*/ 2404088 h 4467832"/>
              <a:gd name="connsiteX19" fmla="*/ 4152154 w 4641906"/>
              <a:gd name="connsiteY19" fmla="*/ 2414694 h 4467832"/>
              <a:gd name="connsiteX20" fmla="*/ 4152153 w 4641906"/>
              <a:gd name="connsiteY20" fmla="*/ 2414696 h 4467832"/>
              <a:gd name="connsiteX21" fmla="*/ 4207590 w 4641906"/>
              <a:gd name="connsiteY21" fmla="*/ 2404089 h 4467832"/>
              <a:gd name="connsiteX22" fmla="*/ 4543019 w 4641906"/>
              <a:gd name="connsiteY22" fmla="*/ 2167032 h 4467832"/>
              <a:gd name="connsiteX23" fmla="*/ 4581799 w 4641906"/>
              <a:gd name="connsiteY23" fmla="*/ 2095586 h 4467832"/>
              <a:gd name="connsiteX24" fmla="*/ 3976039 w 4641906"/>
              <a:gd name="connsiteY24" fmla="*/ 3962518 h 4467832"/>
              <a:gd name="connsiteX25" fmla="*/ 3982348 w 4641906"/>
              <a:gd name="connsiteY25" fmla="*/ 3899929 h 4467832"/>
              <a:gd name="connsiteX26" fmla="*/ 3982341 w 4641906"/>
              <a:gd name="connsiteY26" fmla="*/ 3899857 h 4467832"/>
              <a:gd name="connsiteX27" fmla="*/ 3979556 w 4641906"/>
              <a:gd name="connsiteY27" fmla="*/ 3868288 h 4467832"/>
              <a:gd name="connsiteX28" fmla="*/ 3979211 w 4641906"/>
              <a:gd name="connsiteY28" fmla="*/ 3868806 h 4467832"/>
              <a:gd name="connsiteX29" fmla="*/ 3982341 w 4641906"/>
              <a:gd name="connsiteY29" fmla="*/ 3899857 h 4467832"/>
              <a:gd name="connsiteX30" fmla="*/ 3982348 w 4641906"/>
              <a:gd name="connsiteY30" fmla="*/ 3899929 h 4467832"/>
              <a:gd name="connsiteX31" fmla="*/ 3976039 w 4641906"/>
              <a:gd name="connsiteY31" fmla="*/ 3962518 h 4467832"/>
              <a:gd name="connsiteX32" fmla="*/ 3902962 w 4641906"/>
              <a:gd name="connsiteY32" fmla="*/ 4187736 h 4467832"/>
              <a:gd name="connsiteX33" fmla="*/ 3883460 w 4641906"/>
              <a:gd name="connsiteY33" fmla="*/ 4223667 h 4467832"/>
              <a:gd name="connsiteX34" fmla="*/ 3520018 w 4641906"/>
              <a:gd name="connsiteY34" fmla="*/ 4467189 h 4467832"/>
              <a:gd name="connsiteX35" fmla="*/ 3513640 w 4641906"/>
              <a:gd name="connsiteY35" fmla="*/ 4467832 h 4467832"/>
              <a:gd name="connsiteX36" fmla="*/ 3293008 w 4641906"/>
              <a:gd name="connsiteY36" fmla="*/ 4467832 h 4467832"/>
              <a:gd name="connsiteX37" fmla="*/ 3293007 w 4641906"/>
              <a:gd name="connsiteY37" fmla="*/ 4467832 h 4467832"/>
              <a:gd name="connsiteX38" fmla="*/ 1269308 w 4641906"/>
              <a:gd name="connsiteY38" fmla="*/ 4467832 h 4467832"/>
              <a:gd name="connsiteX39" fmla="*/ 1358331 w 4641906"/>
              <a:gd name="connsiteY39" fmla="*/ 4458858 h 4467832"/>
              <a:gd name="connsiteX40" fmla="*/ 1811618 w 4641906"/>
              <a:gd name="connsiteY40" fmla="*/ 3994095 h 4467832"/>
              <a:gd name="connsiteX41" fmla="*/ 1813845 w 4641906"/>
              <a:gd name="connsiteY41" fmla="*/ 3968853 h 4467832"/>
              <a:gd name="connsiteX42" fmla="*/ 1813844 w 4641906"/>
              <a:gd name="connsiteY42" fmla="*/ 3968853 h 4467832"/>
              <a:gd name="connsiteX43" fmla="*/ 1811617 w 4641906"/>
              <a:gd name="connsiteY43" fmla="*/ 3994095 h 4467832"/>
              <a:gd name="connsiteX44" fmla="*/ 1358331 w 4641906"/>
              <a:gd name="connsiteY44" fmla="*/ 4458858 h 4467832"/>
              <a:gd name="connsiteX45" fmla="*/ 1269307 w 4641906"/>
              <a:gd name="connsiteY45" fmla="*/ 4467832 h 4467832"/>
              <a:gd name="connsiteX46" fmla="*/ 1213967 w 4641906"/>
              <a:gd name="connsiteY46" fmla="*/ 4467832 h 4467832"/>
              <a:gd name="connsiteX47" fmla="*/ 1124943 w 4641906"/>
              <a:gd name="connsiteY47" fmla="*/ 4458858 h 4467832"/>
              <a:gd name="connsiteX48" fmla="*/ 761501 w 4641906"/>
              <a:gd name="connsiteY48" fmla="*/ 4215336 h 4467832"/>
              <a:gd name="connsiteX49" fmla="*/ 717328 w 4641906"/>
              <a:gd name="connsiteY49" fmla="*/ 4133953 h 4467832"/>
              <a:gd name="connsiteX50" fmla="*/ 673395 w 4641906"/>
              <a:gd name="connsiteY50" fmla="*/ 3998552 h 4467832"/>
              <a:gd name="connsiteX51" fmla="*/ 673395 w 4641906"/>
              <a:gd name="connsiteY51" fmla="*/ 3998549 h 4467832"/>
              <a:gd name="connsiteX52" fmla="*/ 49753 w 4641906"/>
              <a:gd name="connsiteY52" fmla="*/ 2076507 h 4467832"/>
              <a:gd name="connsiteX53" fmla="*/ 49752 w 4641906"/>
              <a:gd name="connsiteY53" fmla="*/ 2076504 h 4467832"/>
              <a:gd name="connsiteX54" fmla="*/ 11681 w 4641906"/>
              <a:gd name="connsiteY54" fmla="*/ 1959173 h 4467832"/>
              <a:gd name="connsiteX55" fmla="*/ 0 w 4641906"/>
              <a:gd name="connsiteY55" fmla="*/ 1843292 h 4467832"/>
              <a:gd name="connsiteX56" fmla="*/ 169592 w 4641906"/>
              <a:gd name="connsiteY56" fmla="*/ 1433861 h 4467832"/>
              <a:gd name="connsiteX57" fmla="*/ 214058 w 4641906"/>
              <a:gd name="connsiteY57" fmla="*/ 1397174 h 4467832"/>
              <a:gd name="connsiteX58" fmla="*/ 277048 w 4641906"/>
              <a:gd name="connsiteY58" fmla="*/ 1351345 h 4467832"/>
              <a:gd name="connsiteX59" fmla="*/ 277057 w 4641906"/>
              <a:gd name="connsiteY59" fmla="*/ 1351341 h 4467832"/>
              <a:gd name="connsiteX60" fmla="*/ 1969924 w 4641906"/>
              <a:gd name="connsiteY60" fmla="*/ 119689 h 4467832"/>
              <a:gd name="connsiteX61" fmla="*/ 1969939 w 4641906"/>
              <a:gd name="connsiteY61" fmla="*/ 119676 h 4467832"/>
              <a:gd name="connsiteX62" fmla="*/ 2008431 w 4641906"/>
              <a:gd name="connsiteY62" fmla="*/ 91670 h 4467832"/>
              <a:gd name="connsiteX63" fmla="*/ 2093488 w 4641906"/>
              <a:gd name="connsiteY63" fmla="*/ 45502 h 4467832"/>
              <a:gd name="connsiteX64" fmla="*/ 2318871 w 4641906"/>
              <a:gd name="connsiteY64" fmla="*/ 0 h 4467832"/>
              <a:gd name="connsiteX0" fmla="*/ 2799007 w 4641906"/>
              <a:gd name="connsiteY0" fmla="*/ 902763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799007 w 4641906"/>
              <a:gd name="connsiteY3" fmla="*/ 902763 h 4467832"/>
              <a:gd name="connsiteX4" fmla="*/ 2318871 w 4641906"/>
              <a:gd name="connsiteY4" fmla="*/ 0 h 4467832"/>
              <a:gd name="connsiteX5" fmla="*/ 2544253 w 4641906"/>
              <a:gd name="connsiteY5" fmla="*/ 45502 h 4467832"/>
              <a:gd name="connsiteX6" fmla="*/ 2629310 w 4641906"/>
              <a:gd name="connsiteY6" fmla="*/ 91670 h 4467832"/>
              <a:gd name="connsiteX7" fmla="*/ 2667803 w 4641906"/>
              <a:gd name="connsiteY7" fmla="*/ 119676 h 4467832"/>
              <a:gd name="connsiteX8" fmla="*/ 2667806 w 4641906"/>
              <a:gd name="connsiteY8" fmla="*/ 119678 h 4467832"/>
              <a:gd name="connsiteX9" fmla="*/ 4348461 w 4641906"/>
              <a:gd name="connsiteY9" fmla="*/ 1342445 h 4467832"/>
              <a:gd name="connsiteX10" fmla="*/ 4348463 w 4641906"/>
              <a:gd name="connsiteY10" fmla="*/ 1342446 h 4467832"/>
              <a:gd name="connsiteX11" fmla="*/ 4458911 w 4641906"/>
              <a:gd name="connsiteY11" fmla="*/ 1422804 h 4467832"/>
              <a:gd name="connsiteX12" fmla="*/ 4472313 w 4641906"/>
              <a:gd name="connsiteY12" fmla="*/ 1433862 h 4467832"/>
              <a:gd name="connsiteX13" fmla="*/ 4641906 w 4641906"/>
              <a:gd name="connsiteY13" fmla="*/ 1843293 h 4467832"/>
              <a:gd name="connsiteX14" fmla="*/ 4632102 w 4641906"/>
              <a:gd name="connsiteY14" fmla="*/ 1940549 h 4467832"/>
              <a:gd name="connsiteX15" fmla="*/ 4581797 w 4641906"/>
              <a:gd name="connsiteY15" fmla="*/ 2095585 h 4467832"/>
              <a:gd name="connsiteX16" fmla="*/ 4543018 w 4641906"/>
              <a:gd name="connsiteY16" fmla="*/ 2167031 h 4467832"/>
              <a:gd name="connsiteX17" fmla="*/ 4207589 w 4641906"/>
              <a:gd name="connsiteY17" fmla="*/ 2404088 h 4467832"/>
              <a:gd name="connsiteX18" fmla="*/ 4152154 w 4641906"/>
              <a:gd name="connsiteY18" fmla="*/ 2414694 h 4467832"/>
              <a:gd name="connsiteX19" fmla="*/ 4152153 w 4641906"/>
              <a:gd name="connsiteY19" fmla="*/ 2414696 h 4467832"/>
              <a:gd name="connsiteX20" fmla="*/ 4207590 w 4641906"/>
              <a:gd name="connsiteY20" fmla="*/ 2404089 h 4467832"/>
              <a:gd name="connsiteX21" fmla="*/ 4543019 w 4641906"/>
              <a:gd name="connsiteY21" fmla="*/ 2167032 h 4467832"/>
              <a:gd name="connsiteX22" fmla="*/ 4581799 w 4641906"/>
              <a:gd name="connsiteY22" fmla="*/ 2095586 h 4467832"/>
              <a:gd name="connsiteX23" fmla="*/ 3976039 w 4641906"/>
              <a:gd name="connsiteY23" fmla="*/ 3962518 h 4467832"/>
              <a:gd name="connsiteX24" fmla="*/ 3982348 w 4641906"/>
              <a:gd name="connsiteY24" fmla="*/ 3899929 h 4467832"/>
              <a:gd name="connsiteX25" fmla="*/ 3982341 w 4641906"/>
              <a:gd name="connsiteY25" fmla="*/ 3899857 h 4467832"/>
              <a:gd name="connsiteX26" fmla="*/ 3979556 w 4641906"/>
              <a:gd name="connsiteY26" fmla="*/ 3868288 h 4467832"/>
              <a:gd name="connsiteX27" fmla="*/ 3979211 w 4641906"/>
              <a:gd name="connsiteY27" fmla="*/ 3868806 h 4467832"/>
              <a:gd name="connsiteX28" fmla="*/ 3982341 w 4641906"/>
              <a:gd name="connsiteY28" fmla="*/ 3899857 h 4467832"/>
              <a:gd name="connsiteX29" fmla="*/ 3982348 w 4641906"/>
              <a:gd name="connsiteY29" fmla="*/ 3899929 h 4467832"/>
              <a:gd name="connsiteX30" fmla="*/ 3976039 w 4641906"/>
              <a:gd name="connsiteY30" fmla="*/ 3962518 h 4467832"/>
              <a:gd name="connsiteX31" fmla="*/ 3902962 w 4641906"/>
              <a:gd name="connsiteY31" fmla="*/ 4187736 h 4467832"/>
              <a:gd name="connsiteX32" fmla="*/ 3883460 w 4641906"/>
              <a:gd name="connsiteY32" fmla="*/ 4223667 h 4467832"/>
              <a:gd name="connsiteX33" fmla="*/ 3520018 w 4641906"/>
              <a:gd name="connsiteY33" fmla="*/ 4467189 h 4467832"/>
              <a:gd name="connsiteX34" fmla="*/ 3513640 w 4641906"/>
              <a:gd name="connsiteY34" fmla="*/ 4467832 h 4467832"/>
              <a:gd name="connsiteX35" fmla="*/ 3293008 w 4641906"/>
              <a:gd name="connsiteY35" fmla="*/ 4467832 h 4467832"/>
              <a:gd name="connsiteX36" fmla="*/ 3293007 w 4641906"/>
              <a:gd name="connsiteY36" fmla="*/ 4467832 h 4467832"/>
              <a:gd name="connsiteX37" fmla="*/ 1269308 w 4641906"/>
              <a:gd name="connsiteY37" fmla="*/ 4467832 h 4467832"/>
              <a:gd name="connsiteX38" fmla="*/ 1358331 w 4641906"/>
              <a:gd name="connsiteY38" fmla="*/ 4458858 h 4467832"/>
              <a:gd name="connsiteX39" fmla="*/ 1811618 w 4641906"/>
              <a:gd name="connsiteY39" fmla="*/ 3994095 h 4467832"/>
              <a:gd name="connsiteX40" fmla="*/ 1813845 w 4641906"/>
              <a:gd name="connsiteY40" fmla="*/ 3968853 h 4467832"/>
              <a:gd name="connsiteX41" fmla="*/ 1813844 w 4641906"/>
              <a:gd name="connsiteY41" fmla="*/ 3968853 h 4467832"/>
              <a:gd name="connsiteX42" fmla="*/ 1811617 w 4641906"/>
              <a:gd name="connsiteY42" fmla="*/ 3994095 h 4467832"/>
              <a:gd name="connsiteX43" fmla="*/ 1358331 w 4641906"/>
              <a:gd name="connsiteY43" fmla="*/ 4458858 h 4467832"/>
              <a:gd name="connsiteX44" fmla="*/ 1269307 w 4641906"/>
              <a:gd name="connsiteY44" fmla="*/ 4467832 h 4467832"/>
              <a:gd name="connsiteX45" fmla="*/ 1213967 w 4641906"/>
              <a:gd name="connsiteY45" fmla="*/ 4467832 h 4467832"/>
              <a:gd name="connsiteX46" fmla="*/ 1124943 w 4641906"/>
              <a:gd name="connsiteY46" fmla="*/ 4458858 h 4467832"/>
              <a:gd name="connsiteX47" fmla="*/ 761501 w 4641906"/>
              <a:gd name="connsiteY47" fmla="*/ 4215336 h 4467832"/>
              <a:gd name="connsiteX48" fmla="*/ 717328 w 4641906"/>
              <a:gd name="connsiteY48" fmla="*/ 4133953 h 4467832"/>
              <a:gd name="connsiteX49" fmla="*/ 673395 w 4641906"/>
              <a:gd name="connsiteY49" fmla="*/ 3998552 h 4467832"/>
              <a:gd name="connsiteX50" fmla="*/ 673395 w 4641906"/>
              <a:gd name="connsiteY50" fmla="*/ 3998549 h 4467832"/>
              <a:gd name="connsiteX51" fmla="*/ 49753 w 4641906"/>
              <a:gd name="connsiteY51" fmla="*/ 2076507 h 4467832"/>
              <a:gd name="connsiteX52" fmla="*/ 49752 w 4641906"/>
              <a:gd name="connsiteY52" fmla="*/ 2076504 h 4467832"/>
              <a:gd name="connsiteX53" fmla="*/ 11681 w 4641906"/>
              <a:gd name="connsiteY53" fmla="*/ 1959173 h 4467832"/>
              <a:gd name="connsiteX54" fmla="*/ 0 w 4641906"/>
              <a:gd name="connsiteY54" fmla="*/ 1843292 h 4467832"/>
              <a:gd name="connsiteX55" fmla="*/ 169592 w 4641906"/>
              <a:gd name="connsiteY55" fmla="*/ 1433861 h 4467832"/>
              <a:gd name="connsiteX56" fmla="*/ 214058 w 4641906"/>
              <a:gd name="connsiteY56" fmla="*/ 1397174 h 4467832"/>
              <a:gd name="connsiteX57" fmla="*/ 277048 w 4641906"/>
              <a:gd name="connsiteY57" fmla="*/ 1351345 h 4467832"/>
              <a:gd name="connsiteX58" fmla="*/ 277057 w 4641906"/>
              <a:gd name="connsiteY58" fmla="*/ 1351341 h 4467832"/>
              <a:gd name="connsiteX59" fmla="*/ 1969924 w 4641906"/>
              <a:gd name="connsiteY59" fmla="*/ 119689 h 4467832"/>
              <a:gd name="connsiteX60" fmla="*/ 1969939 w 4641906"/>
              <a:gd name="connsiteY60" fmla="*/ 119676 h 4467832"/>
              <a:gd name="connsiteX61" fmla="*/ 2008431 w 4641906"/>
              <a:gd name="connsiteY61" fmla="*/ 91670 h 4467832"/>
              <a:gd name="connsiteX62" fmla="*/ 2093488 w 4641906"/>
              <a:gd name="connsiteY62" fmla="*/ 45502 h 4467832"/>
              <a:gd name="connsiteX63" fmla="*/ 2318871 w 4641906"/>
              <a:gd name="connsiteY63" fmla="*/ 0 h 4467832"/>
              <a:gd name="connsiteX0" fmla="*/ 2799006 w 4641906"/>
              <a:gd name="connsiteY0" fmla="*/ 902763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318871 w 4641906"/>
              <a:gd name="connsiteY3" fmla="*/ 0 h 4467832"/>
              <a:gd name="connsiteX4" fmla="*/ 2544253 w 4641906"/>
              <a:gd name="connsiteY4" fmla="*/ 45502 h 4467832"/>
              <a:gd name="connsiteX5" fmla="*/ 2629310 w 4641906"/>
              <a:gd name="connsiteY5" fmla="*/ 91670 h 4467832"/>
              <a:gd name="connsiteX6" fmla="*/ 2667803 w 4641906"/>
              <a:gd name="connsiteY6" fmla="*/ 119676 h 4467832"/>
              <a:gd name="connsiteX7" fmla="*/ 2667806 w 4641906"/>
              <a:gd name="connsiteY7" fmla="*/ 119678 h 4467832"/>
              <a:gd name="connsiteX8" fmla="*/ 4348461 w 4641906"/>
              <a:gd name="connsiteY8" fmla="*/ 1342445 h 4467832"/>
              <a:gd name="connsiteX9" fmla="*/ 4348463 w 4641906"/>
              <a:gd name="connsiteY9" fmla="*/ 1342446 h 4467832"/>
              <a:gd name="connsiteX10" fmla="*/ 4458911 w 4641906"/>
              <a:gd name="connsiteY10" fmla="*/ 1422804 h 4467832"/>
              <a:gd name="connsiteX11" fmla="*/ 4472313 w 4641906"/>
              <a:gd name="connsiteY11" fmla="*/ 1433862 h 4467832"/>
              <a:gd name="connsiteX12" fmla="*/ 4641906 w 4641906"/>
              <a:gd name="connsiteY12" fmla="*/ 1843293 h 4467832"/>
              <a:gd name="connsiteX13" fmla="*/ 4632102 w 4641906"/>
              <a:gd name="connsiteY13" fmla="*/ 1940549 h 4467832"/>
              <a:gd name="connsiteX14" fmla="*/ 4581797 w 4641906"/>
              <a:gd name="connsiteY14" fmla="*/ 2095585 h 4467832"/>
              <a:gd name="connsiteX15" fmla="*/ 4543018 w 4641906"/>
              <a:gd name="connsiteY15" fmla="*/ 2167031 h 4467832"/>
              <a:gd name="connsiteX16" fmla="*/ 4207589 w 4641906"/>
              <a:gd name="connsiteY16" fmla="*/ 2404088 h 4467832"/>
              <a:gd name="connsiteX17" fmla="*/ 4152154 w 4641906"/>
              <a:gd name="connsiteY17" fmla="*/ 2414694 h 4467832"/>
              <a:gd name="connsiteX18" fmla="*/ 4152153 w 4641906"/>
              <a:gd name="connsiteY18" fmla="*/ 2414696 h 4467832"/>
              <a:gd name="connsiteX19" fmla="*/ 4207590 w 4641906"/>
              <a:gd name="connsiteY19" fmla="*/ 2404089 h 4467832"/>
              <a:gd name="connsiteX20" fmla="*/ 4543019 w 4641906"/>
              <a:gd name="connsiteY20" fmla="*/ 2167032 h 4467832"/>
              <a:gd name="connsiteX21" fmla="*/ 4581799 w 4641906"/>
              <a:gd name="connsiteY21" fmla="*/ 2095586 h 4467832"/>
              <a:gd name="connsiteX22" fmla="*/ 3976039 w 4641906"/>
              <a:gd name="connsiteY22" fmla="*/ 3962518 h 4467832"/>
              <a:gd name="connsiteX23" fmla="*/ 3982348 w 4641906"/>
              <a:gd name="connsiteY23" fmla="*/ 3899929 h 4467832"/>
              <a:gd name="connsiteX24" fmla="*/ 3982341 w 4641906"/>
              <a:gd name="connsiteY24" fmla="*/ 3899857 h 4467832"/>
              <a:gd name="connsiteX25" fmla="*/ 3979556 w 4641906"/>
              <a:gd name="connsiteY25" fmla="*/ 3868288 h 4467832"/>
              <a:gd name="connsiteX26" fmla="*/ 3979211 w 4641906"/>
              <a:gd name="connsiteY26" fmla="*/ 3868806 h 4467832"/>
              <a:gd name="connsiteX27" fmla="*/ 3982341 w 4641906"/>
              <a:gd name="connsiteY27" fmla="*/ 3899857 h 4467832"/>
              <a:gd name="connsiteX28" fmla="*/ 3982348 w 4641906"/>
              <a:gd name="connsiteY28" fmla="*/ 3899929 h 4467832"/>
              <a:gd name="connsiteX29" fmla="*/ 3976039 w 4641906"/>
              <a:gd name="connsiteY29" fmla="*/ 3962518 h 4467832"/>
              <a:gd name="connsiteX30" fmla="*/ 3902962 w 4641906"/>
              <a:gd name="connsiteY30" fmla="*/ 4187736 h 4467832"/>
              <a:gd name="connsiteX31" fmla="*/ 3883460 w 4641906"/>
              <a:gd name="connsiteY31" fmla="*/ 4223667 h 4467832"/>
              <a:gd name="connsiteX32" fmla="*/ 3520018 w 4641906"/>
              <a:gd name="connsiteY32" fmla="*/ 4467189 h 4467832"/>
              <a:gd name="connsiteX33" fmla="*/ 3513640 w 4641906"/>
              <a:gd name="connsiteY33" fmla="*/ 4467832 h 4467832"/>
              <a:gd name="connsiteX34" fmla="*/ 3293008 w 4641906"/>
              <a:gd name="connsiteY34" fmla="*/ 4467832 h 4467832"/>
              <a:gd name="connsiteX35" fmla="*/ 3293007 w 4641906"/>
              <a:gd name="connsiteY35" fmla="*/ 4467832 h 4467832"/>
              <a:gd name="connsiteX36" fmla="*/ 1269308 w 4641906"/>
              <a:gd name="connsiteY36" fmla="*/ 4467832 h 4467832"/>
              <a:gd name="connsiteX37" fmla="*/ 1358331 w 4641906"/>
              <a:gd name="connsiteY37" fmla="*/ 4458858 h 4467832"/>
              <a:gd name="connsiteX38" fmla="*/ 1811618 w 4641906"/>
              <a:gd name="connsiteY38" fmla="*/ 3994095 h 4467832"/>
              <a:gd name="connsiteX39" fmla="*/ 1813845 w 4641906"/>
              <a:gd name="connsiteY39" fmla="*/ 3968853 h 4467832"/>
              <a:gd name="connsiteX40" fmla="*/ 1813844 w 4641906"/>
              <a:gd name="connsiteY40" fmla="*/ 3968853 h 4467832"/>
              <a:gd name="connsiteX41" fmla="*/ 1811617 w 4641906"/>
              <a:gd name="connsiteY41" fmla="*/ 3994095 h 4467832"/>
              <a:gd name="connsiteX42" fmla="*/ 1358331 w 4641906"/>
              <a:gd name="connsiteY42" fmla="*/ 4458858 h 4467832"/>
              <a:gd name="connsiteX43" fmla="*/ 1269307 w 4641906"/>
              <a:gd name="connsiteY43" fmla="*/ 4467832 h 4467832"/>
              <a:gd name="connsiteX44" fmla="*/ 1213967 w 4641906"/>
              <a:gd name="connsiteY44" fmla="*/ 4467832 h 4467832"/>
              <a:gd name="connsiteX45" fmla="*/ 1124943 w 4641906"/>
              <a:gd name="connsiteY45" fmla="*/ 4458858 h 4467832"/>
              <a:gd name="connsiteX46" fmla="*/ 761501 w 4641906"/>
              <a:gd name="connsiteY46" fmla="*/ 4215336 h 4467832"/>
              <a:gd name="connsiteX47" fmla="*/ 717328 w 4641906"/>
              <a:gd name="connsiteY47" fmla="*/ 4133953 h 4467832"/>
              <a:gd name="connsiteX48" fmla="*/ 673395 w 4641906"/>
              <a:gd name="connsiteY48" fmla="*/ 3998552 h 4467832"/>
              <a:gd name="connsiteX49" fmla="*/ 673395 w 4641906"/>
              <a:gd name="connsiteY49" fmla="*/ 3998549 h 4467832"/>
              <a:gd name="connsiteX50" fmla="*/ 49753 w 4641906"/>
              <a:gd name="connsiteY50" fmla="*/ 2076507 h 4467832"/>
              <a:gd name="connsiteX51" fmla="*/ 49752 w 4641906"/>
              <a:gd name="connsiteY51" fmla="*/ 2076504 h 4467832"/>
              <a:gd name="connsiteX52" fmla="*/ 11681 w 4641906"/>
              <a:gd name="connsiteY52" fmla="*/ 1959173 h 4467832"/>
              <a:gd name="connsiteX53" fmla="*/ 0 w 4641906"/>
              <a:gd name="connsiteY53" fmla="*/ 1843292 h 4467832"/>
              <a:gd name="connsiteX54" fmla="*/ 169592 w 4641906"/>
              <a:gd name="connsiteY54" fmla="*/ 1433861 h 4467832"/>
              <a:gd name="connsiteX55" fmla="*/ 214058 w 4641906"/>
              <a:gd name="connsiteY55" fmla="*/ 1397174 h 4467832"/>
              <a:gd name="connsiteX56" fmla="*/ 277048 w 4641906"/>
              <a:gd name="connsiteY56" fmla="*/ 1351345 h 4467832"/>
              <a:gd name="connsiteX57" fmla="*/ 277057 w 4641906"/>
              <a:gd name="connsiteY57" fmla="*/ 1351341 h 4467832"/>
              <a:gd name="connsiteX58" fmla="*/ 1969924 w 4641906"/>
              <a:gd name="connsiteY58" fmla="*/ 119689 h 4467832"/>
              <a:gd name="connsiteX59" fmla="*/ 1969939 w 4641906"/>
              <a:gd name="connsiteY59" fmla="*/ 119676 h 4467832"/>
              <a:gd name="connsiteX60" fmla="*/ 2008431 w 4641906"/>
              <a:gd name="connsiteY60" fmla="*/ 91670 h 4467832"/>
              <a:gd name="connsiteX61" fmla="*/ 2093488 w 4641906"/>
              <a:gd name="connsiteY61" fmla="*/ 45502 h 4467832"/>
              <a:gd name="connsiteX62" fmla="*/ 2318871 w 4641906"/>
              <a:gd name="connsiteY62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152154 w 4641906"/>
              <a:gd name="connsiteY14" fmla="*/ 2414694 h 4467832"/>
              <a:gd name="connsiteX15" fmla="*/ 4152153 w 4641906"/>
              <a:gd name="connsiteY15" fmla="*/ 2414696 h 4467832"/>
              <a:gd name="connsiteX16" fmla="*/ 4207590 w 4641906"/>
              <a:gd name="connsiteY16" fmla="*/ 2404089 h 4467832"/>
              <a:gd name="connsiteX17" fmla="*/ 4543019 w 4641906"/>
              <a:gd name="connsiteY17" fmla="*/ 2167032 h 4467832"/>
              <a:gd name="connsiteX18" fmla="*/ 4581799 w 4641906"/>
              <a:gd name="connsiteY18" fmla="*/ 2095586 h 4467832"/>
              <a:gd name="connsiteX19" fmla="*/ 3976039 w 4641906"/>
              <a:gd name="connsiteY19" fmla="*/ 3962518 h 4467832"/>
              <a:gd name="connsiteX20" fmla="*/ 3982348 w 4641906"/>
              <a:gd name="connsiteY20" fmla="*/ 3899929 h 4467832"/>
              <a:gd name="connsiteX21" fmla="*/ 3982341 w 4641906"/>
              <a:gd name="connsiteY21" fmla="*/ 3899857 h 4467832"/>
              <a:gd name="connsiteX22" fmla="*/ 3979556 w 4641906"/>
              <a:gd name="connsiteY22" fmla="*/ 3868288 h 4467832"/>
              <a:gd name="connsiteX23" fmla="*/ 3979211 w 4641906"/>
              <a:gd name="connsiteY23" fmla="*/ 3868806 h 4467832"/>
              <a:gd name="connsiteX24" fmla="*/ 3982341 w 4641906"/>
              <a:gd name="connsiteY24" fmla="*/ 3899857 h 4467832"/>
              <a:gd name="connsiteX25" fmla="*/ 3982348 w 4641906"/>
              <a:gd name="connsiteY25" fmla="*/ 3899929 h 4467832"/>
              <a:gd name="connsiteX26" fmla="*/ 3976039 w 4641906"/>
              <a:gd name="connsiteY26" fmla="*/ 3962518 h 4467832"/>
              <a:gd name="connsiteX27" fmla="*/ 3902962 w 4641906"/>
              <a:gd name="connsiteY27" fmla="*/ 4187736 h 4467832"/>
              <a:gd name="connsiteX28" fmla="*/ 3883460 w 4641906"/>
              <a:gd name="connsiteY28" fmla="*/ 4223667 h 4467832"/>
              <a:gd name="connsiteX29" fmla="*/ 3520018 w 4641906"/>
              <a:gd name="connsiteY29" fmla="*/ 4467189 h 4467832"/>
              <a:gd name="connsiteX30" fmla="*/ 3513640 w 4641906"/>
              <a:gd name="connsiteY30" fmla="*/ 4467832 h 4467832"/>
              <a:gd name="connsiteX31" fmla="*/ 3293008 w 4641906"/>
              <a:gd name="connsiteY31" fmla="*/ 4467832 h 4467832"/>
              <a:gd name="connsiteX32" fmla="*/ 3293007 w 4641906"/>
              <a:gd name="connsiteY32" fmla="*/ 4467832 h 4467832"/>
              <a:gd name="connsiteX33" fmla="*/ 1269308 w 4641906"/>
              <a:gd name="connsiteY33" fmla="*/ 4467832 h 4467832"/>
              <a:gd name="connsiteX34" fmla="*/ 1358331 w 4641906"/>
              <a:gd name="connsiteY34" fmla="*/ 4458858 h 4467832"/>
              <a:gd name="connsiteX35" fmla="*/ 1811618 w 4641906"/>
              <a:gd name="connsiteY35" fmla="*/ 3994095 h 4467832"/>
              <a:gd name="connsiteX36" fmla="*/ 1813845 w 4641906"/>
              <a:gd name="connsiteY36" fmla="*/ 3968853 h 4467832"/>
              <a:gd name="connsiteX37" fmla="*/ 1813844 w 4641906"/>
              <a:gd name="connsiteY37" fmla="*/ 3968853 h 4467832"/>
              <a:gd name="connsiteX38" fmla="*/ 1811617 w 4641906"/>
              <a:gd name="connsiteY38" fmla="*/ 3994095 h 4467832"/>
              <a:gd name="connsiteX39" fmla="*/ 1358331 w 4641906"/>
              <a:gd name="connsiteY39" fmla="*/ 4458858 h 4467832"/>
              <a:gd name="connsiteX40" fmla="*/ 1269307 w 4641906"/>
              <a:gd name="connsiteY40" fmla="*/ 4467832 h 4467832"/>
              <a:gd name="connsiteX41" fmla="*/ 1213967 w 4641906"/>
              <a:gd name="connsiteY41" fmla="*/ 4467832 h 4467832"/>
              <a:gd name="connsiteX42" fmla="*/ 1124943 w 4641906"/>
              <a:gd name="connsiteY42" fmla="*/ 4458858 h 4467832"/>
              <a:gd name="connsiteX43" fmla="*/ 761501 w 4641906"/>
              <a:gd name="connsiteY43" fmla="*/ 4215336 h 4467832"/>
              <a:gd name="connsiteX44" fmla="*/ 717328 w 4641906"/>
              <a:gd name="connsiteY44" fmla="*/ 4133953 h 4467832"/>
              <a:gd name="connsiteX45" fmla="*/ 673395 w 4641906"/>
              <a:gd name="connsiteY45" fmla="*/ 3998552 h 4467832"/>
              <a:gd name="connsiteX46" fmla="*/ 673395 w 4641906"/>
              <a:gd name="connsiteY46" fmla="*/ 3998549 h 4467832"/>
              <a:gd name="connsiteX47" fmla="*/ 49753 w 4641906"/>
              <a:gd name="connsiteY47" fmla="*/ 2076507 h 4467832"/>
              <a:gd name="connsiteX48" fmla="*/ 49752 w 4641906"/>
              <a:gd name="connsiteY48" fmla="*/ 2076504 h 4467832"/>
              <a:gd name="connsiteX49" fmla="*/ 11681 w 4641906"/>
              <a:gd name="connsiteY49" fmla="*/ 1959173 h 4467832"/>
              <a:gd name="connsiteX50" fmla="*/ 0 w 4641906"/>
              <a:gd name="connsiteY50" fmla="*/ 1843292 h 4467832"/>
              <a:gd name="connsiteX51" fmla="*/ 169592 w 4641906"/>
              <a:gd name="connsiteY51" fmla="*/ 1433861 h 4467832"/>
              <a:gd name="connsiteX52" fmla="*/ 214058 w 4641906"/>
              <a:gd name="connsiteY52" fmla="*/ 1397174 h 4467832"/>
              <a:gd name="connsiteX53" fmla="*/ 277048 w 4641906"/>
              <a:gd name="connsiteY53" fmla="*/ 1351345 h 4467832"/>
              <a:gd name="connsiteX54" fmla="*/ 277057 w 4641906"/>
              <a:gd name="connsiteY54" fmla="*/ 1351341 h 4467832"/>
              <a:gd name="connsiteX55" fmla="*/ 1969924 w 4641906"/>
              <a:gd name="connsiteY55" fmla="*/ 119689 h 4467832"/>
              <a:gd name="connsiteX56" fmla="*/ 1969939 w 4641906"/>
              <a:gd name="connsiteY56" fmla="*/ 119676 h 4467832"/>
              <a:gd name="connsiteX57" fmla="*/ 2008431 w 4641906"/>
              <a:gd name="connsiteY57" fmla="*/ 91670 h 4467832"/>
              <a:gd name="connsiteX58" fmla="*/ 2093488 w 4641906"/>
              <a:gd name="connsiteY58" fmla="*/ 45502 h 4467832"/>
              <a:gd name="connsiteX59" fmla="*/ 2318871 w 4641906"/>
              <a:gd name="connsiteY59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152154 w 4641906"/>
              <a:gd name="connsiteY14" fmla="*/ 2414694 h 4467832"/>
              <a:gd name="connsiteX15" fmla="*/ 4207590 w 4641906"/>
              <a:gd name="connsiteY15" fmla="*/ 2404089 h 4467832"/>
              <a:gd name="connsiteX16" fmla="*/ 4543019 w 4641906"/>
              <a:gd name="connsiteY16" fmla="*/ 2167032 h 4467832"/>
              <a:gd name="connsiteX17" fmla="*/ 4581799 w 4641906"/>
              <a:gd name="connsiteY17" fmla="*/ 2095586 h 4467832"/>
              <a:gd name="connsiteX18" fmla="*/ 3976039 w 4641906"/>
              <a:gd name="connsiteY18" fmla="*/ 3962518 h 4467832"/>
              <a:gd name="connsiteX19" fmla="*/ 3982348 w 4641906"/>
              <a:gd name="connsiteY19" fmla="*/ 3899929 h 4467832"/>
              <a:gd name="connsiteX20" fmla="*/ 3982341 w 4641906"/>
              <a:gd name="connsiteY20" fmla="*/ 3899857 h 4467832"/>
              <a:gd name="connsiteX21" fmla="*/ 3979556 w 4641906"/>
              <a:gd name="connsiteY21" fmla="*/ 3868288 h 4467832"/>
              <a:gd name="connsiteX22" fmla="*/ 3979211 w 4641906"/>
              <a:gd name="connsiteY22" fmla="*/ 3868806 h 4467832"/>
              <a:gd name="connsiteX23" fmla="*/ 3982341 w 4641906"/>
              <a:gd name="connsiteY23" fmla="*/ 3899857 h 4467832"/>
              <a:gd name="connsiteX24" fmla="*/ 3982348 w 4641906"/>
              <a:gd name="connsiteY24" fmla="*/ 3899929 h 4467832"/>
              <a:gd name="connsiteX25" fmla="*/ 3976039 w 4641906"/>
              <a:gd name="connsiteY25" fmla="*/ 3962518 h 4467832"/>
              <a:gd name="connsiteX26" fmla="*/ 3902962 w 4641906"/>
              <a:gd name="connsiteY26" fmla="*/ 4187736 h 4467832"/>
              <a:gd name="connsiteX27" fmla="*/ 3883460 w 4641906"/>
              <a:gd name="connsiteY27" fmla="*/ 4223667 h 4467832"/>
              <a:gd name="connsiteX28" fmla="*/ 3520018 w 4641906"/>
              <a:gd name="connsiteY28" fmla="*/ 4467189 h 4467832"/>
              <a:gd name="connsiteX29" fmla="*/ 3513640 w 4641906"/>
              <a:gd name="connsiteY29" fmla="*/ 4467832 h 4467832"/>
              <a:gd name="connsiteX30" fmla="*/ 3293008 w 4641906"/>
              <a:gd name="connsiteY30" fmla="*/ 4467832 h 4467832"/>
              <a:gd name="connsiteX31" fmla="*/ 3293007 w 4641906"/>
              <a:gd name="connsiteY31" fmla="*/ 4467832 h 4467832"/>
              <a:gd name="connsiteX32" fmla="*/ 1269308 w 4641906"/>
              <a:gd name="connsiteY32" fmla="*/ 4467832 h 4467832"/>
              <a:gd name="connsiteX33" fmla="*/ 1358331 w 4641906"/>
              <a:gd name="connsiteY33" fmla="*/ 4458858 h 4467832"/>
              <a:gd name="connsiteX34" fmla="*/ 1811618 w 4641906"/>
              <a:gd name="connsiteY34" fmla="*/ 3994095 h 4467832"/>
              <a:gd name="connsiteX35" fmla="*/ 1813845 w 4641906"/>
              <a:gd name="connsiteY35" fmla="*/ 3968853 h 4467832"/>
              <a:gd name="connsiteX36" fmla="*/ 1813844 w 4641906"/>
              <a:gd name="connsiteY36" fmla="*/ 3968853 h 4467832"/>
              <a:gd name="connsiteX37" fmla="*/ 1811617 w 4641906"/>
              <a:gd name="connsiteY37" fmla="*/ 3994095 h 4467832"/>
              <a:gd name="connsiteX38" fmla="*/ 1358331 w 4641906"/>
              <a:gd name="connsiteY38" fmla="*/ 4458858 h 4467832"/>
              <a:gd name="connsiteX39" fmla="*/ 1269307 w 4641906"/>
              <a:gd name="connsiteY39" fmla="*/ 4467832 h 4467832"/>
              <a:gd name="connsiteX40" fmla="*/ 1213967 w 4641906"/>
              <a:gd name="connsiteY40" fmla="*/ 4467832 h 4467832"/>
              <a:gd name="connsiteX41" fmla="*/ 1124943 w 4641906"/>
              <a:gd name="connsiteY41" fmla="*/ 4458858 h 4467832"/>
              <a:gd name="connsiteX42" fmla="*/ 761501 w 4641906"/>
              <a:gd name="connsiteY42" fmla="*/ 4215336 h 4467832"/>
              <a:gd name="connsiteX43" fmla="*/ 717328 w 4641906"/>
              <a:gd name="connsiteY43" fmla="*/ 4133953 h 4467832"/>
              <a:gd name="connsiteX44" fmla="*/ 673395 w 4641906"/>
              <a:gd name="connsiteY44" fmla="*/ 3998552 h 4467832"/>
              <a:gd name="connsiteX45" fmla="*/ 673395 w 4641906"/>
              <a:gd name="connsiteY45" fmla="*/ 3998549 h 4467832"/>
              <a:gd name="connsiteX46" fmla="*/ 49753 w 4641906"/>
              <a:gd name="connsiteY46" fmla="*/ 2076507 h 4467832"/>
              <a:gd name="connsiteX47" fmla="*/ 49752 w 4641906"/>
              <a:gd name="connsiteY47" fmla="*/ 2076504 h 4467832"/>
              <a:gd name="connsiteX48" fmla="*/ 11681 w 4641906"/>
              <a:gd name="connsiteY48" fmla="*/ 1959173 h 4467832"/>
              <a:gd name="connsiteX49" fmla="*/ 0 w 4641906"/>
              <a:gd name="connsiteY49" fmla="*/ 1843292 h 4467832"/>
              <a:gd name="connsiteX50" fmla="*/ 169592 w 4641906"/>
              <a:gd name="connsiteY50" fmla="*/ 1433861 h 4467832"/>
              <a:gd name="connsiteX51" fmla="*/ 214058 w 4641906"/>
              <a:gd name="connsiteY51" fmla="*/ 1397174 h 4467832"/>
              <a:gd name="connsiteX52" fmla="*/ 277048 w 4641906"/>
              <a:gd name="connsiteY52" fmla="*/ 1351345 h 4467832"/>
              <a:gd name="connsiteX53" fmla="*/ 277057 w 4641906"/>
              <a:gd name="connsiteY53" fmla="*/ 1351341 h 4467832"/>
              <a:gd name="connsiteX54" fmla="*/ 1969924 w 4641906"/>
              <a:gd name="connsiteY54" fmla="*/ 119689 h 4467832"/>
              <a:gd name="connsiteX55" fmla="*/ 1969939 w 4641906"/>
              <a:gd name="connsiteY55" fmla="*/ 119676 h 4467832"/>
              <a:gd name="connsiteX56" fmla="*/ 2008431 w 4641906"/>
              <a:gd name="connsiteY56" fmla="*/ 91670 h 4467832"/>
              <a:gd name="connsiteX57" fmla="*/ 2093488 w 4641906"/>
              <a:gd name="connsiteY57" fmla="*/ 45502 h 4467832"/>
              <a:gd name="connsiteX58" fmla="*/ 2318871 w 4641906"/>
              <a:gd name="connsiteY58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152154 w 4641906"/>
              <a:gd name="connsiteY14" fmla="*/ 2414694 h 4467832"/>
              <a:gd name="connsiteX15" fmla="*/ 4543019 w 4641906"/>
              <a:gd name="connsiteY15" fmla="*/ 2167032 h 4467832"/>
              <a:gd name="connsiteX16" fmla="*/ 4581799 w 4641906"/>
              <a:gd name="connsiteY16" fmla="*/ 2095586 h 4467832"/>
              <a:gd name="connsiteX17" fmla="*/ 3976039 w 4641906"/>
              <a:gd name="connsiteY17" fmla="*/ 3962518 h 4467832"/>
              <a:gd name="connsiteX18" fmla="*/ 3982348 w 4641906"/>
              <a:gd name="connsiteY18" fmla="*/ 3899929 h 4467832"/>
              <a:gd name="connsiteX19" fmla="*/ 3982341 w 4641906"/>
              <a:gd name="connsiteY19" fmla="*/ 3899857 h 4467832"/>
              <a:gd name="connsiteX20" fmla="*/ 3979556 w 4641906"/>
              <a:gd name="connsiteY20" fmla="*/ 3868288 h 4467832"/>
              <a:gd name="connsiteX21" fmla="*/ 3979211 w 4641906"/>
              <a:gd name="connsiteY21" fmla="*/ 3868806 h 4467832"/>
              <a:gd name="connsiteX22" fmla="*/ 3982341 w 4641906"/>
              <a:gd name="connsiteY22" fmla="*/ 3899857 h 4467832"/>
              <a:gd name="connsiteX23" fmla="*/ 3982348 w 4641906"/>
              <a:gd name="connsiteY23" fmla="*/ 3899929 h 4467832"/>
              <a:gd name="connsiteX24" fmla="*/ 3976039 w 4641906"/>
              <a:gd name="connsiteY24" fmla="*/ 3962518 h 4467832"/>
              <a:gd name="connsiteX25" fmla="*/ 3902962 w 4641906"/>
              <a:gd name="connsiteY25" fmla="*/ 4187736 h 4467832"/>
              <a:gd name="connsiteX26" fmla="*/ 3883460 w 4641906"/>
              <a:gd name="connsiteY26" fmla="*/ 4223667 h 4467832"/>
              <a:gd name="connsiteX27" fmla="*/ 3520018 w 4641906"/>
              <a:gd name="connsiteY27" fmla="*/ 4467189 h 4467832"/>
              <a:gd name="connsiteX28" fmla="*/ 3513640 w 4641906"/>
              <a:gd name="connsiteY28" fmla="*/ 4467832 h 4467832"/>
              <a:gd name="connsiteX29" fmla="*/ 3293008 w 4641906"/>
              <a:gd name="connsiteY29" fmla="*/ 4467832 h 4467832"/>
              <a:gd name="connsiteX30" fmla="*/ 3293007 w 4641906"/>
              <a:gd name="connsiteY30" fmla="*/ 4467832 h 4467832"/>
              <a:gd name="connsiteX31" fmla="*/ 1269308 w 4641906"/>
              <a:gd name="connsiteY31" fmla="*/ 4467832 h 4467832"/>
              <a:gd name="connsiteX32" fmla="*/ 1358331 w 4641906"/>
              <a:gd name="connsiteY32" fmla="*/ 4458858 h 4467832"/>
              <a:gd name="connsiteX33" fmla="*/ 1811618 w 4641906"/>
              <a:gd name="connsiteY33" fmla="*/ 3994095 h 4467832"/>
              <a:gd name="connsiteX34" fmla="*/ 1813845 w 4641906"/>
              <a:gd name="connsiteY34" fmla="*/ 3968853 h 4467832"/>
              <a:gd name="connsiteX35" fmla="*/ 1813844 w 4641906"/>
              <a:gd name="connsiteY35" fmla="*/ 3968853 h 4467832"/>
              <a:gd name="connsiteX36" fmla="*/ 1811617 w 4641906"/>
              <a:gd name="connsiteY36" fmla="*/ 3994095 h 4467832"/>
              <a:gd name="connsiteX37" fmla="*/ 1358331 w 4641906"/>
              <a:gd name="connsiteY37" fmla="*/ 4458858 h 4467832"/>
              <a:gd name="connsiteX38" fmla="*/ 1269307 w 4641906"/>
              <a:gd name="connsiteY38" fmla="*/ 4467832 h 4467832"/>
              <a:gd name="connsiteX39" fmla="*/ 1213967 w 4641906"/>
              <a:gd name="connsiteY39" fmla="*/ 4467832 h 4467832"/>
              <a:gd name="connsiteX40" fmla="*/ 1124943 w 4641906"/>
              <a:gd name="connsiteY40" fmla="*/ 4458858 h 4467832"/>
              <a:gd name="connsiteX41" fmla="*/ 761501 w 4641906"/>
              <a:gd name="connsiteY41" fmla="*/ 4215336 h 4467832"/>
              <a:gd name="connsiteX42" fmla="*/ 717328 w 4641906"/>
              <a:gd name="connsiteY42" fmla="*/ 4133953 h 4467832"/>
              <a:gd name="connsiteX43" fmla="*/ 673395 w 4641906"/>
              <a:gd name="connsiteY43" fmla="*/ 3998552 h 4467832"/>
              <a:gd name="connsiteX44" fmla="*/ 673395 w 4641906"/>
              <a:gd name="connsiteY44" fmla="*/ 3998549 h 4467832"/>
              <a:gd name="connsiteX45" fmla="*/ 49753 w 4641906"/>
              <a:gd name="connsiteY45" fmla="*/ 2076507 h 4467832"/>
              <a:gd name="connsiteX46" fmla="*/ 49752 w 4641906"/>
              <a:gd name="connsiteY46" fmla="*/ 2076504 h 4467832"/>
              <a:gd name="connsiteX47" fmla="*/ 11681 w 4641906"/>
              <a:gd name="connsiteY47" fmla="*/ 1959173 h 4467832"/>
              <a:gd name="connsiteX48" fmla="*/ 0 w 4641906"/>
              <a:gd name="connsiteY48" fmla="*/ 1843292 h 4467832"/>
              <a:gd name="connsiteX49" fmla="*/ 169592 w 4641906"/>
              <a:gd name="connsiteY49" fmla="*/ 1433861 h 4467832"/>
              <a:gd name="connsiteX50" fmla="*/ 214058 w 4641906"/>
              <a:gd name="connsiteY50" fmla="*/ 1397174 h 4467832"/>
              <a:gd name="connsiteX51" fmla="*/ 277048 w 4641906"/>
              <a:gd name="connsiteY51" fmla="*/ 1351345 h 4467832"/>
              <a:gd name="connsiteX52" fmla="*/ 277057 w 4641906"/>
              <a:gd name="connsiteY52" fmla="*/ 1351341 h 4467832"/>
              <a:gd name="connsiteX53" fmla="*/ 1969924 w 4641906"/>
              <a:gd name="connsiteY53" fmla="*/ 119689 h 4467832"/>
              <a:gd name="connsiteX54" fmla="*/ 1969939 w 4641906"/>
              <a:gd name="connsiteY54" fmla="*/ 119676 h 4467832"/>
              <a:gd name="connsiteX55" fmla="*/ 2008431 w 4641906"/>
              <a:gd name="connsiteY55" fmla="*/ 91670 h 4467832"/>
              <a:gd name="connsiteX56" fmla="*/ 2093488 w 4641906"/>
              <a:gd name="connsiteY56" fmla="*/ 45502 h 4467832"/>
              <a:gd name="connsiteX57" fmla="*/ 2318871 w 4641906"/>
              <a:gd name="connsiteY57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543019 w 4641906"/>
              <a:gd name="connsiteY14" fmla="*/ 2167032 h 4467832"/>
              <a:gd name="connsiteX15" fmla="*/ 4581799 w 4641906"/>
              <a:gd name="connsiteY15" fmla="*/ 2095586 h 4467832"/>
              <a:gd name="connsiteX16" fmla="*/ 3976039 w 4641906"/>
              <a:gd name="connsiteY16" fmla="*/ 3962518 h 4467832"/>
              <a:gd name="connsiteX17" fmla="*/ 3982348 w 4641906"/>
              <a:gd name="connsiteY17" fmla="*/ 3899929 h 4467832"/>
              <a:gd name="connsiteX18" fmla="*/ 3982341 w 4641906"/>
              <a:gd name="connsiteY18" fmla="*/ 3899857 h 4467832"/>
              <a:gd name="connsiteX19" fmla="*/ 3979556 w 4641906"/>
              <a:gd name="connsiteY19" fmla="*/ 3868288 h 4467832"/>
              <a:gd name="connsiteX20" fmla="*/ 3979211 w 4641906"/>
              <a:gd name="connsiteY20" fmla="*/ 3868806 h 4467832"/>
              <a:gd name="connsiteX21" fmla="*/ 3982341 w 4641906"/>
              <a:gd name="connsiteY21" fmla="*/ 3899857 h 4467832"/>
              <a:gd name="connsiteX22" fmla="*/ 3982348 w 4641906"/>
              <a:gd name="connsiteY22" fmla="*/ 3899929 h 4467832"/>
              <a:gd name="connsiteX23" fmla="*/ 3976039 w 4641906"/>
              <a:gd name="connsiteY23" fmla="*/ 3962518 h 4467832"/>
              <a:gd name="connsiteX24" fmla="*/ 3902962 w 4641906"/>
              <a:gd name="connsiteY24" fmla="*/ 4187736 h 4467832"/>
              <a:gd name="connsiteX25" fmla="*/ 3883460 w 4641906"/>
              <a:gd name="connsiteY25" fmla="*/ 4223667 h 4467832"/>
              <a:gd name="connsiteX26" fmla="*/ 3520018 w 4641906"/>
              <a:gd name="connsiteY26" fmla="*/ 4467189 h 4467832"/>
              <a:gd name="connsiteX27" fmla="*/ 3513640 w 4641906"/>
              <a:gd name="connsiteY27" fmla="*/ 4467832 h 4467832"/>
              <a:gd name="connsiteX28" fmla="*/ 3293008 w 4641906"/>
              <a:gd name="connsiteY28" fmla="*/ 4467832 h 4467832"/>
              <a:gd name="connsiteX29" fmla="*/ 3293007 w 4641906"/>
              <a:gd name="connsiteY29" fmla="*/ 4467832 h 4467832"/>
              <a:gd name="connsiteX30" fmla="*/ 1269308 w 4641906"/>
              <a:gd name="connsiteY30" fmla="*/ 4467832 h 4467832"/>
              <a:gd name="connsiteX31" fmla="*/ 1358331 w 4641906"/>
              <a:gd name="connsiteY31" fmla="*/ 4458858 h 4467832"/>
              <a:gd name="connsiteX32" fmla="*/ 1811618 w 4641906"/>
              <a:gd name="connsiteY32" fmla="*/ 3994095 h 4467832"/>
              <a:gd name="connsiteX33" fmla="*/ 1813845 w 4641906"/>
              <a:gd name="connsiteY33" fmla="*/ 3968853 h 4467832"/>
              <a:gd name="connsiteX34" fmla="*/ 1813844 w 4641906"/>
              <a:gd name="connsiteY34" fmla="*/ 3968853 h 4467832"/>
              <a:gd name="connsiteX35" fmla="*/ 1811617 w 4641906"/>
              <a:gd name="connsiteY35" fmla="*/ 3994095 h 4467832"/>
              <a:gd name="connsiteX36" fmla="*/ 1358331 w 4641906"/>
              <a:gd name="connsiteY36" fmla="*/ 4458858 h 4467832"/>
              <a:gd name="connsiteX37" fmla="*/ 1269307 w 4641906"/>
              <a:gd name="connsiteY37" fmla="*/ 4467832 h 4467832"/>
              <a:gd name="connsiteX38" fmla="*/ 1213967 w 4641906"/>
              <a:gd name="connsiteY38" fmla="*/ 4467832 h 4467832"/>
              <a:gd name="connsiteX39" fmla="*/ 1124943 w 4641906"/>
              <a:gd name="connsiteY39" fmla="*/ 4458858 h 4467832"/>
              <a:gd name="connsiteX40" fmla="*/ 761501 w 4641906"/>
              <a:gd name="connsiteY40" fmla="*/ 4215336 h 4467832"/>
              <a:gd name="connsiteX41" fmla="*/ 717328 w 4641906"/>
              <a:gd name="connsiteY41" fmla="*/ 4133953 h 4467832"/>
              <a:gd name="connsiteX42" fmla="*/ 673395 w 4641906"/>
              <a:gd name="connsiteY42" fmla="*/ 3998552 h 4467832"/>
              <a:gd name="connsiteX43" fmla="*/ 673395 w 4641906"/>
              <a:gd name="connsiteY43" fmla="*/ 3998549 h 4467832"/>
              <a:gd name="connsiteX44" fmla="*/ 49753 w 4641906"/>
              <a:gd name="connsiteY44" fmla="*/ 2076507 h 4467832"/>
              <a:gd name="connsiteX45" fmla="*/ 49752 w 4641906"/>
              <a:gd name="connsiteY45" fmla="*/ 2076504 h 4467832"/>
              <a:gd name="connsiteX46" fmla="*/ 11681 w 4641906"/>
              <a:gd name="connsiteY46" fmla="*/ 1959173 h 4467832"/>
              <a:gd name="connsiteX47" fmla="*/ 0 w 4641906"/>
              <a:gd name="connsiteY47" fmla="*/ 1843292 h 4467832"/>
              <a:gd name="connsiteX48" fmla="*/ 169592 w 4641906"/>
              <a:gd name="connsiteY48" fmla="*/ 1433861 h 4467832"/>
              <a:gd name="connsiteX49" fmla="*/ 214058 w 4641906"/>
              <a:gd name="connsiteY49" fmla="*/ 1397174 h 4467832"/>
              <a:gd name="connsiteX50" fmla="*/ 277048 w 4641906"/>
              <a:gd name="connsiteY50" fmla="*/ 1351345 h 4467832"/>
              <a:gd name="connsiteX51" fmla="*/ 277057 w 4641906"/>
              <a:gd name="connsiteY51" fmla="*/ 1351341 h 4467832"/>
              <a:gd name="connsiteX52" fmla="*/ 1969924 w 4641906"/>
              <a:gd name="connsiteY52" fmla="*/ 119689 h 4467832"/>
              <a:gd name="connsiteX53" fmla="*/ 1969939 w 4641906"/>
              <a:gd name="connsiteY53" fmla="*/ 119676 h 4467832"/>
              <a:gd name="connsiteX54" fmla="*/ 2008431 w 4641906"/>
              <a:gd name="connsiteY54" fmla="*/ 91670 h 4467832"/>
              <a:gd name="connsiteX55" fmla="*/ 2093488 w 4641906"/>
              <a:gd name="connsiteY55" fmla="*/ 45502 h 4467832"/>
              <a:gd name="connsiteX56" fmla="*/ 2318871 w 4641906"/>
              <a:gd name="connsiteY56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813845 w 4641906"/>
              <a:gd name="connsiteY32" fmla="*/ 3968853 h 4467832"/>
              <a:gd name="connsiteX33" fmla="*/ 1813844 w 4641906"/>
              <a:gd name="connsiteY33" fmla="*/ 3968853 h 4467832"/>
              <a:gd name="connsiteX34" fmla="*/ 1811617 w 4641906"/>
              <a:gd name="connsiteY34" fmla="*/ 3994095 h 4467832"/>
              <a:gd name="connsiteX35" fmla="*/ 1358331 w 4641906"/>
              <a:gd name="connsiteY35" fmla="*/ 4458858 h 4467832"/>
              <a:gd name="connsiteX36" fmla="*/ 1269307 w 4641906"/>
              <a:gd name="connsiteY36" fmla="*/ 4467832 h 4467832"/>
              <a:gd name="connsiteX37" fmla="*/ 1213967 w 4641906"/>
              <a:gd name="connsiteY37" fmla="*/ 4467832 h 4467832"/>
              <a:gd name="connsiteX38" fmla="*/ 1124943 w 4641906"/>
              <a:gd name="connsiteY38" fmla="*/ 4458858 h 4467832"/>
              <a:gd name="connsiteX39" fmla="*/ 761501 w 4641906"/>
              <a:gd name="connsiteY39" fmla="*/ 4215336 h 4467832"/>
              <a:gd name="connsiteX40" fmla="*/ 717328 w 4641906"/>
              <a:gd name="connsiteY40" fmla="*/ 4133953 h 4467832"/>
              <a:gd name="connsiteX41" fmla="*/ 673395 w 4641906"/>
              <a:gd name="connsiteY41" fmla="*/ 3998552 h 4467832"/>
              <a:gd name="connsiteX42" fmla="*/ 673395 w 4641906"/>
              <a:gd name="connsiteY42" fmla="*/ 3998549 h 4467832"/>
              <a:gd name="connsiteX43" fmla="*/ 49753 w 4641906"/>
              <a:gd name="connsiteY43" fmla="*/ 2076507 h 4467832"/>
              <a:gd name="connsiteX44" fmla="*/ 49752 w 4641906"/>
              <a:gd name="connsiteY44" fmla="*/ 2076504 h 4467832"/>
              <a:gd name="connsiteX45" fmla="*/ 11681 w 4641906"/>
              <a:gd name="connsiteY45" fmla="*/ 1959173 h 4467832"/>
              <a:gd name="connsiteX46" fmla="*/ 0 w 4641906"/>
              <a:gd name="connsiteY46" fmla="*/ 1843292 h 4467832"/>
              <a:gd name="connsiteX47" fmla="*/ 169592 w 4641906"/>
              <a:gd name="connsiteY47" fmla="*/ 1433861 h 4467832"/>
              <a:gd name="connsiteX48" fmla="*/ 214058 w 4641906"/>
              <a:gd name="connsiteY48" fmla="*/ 1397174 h 4467832"/>
              <a:gd name="connsiteX49" fmla="*/ 277048 w 4641906"/>
              <a:gd name="connsiteY49" fmla="*/ 1351345 h 4467832"/>
              <a:gd name="connsiteX50" fmla="*/ 277057 w 4641906"/>
              <a:gd name="connsiteY50" fmla="*/ 1351341 h 4467832"/>
              <a:gd name="connsiteX51" fmla="*/ 1969924 w 4641906"/>
              <a:gd name="connsiteY51" fmla="*/ 119689 h 4467832"/>
              <a:gd name="connsiteX52" fmla="*/ 1969939 w 4641906"/>
              <a:gd name="connsiteY52" fmla="*/ 119676 h 4467832"/>
              <a:gd name="connsiteX53" fmla="*/ 2008431 w 4641906"/>
              <a:gd name="connsiteY53" fmla="*/ 91670 h 4467832"/>
              <a:gd name="connsiteX54" fmla="*/ 2093488 w 4641906"/>
              <a:gd name="connsiteY54" fmla="*/ 45502 h 4467832"/>
              <a:gd name="connsiteX55" fmla="*/ 2318871 w 4641906"/>
              <a:gd name="connsiteY55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813845 w 4641906"/>
              <a:gd name="connsiteY32" fmla="*/ 3968853 h 4467832"/>
              <a:gd name="connsiteX33" fmla="*/ 1813844 w 4641906"/>
              <a:gd name="connsiteY33" fmla="*/ 3968853 h 4467832"/>
              <a:gd name="connsiteX34" fmla="*/ 1358331 w 4641906"/>
              <a:gd name="connsiteY34" fmla="*/ 4458858 h 4467832"/>
              <a:gd name="connsiteX35" fmla="*/ 1269307 w 4641906"/>
              <a:gd name="connsiteY35" fmla="*/ 4467832 h 4467832"/>
              <a:gd name="connsiteX36" fmla="*/ 1213967 w 4641906"/>
              <a:gd name="connsiteY36" fmla="*/ 4467832 h 4467832"/>
              <a:gd name="connsiteX37" fmla="*/ 1124943 w 4641906"/>
              <a:gd name="connsiteY37" fmla="*/ 4458858 h 4467832"/>
              <a:gd name="connsiteX38" fmla="*/ 761501 w 4641906"/>
              <a:gd name="connsiteY38" fmla="*/ 4215336 h 4467832"/>
              <a:gd name="connsiteX39" fmla="*/ 717328 w 4641906"/>
              <a:gd name="connsiteY39" fmla="*/ 4133953 h 4467832"/>
              <a:gd name="connsiteX40" fmla="*/ 673395 w 4641906"/>
              <a:gd name="connsiteY40" fmla="*/ 3998552 h 4467832"/>
              <a:gd name="connsiteX41" fmla="*/ 673395 w 4641906"/>
              <a:gd name="connsiteY41" fmla="*/ 3998549 h 4467832"/>
              <a:gd name="connsiteX42" fmla="*/ 49753 w 4641906"/>
              <a:gd name="connsiteY42" fmla="*/ 2076507 h 4467832"/>
              <a:gd name="connsiteX43" fmla="*/ 49752 w 4641906"/>
              <a:gd name="connsiteY43" fmla="*/ 2076504 h 4467832"/>
              <a:gd name="connsiteX44" fmla="*/ 11681 w 4641906"/>
              <a:gd name="connsiteY44" fmla="*/ 1959173 h 4467832"/>
              <a:gd name="connsiteX45" fmla="*/ 0 w 4641906"/>
              <a:gd name="connsiteY45" fmla="*/ 1843292 h 4467832"/>
              <a:gd name="connsiteX46" fmla="*/ 169592 w 4641906"/>
              <a:gd name="connsiteY46" fmla="*/ 1433861 h 4467832"/>
              <a:gd name="connsiteX47" fmla="*/ 214058 w 4641906"/>
              <a:gd name="connsiteY47" fmla="*/ 1397174 h 4467832"/>
              <a:gd name="connsiteX48" fmla="*/ 277048 w 4641906"/>
              <a:gd name="connsiteY48" fmla="*/ 1351345 h 4467832"/>
              <a:gd name="connsiteX49" fmla="*/ 277057 w 4641906"/>
              <a:gd name="connsiteY49" fmla="*/ 1351341 h 4467832"/>
              <a:gd name="connsiteX50" fmla="*/ 1969924 w 4641906"/>
              <a:gd name="connsiteY50" fmla="*/ 119689 h 4467832"/>
              <a:gd name="connsiteX51" fmla="*/ 1969939 w 4641906"/>
              <a:gd name="connsiteY51" fmla="*/ 119676 h 4467832"/>
              <a:gd name="connsiteX52" fmla="*/ 2008431 w 4641906"/>
              <a:gd name="connsiteY52" fmla="*/ 91670 h 4467832"/>
              <a:gd name="connsiteX53" fmla="*/ 2093488 w 4641906"/>
              <a:gd name="connsiteY53" fmla="*/ 45502 h 4467832"/>
              <a:gd name="connsiteX54" fmla="*/ 2318871 w 4641906"/>
              <a:gd name="connsiteY54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813845 w 4641906"/>
              <a:gd name="connsiteY32" fmla="*/ 3968853 h 4467832"/>
              <a:gd name="connsiteX33" fmla="*/ 1358331 w 4641906"/>
              <a:gd name="connsiteY33" fmla="*/ 4458858 h 4467832"/>
              <a:gd name="connsiteX34" fmla="*/ 1269307 w 4641906"/>
              <a:gd name="connsiteY34" fmla="*/ 4467832 h 4467832"/>
              <a:gd name="connsiteX35" fmla="*/ 1213967 w 4641906"/>
              <a:gd name="connsiteY35" fmla="*/ 4467832 h 4467832"/>
              <a:gd name="connsiteX36" fmla="*/ 1124943 w 4641906"/>
              <a:gd name="connsiteY36" fmla="*/ 4458858 h 4467832"/>
              <a:gd name="connsiteX37" fmla="*/ 761501 w 4641906"/>
              <a:gd name="connsiteY37" fmla="*/ 4215336 h 4467832"/>
              <a:gd name="connsiteX38" fmla="*/ 717328 w 4641906"/>
              <a:gd name="connsiteY38" fmla="*/ 4133953 h 4467832"/>
              <a:gd name="connsiteX39" fmla="*/ 673395 w 4641906"/>
              <a:gd name="connsiteY39" fmla="*/ 3998552 h 4467832"/>
              <a:gd name="connsiteX40" fmla="*/ 673395 w 4641906"/>
              <a:gd name="connsiteY40" fmla="*/ 3998549 h 4467832"/>
              <a:gd name="connsiteX41" fmla="*/ 49753 w 4641906"/>
              <a:gd name="connsiteY41" fmla="*/ 2076507 h 4467832"/>
              <a:gd name="connsiteX42" fmla="*/ 49752 w 4641906"/>
              <a:gd name="connsiteY42" fmla="*/ 2076504 h 4467832"/>
              <a:gd name="connsiteX43" fmla="*/ 11681 w 4641906"/>
              <a:gd name="connsiteY43" fmla="*/ 1959173 h 4467832"/>
              <a:gd name="connsiteX44" fmla="*/ 0 w 4641906"/>
              <a:gd name="connsiteY44" fmla="*/ 1843292 h 4467832"/>
              <a:gd name="connsiteX45" fmla="*/ 169592 w 4641906"/>
              <a:gd name="connsiteY45" fmla="*/ 1433861 h 4467832"/>
              <a:gd name="connsiteX46" fmla="*/ 214058 w 4641906"/>
              <a:gd name="connsiteY46" fmla="*/ 1397174 h 4467832"/>
              <a:gd name="connsiteX47" fmla="*/ 277048 w 4641906"/>
              <a:gd name="connsiteY47" fmla="*/ 1351345 h 4467832"/>
              <a:gd name="connsiteX48" fmla="*/ 277057 w 4641906"/>
              <a:gd name="connsiteY48" fmla="*/ 1351341 h 4467832"/>
              <a:gd name="connsiteX49" fmla="*/ 1969924 w 4641906"/>
              <a:gd name="connsiteY49" fmla="*/ 119689 h 4467832"/>
              <a:gd name="connsiteX50" fmla="*/ 1969939 w 4641906"/>
              <a:gd name="connsiteY50" fmla="*/ 119676 h 4467832"/>
              <a:gd name="connsiteX51" fmla="*/ 2008431 w 4641906"/>
              <a:gd name="connsiteY51" fmla="*/ 91670 h 4467832"/>
              <a:gd name="connsiteX52" fmla="*/ 2093488 w 4641906"/>
              <a:gd name="connsiteY52" fmla="*/ 45502 h 4467832"/>
              <a:gd name="connsiteX53" fmla="*/ 2318871 w 4641906"/>
              <a:gd name="connsiteY53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358331 w 4641906"/>
              <a:gd name="connsiteY32" fmla="*/ 4458858 h 4467832"/>
              <a:gd name="connsiteX33" fmla="*/ 1269307 w 4641906"/>
              <a:gd name="connsiteY33" fmla="*/ 4467832 h 4467832"/>
              <a:gd name="connsiteX34" fmla="*/ 1213967 w 4641906"/>
              <a:gd name="connsiteY34" fmla="*/ 4467832 h 4467832"/>
              <a:gd name="connsiteX35" fmla="*/ 1124943 w 4641906"/>
              <a:gd name="connsiteY35" fmla="*/ 4458858 h 4467832"/>
              <a:gd name="connsiteX36" fmla="*/ 761501 w 4641906"/>
              <a:gd name="connsiteY36" fmla="*/ 4215336 h 4467832"/>
              <a:gd name="connsiteX37" fmla="*/ 717328 w 4641906"/>
              <a:gd name="connsiteY37" fmla="*/ 4133953 h 4467832"/>
              <a:gd name="connsiteX38" fmla="*/ 673395 w 4641906"/>
              <a:gd name="connsiteY38" fmla="*/ 3998552 h 4467832"/>
              <a:gd name="connsiteX39" fmla="*/ 673395 w 4641906"/>
              <a:gd name="connsiteY39" fmla="*/ 3998549 h 4467832"/>
              <a:gd name="connsiteX40" fmla="*/ 49753 w 4641906"/>
              <a:gd name="connsiteY40" fmla="*/ 2076507 h 4467832"/>
              <a:gd name="connsiteX41" fmla="*/ 49752 w 4641906"/>
              <a:gd name="connsiteY41" fmla="*/ 2076504 h 4467832"/>
              <a:gd name="connsiteX42" fmla="*/ 11681 w 4641906"/>
              <a:gd name="connsiteY42" fmla="*/ 1959173 h 4467832"/>
              <a:gd name="connsiteX43" fmla="*/ 0 w 4641906"/>
              <a:gd name="connsiteY43" fmla="*/ 1843292 h 4467832"/>
              <a:gd name="connsiteX44" fmla="*/ 169592 w 4641906"/>
              <a:gd name="connsiteY44" fmla="*/ 1433861 h 4467832"/>
              <a:gd name="connsiteX45" fmla="*/ 214058 w 4641906"/>
              <a:gd name="connsiteY45" fmla="*/ 1397174 h 4467832"/>
              <a:gd name="connsiteX46" fmla="*/ 277048 w 4641906"/>
              <a:gd name="connsiteY46" fmla="*/ 1351345 h 4467832"/>
              <a:gd name="connsiteX47" fmla="*/ 277057 w 4641906"/>
              <a:gd name="connsiteY47" fmla="*/ 1351341 h 4467832"/>
              <a:gd name="connsiteX48" fmla="*/ 1969924 w 4641906"/>
              <a:gd name="connsiteY48" fmla="*/ 119689 h 4467832"/>
              <a:gd name="connsiteX49" fmla="*/ 1969939 w 4641906"/>
              <a:gd name="connsiteY49" fmla="*/ 119676 h 4467832"/>
              <a:gd name="connsiteX50" fmla="*/ 2008431 w 4641906"/>
              <a:gd name="connsiteY50" fmla="*/ 91670 h 4467832"/>
              <a:gd name="connsiteX51" fmla="*/ 2093488 w 4641906"/>
              <a:gd name="connsiteY51" fmla="*/ 45502 h 4467832"/>
              <a:gd name="connsiteX52" fmla="*/ 2318871 w 4641906"/>
              <a:gd name="connsiteY52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358331 w 4641906"/>
              <a:gd name="connsiteY31" fmla="*/ 4458858 h 4467832"/>
              <a:gd name="connsiteX32" fmla="*/ 1269307 w 4641906"/>
              <a:gd name="connsiteY32" fmla="*/ 4467832 h 4467832"/>
              <a:gd name="connsiteX33" fmla="*/ 1213967 w 4641906"/>
              <a:gd name="connsiteY33" fmla="*/ 4467832 h 4467832"/>
              <a:gd name="connsiteX34" fmla="*/ 1124943 w 4641906"/>
              <a:gd name="connsiteY34" fmla="*/ 4458858 h 4467832"/>
              <a:gd name="connsiteX35" fmla="*/ 761501 w 4641906"/>
              <a:gd name="connsiteY35" fmla="*/ 4215336 h 4467832"/>
              <a:gd name="connsiteX36" fmla="*/ 717328 w 4641906"/>
              <a:gd name="connsiteY36" fmla="*/ 4133953 h 4467832"/>
              <a:gd name="connsiteX37" fmla="*/ 673395 w 4641906"/>
              <a:gd name="connsiteY37" fmla="*/ 3998552 h 4467832"/>
              <a:gd name="connsiteX38" fmla="*/ 673395 w 4641906"/>
              <a:gd name="connsiteY38" fmla="*/ 3998549 h 4467832"/>
              <a:gd name="connsiteX39" fmla="*/ 49753 w 4641906"/>
              <a:gd name="connsiteY39" fmla="*/ 2076507 h 4467832"/>
              <a:gd name="connsiteX40" fmla="*/ 49752 w 4641906"/>
              <a:gd name="connsiteY40" fmla="*/ 2076504 h 4467832"/>
              <a:gd name="connsiteX41" fmla="*/ 11681 w 4641906"/>
              <a:gd name="connsiteY41" fmla="*/ 1959173 h 4467832"/>
              <a:gd name="connsiteX42" fmla="*/ 0 w 4641906"/>
              <a:gd name="connsiteY42" fmla="*/ 1843292 h 4467832"/>
              <a:gd name="connsiteX43" fmla="*/ 169592 w 4641906"/>
              <a:gd name="connsiteY43" fmla="*/ 1433861 h 4467832"/>
              <a:gd name="connsiteX44" fmla="*/ 214058 w 4641906"/>
              <a:gd name="connsiteY44" fmla="*/ 1397174 h 4467832"/>
              <a:gd name="connsiteX45" fmla="*/ 277048 w 4641906"/>
              <a:gd name="connsiteY45" fmla="*/ 1351345 h 4467832"/>
              <a:gd name="connsiteX46" fmla="*/ 277057 w 4641906"/>
              <a:gd name="connsiteY46" fmla="*/ 1351341 h 4467832"/>
              <a:gd name="connsiteX47" fmla="*/ 1969924 w 4641906"/>
              <a:gd name="connsiteY47" fmla="*/ 119689 h 4467832"/>
              <a:gd name="connsiteX48" fmla="*/ 1969939 w 4641906"/>
              <a:gd name="connsiteY48" fmla="*/ 119676 h 4467832"/>
              <a:gd name="connsiteX49" fmla="*/ 2008431 w 4641906"/>
              <a:gd name="connsiteY49" fmla="*/ 91670 h 4467832"/>
              <a:gd name="connsiteX50" fmla="*/ 2093488 w 4641906"/>
              <a:gd name="connsiteY50" fmla="*/ 45502 h 4467832"/>
              <a:gd name="connsiteX51" fmla="*/ 2318871 w 4641906"/>
              <a:gd name="connsiteY51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269307 w 4641906"/>
              <a:gd name="connsiteY31" fmla="*/ 4467832 h 4467832"/>
              <a:gd name="connsiteX32" fmla="*/ 1213967 w 4641906"/>
              <a:gd name="connsiteY32" fmla="*/ 4467832 h 4467832"/>
              <a:gd name="connsiteX33" fmla="*/ 1124943 w 4641906"/>
              <a:gd name="connsiteY33" fmla="*/ 4458858 h 4467832"/>
              <a:gd name="connsiteX34" fmla="*/ 761501 w 4641906"/>
              <a:gd name="connsiteY34" fmla="*/ 4215336 h 4467832"/>
              <a:gd name="connsiteX35" fmla="*/ 717328 w 4641906"/>
              <a:gd name="connsiteY35" fmla="*/ 4133953 h 4467832"/>
              <a:gd name="connsiteX36" fmla="*/ 673395 w 4641906"/>
              <a:gd name="connsiteY36" fmla="*/ 3998552 h 4467832"/>
              <a:gd name="connsiteX37" fmla="*/ 673395 w 4641906"/>
              <a:gd name="connsiteY37" fmla="*/ 3998549 h 4467832"/>
              <a:gd name="connsiteX38" fmla="*/ 49753 w 4641906"/>
              <a:gd name="connsiteY38" fmla="*/ 2076507 h 4467832"/>
              <a:gd name="connsiteX39" fmla="*/ 49752 w 4641906"/>
              <a:gd name="connsiteY39" fmla="*/ 2076504 h 4467832"/>
              <a:gd name="connsiteX40" fmla="*/ 11681 w 4641906"/>
              <a:gd name="connsiteY40" fmla="*/ 1959173 h 4467832"/>
              <a:gd name="connsiteX41" fmla="*/ 0 w 4641906"/>
              <a:gd name="connsiteY41" fmla="*/ 1843292 h 4467832"/>
              <a:gd name="connsiteX42" fmla="*/ 169592 w 4641906"/>
              <a:gd name="connsiteY42" fmla="*/ 1433861 h 4467832"/>
              <a:gd name="connsiteX43" fmla="*/ 214058 w 4641906"/>
              <a:gd name="connsiteY43" fmla="*/ 1397174 h 4467832"/>
              <a:gd name="connsiteX44" fmla="*/ 277048 w 4641906"/>
              <a:gd name="connsiteY44" fmla="*/ 1351345 h 4467832"/>
              <a:gd name="connsiteX45" fmla="*/ 277057 w 4641906"/>
              <a:gd name="connsiteY45" fmla="*/ 1351341 h 4467832"/>
              <a:gd name="connsiteX46" fmla="*/ 1969924 w 4641906"/>
              <a:gd name="connsiteY46" fmla="*/ 119689 h 4467832"/>
              <a:gd name="connsiteX47" fmla="*/ 1969939 w 4641906"/>
              <a:gd name="connsiteY47" fmla="*/ 119676 h 4467832"/>
              <a:gd name="connsiteX48" fmla="*/ 2008431 w 4641906"/>
              <a:gd name="connsiteY48" fmla="*/ 91670 h 4467832"/>
              <a:gd name="connsiteX49" fmla="*/ 2093488 w 4641906"/>
              <a:gd name="connsiteY49" fmla="*/ 45502 h 4467832"/>
              <a:gd name="connsiteX50" fmla="*/ 2318871 w 4641906"/>
              <a:gd name="connsiteY50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269307 w 4641906"/>
              <a:gd name="connsiteY30" fmla="*/ 4467832 h 4467832"/>
              <a:gd name="connsiteX31" fmla="*/ 1213967 w 4641906"/>
              <a:gd name="connsiteY31" fmla="*/ 4467832 h 4467832"/>
              <a:gd name="connsiteX32" fmla="*/ 1124943 w 4641906"/>
              <a:gd name="connsiteY32" fmla="*/ 4458858 h 4467832"/>
              <a:gd name="connsiteX33" fmla="*/ 761501 w 4641906"/>
              <a:gd name="connsiteY33" fmla="*/ 4215336 h 4467832"/>
              <a:gd name="connsiteX34" fmla="*/ 717328 w 4641906"/>
              <a:gd name="connsiteY34" fmla="*/ 4133953 h 4467832"/>
              <a:gd name="connsiteX35" fmla="*/ 673395 w 4641906"/>
              <a:gd name="connsiteY35" fmla="*/ 3998552 h 4467832"/>
              <a:gd name="connsiteX36" fmla="*/ 673395 w 4641906"/>
              <a:gd name="connsiteY36" fmla="*/ 3998549 h 4467832"/>
              <a:gd name="connsiteX37" fmla="*/ 49753 w 4641906"/>
              <a:gd name="connsiteY37" fmla="*/ 2076507 h 4467832"/>
              <a:gd name="connsiteX38" fmla="*/ 49752 w 4641906"/>
              <a:gd name="connsiteY38" fmla="*/ 2076504 h 4467832"/>
              <a:gd name="connsiteX39" fmla="*/ 11681 w 4641906"/>
              <a:gd name="connsiteY39" fmla="*/ 1959173 h 4467832"/>
              <a:gd name="connsiteX40" fmla="*/ 0 w 4641906"/>
              <a:gd name="connsiteY40" fmla="*/ 1843292 h 4467832"/>
              <a:gd name="connsiteX41" fmla="*/ 169592 w 4641906"/>
              <a:gd name="connsiteY41" fmla="*/ 1433861 h 4467832"/>
              <a:gd name="connsiteX42" fmla="*/ 214058 w 4641906"/>
              <a:gd name="connsiteY42" fmla="*/ 1397174 h 4467832"/>
              <a:gd name="connsiteX43" fmla="*/ 277048 w 4641906"/>
              <a:gd name="connsiteY43" fmla="*/ 1351345 h 4467832"/>
              <a:gd name="connsiteX44" fmla="*/ 277057 w 4641906"/>
              <a:gd name="connsiteY44" fmla="*/ 1351341 h 4467832"/>
              <a:gd name="connsiteX45" fmla="*/ 1969924 w 4641906"/>
              <a:gd name="connsiteY45" fmla="*/ 119689 h 4467832"/>
              <a:gd name="connsiteX46" fmla="*/ 1969939 w 4641906"/>
              <a:gd name="connsiteY46" fmla="*/ 119676 h 4467832"/>
              <a:gd name="connsiteX47" fmla="*/ 2008431 w 4641906"/>
              <a:gd name="connsiteY47" fmla="*/ 91670 h 4467832"/>
              <a:gd name="connsiteX48" fmla="*/ 2093488 w 4641906"/>
              <a:gd name="connsiteY48" fmla="*/ 45502 h 4467832"/>
              <a:gd name="connsiteX49" fmla="*/ 2318871 w 4641906"/>
              <a:gd name="connsiteY49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82341 w 4641906"/>
              <a:gd name="connsiteY19" fmla="*/ 3899857 h 4467832"/>
              <a:gd name="connsiteX20" fmla="*/ 3982348 w 4641906"/>
              <a:gd name="connsiteY20" fmla="*/ 3899929 h 4467832"/>
              <a:gd name="connsiteX21" fmla="*/ 3976039 w 4641906"/>
              <a:gd name="connsiteY21" fmla="*/ 3962518 h 4467832"/>
              <a:gd name="connsiteX22" fmla="*/ 3902962 w 4641906"/>
              <a:gd name="connsiteY22" fmla="*/ 4187736 h 4467832"/>
              <a:gd name="connsiteX23" fmla="*/ 3883460 w 4641906"/>
              <a:gd name="connsiteY23" fmla="*/ 4223667 h 4467832"/>
              <a:gd name="connsiteX24" fmla="*/ 3520018 w 4641906"/>
              <a:gd name="connsiteY24" fmla="*/ 4467189 h 4467832"/>
              <a:gd name="connsiteX25" fmla="*/ 3513640 w 4641906"/>
              <a:gd name="connsiteY25" fmla="*/ 4467832 h 4467832"/>
              <a:gd name="connsiteX26" fmla="*/ 3293008 w 4641906"/>
              <a:gd name="connsiteY26" fmla="*/ 4467832 h 4467832"/>
              <a:gd name="connsiteX27" fmla="*/ 3293007 w 4641906"/>
              <a:gd name="connsiteY27" fmla="*/ 4467832 h 4467832"/>
              <a:gd name="connsiteX28" fmla="*/ 1269308 w 4641906"/>
              <a:gd name="connsiteY28" fmla="*/ 4467832 h 4467832"/>
              <a:gd name="connsiteX29" fmla="*/ 1269307 w 4641906"/>
              <a:gd name="connsiteY29" fmla="*/ 4467832 h 4467832"/>
              <a:gd name="connsiteX30" fmla="*/ 1213967 w 4641906"/>
              <a:gd name="connsiteY30" fmla="*/ 4467832 h 4467832"/>
              <a:gd name="connsiteX31" fmla="*/ 1124943 w 4641906"/>
              <a:gd name="connsiteY31" fmla="*/ 4458858 h 4467832"/>
              <a:gd name="connsiteX32" fmla="*/ 761501 w 4641906"/>
              <a:gd name="connsiteY32" fmla="*/ 4215336 h 4467832"/>
              <a:gd name="connsiteX33" fmla="*/ 717328 w 4641906"/>
              <a:gd name="connsiteY33" fmla="*/ 4133953 h 4467832"/>
              <a:gd name="connsiteX34" fmla="*/ 673395 w 4641906"/>
              <a:gd name="connsiteY34" fmla="*/ 3998552 h 4467832"/>
              <a:gd name="connsiteX35" fmla="*/ 673395 w 4641906"/>
              <a:gd name="connsiteY35" fmla="*/ 3998549 h 4467832"/>
              <a:gd name="connsiteX36" fmla="*/ 49753 w 4641906"/>
              <a:gd name="connsiteY36" fmla="*/ 2076507 h 4467832"/>
              <a:gd name="connsiteX37" fmla="*/ 49752 w 4641906"/>
              <a:gd name="connsiteY37" fmla="*/ 2076504 h 4467832"/>
              <a:gd name="connsiteX38" fmla="*/ 11681 w 4641906"/>
              <a:gd name="connsiteY38" fmla="*/ 1959173 h 4467832"/>
              <a:gd name="connsiteX39" fmla="*/ 0 w 4641906"/>
              <a:gd name="connsiteY39" fmla="*/ 1843292 h 4467832"/>
              <a:gd name="connsiteX40" fmla="*/ 169592 w 4641906"/>
              <a:gd name="connsiteY40" fmla="*/ 1433861 h 4467832"/>
              <a:gd name="connsiteX41" fmla="*/ 214058 w 4641906"/>
              <a:gd name="connsiteY41" fmla="*/ 1397174 h 4467832"/>
              <a:gd name="connsiteX42" fmla="*/ 277048 w 4641906"/>
              <a:gd name="connsiteY42" fmla="*/ 1351345 h 4467832"/>
              <a:gd name="connsiteX43" fmla="*/ 277057 w 4641906"/>
              <a:gd name="connsiteY43" fmla="*/ 1351341 h 4467832"/>
              <a:gd name="connsiteX44" fmla="*/ 1969924 w 4641906"/>
              <a:gd name="connsiteY44" fmla="*/ 119689 h 4467832"/>
              <a:gd name="connsiteX45" fmla="*/ 1969939 w 4641906"/>
              <a:gd name="connsiteY45" fmla="*/ 119676 h 4467832"/>
              <a:gd name="connsiteX46" fmla="*/ 2008431 w 4641906"/>
              <a:gd name="connsiteY46" fmla="*/ 91670 h 4467832"/>
              <a:gd name="connsiteX47" fmla="*/ 2093488 w 4641906"/>
              <a:gd name="connsiteY47" fmla="*/ 45502 h 4467832"/>
              <a:gd name="connsiteX48" fmla="*/ 2318871 w 4641906"/>
              <a:gd name="connsiteY48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82341 w 4641906"/>
              <a:gd name="connsiteY18" fmla="*/ 3899857 h 4467832"/>
              <a:gd name="connsiteX19" fmla="*/ 3982348 w 4641906"/>
              <a:gd name="connsiteY19" fmla="*/ 3899929 h 4467832"/>
              <a:gd name="connsiteX20" fmla="*/ 3976039 w 4641906"/>
              <a:gd name="connsiteY20" fmla="*/ 3962518 h 4467832"/>
              <a:gd name="connsiteX21" fmla="*/ 3902962 w 4641906"/>
              <a:gd name="connsiteY21" fmla="*/ 4187736 h 4467832"/>
              <a:gd name="connsiteX22" fmla="*/ 3883460 w 4641906"/>
              <a:gd name="connsiteY22" fmla="*/ 4223667 h 4467832"/>
              <a:gd name="connsiteX23" fmla="*/ 3520018 w 4641906"/>
              <a:gd name="connsiteY23" fmla="*/ 4467189 h 4467832"/>
              <a:gd name="connsiteX24" fmla="*/ 3513640 w 4641906"/>
              <a:gd name="connsiteY24" fmla="*/ 4467832 h 4467832"/>
              <a:gd name="connsiteX25" fmla="*/ 3293008 w 4641906"/>
              <a:gd name="connsiteY25" fmla="*/ 4467832 h 4467832"/>
              <a:gd name="connsiteX26" fmla="*/ 3293007 w 4641906"/>
              <a:gd name="connsiteY26" fmla="*/ 4467832 h 4467832"/>
              <a:gd name="connsiteX27" fmla="*/ 1269308 w 4641906"/>
              <a:gd name="connsiteY27" fmla="*/ 4467832 h 4467832"/>
              <a:gd name="connsiteX28" fmla="*/ 1269307 w 4641906"/>
              <a:gd name="connsiteY28" fmla="*/ 4467832 h 4467832"/>
              <a:gd name="connsiteX29" fmla="*/ 1213967 w 4641906"/>
              <a:gd name="connsiteY29" fmla="*/ 4467832 h 4467832"/>
              <a:gd name="connsiteX30" fmla="*/ 1124943 w 4641906"/>
              <a:gd name="connsiteY30" fmla="*/ 4458858 h 4467832"/>
              <a:gd name="connsiteX31" fmla="*/ 761501 w 4641906"/>
              <a:gd name="connsiteY31" fmla="*/ 4215336 h 4467832"/>
              <a:gd name="connsiteX32" fmla="*/ 717328 w 4641906"/>
              <a:gd name="connsiteY32" fmla="*/ 4133953 h 4467832"/>
              <a:gd name="connsiteX33" fmla="*/ 673395 w 4641906"/>
              <a:gd name="connsiteY33" fmla="*/ 3998552 h 4467832"/>
              <a:gd name="connsiteX34" fmla="*/ 673395 w 4641906"/>
              <a:gd name="connsiteY34" fmla="*/ 3998549 h 4467832"/>
              <a:gd name="connsiteX35" fmla="*/ 49753 w 4641906"/>
              <a:gd name="connsiteY35" fmla="*/ 2076507 h 4467832"/>
              <a:gd name="connsiteX36" fmla="*/ 49752 w 4641906"/>
              <a:gd name="connsiteY36" fmla="*/ 2076504 h 4467832"/>
              <a:gd name="connsiteX37" fmla="*/ 11681 w 4641906"/>
              <a:gd name="connsiteY37" fmla="*/ 1959173 h 4467832"/>
              <a:gd name="connsiteX38" fmla="*/ 0 w 4641906"/>
              <a:gd name="connsiteY38" fmla="*/ 1843292 h 4467832"/>
              <a:gd name="connsiteX39" fmla="*/ 169592 w 4641906"/>
              <a:gd name="connsiteY39" fmla="*/ 1433861 h 4467832"/>
              <a:gd name="connsiteX40" fmla="*/ 214058 w 4641906"/>
              <a:gd name="connsiteY40" fmla="*/ 1397174 h 4467832"/>
              <a:gd name="connsiteX41" fmla="*/ 277048 w 4641906"/>
              <a:gd name="connsiteY41" fmla="*/ 1351345 h 4467832"/>
              <a:gd name="connsiteX42" fmla="*/ 277057 w 4641906"/>
              <a:gd name="connsiteY42" fmla="*/ 1351341 h 4467832"/>
              <a:gd name="connsiteX43" fmla="*/ 1969924 w 4641906"/>
              <a:gd name="connsiteY43" fmla="*/ 119689 h 4467832"/>
              <a:gd name="connsiteX44" fmla="*/ 1969939 w 4641906"/>
              <a:gd name="connsiteY44" fmla="*/ 119676 h 4467832"/>
              <a:gd name="connsiteX45" fmla="*/ 2008431 w 4641906"/>
              <a:gd name="connsiteY45" fmla="*/ 91670 h 4467832"/>
              <a:gd name="connsiteX46" fmla="*/ 2093488 w 4641906"/>
              <a:gd name="connsiteY46" fmla="*/ 45502 h 4467832"/>
              <a:gd name="connsiteX47" fmla="*/ 2318871 w 4641906"/>
              <a:gd name="connsiteY47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82341 w 4641906"/>
              <a:gd name="connsiteY18" fmla="*/ 3899857 h 4467832"/>
              <a:gd name="connsiteX19" fmla="*/ 3976039 w 4641906"/>
              <a:gd name="connsiteY19" fmla="*/ 3962518 h 4467832"/>
              <a:gd name="connsiteX20" fmla="*/ 3902962 w 4641906"/>
              <a:gd name="connsiteY20" fmla="*/ 4187736 h 4467832"/>
              <a:gd name="connsiteX21" fmla="*/ 3883460 w 4641906"/>
              <a:gd name="connsiteY21" fmla="*/ 4223667 h 4467832"/>
              <a:gd name="connsiteX22" fmla="*/ 3520018 w 4641906"/>
              <a:gd name="connsiteY22" fmla="*/ 4467189 h 4467832"/>
              <a:gd name="connsiteX23" fmla="*/ 3513640 w 4641906"/>
              <a:gd name="connsiteY23" fmla="*/ 4467832 h 4467832"/>
              <a:gd name="connsiteX24" fmla="*/ 3293008 w 4641906"/>
              <a:gd name="connsiteY24" fmla="*/ 4467832 h 4467832"/>
              <a:gd name="connsiteX25" fmla="*/ 3293007 w 4641906"/>
              <a:gd name="connsiteY25" fmla="*/ 4467832 h 4467832"/>
              <a:gd name="connsiteX26" fmla="*/ 1269308 w 4641906"/>
              <a:gd name="connsiteY26" fmla="*/ 4467832 h 4467832"/>
              <a:gd name="connsiteX27" fmla="*/ 1269307 w 4641906"/>
              <a:gd name="connsiteY27" fmla="*/ 4467832 h 4467832"/>
              <a:gd name="connsiteX28" fmla="*/ 1213967 w 4641906"/>
              <a:gd name="connsiteY28" fmla="*/ 4467832 h 4467832"/>
              <a:gd name="connsiteX29" fmla="*/ 1124943 w 4641906"/>
              <a:gd name="connsiteY29" fmla="*/ 4458858 h 4467832"/>
              <a:gd name="connsiteX30" fmla="*/ 761501 w 4641906"/>
              <a:gd name="connsiteY30" fmla="*/ 4215336 h 4467832"/>
              <a:gd name="connsiteX31" fmla="*/ 717328 w 4641906"/>
              <a:gd name="connsiteY31" fmla="*/ 4133953 h 4467832"/>
              <a:gd name="connsiteX32" fmla="*/ 673395 w 4641906"/>
              <a:gd name="connsiteY32" fmla="*/ 3998552 h 4467832"/>
              <a:gd name="connsiteX33" fmla="*/ 673395 w 4641906"/>
              <a:gd name="connsiteY33" fmla="*/ 3998549 h 4467832"/>
              <a:gd name="connsiteX34" fmla="*/ 49753 w 4641906"/>
              <a:gd name="connsiteY34" fmla="*/ 2076507 h 4467832"/>
              <a:gd name="connsiteX35" fmla="*/ 49752 w 4641906"/>
              <a:gd name="connsiteY35" fmla="*/ 2076504 h 4467832"/>
              <a:gd name="connsiteX36" fmla="*/ 11681 w 4641906"/>
              <a:gd name="connsiteY36" fmla="*/ 1959173 h 4467832"/>
              <a:gd name="connsiteX37" fmla="*/ 0 w 4641906"/>
              <a:gd name="connsiteY37" fmla="*/ 1843292 h 4467832"/>
              <a:gd name="connsiteX38" fmla="*/ 169592 w 4641906"/>
              <a:gd name="connsiteY38" fmla="*/ 1433861 h 4467832"/>
              <a:gd name="connsiteX39" fmla="*/ 214058 w 4641906"/>
              <a:gd name="connsiteY39" fmla="*/ 1397174 h 4467832"/>
              <a:gd name="connsiteX40" fmla="*/ 277048 w 4641906"/>
              <a:gd name="connsiteY40" fmla="*/ 1351345 h 4467832"/>
              <a:gd name="connsiteX41" fmla="*/ 277057 w 4641906"/>
              <a:gd name="connsiteY41" fmla="*/ 1351341 h 4467832"/>
              <a:gd name="connsiteX42" fmla="*/ 1969924 w 4641906"/>
              <a:gd name="connsiteY42" fmla="*/ 119689 h 4467832"/>
              <a:gd name="connsiteX43" fmla="*/ 1969939 w 4641906"/>
              <a:gd name="connsiteY43" fmla="*/ 119676 h 4467832"/>
              <a:gd name="connsiteX44" fmla="*/ 2008431 w 4641906"/>
              <a:gd name="connsiteY44" fmla="*/ 91670 h 4467832"/>
              <a:gd name="connsiteX45" fmla="*/ 2093488 w 4641906"/>
              <a:gd name="connsiteY45" fmla="*/ 45502 h 4467832"/>
              <a:gd name="connsiteX46" fmla="*/ 2318871 w 4641906"/>
              <a:gd name="connsiteY46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6039 w 4641906"/>
              <a:gd name="connsiteY18" fmla="*/ 3962518 h 4467832"/>
              <a:gd name="connsiteX19" fmla="*/ 3902962 w 4641906"/>
              <a:gd name="connsiteY19" fmla="*/ 4187736 h 4467832"/>
              <a:gd name="connsiteX20" fmla="*/ 3883460 w 4641906"/>
              <a:gd name="connsiteY20" fmla="*/ 4223667 h 4467832"/>
              <a:gd name="connsiteX21" fmla="*/ 3520018 w 4641906"/>
              <a:gd name="connsiteY21" fmla="*/ 4467189 h 4467832"/>
              <a:gd name="connsiteX22" fmla="*/ 3513640 w 4641906"/>
              <a:gd name="connsiteY22" fmla="*/ 4467832 h 4467832"/>
              <a:gd name="connsiteX23" fmla="*/ 3293008 w 4641906"/>
              <a:gd name="connsiteY23" fmla="*/ 4467832 h 4467832"/>
              <a:gd name="connsiteX24" fmla="*/ 3293007 w 4641906"/>
              <a:gd name="connsiteY24" fmla="*/ 4467832 h 4467832"/>
              <a:gd name="connsiteX25" fmla="*/ 1269308 w 4641906"/>
              <a:gd name="connsiteY25" fmla="*/ 4467832 h 4467832"/>
              <a:gd name="connsiteX26" fmla="*/ 1269307 w 4641906"/>
              <a:gd name="connsiteY26" fmla="*/ 4467832 h 4467832"/>
              <a:gd name="connsiteX27" fmla="*/ 1213967 w 4641906"/>
              <a:gd name="connsiteY27" fmla="*/ 4467832 h 4467832"/>
              <a:gd name="connsiteX28" fmla="*/ 1124943 w 4641906"/>
              <a:gd name="connsiteY28" fmla="*/ 4458858 h 4467832"/>
              <a:gd name="connsiteX29" fmla="*/ 761501 w 4641906"/>
              <a:gd name="connsiteY29" fmla="*/ 4215336 h 4467832"/>
              <a:gd name="connsiteX30" fmla="*/ 717328 w 4641906"/>
              <a:gd name="connsiteY30" fmla="*/ 4133953 h 4467832"/>
              <a:gd name="connsiteX31" fmla="*/ 673395 w 4641906"/>
              <a:gd name="connsiteY31" fmla="*/ 3998552 h 4467832"/>
              <a:gd name="connsiteX32" fmla="*/ 673395 w 4641906"/>
              <a:gd name="connsiteY32" fmla="*/ 3998549 h 4467832"/>
              <a:gd name="connsiteX33" fmla="*/ 49753 w 4641906"/>
              <a:gd name="connsiteY33" fmla="*/ 2076507 h 4467832"/>
              <a:gd name="connsiteX34" fmla="*/ 49752 w 4641906"/>
              <a:gd name="connsiteY34" fmla="*/ 2076504 h 4467832"/>
              <a:gd name="connsiteX35" fmla="*/ 11681 w 4641906"/>
              <a:gd name="connsiteY35" fmla="*/ 1959173 h 4467832"/>
              <a:gd name="connsiteX36" fmla="*/ 0 w 4641906"/>
              <a:gd name="connsiteY36" fmla="*/ 1843292 h 4467832"/>
              <a:gd name="connsiteX37" fmla="*/ 169592 w 4641906"/>
              <a:gd name="connsiteY37" fmla="*/ 1433861 h 4467832"/>
              <a:gd name="connsiteX38" fmla="*/ 214058 w 4641906"/>
              <a:gd name="connsiteY38" fmla="*/ 1397174 h 4467832"/>
              <a:gd name="connsiteX39" fmla="*/ 277048 w 4641906"/>
              <a:gd name="connsiteY39" fmla="*/ 1351345 h 4467832"/>
              <a:gd name="connsiteX40" fmla="*/ 277057 w 4641906"/>
              <a:gd name="connsiteY40" fmla="*/ 1351341 h 4467832"/>
              <a:gd name="connsiteX41" fmla="*/ 1969924 w 4641906"/>
              <a:gd name="connsiteY41" fmla="*/ 119689 h 4467832"/>
              <a:gd name="connsiteX42" fmla="*/ 1969939 w 4641906"/>
              <a:gd name="connsiteY42" fmla="*/ 119676 h 4467832"/>
              <a:gd name="connsiteX43" fmla="*/ 2008431 w 4641906"/>
              <a:gd name="connsiteY43" fmla="*/ 91670 h 4467832"/>
              <a:gd name="connsiteX44" fmla="*/ 2093488 w 4641906"/>
              <a:gd name="connsiteY44" fmla="*/ 45502 h 4467832"/>
              <a:gd name="connsiteX45" fmla="*/ 2318871 w 4641906"/>
              <a:gd name="connsiteY45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76039 w 4641906"/>
              <a:gd name="connsiteY17" fmla="*/ 3962518 h 4467832"/>
              <a:gd name="connsiteX18" fmla="*/ 3902962 w 4641906"/>
              <a:gd name="connsiteY18" fmla="*/ 4187736 h 4467832"/>
              <a:gd name="connsiteX19" fmla="*/ 3883460 w 4641906"/>
              <a:gd name="connsiteY19" fmla="*/ 4223667 h 4467832"/>
              <a:gd name="connsiteX20" fmla="*/ 3520018 w 4641906"/>
              <a:gd name="connsiteY20" fmla="*/ 4467189 h 4467832"/>
              <a:gd name="connsiteX21" fmla="*/ 3513640 w 4641906"/>
              <a:gd name="connsiteY21" fmla="*/ 4467832 h 4467832"/>
              <a:gd name="connsiteX22" fmla="*/ 3293008 w 4641906"/>
              <a:gd name="connsiteY22" fmla="*/ 4467832 h 4467832"/>
              <a:gd name="connsiteX23" fmla="*/ 3293007 w 4641906"/>
              <a:gd name="connsiteY23" fmla="*/ 4467832 h 4467832"/>
              <a:gd name="connsiteX24" fmla="*/ 1269308 w 4641906"/>
              <a:gd name="connsiteY24" fmla="*/ 4467832 h 4467832"/>
              <a:gd name="connsiteX25" fmla="*/ 1269307 w 4641906"/>
              <a:gd name="connsiteY25" fmla="*/ 4467832 h 4467832"/>
              <a:gd name="connsiteX26" fmla="*/ 1213967 w 4641906"/>
              <a:gd name="connsiteY26" fmla="*/ 4467832 h 4467832"/>
              <a:gd name="connsiteX27" fmla="*/ 1124943 w 4641906"/>
              <a:gd name="connsiteY27" fmla="*/ 4458858 h 4467832"/>
              <a:gd name="connsiteX28" fmla="*/ 761501 w 4641906"/>
              <a:gd name="connsiteY28" fmla="*/ 4215336 h 4467832"/>
              <a:gd name="connsiteX29" fmla="*/ 717328 w 4641906"/>
              <a:gd name="connsiteY29" fmla="*/ 4133953 h 4467832"/>
              <a:gd name="connsiteX30" fmla="*/ 673395 w 4641906"/>
              <a:gd name="connsiteY30" fmla="*/ 3998552 h 4467832"/>
              <a:gd name="connsiteX31" fmla="*/ 673395 w 4641906"/>
              <a:gd name="connsiteY31" fmla="*/ 3998549 h 4467832"/>
              <a:gd name="connsiteX32" fmla="*/ 49753 w 4641906"/>
              <a:gd name="connsiteY32" fmla="*/ 2076507 h 4467832"/>
              <a:gd name="connsiteX33" fmla="*/ 49752 w 4641906"/>
              <a:gd name="connsiteY33" fmla="*/ 2076504 h 4467832"/>
              <a:gd name="connsiteX34" fmla="*/ 11681 w 4641906"/>
              <a:gd name="connsiteY34" fmla="*/ 1959173 h 4467832"/>
              <a:gd name="connsiteX35" fmla="*/ 0 w 4641906"/>
              <a:gd name="connsiteY35" fmla="*/ 1843292 h 4467832"/>
              <a:gd name="connsiteX36" fmla="*/ 169592 w 4641906"/>
              <a:gd name="connsiteY36" fmla="*/ 1433861 h 4467832"/>
              <a:gd name="connsiteX37" fmla="*/ 214058 w 4641906"/>
              <a:gd name="connsiteY37" fmla="*/ 1397174 h 4467832"/>
              <a:gd name="connsiteX38" fmla="*/ 277048 w 4641906"/>
              <a:gd name="connsiteY38" fmla="*/ 1351345 h 4467832"/>
              <a:gd name="connsiteX39" fmla="*/ 277057 w 4641906"/>
              <a:gd name="connsiteY39" fmla="*/ 1351341 h 4467832"/>
              <a:gd name="connsiteX40" fmla="*/ 1969924 w 4641906"/>
              <a:gd name="connsiteY40" fmla="*/ 119689 h 4467832"/>
              <a:gd name="connsiteX41" fmla="*/ 1969939 w 4641906"/>
              <a:gd name="connsiteY41" fmla="*/ 119676 h 4467832"/>
              <a:gd name="connsiteX42" fmla="*/ 2008431 w 4641906"/>
              <a:gd name="connsiteY42" fmla="*/ 91670 h 4467832"/>
              <a:gd name="connsiteX43" fmla="*/ 2093488 w 4641906"/>
              <a:gd name="connsiteY43" fmla="*/ 45502 h 4467832"/>
              <a:gd name="connsiteX44" fmla="*/ 2318871 w 4641906"/>
              <a:gd name="connsiteY44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76039 w 4641906"/>
              <a:gd name="connsiteY16" fmla="*/ 3962518 h 4467832"/>
              <a:gd name="connsiteX17" fmla="*/ 3902962 w 4641906"/>
              <a:gd name="connsiteY17" fmla="*/ 4187736 h 4467832"/>
              <a:gd name="connsiteX18" fmla="*/ 3883460 w 4641906"/>
              <a:gd name="connsiteY18" fmla="*/ 4223667 h 4467832"/>
              <a:gd name="connsiteX19" fmla="*/ 3520018 w 4641906"/>
              <a:gd name="connsiteY19" fmla="*/ 4467189 h 4467832"/>
              <a:gd name="connsiteX20" fmla="*/ 3513640 w 4641906"/>
              <a:gd name="connsiteY20" fmla="*/ 4467832 h 4467832"/>
              <a:gd name="connsiteX21" fmla="*/ 3293008 w 4641906"/>
              <a:gd name="connsiteY21" fmla="*/ 4467832 h 4467832"/>
              <a:gd name="connsiteX22" fmla="*/ 3293007 w 4641906"/>
              <a:gd name="connsiteY22" fmla="*/ 4467832 h 4467832"/>
              <a:gd name="connsiteX23" fmla="*/ 1269308 w 4641906"/>
              <a:gd name="connsiteY23" fmla="*/ 4467832 h 4467832"/>
              <a:gd name="connsiteX24" fmla="*/ 1269307 w 4641906"/>
              <a:gd name="connsiteY24" fmla="*/ 4467832 h 4467832"/>
              <a:gd name="connsiteX25" fmla="*/ 1213967 w 4641906"/>
              <a:gd name="connsiteY25" fmla="*/ 4467832 h 4467832"/>
              <a:gd name="connsiteX26" fmla="*/ 1124943 w 4641906"/>
              <a:gd name="connsiteY26" fmla="*/ 4458858 h 4467832"/>
              <a:gd name="connsiteX27" fmla="*/ 761501 w 4641906"/>
              <a:gd name="connsiteY27" fmla="*/ 4215336 h 4467832"/>
              <a:gd name="connsiteX28" fmla="*/ 717328 w 4641906"/>
              <a:gd name="connsiteY28" fmla="*/ 4133953 h 4467832"/>
              <a:gd name="connsiteX29" fmla="*/ 673395 w 4641906"/>
              <a:gd name="connsiteY29" fmla="*/ 3998552 h 4467832"/>
              <a:gd name="connsiteX30" fmla="*/ 673395 w 4641906"/>
              <a:gd name="connsiteY30" fmla="*/ 3998549 h 4467832"/>
              <a:gd name="connsiteX31" fmla="*/ 49753 w 4641906"/>
              <a:gd name="connsiteY31" fmla="*/ 2076507 h 4467832"/>
              <a:gd name="connsiteX32" fmla="*/ 49752 w 4641906"/>
              <a:gd name="connsiteY32" fmla="*/ 2076504 h 4467832"/>
              <a:gd name="connsiteX33" fmla="*/ 11681 w 4641906"/>
              <a:gd name="connsiteY33" fmla="*/ 1959173 h 4467832"/>
              <a:gd name="connsiteX34" fmla="*/ 0 w 4641906"/>
              <a:gd name="connsiteY34" fmla="*/ 1843292 h 4467832"/>
              <a:gd name="connsiteX35" fmla="*/ 169592 w 4641906"/>
              <a:gd name="connsiteY35" fmla="*/ 1433861 h 4467832"/>
              <a:gd name="connsiteX36" fmla="*/ 214058 w 4641906"/>
              <a:gd name="connsiteY36" fmla="*/ 1397174 h 4467832"/>
              <a:gd name="connsiteX37" fmla="*/ 277048 w 4641906"/>
              <a:gd name="connsiteY37" fmla="*/ 1351345 h 4467832"/>
              <a:gd name="connsiteX38" fmla="*/ 277057 w 4641906"/>
              <a:gd name="connsiteY38" fmla="*/ 1351341 h 4467832"/>
              <a:gd name="connsiteX39" fmla="*/ 1969924 w 4641906"/>
              <a:gd name="connsiteY39" fmla="*/ 119689 h 4467832"/>
              <a:gd name="connsiteX40" fmla="*/ 1969939 w 4641906"/>
              <a:gd name="connsiteY40" fmla="*/ 119676 h 4467832"/>
              <a:gd name="connsiteX41" fmla="*/ 2008431 w 4641906"/>
              <a:gd name="connsiteY41" fmla="*/ 91670 h 4467832"/>
              <a:gd name="connsiteX42" fmla="*/ 2093488 w 4641906"/>
              <a:gd name="connsiteY42" fmla="*/ 45502 h 4467832"/>
              <a:gd name="connsiteX43" fmla="*/ 2318871 w 4641906"/>
              <a:gd name="connsiteY43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81799 w 4641906"/>
              <a:gd name="connsiteY13" fmla="*/ 2095586 h 4467832"/>
              <a:gd name="connsiteX14" fmla="*/ 3976039 w 4641906"/>
              <a:gd name="connsiteY14" fmla="*/ 3962518 h 4467832"/>
              <a:gd name="connsiteX15" fmla="*/ 3976039 w 4641906"/>
              <a:gd name="connsiteY15" fmla="*/ 3962518 h 4467832"/>
              <a:gd name="connsiteX16" fmla="*/ 3902962 w 4641906"/>
              <a:gd name="connsiteY16" fmla="*/ 4187736 h 4467832"/>
              <a:gd name="connsiteX17" fmla="*/ 3883460 w 4641906"/>
              <a:gd name="connsiteY17" fmla="*/ 4223667 h 4467832"/>
              <a:gd name="connsiteX18" fmla="*/ 3520018 w 4641906"/>
              <a:gd name="connsiteY18" fmla="*/ 4467189 h 4467832"/>
              <a:gd name="connsiteX19" fmla="*/ 3513640 w 4641906"/>
              <a:gd name="connsiteY19" fmla="*/ 4467832 h 4467832"/>
              <a:gd name="connsiteX20" fmla="*/ 3293008 w 4641906"/>
              <a:gd name="connsiteY20" fmla="*/ 4467832 h 4467832"/>
              <a:gd name="connsiteX21" fmla="*/ 3293007 w 4641906"/>
              <a:gd name="connsiteY21" fmla="*/ 4467832 h 4467832"/>
              <a:gd name="connsiteX22" fmla="*/ 1269308 w 4641906"/>
              <a:gd name="connsiteY22" fmla="*/ 4467832 h 4467832"/>
              <a:gd name="connsiteX23" fmla="*/ 1269307 w 4641906"/>
              <a:gd name="connsiteY23" fmla="*/ 4467832 h 4467832"/>
              <a:gd name="connsiteX24" fmla="*/ 1213967 w 4641906"/>
              <a:gd name="connsiteY24" fmla="*/ 4467832 h 4467832"/>
              <a:gd name="connsiteX25" fmla="*/ 1124943 w 4641906"/>
              <a:gd name="connsiteY25" fmla="*/ 4458858 h 4467832"/>
              <a:gd name="connsiteX26" fmla="*/ 761501 w 4641906"/>
              <a:gd name="connsiteY26" fmla="*/ 4215336 h 4467832"/>
              <a:gd name="connsiteX27" fmla="*/ 717328 w 4641906"/>
              <a:gd name="connsiteY27" fmla="*/ 4133953 h 4467832"/>
              <a:gd name="connsiteX28" fmla="*/ 673395 w 4641906"/>
              <a:gd name="connsiteY28" fmla="*/ 3998552 h 4467832"/>
              <a:gd name="connsiteX29" fmla="*/ 673395 w 4641906"/>
              <a:gd name="connsiteY29" fmla="*/ 3998549 h 4467832"/>
              <a:gd name="connsiteX30" fmla="*/ 49753 w 4641906"/>
              <a:gd name="connsiteY30" fmla="*/ 2076507 h 4467832"/>
              <a:gd name="connsiteX31" fmla="*/ 49752 w 4641906"/>
              <a:gd name="connsiteY31" fmla="*/ 2076504 h 4467832"/>
              <a:gd name="connsiteX32" fmla="*/ 11681 w 4641906"/>
              <a:gd name="connsiteY32" fmla="*/ 1959173 h 4467832"/>
              <a:gd name="connsiteX33" fmla="*/ 0 w 4641906"/>
              <a:gd name="connsiteY33" fmla="*/ 1843292 h 4467832"/>
              <a:gd name="connsiteX34" fmla="*/ 169592 w 4641906"/>
              <a:gd name="connsiteY34" fmla="*/ 1433861 h 4467832"/>
              <a:gd name="connsiteX35" fmla="*/ 214058 w 4641906"/>
              <a:gd name="connsiteY35" fmla="*/ 1397174 h 4467832"/>
              <a:gd name="connsiteX36" fmla="*/ 277048 w 4641906"/>
              <a:gd name="connsiteY36" fmla="*/ 1351345 h 4467832"/>
              <a:gd name="connsiteX37" fmla="*/ 277057 w 4641906"/>
              <a:gd name="connsiteY37" fmla="*/ 1351341 h 4467832"/>
              <a:gd name="connsiteX38" fmla="*/ 1969924 w 4641906"/>
              <a:gd name="connsiteY38" fmla="*/ 119689 h 4467832"/>
              <a:gd name="connsiteX39" fmla="*/ 1969939 w 4641906"/>
              <a:gd name="connsiteY39" fmla="*/ 119676 h 4467832"/>
              <a:gd name="connsiteX40" fmla="*/ 2008431 w 4641906"/>
              <a:gd name="connsiteY40" fmla="*/ 91670 h 4467832"/>
              <a:gd name="connsiteX41" fmla="*/ 2093488 w 4641906"/>
              <a:gd name="connsiteY41" fmla="*/ 45502 h 4467832"/>
              <a:gd name="connsiteX42" fmla="*/ 2318871 w 4641906"/>
              <a:gd name="connsiteY42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81799 w 4641906"/>
              <a:gd name="connsiteY12" fmla="*/ 2095586 h 4467832"/>
              <a:gd name="connsiteX13" fmla="*/ 3976039 w 4641906"/>
              <a:gd name="connsiteY13" fmla="*/ 3962518 h 4467832"/>
              <a:gd name="connsiteX14" fmla="*/ 3976039 w 4641906"/>
              <a:gd name="connsiteY14" fmla="*/ 3962518 h 4467832"/>
              <a:gd name="connsiteX15" fmla="*/ 3902962 w 4641906"/>
              <a:gd name="connsiteY15" fmla="*/ 4187736 h 4467832"/>
              <a:gd name="connsiteX16" fmla="*/ 3883460 w 4641906"/>
              <a:gd name="connsiteY16" fmla="*/ 4223667 h 4467832"/>
              <a:gd name="connsiteX17" fmla="*/ 3520018 w 4641906"/>
              <a:gd name="connsiteY17" fmla="*/ 4467189 h 4467832"/>
              <a:gd name="connsiteX18" fmla="*/ 3513640 w 4641906"/>
              <a:gd name="connsiteY18" fmla="*/ 4467832 h 4467832"/>
              <a:gd name="connsiteX19" fmla="*/ 3293008 w 4641906"/>
              <a:gd name="connsiteY19" fmla="*/ 4467832 h 4467832"/>
              <a:gd name="connsiteX20" fmla="*/ 3293007 w 4641906"/>
              <a:gd name="connsiteY20" fmla="*/ 4467832 h 4467832"/>
              <a:gd name="connsiteX21" fmla="*/ 1269308 w 4641906"/>
              <a:gd name="connsiteY21" fmla="*/ 4467832 h 4467832"/>
              <a:gd name="connsiteX22" fmla="*/ 1269307 w 4641906"/>
              <a:gd name="connsiteY22" fmla="*/ 4467832 h 4467832"/>
              <a:gd name="connsiteX23" fmla="*/ 1213967 w 4641906"/>
              <a:gd name="connsiteY23" fmla="*/ 4467832 h 4467832"/>
              <a:gd name="connsiteX24" fmla="*/ 1124943 w 4641906"/>
              <a:gd name="connsiteY24" fmla="*/ 4458858 h 4467832"/>
              <a:gd name="connsiteX25" fmla="*/ 761501 w 4641906"/>
              <a:gd name="connsiteY25" fmla="*/ 4215336 h 4467832"/>
              <a:gd name="connsiteX26" fmla="*/ 717328 w 4641906"/>
              <a:gd name="connsiteY26" fmla="*/ 4133953 h 4467832"/>
              <a:gd name="connsiteX27" fmla="*/ 673395 w 4641906"/>
              <a:gd name="connsiteY27" fmla="*/ 3998552 h 4467832"/>
              <a:gd name="connsiteX28" fmla="*/ 673395 w 4641906"/>
              <a:gd name="connsiteY28" fmla="*/ 3998549 h 4467832"/>
              <a:gd name="connsiteX29" fmla="*/ 49753 w 4641906"/>
              <a:gd name="connsiteY29" fmla="*/ 2076507 h 4467832"/>
              <a:gd name="connsiteX30" fmla="*/ 49752 w 4641906"/>
              <a:gd name="connsiteY30" fmla="*/ 2076504 h 4467832"/>
              <a:gd name="connsiteX31" fmla="*/ 11681 w 4641906"/>
              <a:gd name="connsiteY31" fmla="*/ 1959173 h 4467832"/>
              <a:gd name="connsiteX32" fmla="*/ 0 w 4641906"/>
              <a:gd name="connsiteY32" fmla="*/ 1843292 h 4467832"/>
              <a:gd name="connsiteX33" fmla="*/ 169592 w 4641906"/>
              <a:gd name="connsiteY33" fmla="*/ 1433861 h 4467832"/>
              <a:gd name="connsiteX34" fmla="*/ 214058 w 4641906"/>
              <a:gd name="connsiteY34" fmla="*/ 1397174 h 4467832"/>
              <a:gd name="connsiteX35" fmla="*/ 277048 w 4641906"/>
              <a:gd name="connsiteY35" fmla="*/ 1351345 h 4467832"/>
              <a:gd name="connsiteX36" fmla="*/ 277057 w 4641906"/>
              <a:gd name="connsiteY36" fmla="*/ 1351341 h 4467832"/>
              <a:gd name="connsiteX37" fmla="*/ 1969924 w 4641906"/>
              <a:gd name="connsiteY37" fmla="*/ 119689 h 4467832"/>
              <a:gd name="connsiteX38" fmla="*/ 1969939 w 4641906"/>
              <a:gd name="connsiteY38" fmla="*/ 119676 h 4467832"/>
              <a:gd name="connsiteX39" fmla="*/ 2008431 w 4641906"/>
              <a:gd name="connsiteY39" fmla="*/ 91670 h 4467832"/>
              <a:gd name="connsiteX40" fmla="*/ 2093488 w 4641906"/>
              <a:gd name="connsiteY40" fmla="*/ 45502 h 4467832"/>
              <a:gd name="connsiteX41" fmla="*/ 2318871 w 4641906"/>
              <a:gd name="connsiteY41" fmla="*/ 0 h 446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641906" h="4467832">
                <a:moveTo>
                  <a:pt x="2318871" y="0"/>
                </a:moveTo>
                <a:cubicBezTo>
                  <a:pt x="2398817" y="0"/>
                  <a:pt x="2474980" y="16203"/>
                  <a:pt x="2544253" y="45502"/>
                </a:cubicBezTo>
                <a:lnTo>
                  <a:pt x="2629310" y="91670"/>
                </a:lnTo>
                <a:lnTo>
                  <a:pt x="2667803" y="119676"/>
                </a:lnTo>
                <a:cubicBezTo>
                  <a:pt x="2667804" y="119677"/>
                  <a:pt x="2667805" y="119677"/>
                  <a:pt x="2667806" y="119678"/>
                </a:cubicBezTo>
                <a:lnTo>
                  <a:pt x="4348461" y="1342445"/>
                </a:lnTo>
                <a:cubicBezTo>
                  <a:pt x="4348462" y="1342445"/>
                  <a:pt x="4348462" y="1342446"/>
                  <a:pt x="4348463" y="1342446"/>
                </a:cubicBezTo>
                <a:lnTo>
                  <a:pt x="4458911" y="1422804"/>
                </a:lnTo>
                <a:lnTo>
                  <a:pt x="4472313" y="1433862"/>
                </a:lnTo>
                <a:cubicBezTo>
                  <a:pt x="4577097" y="1538644"/>
                  <a:pt x="4641906" y="1683400"/>
                  <a:pt x="4641906" y="1843293"/>
                </a:cubicBezTo>
                <a:lnTo>
                  <a:pt x="4632102" y="1940549"/>
                </a:lnTo>
                <a:lnTo>
                  <a:pt x="4581797" y="2095585"/>
                </a:lnTo>
                <a:cubicBezTo>
                  <a:pt x="4581798" y="2095585"/>
                  <a:pt x="4581798" y="2095586"/>
                  <a:pt x="4581799" y="2095586"/>
                </a:cubicBezTo>
                <a:lnTo>
                  <a:pt x="3976039" y="3962518"/>
                </a:lnTo>
                <a:lnTo>
                  <a:pt x="3976039" y="3962518"/>
                </a:lnTo>
                <a:lnTo>
                  <a:pt x="3902962" y="4187736"/>
                </a:lnTo>
                <a:lnTo>
                  <a:pt x="3883460" y="4223667"/>
                </a:lnTo>
                <a:cubicBezTo>
                  <a:pt x="3800216" y="4346884"/>
                  <a:pt x="3670790" y="4436337"/>
                  <a:pt x="3520018" y="4467189"/>
                </a:cubicBezTo>
                <a:lnTo>
                  <a:pt x="3513640" y="4467832"/>
                </a:lnTo>
                <a:lnTo>
                  <a:pt x="3293008" y="4467832"/>
                </a:lnTo>
                <a:lnTo>
                  <a:pt x="3293007" y="4467832"/>
                </a:lnTo>
                <a:lnTo>
                  <a:pt x="1269308" y="4467832"/>
                </a:lnTo>
                <a:lnTo>
                  <a:pt x="1269307" y="4467832"/>
                </a:lnTo>
                <a:lnTo>
                  <a:pt x="1213967" y="4467832"/>
                </a:lnTo>
                <a:lnTo>
                  <a:pt x="1124943" y="4458858"/>
                </a:lnTo>
                <a:cubicBezTo>
                  <a:pt x="974171" y="4428006"/>
                  <a:pt x="844746" y="4338553"/>
                  <a:pt x="761501" y="4215336"/>
                </a:cubicBezTo>
                <a:lnTo>
                  <a:pt x="717328" y="4133953"/>
                </a:lnTo>
                <a:lnTo>
                  <a:pt x="673395" y="3998552"/>
                </a:lnTo>
                <a:lnTo>
                  <a:pt x="673395" y="3998549"/>
                </a:lnTo>
                <a:lnTo>
                  <a:pt x="49753" y="2076507"/>
                </a:lnTo>
                <a:cubicBezTo>
                  <a:pt x="49753" y="2076506"/>
                  <a:pt x="49752" y="2076505"/>
                  <a:pt x="49752" y="2076504"/>
                </a:cubicBezTo>
                <a:lnTo>
                  <a:pt x="11681" y="1959173"/>
                </a:lnTo>
                <a:lnTo>
                  <a:pt x="0" y="1843292"/>
                </a:lnTo>
                <a:cubicBezTo>
                  <a:pt x="0" y="1683399"/>
                  <a:pt x="64810" y="1538644"/>
                  <a:pt x="169592" y="1433861"/>
                </a:cubicBezTo>
                <a:lnTo>
                  <a:pt x="214058" y="1397174"/>
                </a:lnTo>
                <a:lnTo>
                  <a:pt x="277048" y="1351345"/>
                </a:lnTo>
                <a:cubicBezTo>
                  <a:pt x="277051" y="1351344"/>
                  <a:pt x="277054" y="1351342"/>
                  <a:pt x="277057" y="1351341"/>
                </a:cubicBezTo>
                <a:lnTo>
                  <a:pt x="1969924" y="119689"/>
                </a:lnTo>
                <a:cubicBezTo>
                  <a:pt x="1969929" y="119685"/>
                  <a:pt x="1969934" y="119680"/>
                  <a:pt x="1969939" y="119676"/>
                </a:cubicBezTo>
                <a:lnTo>
                  <a:pt x="2008431" y="91670"/>
                </a:lnTo>
                <a:lnTo>
                  <a:pt x="2093488" y="45502"/>
                </a:lnTo>
                <a:cubicBezTo>
                  <a:pt x="2162762" y="16203"/>
                  <a:pt x="2238924" y="0"/>
                  <a:pt x="231887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outerShdw blurRad="177800" dist="88900" dir="5400000" sx="90000" sy="-19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568F0F6A-C02B-4F41-B66C-76FE3EF0E23D}"/>
              </a:ext>
            </a:extLst>
          </p:cNvPr>
          <p:cNvSpPr/>
          <p:nvPr/>
        </p:nvSpPr>
        <p:spPr>
          <a:xfrm>
            <a:off x="7904285" y="1433077"/>
            <a:ext cx="2308308" cy="2221746"/>
          </a:xfrm>
          <a:custGeom>
            <a:avLst/>
            <a:gdLst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542058 w 4641906"/>
              <a:gd name="connsiteY4" fmla="*/ 1113227 h 4467832"/>
              <a:gd name="connsiteX5" fmla="*/ 2542056 w 4641906"/>
              <a:gd name="connsiteY5" fmla="*/ 1113228 h 4467832"/>
              <a:gd name="connsiteX6" fmla="*/ 2544254 w 4641906"/>
              <a:gd name="connsiteY6" fmla="*/ 1112546 h 4467832"/>
              <a:gd name="connsiteX7" fmla="*/ 2799007 w 4641906"/>
              <a:gd name="connsiteY7" fmla="*/ 902763 h 4467832"/>
              <a:gd name="connsiteX8" fmla="*/ 2318871 w 4641906"/>
              <a:gd name="connsiteY8" fmla="*/ 0 h 4467832"/>
              <a:gd name="connsiteX9" fmla="*/ 2544253 w 4641906"/>
              <a:gd name="connsiteY9" fmla="*/ 45502 h 4467832"/>
              <a:gd name="connsiteX10" fmla="*/ 2629310 w 4641906"/>
              <a:gd name="connsiteY10" fmla="*/ 91670 h 4467832"/>
              <a:gd name="connsiteX11" fmla="*/ 2667803 w 4641906"/>
              <a:gd name="connsiteY11" fmla="*/ 119676 h 4467832"/>
              <a:gd name="connsiteX12" fmla="*/ 2667806 w 4641906"/>
              <a:gd name="connsiteY12" fmla="*/ 119678 h 4467832"/>
              <a:gd name="connsiteX13" fmla="*/ 4348461 w 4641906"/>
              <a:gd name="connsiteY13" fmla="*/ 1342445 h 4467832"/>
              <a:gd name="connsiteX14" fmla="*/ 4348463 w 4641906"/>
              <a:gd name="connsiteY14" fmla="*/ 1342446 h 4467832"/>
              <a:gd name="connsiteX15" fmla="*/ 4458911 w 4641906"/>
              <a:gd name="connsiteY15" fmla="*/ 1422804 h 4467832"/>
              <a:gd name="connsiteX16" fmla="*/ 4472313 w 4641906"/>
              <a:gd name="connsiteY16" fmla="*/ 1433862 h 4467832"/>
              <a:gd name="connsiteX17" fmla="*/ 4641906 w 4641906"/>
              <a:gd name="connsiteY17" fmla="*/ 1843293 h 4467832"/>
              <a:gd name="connsiteX18" fmla="*/ 4632102 w 4641906"/>
              <a:gd name="connsiteY18" fmla="*/ 1940549 h 4467832"/>
              <a:gd name="connsiteX19" fmla="*/ 4581797 w 4641906"/>
              <a:gd name="connsiteY19" fmla="*/ 2095585 h 4467832"/>
              <a:gd name="connsiteX20" fmla="*/ 4543018 w 4641906"/>
              <a:gd name="connsiteY20" fmla="*/ 2167031 h 4467832"/>
              <a:gd name="connsiteX21" fmla="*/ 4207589 w 4641906"/>
              <a:gd name="connsiteY21" fmla="*/ 2404088 h 4467832"/>
              <a:gd name="connsiteX22" fmla="*/ 4152154 w 4641906"/>
              <a:gd name="connsiteY22" fmla="*/ 2414694 h 4467832"/>
              <a:gd name="connsiteX23" fmla="*/ 4152153 w 4641906"/>
              <a:gd name="connsiteY23" fmla="*/ 2414696 h 4467832"/>
              <a:gd name="connsiteX24" fmla="*/ 4207590 w 4641906"/>
              <a:gd name="connsiteY24" fmla="*/ 2404089 h 4467832"/>
              <a:gd name="connsiteX25" fmla="*/ 4543019 w 4641906"/>
              <a:gd name="connsiteY25" fmla="*/ 2167032 h 4467832"/>
              <a:gd name="connsiteX26" fmla="*/ 4581799 w 4641906"/>
              <a:gd name="connsiteY26" fmla="*/ 2095586 h 4467832"/>
              <a:gd name="connsiteX27" fmla="*/ 3976039 w 4641906"/>
              <a:gd name="connsiteY27" fmla="*/ 3962518 h 4467832"/>
              <a:gd name="connsiteX28" fmla="*/ 3982348 w 4641906"/>
              <a:gd name="connsiteY28" fmla="*/ 3899929 h 4467832"/>
              <a:gd name="connsiteX29" fmla="*/ 3982341 w 4641906"/>
              <a:gd name="connsiteY29" fmla="*/ 3899857 h 4467832"/>
              <a:gd name="connsiteX30" fmla="*/ 3979556 w 4641906"/>
              <a:gd name="connsiteY30" fmla="*/ 3868288 h 4467832"/>
              <a:gd name="connsiteX31" fmla="*/ 3979211 w 4641906"/>
              <a:gd name="connsiteY31" fmla="*/ 3868806 h 4467832"/>
              <a:gd name="connsiteX32" fmla="*/ 3982341 w 4641906"/>
              <a:gd name="connsiteY32" fmla="*/ 3899857 h 4467832"/>
              <a:gd name="connsiteX33" fmla="*/ 3982348 w 4641906"/>
              <a:gd name="connsiteY33" fmla="*/ 3899929 h 4467832"/>
              <a:gd name="connsiteX34" fmla="*/ 3976039 w 4641906"/>
              <a:gd name="connsiteY34" fmla="*/ 3962518 h 4467832"/>
              <a:gd name="connsiteX35" fmla="*/ 3902962 w 4641906"/>
              <a:gd name="connsiteY35" fmla="*/ 4187736 h 4467832"/>
              <a:gd name="connsiteX36" fmla="*/ 3883460 w 4641906"/>
              <a:gd name="connsiteY36" fmla="*/ 4223667 h 4467832"/>
              <a:gd name="connsiteX37" fmla="*/ 3520018 w 4641906"/>
              <a:gd name="connsiteY37" fmla="*/ 4467189 h 4467832"/>
              <a:gd name="connsiteX38" fmla="*/ 3513640 w 4641906"/>
              <a:gd name="connsiteY38" fmla="*/ 4467832 h 4467832"/>
              <a:gd name="connsiteX39" fmla="*/ 3293008 w 4641906"/>
              <a:gd name="connsiteY39" fmla="*/ 4467832 h 4467832"/>
              <a:gd name="connsiteX40" fmla="*/ 3293007 w 4641906"/>
              <a:gd name="connsiteY40" fmla="*/ 4467832 h 4467832"/>
              <a:gd name="connsiteX41" fmla="*/ 1269308 w 4641906"/>
              <a:gd name="connsiteY41" fmla="*/ 4467832 h 4467832"/>
              <a:gd name="connsiteX42" fmla="*/ 1358331 w 4641906"/>
              <a:gd name="connsiteY42" fmla="*/ 4458858 h 4467832"/>
              <a:gd name="connsiteX43" fmla="*/ 1811618 w 4641906"/>
              <a:gd name="connsiteY43" fmla="*/ 3994095 h 4467832"/>
              <a:gd name="connsiteX44" fmla="*/ 1813845 w 4641906"/>
              <a:gd name="connsiteY44" fmla="*/ 3968853 h 4467832"/>
              <a:gd name="connsiteX45" fmla="*/ 1813844 w 4641906"/>
              <a:gd name="connsiteY45" fmla="*/ 3968853 h 4467832"/>
              <a:gd name="connsiteX46" fmla="*/ 1811617 w 4641906"/>
              <a:gd name="connsiteY46" fmla="*/ 3994095 h 4467832"/>
              <a:gd name="connsiteX47" fmla="*/ 1358331 w 4641906"/>
              <a:gd name="connsiteY47" fmla="*/ 4458858 h 4467832"/>
              <a:gd name="connsiteX48" fmla="*/ 1269307 w 4641906"/>
              <a:gd name="connsiteY48" fmla="*/ 4467832 h 4467832"/>
              <a:gd name="connsiteX49" fmla="*/ 1213967 w 4641906"/>
              <a:gd name="connsiteY49" fmla="*/ 4467832 h 4467832"/>
              <a:gd name="connsiteX50" fmla="*/ 1124943 w 4641906"/>
              <a:gd name="connsiteY50" fmla="*/ 4458858 h 4467832"/>
              <a:gd name="connsiteX51" fmla="*/ 761501 w 4641906"/>
              <a:gd name="connsiteY51" fmla="*/ 4215336 h 4467832"/>
              <a:gd name="connsiteX52" fmla="*/ 717328 w 4641906"/>
              <a:gd name="connsiteY52" fmla="*/ 4133953 h 4467832"/>
              <a:gd name="connsiteX53" fmla="*/ 673395 w 4641906"/>
              <a:gd name="connsiteY53" fmla="*/ 3998552 h 4467832"/>
              <a:gd name="connsiteX54" fmla="*/ 673395 w 4641906"/>
              <a:gd name="connsiteY54" fmla="*/ 3998549 h 4467832"/>
              <a:gd name="connsiteX55" fmla="*/ 49753 w 4641906"/>
              <a:gd name="connsiteY55" fmla="*/ 2076507 h 4467832"/>
              <a:gd name="connsiteX56" fmla="*/ 49752 w 4641906"/>
              <a:gd name="connsiteY56" fmla="*/ 2076504 h 4467832"/>
              <a:gd name="connsiteX57" fmla="*/ 11681 w 4641906"/>
              <a:gd name="connsiteY57" fmla="*/ 1959173 h 4467832"/>
              <a:gd name="connsiteX58" fmla="*/ 0 w 4641906"/>
              <a:gd name="connsiteY58" fmla="*/ 1843292 h 4467832"/>
              <a:gd name="connsiteX59" fmla="*/ 169592 w 4641906"/>
              <a:gd name="connsiteY59" fmla="*/ 1433861 h 4467832"/>
              <a:gd name="connsiteX60" fmla="*/ 214058 w 4641906"/>
              <a:gd name="connsiteY60" fmla="*/ 1397174 h 4467832"/>
              <a:gd name="connsiteX61" fmla="*/ 277048 w 4641906"/>
              <a:gd name="connsiteY61" fmla="*/ 1351345 h 4467832"/>
              <a:gd name="connsiteX62" fmla="*/ 277057 w 4641906"/>
              <a:gd name="connsiteY62" fmla="*/ 1351341 h 4467832"/>
              <a:gd name="connsiteX63" fmla="*/ 1969924 w 4641906"/>
              <a:gd name="connsiteY63" fmla="*/ 119689 h 4467832"/>
              <a:gd name="connsiteX64" fmla="*/ 1969939 w 4641906"/>
              <a:gd name="connsiteY64" fmla="*/ 119676 h 4467832"/>
              <a:gd name="connsiteX65" fmla="*/ 2008431 w 4641906"/>
              <a:gd name="connsiteY65" fmla="*/ 91670 h 4467832"/>
              <a:gd name="connsiteX66" fmla="*/ 2093488 w 4641906"/>
              <a:gd name="connsiteY66" fmla="*/ 45502 h 4467832"/>
              <a:gd name="connsiteX67" fmla="*/ 2318871 w 4641906"/>
              <a:gd name="connsiteY67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542058 w 4641906"/>
              <a:gd name="connsiteY4" fmla="*/ 1113227 h 4467832"/>
              <a:gd name="connsiteX5" fmla="*/ 2542056 w 4641906"/>
              <a:gd name="connsiteY5" fmla="*/ 1113228 h 4467832"/>
              <a:gd name="connsiteX6" fmla="*/ 2799007 w 4641906"/>
              <a:gd name="connsiteY6" fmla="*/ 902763 h 4467832"/>
              <a:gd name="connsiteX7" fmla="*/ 2829498 w 4641906"/>
              <a:gd name="connsiteY7" fmla="*/ 846587 h 4467832"/>
              <a:gd name="connsiteX8" fmla="*/ 2318871 w 4641906"/>
              <a:gd name="connsiteY8" fmla="*/ 0 h 4467832"/>
              <a:gd name="connsiteX9" fmla="*/ 2544253 w 4641906"/>
              <a:gd name="connsiteY9" fmla="*/ 45502 h 4467832"/>
              <a:gd name="connsiteX10" fmla="*/ 2629310 w 4641906"/>
              <a:gd name="connsiteY10" fmla="*/ 91670 h 4467832"/>
              <a:gd name="connsiteX11" fmla="*/ 2667803 w 4641906"/>
              <a:gd name="connsiteY11" fmla="*/ 119676 h 4467832"/>
              <a:gd name="connsiteX12" fmla="*/ 2667806 w 4641906"/>
              <a:gd name="connsiteY12" fmla="*/ 119678 h 4467832"/>
              <a:gd name="connsiteX13" fmla="*/ 4348461 w 4641906"/>
              <a:gd name="connsiteY13" fmla="*/ 1342445 h 4467832"/>
              <a:gd name="connsiteX14" fmla="*/ 4348463 w 4641906"/>
              <a:gd name="connsiteY14" fmla="*/ 1342446 h 4467832"/>
              <a:gd name="connsiteX15" fmla="*/ 4458911 w 4641906"/>
              <a:gd name="connsiteY15" fmla="*/ 1422804 h 4467832"/>
              <a:gd name="connsiteX16" fmla="*/ 4472313 w 4641906"/>
              <a:gd name="connsiteY16" fmla="*/ 1433862 h 4467832"/>
              <a:gd name="connsiteX17" fmla="*/ 4641906 w 4641906"/>
              <a:gd name="connsiteY17" fmla="*/ 1843293 h 4467832"/>
              <a:gd name="connsiteX18" fmla="*/ 4632102 w 4641906"/>
              <a:gd name="connsiteY18" fmla="*/ 1940549 h 4467832"/>
              <a:gd name="connsiteX19" fmla="*/ 4581797 w 4641906"/>
              <a:gd name="connsiteY19" fmla="*/ 2095585 h 4467832"/>
              <a:gd name="connsiteX20" fmla="*/ 4543018 w 4641906"/>
              <a:gd name="connsiteY20" fmla="*/ 2167031 h 4467832"/>
              <a:gd name="connsiteX21" fmla="*/ 4207589 w 4641906"/>
              <a:gd name="connsiteY21" fmla="*/ 2404088 h 4467832"/>
              <a:gd name="connsiteX22" fmla="*/ 4152154 w 4641906"/>
              <a:gd name="connsiteY22" fmla="*/ 2414694 h 4467832"/>
              <a:gd name="connsiteX23" fmla="*/ 4152153 w 4641906"/>
              <a:gd name="connsiteY23" fmla="*/ 2414696 h 4467832"/>
              <a:gd name="connsiteX24" fmla="*/ 4207590 w 4641906"/>
              <a:gd name="connsiteY24" fmla="*/ 2404089 h 4467832"/>
              <a:gd name="connsiteX25" fmla="*/ 4543019 w 4641906"/>
              <a:gd name="connsiteY25" fmla="*/ 2167032 h 4467832"/>
              <a:gd name="connsiteX26" fmla="*/ 4581799 w 4641906"/>
              <a:gd name="connsiteY26" fmla="*/ 2095586 h 4467832"/>
              <a:gd name="connsiteX27" fmla="*/ 3976039 w 4641906"/>
              <a:gd name="connsiteY27" fmla="*/ 3962518 h 4467832"/>
              <a:gd name="connsiteX28" fmla="*/ 3982348 w 4641906"/>
              <a:gd name="connsiteY28" fmla="*/ 3899929 h 4467832"/>
              <a:gd name="connsiteX29" fmla="*/ 3982341 w 4641906"/>
              <a:gd name="connsiteY29" fmla="*/ 3899857 h 4467832"/>
              <a:gd name="connsiteX30" fmla="*/ 3979556 w 4641906"/>
              <a:gd name="connsiteY30" fmla="*/ 3868288 h 4467832"/>
              <a:gd name="connsiteX31" fmla="*/ 3979211 w 4641906"/>
              <a:gd name="connsiteY31" fmla="*/ 3868806 h 4467832"/>
              <a:gd name="connsiteX32" fmla="*/ 3982341 w 4641906"/>
              <a:gd name="connsiteY32" fmla="*/ 3899857 h 4467832"/>
              <a:gd name="connsiteX33" fmla="*/ 3982348 w 4641906"/>
              <a:gd name="connsiteY33" fmla="*/ 3899929 h 4467832"/>
              <a:gd name="connsiteX34" fmla="*/ 3976039 w 4641906"/>
              <a:gd name="connsiteY34" fmla="*/ 3962518 h 4467832"/>
              <a:gd name="connsiteX35" fmla="*/ 3902962 w 4641906"/>
              <a:gd name="connsiteY35" fmla="*/ 4187736 h 4467832"/>
              <a:gd name="connsiteX36" fmla="*/ 3883460 w 4641906"/>
              <a:gd name="connsiteY36" fmla="*/ 4223667 h 4467832"/>
              <a:gd name="connsiteX37" fmla="*/ 3520018 w 4641906"/>
              <a:gd name="connsiteY37" fmla="*/ 4467189 h 4467832"/>
              <a:gd name="connsiteX38" fmla="*/ 3513640 w 4641906"/>
              <a:gd name="connsiteY38" fmla="*/ 4467832 h 4467832"/>
              <a:gd name="connsiteX39" fmla="*/ 3293008 w 4641906"/>
              <a:gd name="connsiteY39" fmla="*/ 4467832 h 4467832"/>
              <a:gd name="connsiteX40" fmla="*/ 3293007 w 4641906"/>
              <a:gd name="connsiteY40" fmla="*/ 4467832 h 4467832"/>
              <a:gd name="connsiteX41" fmla="*/ 1269308 w 4641906"/>
              <a:gd name="connsiteY41" fmla="*/ 4467832 h 4467832"/>
              <a:gd name="connsiteX42" fmla="*/ 1358331 w 4641906"/>
              <a:gd name="connsiteY42" fmla="*/ 4458858 h 4467832"/>
              <a:gd name="connsiteX43" fmla="*/ 1811618 w 4641906"/>
              <a:gd name="connsiteY43" fmla="*/ 3994095 h 4467832"/>
              <a:gd name="connsiteX44" fmla="*/ 1813845 w 4641906"/>
              <a:gd name="connsiteY44" fmla="*/ 3968853 h 4467832"/>
              <a:gd name="connsiteX45" fmla="*/ 1813844 w 4641906"/>
              <a:gd name="connsiteY45" fmla="*/ 3968853 h 4467832"/>
              <a:gd name="connsiteX46" fmla="*/ 1811617 w 4641906"/>
              <a:gd name="connsiteY46" fmla="*/ 3994095 h 4467832"/>
              <a:gd name="connsiteX47" fmla="*/ 1358331 w 4641906"/>
              <a:gd name="connsiteY47" fmla="*/ 4458858 h 4467832"/>
              <a:gd name="connsiteX48" fmla="*/ 1269307 w 4641906"/>
              <a:gd name="connsiteY48" fmla="*/ 4467832 h 4467832"/>
              <a:gd name="connsiteX49" fmla="*/ 1213967 w 4641906"/>
              <a:gd name="connsiteY49" fmla="*/ 4467832 h 4467832"/>
              <a:gd name="connsiteX50" fmla="*/ 1124943 w 4641906"/>
              <a:gd name="connsiteY50" fmla="*/ 4458858 h 4467832"/>
              <a:gd name="connsiteX51" fmla="*/ 761501 w 4641906"/>
              <a:gd name="connsiteY51" fmla="*/ 4215336 h 4467832"/>
              <a:gd name="connsiteX52" fmla="*/ 717328 w 4641906"/>
              <a:gd name="connsiteY52" fmla="*/ 4133953 h 4467832"/>
              <a:gd name="connsiteX53" fmla="*/ 673395 w 4641906"/>
              <a:gd name="connsiteY53" fmla="*/ 3998552 h 4467832"/>
              <a:gd name="connsiteX54" fmla="*/ 673395 w 4641906"/>
              <a:gd name="connsiteY54" fmla="*/ 3998549 h 4467832"/>
              <a:gd name="connsiteX55" fmla="*/ 49753 w 4641906"/>
              <a:gd name="connsiteY55" fmla="*/ 2076507 h 4467832"/>
              <a:gd name="connsiteX56" fmla="*/ 49752 w 4641906"/>
              <a:gd name="connsiteY56" fmla="*/ 2076504 h 4467832"/>
              <a:gd name="connsiteX57" fmla="*/ 11681 w 4641906"/>
              <a:gd name="connsiteY57" fmla="*/ 1959173 h 4467832"/>
              <a:gd name="connsiteX58" fmla="*/ 0 w 4641906"/>
              <a:gd name="connsiteY58" fmla="*/ 1843292 h 4467832"/>
              <a:gd name="connsiteX59" fmla="*/ 169592 w 4641906"/>
              <a:gd name="connsiteY59" fmla="*/ 1433861 h 4467832"/>
              <a:gd name="connsiteX60" fmla="*/ 214058 w 4641906"/>
              <a:gd name="connsiteY60" fmla="*/ 1397174 h 4467832"/>
              <a:gd name="connsiteX61" fmla="*/ 277048 w 4641906"/>
              <a:gd name="connsiteY61" fmla="*/ 1351345 h 4467832"/>
              <a:gd name="connsiteX62" fmla="*/ 277057 w 4641906"/>
              <a:gd name="connsiteY62" fmla="*/ 1351341 h 4467832"/>
              <a:gd name="connsiteX63" fmla="*/ 1969924 w 4641906"/>
              <a:gd name="connsiteY63" fmla="*/ 119689 h 4467832"/>
              <a:gd name="connsiteX64" fmla="*/ 1969939 w 4641906"/>
              <a:gd name="connsiteY64" fmla="*/ 119676 h 4467832"/>
              <a:gd name="connsiteX65" fmla="*/ 2008431 w 4641906"/>
              <a:gd name="connsiteY65" fmla="*/ 91670 h 4467832"/>
              <a:gd name="connsiteX66" fmla="*/ 2093488 w 4641906"/>
              <a:gd name="connsiteY66" fmla="*/ 45502 h 4467832"/>
              <a:gd name="connsiteX67" fmla="*/ 2318871 w 4641906"/>
              <a:gd name="connsiteY67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542058 w 4641906"/>
              <a:gd name="connsiteY4" fmla="*/ 1113227 h 4467832"/>
              <a:gd name="connsiteX5" fmla="*/ 2799007 w 4641906"/>
              <a:gd name="connsiteY5" fmla="*/ 902763 h 4467832"/>
              <a:gd name="connsiteX6" fmla="*/ 2829498 w 4641906"/>
              <a:gd name="connsiteY6" fmla="*/ 846587 h 4467832"/>
              <a:gd name="connsiteX7" fmla="*/ 2318871 w 4641906"/>
              <a:gd name="connsiteY7" fmla="*/ 0 h 4467832"/>
              <a:gd name="connsiteX8" fmla="*/ 2544253 w 4641906"/>
              <a:gd name="connsiteY8" fmla="*/ 45502 h 4467832"/>
              <a:gd name="connsiteX9" fmla="*/ 2629310 w 4641906"/>
              <a:gd name="connsiteY9" fmla="*/ 91670 h 4467832"/>
              <a:gd name="connsiteX10" fmla="*/ 2667803 w 4641906"/>
              <a:gd name="connsiteY10" fmla="*/ 119676 h 4467832"/>
              <a:gd name="connsiteX11" fmla="*/ 2667806 w 4641906"/>
              <a:gd name="connsiteY11" fmla="*/ 119678 h 4467832"/>
              <a:gd name="connsiteX12" fmla="*/ 4348461 w 4641906"/>
              <a:gd name="connsiteY12" fmla="*/ 1342445 h 4467832"/>
              <a:gd name="connsiteX13" fmla="*/ 4348463 w 4641906"/>
              <a:gd name="connsiteY13" fmla="*/ 1342446 h 4467832"/>
              <a:gd name="connsiteX14" fmla="*/ 4458911 w 4641906"/>
              <a:gd name="connsiteY14" fmla="*/ 1422804 h 4467832"/>
              <a:gd name="connsiteX15" fmla="*/ 4472313 w 4641906"/>
              <a:gd name="connsiteY15" fmla="*/ 1433862 h 4467832"/>
              <a:gd name="connsiteX16" fmla="*/ 4641906 w 4641906"/>
              <a:gd name="connsiteY16" fmla="*/ 1843293 h 4467832"/>
              <a:gd name="connsiteX17" fmla="*/ 4632102 w 4641906"/>
              <a:gd name="connsiteY17" fmla="*/ 1940549 h 4467832"/>
              <a:gd name="connsiteX18" fmla="*/ 4581797 w 4641906"/>
              <a:gd name="connsiteY18" fmla="*/ 2095585 h 4467832"/>
              <a:gd name="connsiteX19" fmla="*/ 4543018 w 4641906"/>
              <a:gd name="connsiteY19" fmla="*/ 2167031 h 4467832"/>
              <a:gd name="connsiteX20" fmla="*/ 4207589 w 4641906"/>
              <a:gd name="connsiteY20" fmla="*/ 2404088 h 4467832"/>
              <a:gd name="connsiteX21" fmla="*/ 4152154 w 4641906"/>
              <a:gd name="connsiteY21" fmla="*/ 2414694 h 4467832"/>
              <a:gd name="connsiteX22" fmla="*/ 4152153 w 4641906"/>
              <a:gd name="connsiteY22" fmla="*/ 2414696 h 4467832"/>
              <a:gd name="connsiteX23" fmla="*/ 4207590 w 4641906"/>
              <a:gd name="connsiteY23" fmla="*/ 2404089 h 4467832"/>
              <a:gd name="connsiteX24" fmla="*/ 4543019 w 4641906"/>
              <a:gd name="connsiteY24" fmla="*/ 2167032 h 4467832"/>
              <a:gd name="connsiteX25" fmla="*/ 4581799 w 4641906"/>
              <a:gd name="connsiteY25" fmla="*/ 2095586 h 4467832"/>
              <a:gd name="connsiteX26" fmla="*/ 3976039 w 4641906"/>
              <a:gd name="connsiteY26" fmla="*/ 3962518 h 4467832"/>
              <a:gd name="connsiteX27" fmla="*/ 3982348 w 4641906"/>
              <a:gd name="connsiteY27" fmla="*/ 3899929 h 4467832"/>
              <a:gd name="connsiteX28" fmla="*/ 3982341 w 4641906"/>
              <a:gd name="connsiteY28" fmla="*/ 3899857 h 4467832"/>
              <a:gd name="connsiteX29" fmla="*/ 3979556 w 4641906"/>
              <a:gd name="connsiteY29" fmla="*/ 3868288 h 4467832"/>
              <a:gd name="connsiteX30" fmla="*/ 3979211 w 4641906"/>
              <a:gd name="connsiteY30" fmla="*/ 3868806 h 4467832"/>
              <a:gd name="connsiteX31" fmla="*/ 3982341 w 4641906"/>
              <a:gd name="connsiteY31" fmla="*/ 3899857 h 4467832"/>
              <a:gd name="connsiteX32" fmla="*/ 3982348 w 4641906"/>
              <a:gd name="connsiteY32" fmla="*/ 3899929 h 4467832"/>
              <a:gd name="connsiteX33" fmla="*/ 3976039 w 4641906"/>
              <a:gd name="connsiteY33" fmla="*/ 3962518 h 4467832"/>
              <a:gd name="connsiteX34" fmla="*/ 3902962 w 4641906"/>
              <a:gd name="connsiteY34" fmla="*/ 4187736 h 4467832"/>
              <a:gd name="connsiteX35" fmla="*/ 3883460 w 4641906"/>
              <a:gd name="connsiteY35" fmla="*/ 4223667 h 4467832"/>
              <a:gd name="connsiteX36" fmla="*/ 3520018 w 4641906"/>
              <a:gd name="connsiteY36" fmla="*/ 4467189 h 4467832"/>
              <a:gd name="connsiteX37" fmla="*/ 3513640 w 4641906"/>
              <a:gd name="connsiteY37" fmla="*/ 4467832 h 4467832"/>
              <a:gd name="connsiteX38" fmla="*/ 3293008 w 4641906"/>
              <a:gd name="connsiteY38" fmla="*/ 4467832 h 4467832"/>
              <a:gd name="connsiteX39" fmla="*/ 3293007 w 4641906"/>
              <a:gd name="connsiteY39" fmla="*/ 4467832 h 4467832"/>
              <a:gd name="connsiteX40" fmla="*/ 1269308 w 4641906"/>
              <a:gd name="connsiteY40" fmla="*/ 4467832 h 4467832"/>
              <a:gd name="connsiteX41" fmla="*/ 1358331 w 4641906"/>
              <a:gd name="connsiteY41" fmla="*/ 4458858 h 4467832"/>
              <a:gd name="connsiteX42" fmla="*/ 1811618 w 4641906"/>
              <a:gd name="connsiteY42" fmla="*/ 3994095 h 4467832"/>
              <a:gd name="connsiteX43" fmla="*/ 1813845 w 4641906"/>
              <a:gd name="connsiteY43" fmla="*/ 3968853 h 4467832"/>
              <a:gd name="connsiteX44" fmla="*/ 1813844 w 4641906"/>
              <a:gd name="connsiteY44" fmla="*/ 3968853 h 4467832"/>
              <a:gd name="connsiteX45" fmla="*/ 1811617 w 4641906"/>
              <a:gd name="connsiteY45" fmla="*/ 3994095 h 4467832"/>
              <a:gd name="connsiteX46" fmla="*/ 1358331 w 4641906"/>
              <a:gd name="connsiteY46" fmla="*/ 4458858 h 4467832"/>
              <a:gd name="connsiteX47" fmla="*/ 1269307 w 4641906"/>
              <a:gd name="connsiteY47" fmla="*/ 4467832 h 4467832"/>
              <a:gd name="connsiteX48" fmla="*/ 1213967 w 4641906"/>
              <a:gd name="connsiteY48" fmla="*/ 4467832 h 4467832"/>
              <a:gd name="connsiteX49" fmla="*/ 1124943 w 4641906"/>
              <a:gd name="connsiteY49" fmla="*/ 4458858 h 4467832"/>
              <a:gd name="connsiteX50" fmla="*/ 761501 w 4641906"/>
              <a:gd name="connsiteY50" fmla="*/ 4215336 h 4467832"/>
              <a:gd name="connsiteX51" fmla="*/ 717328 w 4641906"/>
              <a:gd name="connsiteY51" fmla="*/ 4133953 h 4467832"/>
              <a:gd name="connsiteX52" fmla="*/ 673395 w 4641906"/>
              <a:gd name="connsiteY52" fmla="*/ 3998552 h 4467832"/>
              <a:gd name="connsiteX53" fmla="*/ 673395 w 4641906"/>
              <a:gd name="connsiteY53" fmla="*/ 3998549 h 4467832"/>
              <a:gd name="connsiteX54" fmla="*/ 49753 w 4641906"/>
              <a:gd name="connsiteY54" fmla="*/ 2076507 h 4467832"/>
              <a:gd name="connsiteX55" fmla="*/ 49752 w 4641906"/>
              <a:gd name="connsiteY55" fmla="*/ 2076504 h 4467832"/>
              <a:gd name="connsiteX56" fmla="*/ 11681 w 4641906"/>
              <a:gd name="connsiteY56" fmla="*/ 1959173 h 4467832"/>
              <a:gd name="connsiteX57" fmla="*/ 0 w 4641906"/>
              <a:gd name="connsiteY57" fmla="*/ 1843292 h 4467832"/>
              <a:gd name="connsiteX58" fmla="*/ 169592 w 4641906"/>
              <a:gd name="connsiteY58" fmla="*/ 1433861 h 4467832"/>
              <a:gd name="connsiteX59" fmla="*/ 214058 w 4641906"/>
              <a:gd name="connsiteY59" fmla="*/ 1397174 h 4467832"/>
              <a:gd name="connsiteX60" fmla="*/ 277048 w 4641906"/>
              <a:gd name="connsiteY60" fmla="*/ 1351345 h 4467832"/>
              <a:gd name="connsiteX61" fmla="*/ 277057 w 4641906"/>
              <a:gd name="connsiteY61" fmla="*/ 1351341 h 4467832"/>
              <a:gd name="connsiteX62" fmla="*/ 1969924 w 4641906"/>
              <a:gd name="connsiteY62" fmla="*/ 119689 h 4467832"/>
              <a:gd name="connsiteX63" fmla="*/ 1969939 w 4641906"/>
              <a:gd name="connsiteY63" fmla="*/ 119676 h 4467832"/>
              <a:gd name="connsiteX64" fmla="*/ 2008431 w 4641906"/>
              <a:gd name="connsiteY64" fmla="*/ 91670 h 4467832"/>
              <a:gd name="connsiteX65" fmla="*/ 2093488 w 4641906"/>
              <a:gd name="connsiteY65" fmla="*/ 45502 h 4467832"/>
              <a:gd name="connsiteX66" fmla="*/ 2318871 w 4641906"/>
              <a:gd name="connsiteY66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799007 w 4641906"/>
              <a:gd name="connsiteY4" fmla="*/ 902763 h 4467832"/>
              <a:gd name="connsiteX5" fmla="*/ 2829498 w 4641906"/>
              <a:gd name="connsiteY5" fmla="*/ 846587 h 4467832"/>
              <a:gd name="connsiteX6" fmla="*/ 2318871 w 4641906"/>
              <a:gd name="connsiteY6" fmla="*/ 0 h 4467832"/>
              <a:gd name="connsiteX7" fmla="*/ 2544253 w 4641906"/>
              <a:gd name="connsiteY7" fmla="*/ 45502 h 4467832"/>
              <a:gd name="connsiteX8" fmla="*/ 2629310 w 4641906"/>
              <a:gd name="connsiteY8" fmla="*/ 91670 h 4467832"/>
              <a:gd name="connsiteX9" fmla="*/ 2667803 w 4641906"/>
              <a:gd name="connsiteY9" fmla="*/ 119676 h 4467832"/>
              <a:gd name="connsiteX10" fmla="*/ 2667806 w 4641906"/>
              <a:gd name="connsiteY10" fmla="*/ 119678 h 4467832"/>
              <a:gd name="connsiteX11" fmla="*/ 4348461 w 4641906"/>
              <a:gd name="connsiteY11" fmla="*/ 1342445 h 4467832"/>
              <a:gd name="connsiteX12" fmla="*/ 4348463 w 4641906"/>
              <a:gd name="connsiteY12" fmla="*/ 1342446 h 4467832"/>
              <a:gd name="connsiteX13" fmla="*/ 4458911 w 4641906"/>
              <a:gd name="connsiteY13" fmla="*/ 1422804 h 4467832"/>
              <a:gd name="connsiteX14" fmla="*/ 4472313 w 4641906"/>
              <a:gd name="connsiteY14" fmla="*/ 1433862 h 4467832"/>
              <a:gd name="connsiteX15" fmla="*/ 4641906 w 4641906"/>
              <a:gd name="connsiteY15" fmla="*/ 1843293 h 4467832"/>
              <a:gd name="connsiteX16" fmla="*/ 4632102 w 4641906"/>
              <a:gd name="connsiteY16" fmla="*/ 1940549 h 4467832"/>
              <a:gd name="connsiteX17" fmla="*/ 4581797 w 4641906"/>
              <a:gd name="connsiteY17" fmla="*/ 2095585 h 4467832"/>
              <a:gd name="connsiteX18" fmla="*/ 4543018 w 4641906"/>
              <a:gd name="connsiteY18" fmla="*/ 2167031 h 4467832"/>
              <a:gd name="connsiteX19" fmla="*/ 4207589 w 4641906"/>
              <a:gd name="connsiteY19" fmla="*/ 2404088 h 4467832"/>
              <a:gd name="connsiteX20" fmla="*/ 4152154 w 4641906"/>
              <a:gd name="connsiteY20" fmla="*/ 2414694 h 4467832"/>
              <a:gd name="connsiteX21" fmla="*/ 4152153 w 4641906"/>
              <a:gd name="connsiteY21" fmla="*/ 2414696 h 4467832"/>
              <a:gd name="connsiteX22" fmla="*/ 4207590 w 4641906"/>
              <a:gd name="connsiteY22" fmla="*/ 2404089 h 4467832"/>
              <a:gd name="connsiteX23" fmla="*/ 4543019 w 4641906"/>
              <a:gd name="connsiteY23" fmla="*/ 2167032 h 4467832"/>
              <a:gd name="connsiteX24" fmla="*/ 4581799 w 4641906"/>
              <a:gd name="connsiteY24" fmla="*/ 2095586 h 4467832"/>
              <a:gd name="connsiteX25" fmla="*/ 3976039 w 4641906"/>
              <a:gd name="connsiteY25" fmla="*/ 3962518 h 4467832"/>
              <a:gd name="connsiteX26" fmla="*/ 3982348 w 4641906"/>
              <a:gd name="connsiteY26" fmla="*/ 3899929 h 4467832"/>
              <a:gd name="connsiteX27" fmla="*/ 3982341 w 4641906"/>
              <a:gd name="connsiteY27" fmla="*/ 3899857 h 4467832"/>
              <a:gd name="connsiteX28" fmla="*/ 3979556 w 4641906"/>
              <a:gd name="connsiteY28" fmla="*/ 3868288 h 4467832"/>
              <a:gd name="connsiteX29" fmla="*/ 3979211 w 4641906"/>
              <a:gd name="connsiteY29" fmla="*/ 3868806 h 4467832"/>
              <a:gd name="connsiteX30" fmla="*/ 3982341 w 4641906"/>
              <a:gd name="connsiteY30" fmla="*/ 3899857 h 4467832"/>
              <a:gd name="connsiteX31" fmla="*/ 3982348 w 4641906"/>
              <a:gd name="connsiteY31" fmla="*/ 3899929 h 4467832"/>
              <a:gd name="connsiteX32" fmla="*/ 3976039 w 4641906"/>
              <a:gd name="connsiteY32" fmla="*/ 3962518 h 4467832"/>
              <a:gd name="connsiteX33" fmla="*/ 3902962 w 4641906"/>
              <a:gd name="connsiteY33" fmla="*/ 4187736 h 4467832"/>
              <a:gd name="connsiteX34" fmla="*/ 3883460 w 4641906"/>
              <a:gd name="connsiteY34" fmla="*/ 4223667 h 4467832"/>
              <a:gd name="connsiteX35" fmla="*/ 3520018 w 4641906"/>
              <a:gd name="connsiteY35" fmla="*/ 4467189 h 4467832"/>
              <a:gd name="connsiteX36" fmla="*/ 3513640 w 4641906"/>
              <a:gd name="connsiteY36" fmla="*/ 4467832 h 4467832"/>
              <a:gd name="connsiteX37" fmla="*/ 3293008 w 4641906"/>
              <a:gd name="connsiteY37" fmla="*/ 4467832 h 4467832"/>
              <a:gd name="connsiteX38" fmla="*/ 3293007 w 4641906"/>
              <a:gd name="connsiteY38" fmla="*/ 4467832 h 4467832"/>
              <a:gd name="connsiteX39" fmla="*/ 1269308 w 4641906"/>
              <a:gd name="connsiteY39" fmla="*/ 4467832 h 4467832"/>
              <a:gd name="connsiteX40" fmla="*/ 1358331 w 4641906"/>
              <a:gd name="connsiteY40" fmla="*/ 4458858 h 4467832"/>
              <a:gd name="connsiteX41" fmla="*/ 1811618 w 4641906"/>
              <a:gd name="connsiteY41" fmla="*/ 3994095 h 4467832"/>
              <a:gd name="connsiteX42" fmla="*/ 1813845 w 4641906"/>
              <a:gd name="connsiteY42" fmla="*/ 3968853 h 4467832"/>
              <a:gd name="connsiteX43" fmla="*/ 1813844 w 4641906"/>
              <a:gd name="connsiteY43" fmla="*/ 3968853 h 4467832"/>
              <a:gd name="connsiteX44" fmla="*/ 1811617 w 4641906"/>
              <a:gd name="connsiteY44" fmla="*/ 3994095 h 4467832"/>
              <a:gd name="connsiteX45" fmla="*/ 1358331 w 4641906"/>
              <a:gd name="connsiteY45" fmla="*/ 4458858 h 4467832"/>
              <a:gd name="connsiteX46" fmla="*/ 1269307 w 4641906"/>
              <a:gd name="connsiteY46" fmla="*/ 4467832 h 4467832"/>
              <a:gd name="connsiteX47" fmla="*/ 1213967 w 4641906"/>
              <a:gd name="connsiteY47" fmla="*/ 4467832 h 4467832"/>
              <a:gd name="connsiteX48" fmla="*/ 1124943 w 4641906"/>
              <a:gd name="connsiteY48" fmla="*/ 4458858 h 4467832"/>
              <a:gd name="connsiteX49" fmla="*/ 761501 w 4641906"/>
              <a:gd name="connsiteY49" fmla="*/ 4215336 h 4467832"/>
              <a:gd name="connsiteX50" fmla="*/ 717328 w 4641906"/>
              <a:gd name="connsiteY50" fmla="*/ 4133953 h 4467832"/>
              <a:gd name="connsiteX51" fmla="*/ 673395 w 4641906"/>
              <a:gd name="connsiteY51" fmla="*/ 3998552 h 4467832"/>
              <a:gd name="connsiteX52" fmla="*/ 673395 w 4641906"/>
              <a:gd name="connsiteY52" fmla="*/ 3998549 h 4467832"/>
              <a:gd name="connsiteX53" fmla="*/ 49753 w 4641906"/>
              <a:gd name="connsiteY53" fmla="*/ 2076507 h 4467832"/>
              <a:gd name="connsiteX54" fmla="*/ 49752 w 4641906"/>
              <a:gd name="connsiteY54" fmla="*/ 2076504 h 4467832"/>
              <a:gd name="connsiteX55" fmla="*/ 11681 w 4641906"/>
              <a:gd name="connsiteY55" fmla="*/ 1959173 h 4467832"/>
              <a:gd name="connsiteX56" fmla="*/ 0 w 4641906"/>
              <a:gd name="connsiteY56" fmla="*/ 1843292 h 4467832"/>
              <a:gd name="connsiteX57" fmla="*/ 169592 w 4641906"/>
              <a:gd name="connsiteY57" fmla="*/ 1433861 h 4467832"/>
              <a:gd name="connsiteX58" fmla="*/ 214058 w 4641906"/>
              <a:gd name="connsiteY58" fmla="*/ 1397174 h 4467832"/>
              <a:gd name="connsiteX59" fmla="*/ 277048 w 4641906"/>
              <a:gd name="connsiteY59" fmla="*/ 1351345 h 4467832"/>
              <a:gd name="connsiteX60" fmla="*/ 277057 w 4641906"/>
              <a:gd name="connsiteY60" fmla="*/ 1351341 h 4467832"/>
              <a:gd name="connsiteX61" fmla="*/ 1969924 w 4641906"/>
              <a:gd name="connsiteY61" fmla="*/ 119689 h 4467832"/>
              <a:gd name="connsiteX62" fmla="*/ 1969939 w 4641906"/>
              <a:gd name="connsiteY62" fmla="*/ 119676 h 4467832"/>
              <a:gd name="connsiteX63" fmla="*/ 2008431 w 4641906"/>
              <a:gd name="connsiteY63" fmla="*/ 91670 h 4467832"/>
              <a:gd name="connsiteX64" fmla="*/ 2093488 w 4641906"/>
              <a:gd name="connsiteY64" fmla="*/ 45502 h 4467832"/>
              <a:gd name="connsiteX65" fmla="*/ 2318871 w 4641906"/>
              <a:gd name="connsiteY65" fmla="*/ 0 h 4467832"/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799007 w 4641906"/>
              <a:gd name="connsiteY3" fmla="*/ 902763 h 4467832"/>
              <a:gd name="connsiteX4" fmla="*/ 2829498 w 4641906"/>
              <a:gd name="connsiteY4" fmla="*/ 846587 h 4467832"/>
              <a:gd name="connsiteX5" fmla="*/ 2318871 w 4641906"/>
              <a:gd name="connsiteY5" fmla="*/ 0 h 4467832"/>
              <a:gd name="connsiteX6" fmla="*/ 2544253 w 4641906"/>
              <a:gd name="connsiteY6" fmla="*/ 45502 h 4467832"/>
              <a:gd name="connsiteX7" fmla="*/ 2629310 w 4641906"/>
              <a:gd name="connsiteY7" fmla="*/ 91670 h 4467832"/>
              <a:gd name="connsiteX8" fmla="*/ 2667803 w 4641906"/>
              <a:gd name="connsiteY8" fmla="*/ 119676 h 4467832"/>
              <a:gd name="connsiteX9" fmla="*/ 2667806 w 4641906"/>
              <a:gd name="connsiteY9" fmla="*/ 119678 h 4467832"/>
              <a:gd name="connsiteX10" fmla="*/ 4348461 w 4641906"/>
              <a:gd name="connsiteY10" fmla="*/ 1342445 h 4467832"/>
              <a:gd name="connsiteX11" fmla="*/ 4348463 w 4641906"/>
              <a:gd name="connsiteY11" fmla="*/ 1342446 h 4467832"/>
              <a:gd name="connsiteX12" fmla="*/ 4458911 w 4641906"/>
              <a:gd name="connsiteY12" fmla="*/ 1422804 h 4467832"/>
              <a:gd name="connsiteX13" fmla="*/ 4472313 w 4641906"/>
              <a:gd name="connsiteY13" fmla="*/ 1433862 h 4467832"/>
              <a:gd name="connsiteX14" fmla="*/ 4641906 w 4641906"/>
              <a:gd name="connsiteY14" fmla="*/ 1843293 h 4467832"/>
              <a:gd name="connsiteX15" fmla="*/ 4632102 w 4641906"/>
              <a:gd name="connsiteY15" fmla="*/ 1940549 h 4467832"/>
              <a:gd name="connsiteX16" fmla="*/ 4581797 w 4641906"/>
              <a:gd name="connsiteY16" fmla="*/ 2095585 h 4467832"/>
              <a:gd name="connsiteX17" fmla="*/ 4543018 w 4641906"/>
              <a:gd name="connsiteY17" fmla="*/ 2167031 h 4467832"/>
              <a:gd name="connsiteX18" fmla="*/ 4207589 w 4641906"/>
              <a:gd name="connsiteY18" fmla="*/ 2404088 h 4467832"/>
              <a:gd name="connsiteX19" fmla="*/ 4152154 w 4641906"/>
              <a:gd name="connsiteY19" fmla="*/ 2414694 h 4467832"/>
              <a:gd name="connsiteX20" fmla="*/ 4152153 w 4641906"/>
              <a:gd name="connsiteY20" fmla="*/ 2414696 h 4467832"/>
              <a:gd name="connsiteX21" fmla="*/ 4207590 w 4641906"/>
              <a:gd name="connsiteY21" fmla="*/ 2404089 h 4467832"/>
              <a:gd name="connsiteX22" fmla="*/ 4543019 w 4641906"/>
              <a:gd name="connsiteY22" fmla="*/ 2167032 h 4467832"/>
              <a:gd name="connsiteX23" fmla="*/ 4581799 w 4641906"/>
              <a:gd name="connsiteY23" fmla="*/ 2095586 h 4467832"/>
              <a:gd name="connsiteX24" fmla="*/ 3976039 w 4641906"/>
              <a:gd name="connsiteY24" fmla="*/ 3962518 h 4467832"/>
              <a:gd name="connsiteX25" fmla="*/ 3982348 w 4641906"/>
              <a:gd name="connsiteY25" fmla="*/ 3899929 h 4467832"/>
              <a:gd name="connsiteX26" fmla="*/ 3982341 w 4641906"/>
              <a:gd name="connsiteY26" fmla="*/ 3899857 h 4467832"/>
              <a:gd name="connsiteX27" fmla="*/ 3979556 w 4641906"/>
              <a:gd name="connsiteY27" fmla="*/ 3868288 h 4467832"/>
              <a:gd name="connsiteX28" fmla="*/ 3979211 w 4641906"/>
              <a:gd name="connsiteY28" fmla="*/ 3868806 h 4467832"/>
              <a:gd name="connsiteX29" fmla="*/ 3982341 w 4641906"/>
              <a:gd name="connsiteY29" fmla="*/ 3899857 h 4467832"/>
              <a:gd name="connsiteX30" fmla="*/ 3982348 w 4641906"/>
              <a:gd name="connsiteY30" fmla="*/ 3899929 h 4467832"/>
              <a:gd name="connsiteX31" fmla="*/ 3976039 w 4641906"/>
              <a:gd name="connsiteY31" fmla="*/ 3962518 h 4467832"/>
              <a:gd name="connsiteX32" fmla="*/ 3902962 w 4641906"/>
              <a:gd name="connsiteY32" fmla="*/ 4187736 h 4467832"/>
              <a:gd name="connsiteX33" fmla="*/ 3883460 w 4641906"/>
              <a:gd name="connsiteY33" fmla="*/ 4223667 h 4467832"/>
              <a:gd name="connsiteX34" fmla="*/ 3520018 w 4641906"/>
              <a:gd name="connsiteY34" fmla="*/ 4467189 h 4467832"/>
              <a:gd name="connsiteX35" fmla="*/ 3513640 w 4641906"/>
              <a:gd name="connsiteY35" fmla="*/ 4467832 h 4467832"/>
              <a:gd name="connsiteX36" fmla="*/ 3293008 w 4641906"/>
              <a:gd name="connsiteY36" fmla="*/ 4467832 h 4467832"/>
              <a:gd name="connsiteX37" fmla="*/ 3293007 w 4641906"/>
              <a:gd name="connsiteY37" fmla="*/ 4467832 h 4467832"/>
              <a:gd name="connsiteX38" fmla="*/ 1269308 w 4641906"/>
              <a:gd name="connsiteY38" fmla="*/ 4467832 h 4467832"/>
              <a:gd name="connsiteX39" fmla="*/ 1358331 w 4641906"/>
              <a:gd name="connsiteY39" fmla="*/ 4458858 h 4467832"/>
              <a:gd name="connsiteX40" fmla="*/ 1811618 w 4641906"/>
              <a:gd name="connsiteY40" fmla="*/ 3994095 h 4467832"/>
              <a:gd name="connsiteX41" fmla="*/ 1813845 w 4641906"/>
              <a:gd name="connsiteY41" fmla="*/ 3968853 h 4467832"/>
              <a:gd name="connsiteX42" fmla="*/ 1813844 w 4641906"/>
              <a:gd name="connsiteY42" fmla="*/ 3968853 h 4467832"/>
              <a:gd name="connsiteX43" fmla="*/ 1811617 w 4641906"/>
              <a:gd name="connsiteY43" fmla="*/ 3994095 h 4467832"/>
              <a:gd name="connsiteX44" fmla="*/ 1358331 w 4641906"/>
              <a:gd name="connsiteY44" fmla="*/ 4458858 h 4467832"/>
              <a:gd name="connsiteX45" fmla="*/ 1269307 w 4641906"/>
              <a:gd name="connsiteY45" fmla="*/ 4467832 h 4467832"/>
              <a:gd name="connsiteX46" fmla="*/ 1213967 w 4641906"/>
              <a:gd name="connsiteY46" fmla="*/ 4467832 h 4467832"/>
              <a:gd name="connsiteX47" fmla="*/ 1124943 w 4641906"/>
              <a:gd name="connsiteY47" fmla="*/ 4458858 h 4467832"/>
              <a:gd name="connsiteX48" fmla="*/ 761501 w 4641906"/>
              <a:gd name="connsiteY48" fmla="*/ 4215336 h 4467832"/>
              <a:gd name="connsiteX49" fmla="*/ 717328 w 4641906"/>
              <a:gd name="connsiteY49" fmla="*/ 4133953 h 4467832"/>
              <a:gd name="connsiteX50" fmla="*/ 673395 w 4641906"/>
              <a:gd name="connsiteY50" fmla="*/ 3998552 h 4467832"/>
              <a:gd name="connsiteX51" fmla="*/ 673395 w 4641906"/>
              <a:gd name="connsiteY51" fmla="*/ 3998549 h 4467832"/>
              <a:gd name="connsiteX52" fmla="*/ 49753 w 4641906"/>
              <a:gd name="connsiteY52" fmla="*/ 2076507 h 4467832"/>
              <a:gd name="connsiteX53" fmla="*/ 49752 w 4641906"/>
              <a:gd name="connsiteY53" fmla="*/ 2076504 h 4467832"/>
              <a:gd name="connsiteX54" fmla="*/ 11681 w 4641906"/>
              <a:gd name="connsiteY54" fmla="*/ 1959173 h 4467832"/>
              <a:gd name="connsiteX55" fmla="*/ 0 w 4641906"/>
              <a:gd name="connsiteY55" fmla="*/ 1843292 h 4467832"/>
              <a:gd name="connsiteX56" fmla="*/ 169592 w 4641906"/>
              <a:gd name="connsiteY56" fmla="*/ 1433861 h 4467832"/>
              <a:gd name="connsiteX57" fmla="*/ 214058 w 4641906"/>
              <a:gd name="connsiteY57" fmla="*/ 1397174 h 4467832"/>
              <a:gd name="connsiteX58" fmla="*/ 277048 w 4641906"/>
              <a:gd name="connsiteY58" fmla="*/ 1351345 h 4467832"/>
              <a:gd name="connsiteX59" fmla="*/ 277057 w 4641906"/>
              <a:gd name="connsiteY59" fmla="*/ 1351341 h 4467832"/>
              <a:gd name="connsiteX60" fmla="*/ 1969924 w 4641906"/>
              <a:gd name="connsiteY60" fmla="*/ 119689 h 4467832"/>
              <a:gd name="connsiteX61" fmla="*/ 1969939 w 4641906"/>
              <a:gd name="connsiteY61" fmla="*/ 119676 h 4467832"/>
              <a:gd name="connsiteX62" fmla="*/ 2008431 w 4641906"/>
              <a:gd name="connsiteY62" fmla="*/ 91670 h 4467832"/>
              <a:gd name="connsiteX63" fmla="*/ 2093488 w 4641906"/>
              <a:gd name="connsiteY63" fmla="*/ 45502 h 4467832"/>
              <a:gd name="connsiteX64" fmla="*/ 2318871 w 4641906"/>
              <a:gd name="connsiteY64" fmla="*/ 0 h 4467832"/>
              <a:gd name="connsiteX0" fmla="*/ 2799007 w 4641906"/>
              <a:gd name="connsiteY0" fmla="*/ 902763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799007 w 4641906"/>
              <a:gd name="connsiteY3" fmla="*/ 902763 h 4467832"/>
              <a:gd name="connsiteX4" fmla="*/ 2318871 w 4641906"/>
              <a:gd name="connsiteY4" fmla="*/ 0 h 4467832"/>
              <a:gd name="connsiteX5" fmla="*/ 2544253 w 4641906"/>
              <a:gd name="connsiteY5" fmla="*/ 45502 h 4467832"/>
              <a:gd name="connsiteX6" fmla="*/ 2629310 w 4641906"/>
              <a:gd name="connsiteY6" fmla="*/ 91670 h 4467832"/>
              <a:gd name="connsiteX7" fmla="*/ 2667803 w 4641906"/>
              <a:gd name="connsiteY7" fmla="*/ 119676 h 4467832"/>
              <a:gd name="connsiteX8" fmla="*/ 2667806 w 4641906"/>
              <a:gd name="connsiteY8" fmla="*/ 119678 h 4467832"/>
              <a:gd name="connsiteX9" fmla="*/ 4348461 w 4641906"/>
              <a:gd name="connsiteY9" fmla="*/ 1342445 h 4467832"/>
              <a:gd name="connsiteX10" fmla="*/ 4348463 w 4641906"/>
              <a:gd name="connsiteY10" fmla="*/ 1342446 h 4467832"/>
              <a:gd name="connsiteX11" fmla="*/ 4458911 w 4641906"/>
              <a:gd name="connsiteY11" fmla="*/ 1422804 h 4467832"/>
              <a:gd name="connsiteX12" fmla="*/ 4472313 w 4641906"/>
              <a:gd name="connsiteY12" fmla="*/ 1433862 h 4467832"/>
              <a:gd name="connsiteX13" fmla="*/ 4641906 w 4641906"/>
              <a:gd name="connsiteY13" fmla="*/ 1843293 h 4467832"/>
              <a:gd name="connsiteX14" fmla="*/ 4632102 w 4641906"/>
              <a:gd name="connsiteY14" fmla="*/ 1940549 h 4467832"/>
              <a:gd name="connsiteX15" fmla="*/ 4581797 w 4641906"/>
              <a:gd name="connsiteY15" fmla="*/ 2095585 h 4467832"/>
              <a:gd name="connsiteX16" fmla="*/ 4543018 w 4641906"/>
              <a:gd name="connsiteY16" fmla="*/ 2167031 h 4467832"/>
              <a:gd name="connsiteX17" fmla="*/ 4207589 w 4641906"/>
              <a:gd name="connsiteY17" fmla="*/ 2404088 h 4467832"/>
              <a:gd name="connsiteX18" fmla="*/ 4152154 w 4641906"/>
              <a:gd name="connsiteY18" fmla="*/ 2414694 h 4467832"/>
              <a:gd name="connsiteX19" fmla="*/ 4152153 w 4641906"/>
              <a:gd name="connsiteY19" fmla="*/ 2414696 h 4467832"/>
              <a:gd name="connsiteX20" fmla="*/ 4207590 w 4641906"/>
              <a:gd name="connsiteY20" fmla="*/ 2404089 h 4467832"/>
              <a:gd name="connsiteX21" fmla="*/ 4543019 w 4641906"/>
              <a:gd name="connsiteY21" fmla="*/ 2167032 h 4467832"/>
              <a:gd name="connsiteX22" fmla="*/ 4581799 w 4641906"/>
              <a:gd name="connsiteY22" fmla="*/ 2095586 h 4467832"/>
              <a:gd name="connsiteX23" fmla="*/ 3976039 w 4641906"/>
              <a:gd name="connsiteY23" fmla="*/ 3962518 h 4467832"/>
              <a:gd name="connsiteX24" fmla="*/ 3982348 w 4641906"/>
              <a:gd name="connsiteY24" fmla="*/ 3899929 h 4467832"/>
              <a:gd name="connsiteX25" fmla="*/ 3982341 w 4641906"/>
              <a:gd name="connsiteY25" fmla="*/ 3899857 h 4467832"/>
              <a:gd name="connsiteX26" fmla="*/ 3979556 w 4641906"/>
              <a:gd name="connsiteY26" fmla="*/ 3868288 h 4467832"/>
              <a:gd name="connsiteX27" fmla="*/ 3979211 w 4641906"/>
              <a:gd name="connsiteY27" fmla="*/ 3868806 h 4467832"/>
              <a:gd name="connsiteX28" fmla="*/ 3982341 w 4641906"/>
              <a:gd name="connsiteY28" fmla="*/ 3899857 h 4467832"/>
              <a:gd name="connsiteX29" fmla="*/ 3982348 w 4641906"/>
              <a:gd name="connsiteY29" fmla="*/ 3899929 h 4467832"/>
              <a:gd name="connsiteX30" fmla="*/ 3976039 w 4641906"/>
              <a:gd name="connsiteY30" fmla="*/ 3962518 h 4467832"/>
              <a:gd name="connsiteX31" fmla="*/ 3902962 w 4641906"/>
              <a:gd name="connsiteY31" fmla="*/ 4187736 h 4467832"/>
              <a:gd name="connsiteX32" fmla="*/ 3883460 w 4641906"/>
              <a:gd name="connsiteY32" fmla="*/ 4223667 h 4467832"/>
              <a:gd name="connsiteX33" fmla="*/ 3520018 w 4641906"/>
              <a:gd name="connsiteY33" fmla="*/ 4467189 h 4467832"/>
              <a:gd name="connsiteX34" fmla="*/ 3513640 w 4641906"/>
              <a:gd name="connsiteY34" fmla="*/ 4467832 h 4467832"/>
              <a:gd name="connsiteX35" fmla="*/ 3293008 w 4641906"/>
              <a:gd name="connsiteY35" fmla="*/ 4467832 h 4467832"/>
              <a:gd name="connsiteX36" fmla="*/ 3293007 w 4641906"/>
              <a:gd name="connsiteY36" fmla="*/ 4467832 h 4467832"/>
              <a:gd name="connsiteX37" fmla="*/ 1269308 w 4641906"/>
              <a:gd name="connsiteY37" fmla="*/ 4467832 h 4467832"/>
              <a:gd name="connsiteX38" fmla="*/ 1358331 w 4641906"/>
              <a:gd name="connsiteY38" fmla="*/ 4458858 h 4467832"/>
              <a:gd name="connsiteX39" fmla="*/ 1811618 w 4641906"/>
              <a:gd name="connsiteY39" fmla="*/ 3994095 h 4467832"/>
              <a:gd name="connsiteX40" fmla="*/ 1813845 w 4641906"/>
              <a:gd name="connsiteY40" fmla="*/ 3968853 h 4467832"/>
              <a:gd name="connsiteX41" fmla="*/ 1813844 w 4641906"/>
              <a:gd name="connsiteY41" fmla="*/ 3968853 h 4467832"/>
              <a:gd name="connsiteX42" fmla="*/ 1811617 w 4641906"/>
              <a:gd name="connsiteY42" fmla="*/ 3994095 h 4467832"/>
              <a:gd name="connsiteX43" fmla="*/ 1358331 w 4641906"/>
              <a:gd name="connsiteY43" fmla="*/ 4458858 h 4467832"/>
              <a:gd name="connsiteX44" fmla="*/ 1269307 w 4641906"/>
              <a:gd name="connsiteY44" fmla="*/ 4467832 h 4467832"/>
              <a:gd name="connsiteX45" fmla="*/ 1213967 w 4641906"/>
              <a:gd name="connsiteY45" fmla="*/ 4467832 h 4467832"/>
              <a:gd name="connsiteX46" fmla="*/ 1124943 w 4641906"/>
              <a:gd name="connsiteY46" fmla="*/ 4458858 h 4467832"/>
              <a:gd name="connsiteX47" fmla="*/ 761501 w 4641906"/>
              <a:gd name="connsiteY47" fmla="*/ 4215336 h 4467832"/>
              <a:gd name="connsiteX48" fmla="*/ 717328 w 4641906"/>
              <a:gd name="connsiteY48" fmla="*/ 4133953 h 4467832"/>
              <a:gd name="connsiteX49" fmla="*/ 673395 w 4641906"/>
              <a:gd name="connsiteY49" fmla="*/ 3998552 h 4467832"/>
              <a:gd name="connsiteX50" fmla="*/ 673395 w 4641906"/>
              <a:gd name="connsiteY50" fmla="*/ 3998549 h 4467832"/>
              <a:gd name="connsiteX51" fmla="*/ 49753 w 4641906"/>
              <a:gd name="connsiteY51" fmla="*/ 2076507 h 4467832"/>
              <a:gd name="connsiteX52" fmla="*/ 49752 w 4641906"/>
              <a:gd name="connsiteY52" fmla="*/ 2076504 h 4467832"/>
              <a:gd name="connsiteX53" fmla="*/ 11681 w 4641906"/>
              <a:gd name="connsiteY53" fmla="*/ 1959173 h 4467832"/>
              <a:gd name="connsiteX54" fmla="*/ 0 w 4641906"/>
              <a:gd name="connsiteY54" fmla="*/ 1843292 h 4467832"/>
              <a:gd name="connsiteX55" fmla="*/ 169592 w 4641906"/>
              <a:gd name="connsiteY55" fmla="*/ 1433861 h 4467832"/>
              <a:gd name="connsiteX56" fmla="*/ 214058 w 4641906"/>
              <a:gd name="connsiteY56" fmla="*/ 1397174 h 4467832"/>
              <a:gd name="connsiteX57" fmla="*/ 277048 w 4641906"/>
              <a:gd name="connsiteY57" fmla="*/ 1351345 h 4467832"/>
              <a:gd name="connsiteX58" fmla="*/ 277057 w 4641906"/>
              <a:gd name="connsiteY58" fmla="*/ 1351341 h 4467832"/>
              <a:gd name="connsiteX59" fmla="*/ 1969924 w 4641906"/>
              <a:gd name="connsiteY59" fmla="*/ 119689 h 4467832"/>
              <a:gd name="connsiteX60" fmla="*/ 1969939 w 4641906"/>
              <a:gd name="connsiteY60" fmla="*/ 119676 h 4467832"/>
              <a:gd name="connsiteX61" fmla="*/ 2008431 w 4641906"/>
              <a:gd name="connsiteY61" fmla="*/ 91670 h 4467832"/>
              <a:gd name="connsiteX62" fmla="*/ 2093488 w 4641906"/>
              <a:gd name="connsiteY62" fmla="*/ 45502 h 4467832"/>
              <a:gd name="connsiteX63" fmla="*/ 2318871 w 4641906"/>
              <a:gd name="connsiteY63" fmla="*/ 0 h 4467832"/>
              <a:gd name="connsiteX0" fmla="*/ 2799006 w 4641906"/>
              <a:gd name="connsiteY0" fmla="*/ 902763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318871 w 4641906"/>
              <a:gd name="connsiteY3" fmla="*/ 0 h 4467832"/>
              <a:gd name="connsiteX4" fmla="*/ 2544253 w 4641906"/>
              <a:gd name="connsiteY4" fmla="*/ 45502 h 4467832"/>
              <a:gd name="connsiteX5" fmla="*/ 2629310 w 4641906"/>
              <a:gd name="connsiteY5" fmla="*/ 91670 h 4467832"/>
              <a:gd name="connsiteX6" fmla="*/ 2667803 w 4641906"/>
              <a:gd name="connsiteY6" fmla="*/ 119676 h 4467832"/>
              <a:gd name="connsiteX7" fmla="*/ 2667806 w 4641906"/>
              <a:gd name="connsiteY7" fmla="*/ 119678 h 4467832"/>
              <a:gd name="connsiteX8" fmla="*/ 4348461 w 4641906"/>
              <a:gd name="connsiteY8" fmla="*/ 1342445 h 4467832"/>
              <a:gd name="connsiteX9" fmla="*/ 4348463 w 4641906"/>
              <a:gd name="connsiteY9" fmla="*/ 1342446 h 4467832"/>
              <a:gd name="connsiteX10" fmla="*/ 4458911 w 4641906"/>
              <a:gd name="connsiteY10" fmla="*/ 1422804 h 4467832"/>
              <a:gd name="connsiteX11" fmla="*/ 4472313 w 4641906"/>
              <a:gd name="connsiteY11" fmla="*/ 1433862 h 4467832"/>
              <a:gd name="connsiteX12" fmla="*/ 4641906 w 4641906"/>
              <a:gd name="connsiteY12" fmla="*/ 1843293 h 4467832"/>
              <a:gd name="connsiteX13" fmla="*/ 4632102 w 4641906"/>
              <a:gd name="connsiteY13" fmla="*/ 1940549 h 4467832"/>
              <a:gd name="connsiteX14" fmla="*/ 4581797 w 4641906"/>
              <a:gd name="connsiteY14" fmla="*/ 2095585 h 4467832"/>
              <a:gd name="connsiteX15" fmla="*/ 4543018 w 4641906"/>
              <a:gd name="connsiteY15" fmla="*/ 2167031 h 4467832"/>
              <a:gd name="connsiteX16" fmla="*/ 4207589 w 4641906"/>
              <a:gd name="connsiteY16" fmla="*/ 2404088 h 4467832"/>
              <a:gd name="connsiteX17" fmla="*/ 4152154 w 4641906"/>
              <a:gd name="connsiteY17" fmla="*/ 2414694 h 4467832"/>
              <a:gd name="connsiteX18" fmla="*/ 4152153 w 4641906"/>
              <a:gd name="connsiteY18" fmla="*/ 2414696 h 4467832"/>
              <a:gd name="connsiteX19" fmla="*/ 4207590 w 4641906"/>
              <a:gd name="connsiteY19" fmla="*/ 2404089 h 4467832"/>
              <a:gd name="connsiteX20" fmla="*/ 4543019 w 4641906"/>
              <a:gd name="connsiteY20" fmla="*/ 2167032 h 4467832"/>
              <a:gd name="connsiteX21" fmla="*/ 4581799 w 4641906"/>
              <a:gd name="connsiteY21" fmla="*/ 2095586 h 4467832"/>
              <a:gd name="connsiteX22" fmla="*/ 3976039 w 4641906"/>
              <a:gd name="connsiteY22" fmla="*/ 3962518 h 4467832"/>
              <a:gd name="connsiteX23" fmla="*/ 3982348 w 4641906"/>
              <a:gd name="connsiteY23" fmla="*/ 3899929 h 4467832"/>
              <a:gd name="connsiteX24" fmla="*/ 3982341 w 4641906"/>
              <a:gd name="connsiteY24" fmla="*/ 3899857 h 4467832"/>
              <a:gd name="connsiteX25" fmla="*/ 3979556 w 4641906"/>
              <a:gd name="connsiteY25" fmla="*/ 3868288 h 4467832"/>
              <a:gd name="connsiteX26" fmla="*/ 3979211 w 4641906"/>
              <a:gd name="connsiteY26" fmla="*/ 3868806 h 4467832"/>
              <a:gd name="connsiteX27" fmla="*/ 3982341 w 4641906"/>
              <a:gd name="connsiteY27" fmla="*/ 3899857 h 4467832"/>
              <a:gd name="connsiteX28" fmla="*/ 3982348 w 4641906"/>
              <a:gd name="connsiteY28" fmla="*/ 3899929 h 4467832"/>
              <a:gd name="connsiteX29" fmla="*/ 3976039 w 4641906"/>
              <a:gd name="connsiteY29" fmla="*/ 3962518 h 4467832"/>
              <a:gd name="connsiteX30" fmla="*/ 3902962 w 4641906"/>
              <a:gd name="connsiteY30" fmla="*/ 4187736 h 4467832"/>
              <a:gd name="connsiteX31" fmla="*/ 3883460 w 4641906"/>
              <a:gd name="connsiteY31" fmla="*/ 4223667 h 4467832"/>
              <a:gd name="connsiteX32" fmla="*/ 3520018 w 4641906"/>
              <a:gd name="connsiteY32" fmla="*/ 4467189 h 4467832"/>
              <a:gd name="connsiteX33" fmla="*/ 3513640 w 4641906"/>
              <a:gd name="connsiteY33" fmla="*/ 4467832 h 4467832"/>
              <a:gd name="connsiteX34" fmla="*/ 3293008 w 4641906"/>
              <a:gd name="connsiteY34" fmla="*/ 4467832 h 4467832"/>
              <a:gd name="connsiteX35" fmla="*/ 3293007 w 4641906"/>
              <a:gd name="connsiteY35" fmla="*/ 4467832 h 4467832"/>
              <a:gd name="connsiteX36" fmla="*/ 1269308 w 4641906"/>
              <a:gd name="connsiteY36" fmla="*/ 4467832 h 4467832"/>
              <a:gd name="connsiteX37" fmla="*/ 1358331 w 4641906"/>
              <a:gd name="connsiteY37" fmla="*/ 4458858 h 4467832"/>
              <a:gd name="connsiteX38" fmla="*/ 1811618 w 4641906"/>
              <a:gd name="connsiteY38" fmla="*/ 3994095 h 4467832"/>
              <a:gd name="connsiteX39" fmla="*/ 1813845 w 4641906"/>
              <a:gd name="connsiteY39" fmla="*/ 3968853 h 4467832"/>
              <a:gd name="connsiteX40" fmla="*/ 1813844 w 4641906"/>
              <a:gd name="connsiteY40" fmla="*/ 3968853 h 4467832"/>
              <a:gd name="connsiteX41" fmla="*/ 1811617 w 4641906"/>
              <a:gd name="connsiteY41" fmla="*/ 3994095 h 4467832"/>
              <a:gd name="connsiteX42" fmla="*/ 1358331 w 4641906"/>
              <a:gd name="connsiteY42" fmla="*/ 4458858 h 4467832"/>
              <a:gd name="connsiteX43" fmla="*/ 1269307 w 4641906"/>
              <a:gd name="connsiteY43" fmla="*/ 4467832 h 4467832"/>
              <a:gd name="connsiteX44" fmla="*/ 1213967 w 4641906"/>
              <a:gd name="connsiteY44" fmla="*/ 4467832 h 4467832"/>
              <a:gd name="connsiteX45" fmla="*/ 1124943 w 4641906"/>
              <a:gd name="connsiteY45" fmla="*/ 4458858 h 4467832"/>
              <a:gd name="connsiteX46" fmla="*/ 761501 w 4641906"/>
              <a:gd name="connsiteY46" fmla="*/ 4215336 h 4467832"/>
              <a:gd name="connsiteX47" fmla="*/ 717328 w 4641906"/>
              <a:gd name="connsiteY47" fmla="*/ 4133953 h 4467832"/>
              <a:gd name="connsiteX48" fmla="*/ 673395 w 4641906"/>
              <a:gd name="connsiteY48" fmla="*/ 3998552 h 4467832"/>
              <a:gd name="connsiteX49" fmla="*/ 673395 w 4641906"/>
              <a:gd name="connsiteY49" fmla="*/ 3998549 h 4467832"/>
              <a:gd name="connsiteX50" fmla="*/ 49753 w 4641906"/>
              <a:gd name="connsiteY50" fmla="*/ 2076507 h 4467832"/>
              <a:gd name="connsiteX51" fmla="*/ 49752 w 4641906"/>
              <a:gd name="connsiteY51" fmla="*/ 2076504 h 4467832"/>
              <a:gd name="connsiteX52" fmla="*/ 11681 w 4641906"/>
              <a:gd name="connsiteY52" fmla="*/ 1959173 h 4467832"/>
              <a:gd name="connsiteX53" fmla="*/ 0 w 4641906"/>
              <a:gd name="connsiteY53" fmla="*/ 1843292 h 4467832"/>
              <a:gd name="connsiteX54" fmla="*/ 169592 w 4641906"/>
              <a:gd name="connsiteY54" fmla="*/ 1433861 h 4467832"/>
              <a:gd name="connsiteX55" fmla="*/ 214058 w 4641906"/>
              <a:gd name="connsiteY55" fmla="*/ 1397174 h 4467832"/>
              <a:gd name="connsiteX56" fmla="*/ 277048 w 4641906"/>
              <a:gd name="connsiteY56" fmla="*/ 1351345 h 4467832"/>
              <a:gd name="connsiteX57" fmla="*/ 277057 w 4641906"/>
              <a:gd name="connsiteY57" fmla="*/ 1351341 h 4467832"/>
              <a:gd name="connsiteX58" fmla="*/ 1969924 w 4641906"/>
              <a:gd name="connsiteY58" fmla="*/ 119689 h 4467832"/>
              <a:gd name="connsiteX59" fmla="*/ 1969939 w 4641906"/>
              <a:gd name="connsiteY59" fmla="*/ 119676 h 4467832"/>
              <a:gd name="connsiteX60" fmla="*/ 2008431 w 4641906"/>
              <a:gd name="connsiteY60" fmla="*/ 91670 h 4467832"/>
              <a:gd name="connsiteX61" fmla="*/ 2093488 w 4641906"/>
              <a:gd name="connsiteY61" fmla="*/ 45502 h 4467832"/>
              <a:gd name="connsiteX62" fmla="*/ 2318871 w 4641906"/>
              <a:gd name="connsiteY62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152154 w 4641906"/>
              <a:gd name="connsiteY14" fmla="*/ 2414694 h 4467832"/>
              <a:gd name="connsiteX15" fmla="*/ 4152153 w 4641906"/>
              <a:gd name="connsiteY15" fmla="*/ 2414696 h 4467832"/>
              <a:gd name="connsiteX16" fmla="*/ 4207590 w 4641906"/>
              <a:gd name="connsiteY16" fmla="*/ 2404089 h 4467832"/>
              <a:gd name="connsiteX17" fmla="*/ 4543019 w 4641906"/>
              <a:gd name="connsiteY17" fmla="*/ 2167032 h 4467832"/>
              <a:gd name="connsiteX18" fmla="*/ 4581799 w 4641906"/>
              <a:gd name="connsiteY18" fmla="*/ 2095586 h 4467832"/>
              <a:gd name="connsiteX19" fmla="*/ 3976039 w 4641906"/>
              <a:gd name="connsiteY19" fmla="*/ 3962518 h 4467832"/>
              <a:gd name="connsiteX20" fmla="*/ 3982348 w 4641906"/>
              <a:gd name="connsiteY20" fmla="*/ 3899929 h 4467832"/>
              <a:gd name="connsiteX21" fmla="*/ 3982341 w 4641906"/>
              <a:gd name="connsiteY21" fmla="*/ 3899857 h 4467832"/>
              <a:gd name="connsiteX22" fmla="*/ 3979556 w 4641906"/>
              <a:gd name="connsiteY22" fmla="*/ 3868288 h 4467832"/>
              <a:gd name="connsiteX23" fmla="*/ 3979211 w 4641906"/>
              <a:gd name="connsiteY23" fmla="*/ 3868806 h 4467832"/>
              <a:gd name="connsiteX24" fmla="*/ 3982341 w 4641906"/>
              <a:gd name="connsiteY24" fmla="*/ 3899857 h 4467832"/>
              <a:gd name="connsiteX25" fmla="*/ 3982348 w 4641906"/>
              <a:gd name="connsiteY25" fmla="*/ 3899929 h 4467832"/>
              <a:gd name="connsiteX26" fmla="*/ 3976039 w 4641906"/>
              <a:gd name="connsiteY26" fmla="*/ 3962518 h 4467832"/>
              <a:gd name="connsiteX27" fmla="*/ 3902962 w 4641906"/>
              <a:gd name="connsiteY27" fmla="*/ 4187736 h 4467832"/>
              <a:gd name="connsiteX28" fmla="*/ 3883460 w 4641906"/>
              <a:gd name="connsiteY28" fmla="*/ 4223667 h 4467832"/>
              <a:gd name="connsiteX29" fmla="*/ 3520018 w 4641906"/>
              <a:gd name="connsiteY29" fmla="*/ 4467189 h 4467832"/>
              <a:gd name="connsiteX30" fmla="*/ 3513640 w 4641906"/>
              <a:gd name="connsiteY30" fmla="*/ 4467832 h 4467832"/>
              <a:gd name="connsiteX31" fmla="*/ 3293008 w 4641906"/>
              <a:gd name="connsiteY31" fmla="*/ 4467832 h 4467832"/>
              <a:gd name="connsiteX32" fmla="*/ 3293007 w 4641906"/>
              <a:gd name="connsiteY32" fmla="*/ 4467832 h 4467832"/>
              <a:gd name="connsiteX33" fmla="*/ 1269308 w 4641906"/>
              <a:gd name="connsiteY33" fmla="*/ 4467832 h 4467832"/>
              <a:gd name="connsiteX34" fmla="*/ 1358331 w 4641906"/>
              <a:gd name="connsiteY34" fmla="*/ 4458858 h 4467832"/>
              <a:gd name="connsiteX35" fmla="*/ 1811618 w 4641906"/>
              <a:gd name="connsiteY35" fmla="*/ 3994095 h 4467832"/>
              <a:gd name="connsiteX36" fmla="*/ 1813845 w 4641906"/>
              <a:gd name="connsiteY36" fmla="*/ 3968853 h 4467832"/>
              <a:gd name="connsiteX37" fmla="*/ 1813844 w 4641906"/>
              <a:gd name="connsiteY37" fmla="*/ 3968853 h 4467832"/>
              <a:gd name="connsiteX38" fmla="*/ 1811617 w 4641906"/>
              <a:gd name="connsiteY38" fmla="*/ 3994095 h 4467832"/>
              <a:gd name="connsiteX39" fmla="*/ 1358331 w 4641906"/>
              <a:gd name="connsiteY39" fmla="*/ 4458858 h 4467832"/>
              <a:gd name="connsiteX40" fmla="*/ 1269307 w 4641906"/>
              <a:gd name="connsiteY40" fmla="*/ 4467832 h 4467832"/>
              <a:gd name="connsiteX41" fmla="*/ 1213967 w 4641906"/>
              <a:gd name="connsiteY41" fmla="*/ 4467832 h 4467832"/>
              <a:gd name="connsiteX42" fmla="*/ 1124943 w 4641906"/>
              <a:gd name="connsiteY42" fmla="*/ 4458858 h 4467832"/>
              <a:gd name="connsiteX43" fmla="*/ 761501 w 4641906"/>
              <a:gd name="connsiteY43" fmla="*/ 4215336 h 4467832"/>
              <a:gd name="connsiteX44" fmla="*/ 717328 w 4641906"/>
              <a:gd name="connsiteY44" fmla="*/ 4133953 h 4467832"/>
              <a:gd name="connsiteX45" fmla="*/ 673395 w 4641906"/>
              <a:gd name="connsiteY45" fmla="*/ 3998552 h 4467832"/>
              <a:gd name="connsiteX46" fmla="*/ 673395 w 4641906"/>
              <a:gd name="connsiteY46" fmla="*/ 3998549 h 4467832"/>
              <a:gd name="connsiteX47" fmla="*/ 49753 w 4641906"/>
              <a:gd name="connsiteY47" fmla="*/ 2076507 h 4467832"/>
              <a:gd name="connsiteX48" fmla="*/ 49752 w 4641906"/>
              <a:gd name="connsiteY48" fmla="*/ 2076504 h 4467832"/>
              <a:gd name="connsiteX49" fmla="*/ 11681 w 4641906"/>
              <a:gd name="connsiteY49" fmla="*/ 1959173 h 4467832"/>
              <a:gd name="connsiteX50" fmla="*/ 0 w 4641906"/>
              <a:gd name="connsiteY50" fmla="*/ 1843292 h 4467832"/>
              <a:gd name="connsiteX51" fmla="*/ 169592 w 4641906"/>
              <a:gd name="connsiteY51" fmla="*/ 1433861 h 4467832"/>
              <a:gd name="connsiteX52" fmla="*/ 214058 w 4641906"/>
              <a:gd name="connsiteY52" fmla="*/ 1397174 h 4467832"/>
              <a:gd name="connsiteX53" fmla="*/ 277048 w 4641906"/>
              <a:gd name="connsiteY53" fmla="*/ 1351345 h 4467832"/>
              <a:gd name="connsiteX54" fmla="*/ 277057 w 4641906"/>
              <a:gd name="connsiteY54" fmla="*/ 1351341 h 4467832"/>
              <a:gd name="connsiteX55" fmla="*/ 1969924 w 4641906"/>
              <a:gd name="connsiteY55" fmla="*/ 119689 h 4467832"/>
              <a:gd name="connsiteX56" fmla="*/ 1969939 w 4641906"/>
              <a:gd name="connsiteY56" fmla="*/ 119676 h 4467832"/>
              <a:gd name="connsiteX57" fmla="*/ 2008431 w 4641906"/>
              <a:gd name="connsiteY57" fmla="*/ 91670 h 4467832"/>
              <a:gd name="connsiteX58" fmla="*/ 2093488 w 4641906"/>
              <a:gd name="connsiteY58" fmla="*/ 45502 h 4467832"/>
              <a:gd name="connsiteX59" fmla="*/ 2318871 w 4641906"/>
              <a:gd name="connsiteY59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152154 w 4641906"/>
              <a:gd name="connsiteY14" fmla="*/ 2414694 h 4467832"/>
              <a:gd name="connsiteX15" fmla="*/ 4207590 w 4641906"/>
              <a:gd name="connsiteY15" fmla="*/ 2404089 h 4467832"/>
              <a:gd name="connsiteX16" fmla="*/ 4543019 w 4641906"/>
              <a:gd name="connsiteY16" fmla="*/ 2167032 h 4467832"/>
              <a:gd name="connsiteX17" fmla="*/ 4581799 w 4641906"/>
              <a:gd name="connsiteY17" fmla="*/ 2095586 h 4467832"/>
              <a:gd name="connsiteX18" fmla="*/ 3976039 w 4641906"/>
              <a:gd name="connsiteY18" fmla="*/ 3962518 h 4467832"/>
              <a:gd name="connsiteX19" fmla="*/ 3982348 w 4641906"/>
              <a:gd name="connsiteY19" fmla="*/ 3899929 h 4467832"/>
              <a:gd name="connsiteX20" fmla="*/ 3982341 w 4641906"/>
              <a:gd name="connsiteY20" fmla="*/ 3899857 h 4467832"/>
              <a:gd name="connsiteX21" fmla="*/ 3979556 w 4641906"/>
              <a:gd name="connsiteY21" fmla="*/ 3868288 h 4467832"/>
              <a:gd name="connsiteX22" fmla="*/ 3979211 w 4641906"/>
              <a:gd name="connsiteY22" fmla="*/ 3868806 h 4467832"/>
              <a:gd name="connsiteX23" fmla="*/ 3982341 w 4641906"/>
              <a:gd name="connsiteY23" fmla="*/ 3899857 h 4467832"/>
              <a:gd name="connsiteX24" fmla="*/ 3982348 w 4641906"/>
              <a:gd name="connsiteY24" fmla="*/ 3899929 h 4467832"/>
              <a:gd name="connsiteX25" fmla="*/ 3976039 w 4641906"/>
              <a:gd name="connsiteY25" fmla="*/ 3962518 h 4467832"/>
              <a:gd name="connsiteX26" fmla="*/ 3902962 w 4641906"/>
              <a:gd name="connsiteY26" fmla="*/ 4187736 h 4467832"/>
              <a:gd name="connsiteX27" fmla="*/ 3883460 w 4641906"/>
              <a:gd name="connsiteY27" fmla="*/ 4223667 h 4467832"/>
              <a:gd name="connsiteX28" fmla="*/ 3520018 w 4641906"/>
              <a:gd name="connsiteY28" fmla="*/ 4467189 h 4467832"/>
              <a:gd name="connsiteX29" fmla="*/ 3513640 w 4641906"/>
              <a:gd name="connsiteY29" fmla="*/ 4467832 h 4467832"/>
              <a:gd name="connsiteX30" fmla="*/ 3293008 w 4641906"/>
              <a:gd name="connsiteY30" fmla="*/ 4467832 h 4467832"/>
              <a:gd name="connsiteX31" fmla="*/ 3293007 w 4641906"/>
              <a:gd name="connsiteY31" fmla="*/ 4467832 h 4467832"/>
              <a:gd name="connsiteX32" fmla="*/ 1269308 w 4641906"/>
              <a:gd name="connsiteY32" fmla="*/ 4467832 h 4467832"/>
              <a:gd name="connsiteX33" fmla="*/ 1358331 w 4641906"/>
              <a:gd name="connsiteY33" fmla="*/ 4458858 h 4467832"/>
              <a:gd name="connsiteX34" fmla="*/ 1811618 w 4641906"/>
              <a:gd name="connsiteY34" fmla="*/ 3994095 h 4467832"/>
              <a:gd name="connsiteX35" fmla="*/ 1813845 w 4641906"/>
              <a:gd name="connsiteY35" fmla="*/ 3968853 h 4467832"/>
              <a:gd name="connsiteX36" fmla="*/ 1813844 w 4641906"/>
              <a:gd name="connsiteY36" fmla="*/ 3968853 h 4467832"/>
              <a:gd name="connsiteX37" fmla="*/ 1811617 w 4641906"/>
              <a:gd name="connsiteY37" fmla="*/ 3994095 h 4467832"/>
              <a:gd name="connsiteX38" fmla="*/ 1358331 w 4641906"/>
              <a:gd name="connsiteY38" fmla="*/ 4458858 h 4467832"/>
              <a:gd name="connsiteX39" fmla="*/ 1269307 w 4641906"/>
              <a:gd name="connsiteY39" fmla="*/ 4467832 h 4467832"/>
              <a:gd name="connsiteX40" fmla="*/ 1213967 w 4641906"/>
              <a:gd name="connsiteY40" fmla="*/ 4467832 h 4467832"/>
              <a:gd name="connsiteX41" fmla="*/ 1124943 w 4641906"/>
              <a:gd name="connsiteY41" fmla="*/ 4458858 h 4467832"/>
              <a:gd name="connsiteX42" fmla="*/ 761501 w 4641906"/>
              <a:gd name="connsiteY42" fmla="*/ 4215336 h 4467832"/>
              <a:gd name="connsiteX43" fmla="*/ 717328 w 4641906"/>
              <a:gd name="connsiteY43" fmla="*/ 4133953 h 4467832"/>
              <a:gd name="connsiteX44" fmla="*/ 673395 w 4641906"/>
              <a:gd name="connsiteY44" fmla="*/ 3998552 h 4467832"/>
              <a:gd name="connsiteX45" fmla="*/ 673395 w 4641906"/>
              <a:gd name="connsiteY45" fmla="*/ 3998549 h 4467832"/>
              <a:gd name="connsiteX46" fmla="*/ 49753 w 4641906"/>
              <a:gd name="connsiteY46" fmla="*/ 2076507 h 4467832"/>
              <a:gd name="connsiteX47" fmla="*/ 49752 w 4641906"/>
              <a:gd name="connsiteY47" fmla="*/ 2076504 h 4467832"/>
              <a:gd name="connsiteX48" fmla="*/ 11681 w 4641906"/>
              <a:gd name="connsiteY48" fmla="*/ 1959173 h 4467832"/>
              <a:gd name="connsiteX49" fmla="*/ 0 w 4641906"/>
              <a:gd name="connsiteY49" fmla="*/ 1843292 h 4467832"/>
              <a:gd name="connsiteX50" fmla="*/ 169592 w 4641906"/>
              <a:gd name="connsiteY50" fmla="*/ 1433861 h 4467832"/>
              <a:gd name="connsiteX51" fmla="*/ 214058 w 4641906"/>
              <a:gd name="connsiteY51" fmla="*/ 1397174 h 4467832"/>
              <a:gd name="connsiteX52" fmla="*/ 277048 w 4641906"/>
              <a:gd name="connsiteY52" fmla="*/ 1351345 h 4467832"/>
              <a:gd name="connsiteX53" fmla="*/ 277057 w 4641906"/>
              <a:gd name="connsiteY53" fmla="*/ 1351341 h 4467832"/>
              <a:gd name="connsiteX54" fmla="*/ 1969924 w 4641906"/>
              <a:gd name="connsiteY54" fmla="*/ 119689 h 4467832"/>
              <a:gd name="connsiteX55" fmla="*/ 1969939 w 4641906"/>
              <a:gd name="connsiteY55" fmla="*/ 119676 h 4467832"/>
              <a:gd name="connsiteX56" fmla="*/ 2008431 w 4641906"/>
              <a:gd name="connsiteY56" fmla="*/ 91670 h 4467832"/>
              <a:gd name="connsiteX57" fmla="*/ 2093488 w 4641906"/>
              <a:gd name="connsiteY57" fmla="*/ 45502 h 4467832"/>
              <a:gd name="connsiteX58" fmla="*/ 2318871 w 4641906"/>
              <a:gd name="connsiteY58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152154 w 4641906"/>
              <a:gd name="connsiteY14" fmla="*/ 2414694 h 4467832"/>
              <a:gd name="connsiteX15" fmla="*/ 4543019 w 4641906"/>
              <a:gd name="connsiteY15" fmla="*/ 2167032 h 4467832"/>
              <a:gd name="connsiteX16" fmla="*/ 4581799 w 4641906"/>
              <a:gd name="connsiteY16" fmla="*/ 2095586 h 4467832"/>
              <a:gd name="connsiteX17" fmla="*/ 3976039 w 4641906"/>
              <a:gd name="connsiteY17" fmla="*/ 3962518 h 4467832"/>
              <a:gd name="connsiteX18" fmla="*/ 3982348 w 4641906"/>
              <a:gd name="connsiteY18" fmla="*/ 3899929 h 4467832"/>
              <a:gd name="connsiteX19" fmla="*/ 3982341 w 4641906"/>
              <a:gd name="connsiteY19" fmla="*/ 3899857 h 4467832"/>
              <a:gd name="connsiteX20" fmla="*/ 3979556 w 4641906"/>
              <a:gd name="connsiteY20" fmla="*/ 3868288 h 4467832"/>
              <a:gd name="connsiteX21" fmla="*/ 3979211 w 4641906"/>
              <a:gd name="connsiteY21" fmla="*/ 3868806 h 4467832"/>
              <a:gd name="connsiteX22" fmla="*/ 3982341 w 4641906"/>
              <a:gd name="connsiteY22" fmla="*/ 3899857 h 4467832"/>
              <a:gd name="connsiteX23" fmla="*/ 3982348 w 4641906"/>
              <a:gd name="connsiteY23" fmla="*/ 3899929 h 4467832"/>
              <a:gd name="connsiteX24" fmla="*/ 3976039 w 4641906"/>
              <a:gd name="connsiteY24" fmla="*/ 3962518 h 4467832"/>
              <a:gd name="connsiteX25" fmla="*/ 3902962 w 4641906"/>
              <a:gd name="connsiteY25" fmla="*/ 4187736 h 4467832"/>
              <a:gd name="connsiteX26" fmla="*/ 3883460 w 4641906"/>
              <a:gd name="connsiteY26" fmla="*/ 4223667 h 4467832"/>
              <a:gd name="connsiteX27" fmla="*/ 3520018 w 4641906"/>
              <a:gd name="connsiteY27" fmla="*/ 4467189 h 4467832"/>
              <a:gd name="connsiteX28" fmla="*/ 3513640 w 4641906"/>
              <a:gd name="connsiteY28" fmla="*/ 4467832 h 4467832"/>
              <a:gd name="connsiteX29" fmla="*/ 3293008 w 4641906"/>
              <a:gd name="connsiteY29" fmla="*/ 4467832 h 4467832"/>
              <a:gd name="connsiteX30" fmla="*/ 3293007 w 4641906"/>
              <a:gd name="connsiteY30" fmla="*/ 4467832 h 4467832"/>
              <a:gd name="connsiteX31" fmla="*/ 1269308 w 4641906"/>
              <a:gd name="connsiteY31" fmla="*/ 4467832 h 4467832"/>
              <a:gd name="connsiteX32" fmla="*/ 1358331 w 4641906"/>
              <a:gd name="connsiteY32" fmla="*/ 4458858 h 4467832"/>
              <a:gd name="connsiteX33" fmla="*/ 1811618 w 4641906"/>
              <a:gd name="connsiteY33" fmla="*/ 3994095 h 4467832"/>
              <a:gd name="connsiteX34" fmla="*/ 1813845 w 4641906"/>
              <a:gd name="connsiteY34" fmla="*/ 3968853 h 4467832"/>
              <a:gd name="connsiteX35" fmla="*/ 1813844 w 4641906"/>
              <a:gd name="connsiteY35" fmla="*/ 3968853 h 4467832"/>
              <a:gd name="connsiteX36" fmla="*/ 1811617 w 4641906"/>
              <a:gd name="connsiteY36" fmla="*/ 3994095 h 4467832"/>
              <a:gd name="connsiteX37" fmla="*/ 1358331 w 4641906"/>
              <a:gd name="connsiteY37" fmla="*/ 4458858 h 4467832"/>
              <a:gd name="connsiteX38" fmla="*/ 1269307 w 4641906"/>
              <a:gd name="connsiteY38" fmla="*/ 4467832 h 4467832"/>
              <a:gd name="connsiteX39" fmla="*/ 1213967 w 4641906"/>
              <a:gd name="connsiteY39" fmla="*/ 4467832 h 4467832"/>
              <a:gd name="connsiteX40" fmla="*/ 1124943 w 4641906"/>
              <a:gd name="connsiteY40" fmla="*/ 4458858 h 4467832"/>
              <a:gd name="connsiteX41" fmla="*/ 761501 w 4641906"/>
              <a:gd name="connsiteY41" fmla="*/ 4215336 h 4467832"/>
              <a:gd name="connsiteX42" fmla="*/ 717328 w 4641906"/>
              <a:gd name="connsiteY42" fmla="*/ 4133953 h 4467832"/>
              <a:gd name="connsiteX43" fmla="*/ 673395 w 4641906"/>
              <a:gd name="connsiteY43" fmla="*/ 3998552 h 4467832"/>
              <a:gd name="connsiteX44" fmla="*/ 673395 w 4641906"/>
              <a:gd name="connsiteY44" fmla="*/ 3998549 h 4467832"/>
              <a:gd name="connsiteX45" fmla="*/ 49753 w 4641906"/>
              <a:gd name="connsiteY45" fmla="*/ 2076507 h 4467832"/>
              <a:gd name="connsiteX46" fmla="*/ 49752 w 4641906"/>
              <a:gd name="connsiteY46" fmla="*/ 2076504 h 4467832"/>
              <a:gd name="connsiteX47" fmla="*/ 11681 w 4641906"/>
              <a:gd name="connsiteY47" fmla="*/ 1959173 h 4467832"/>
              <a:gd name="connsiteX48" fmla="*/ 0 w 4641906"/>
              <a:gd name="connsiteY48" fmla="*/ 1843292 h 4467832"/>
              <a:gd name="connsiteX49" fmla="*/ 169592 w 4641906"/>
              <a:gd name="connsiteY49" fmla="*/ 1433861 h 4467832"/>
              <a:gd name="connsiteX50" fmla="*/ 214058 w 4641906"/>
              <a:gd name="connsiteY50" fmla="*/ 1397174 h 4467832"/>
              <a:gd name="connsiteX51" fmla="*/ 277048 w 4641906"/>
              <a:gd name="connsiteY51" fmla="*/ 1351345 h 4467832"/>
              <a:gd name="connsiteX52" fmla="*/ 277057 w 4641906"/>
              <a:gd name="connsiteY52" fmla="*/ 1351341 h 4467832"/>
              <a:gd name="connsiteX53" fmla="*/ 1969924 w 4641906"/>
              <a:gd name="connsiteY53" fmla="*/ 119689 h 4467832"/>
              <a:gd name="connsiteX54" fmla="*/ 1969939 w 4641906"/>
              <a:gd name="connsiteY54" fmla="*/ 119676 h 4467832"/>
              <a:gd name="connsiteX55" fmla="*/ 2008431 w 4641906"/>
              <a:gd name="connsiteY55" fmla="*/ 91670 h 4467832"/>
              <a:gd name="connsiteX56" fmla="*/ 2093488 w 4641906"/>
              <a:gd name="connsiteY56" fmla="*/ 45502 h 4467832"/>
              <a:gd name="connsiteX57" fmla="*/ 2318871 w 4641906"/>
              <a:gd name="connsiteY57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207589 w 4641906"/>
              <a:gd name="connsiteY13" fmla="*/ 2404088 h 4467832"/>
              <a:gd name="connsiteX14" fmla="*/ 4543019 w 4641906"/>
              <a:gd name="connsiteY14" fmla="*/ 2167032 h 4467832"/>
              <a:gd name="connsiteX15" fmla="*/ 4581799 w 4641906"/>
              <a:gd name="connsiteY15" fmla="*/ 2095586 h 4467832"/>
              <a:gd name="connsiteX16" fmla="*/ 3976039 w 4641906"/>
              <a:gd name="connsiteY16" fmla="*/ 3962518 h 4467832"/>
              <a:gd name="connsiteX17" fmla="*/ 3982348 w 4641906"/>
              <a:gd name="connsiteY17" fmla="*/ 3899929 h 4467832"/>
              <a:gd name="connsiteX18" fmla="*/ 3982341 w 4641906"/>
              <a:gd name="connsiteY18" fmla="*/ 3899857 h 4467832"/>
              <a:gd name="connsiteX19" fmla="*/ 3979556 w 4641906"/>
              <a:gd name="connsiteY19" fmla="*/ 3868288 h 4467832"/>
              <a:gd name="connsiteX20" fmla="*/ 3979211 w 4641906"/>
              <a:gd name="connsiteY20" fmla="*/ 3868806 h 4467832"/>
              <a:gd name="connsiteX21" fmla="*/ 3982341 w 4641906"/>
              <a:gd name="connsiteY21" fmla="*/ 3899857 h 4467832"/>
              <a:gd name="connsiteX22" fmla="*/ 3982348 w 4641906"/>
              <a:gd name="connsiteY22" fmla="*/ 3899929 h 4467832"/>
              <a:gd name="connsiteX23" fmla="*/ 3976039 w 4641906"/>
              <a:gd name="connsiteY23" fmla="*/ 3962518 h 4467832"/>
              <a:gd name="connsiteX24" fmla="*/ 3902962 w 4641906"/>
              <a:gd name="connsiteY24" fmla="*/ 4187736 h 4467832"/>
              <a:gd name="connsiteX25" fmla="*/ 3883460 w 4641906"/>
              <a:gd name="connsiteY25" fmla="*/ 4223667 h 4467832"/>
              <a:gd name="connsiteX26" fmla="*/ 3520018 w 4641906"/>
              <a:gd name="connsiteY26" fmla="*/ 4467189 h 4467832"/>
              <a:gd name="connsiteX27" fmla="*/ 3513640 w 4641906"/>
              <a:gd name="connsiteY27" fmla="*/ 4467832 h 4467832"/>
              <a:gd name="connsiteX28" fmla="*/ 3293008 w 4641906"/>
              <a:gd name="connsiteY28" fmla="*/ 4467832 h 4467832"/>
              <a:gd name="connsiteX29" fmla="*/ 3293007 w 4641906"/>
              <a:gd name="connsiteY29" fmla="*/ 4467832 h 4467832"/>
              <a:gd name="connsiteX30" fmla="*/ 1269308 w 4641906"/>
              <a:gd name="connsiteY30" fmla="*/ 4467832 h 4467832"/>
              <a:gd name="connsiteX31" fmla="*/ 1358331 w 4641906"/>
              <a:gd name="connsiteY31" fmla="*/ 4458858 h 4467832"/>
              <a:gd name="connsiteX32" fmla="*/ 1811618 w 4641906"/>
              <a:gd name="connsiteY32" fmla="*/ 3994095 h 4467832"/>
              <a:gd name="connsiteX33" fmla="*/ 1813845 w 4641906"/>
              <a:gd name="connsiteY33" fmla="*/ 3968853 h 4467832"/>
              <a:gd name="connsiteX34" fmla="*/ 1813844 w 4641906"/>
              <a:gd name="connsiteY34" fmla="*/ 3968853 h 4467832"/>
              <a:gd name="connsiteX35" fmla="*/ 1811617 w 4641906"/>
              <a:gd name="connsiteY35" fmla="*/ 3994095 h 4467832"/>
              <a:gd name="connsiteX36" fmla="*/ 1358331 w 4641906"/>
              <a:gd name="connsiteY36" fmla="*/ 4458858 h 4467832"/>
              <a:gd name="connsiteX37" fmla="*/ 1269307 w 4641906"/>
              <a:gd name="connsiteY37" fmla="*/ 4467832 h 4467832"/>
              <a:gd name="connsiteX38" fmla="*/ 1213967 w 4641906"/>
              <a:gd name="connsiteY38" fmla="*/ 4467832 h 4467832"/>
              <a:gd name="connsiteX39" fmla="*/ 1124943 w 4641906"/>
              <a:gd name="connsiteY39" fmla="*/ 4458858 h 4467832"/>
              <a:gd name="connsiteX40" fmla="*/ 761501 w 4641906"/>
              <a:gd name="connsiteY40" fmla="*/ 4215336 h 4467832"/>
              <a:gd name="connsiteX41" fmla="*/ 717328 w 4641906"/>
              <a:gd name="connsiteY41" fmla="*/ 4133953 h 4467832"/>
              <a:gd name="connsiteX42" fmla="*/ 673395 w 4641906"/>
              <a:gd name="connsiteY42" fmla="*/ 3998552 h 4467832"/>
              <a:gd name="connsiteX43" fmla="*/ 673395 w 4641906"/>
              <a:gd name="connsiteY43" fmla="*/ 3998549 h 4467832"/>
              <a:gd name="connsiteX44" fmla="*/ 49753 w 4641906"/>
              <a:gd name="connsiteY44" fmla="*/ 2076507 h 4467832"/>
              <a:gd name="connsiteX45" fmla="*/ 49752 w 4641906"/>
              <a:gd name="connsiteY45" fmla="*/ 2076504 h 4467832"/>
              <a:gd name="connsiteX46" fmla="*/ 11681 w 4641906"/>
              <a:gd name="connsiteY46" fmla="*/ 1959173 h 4467832"/>
              <a:gd name="connsiteX47" fmla="*/ 0 w 4641906"/>
              <a:gd name="connsiteY47" fmla="*/ 1843292 h 4467832"/>
              <a:gd name="connsiteX48" fmla="*/ 169592 w 4641906"/>
              <a:gd name="connsiteY48" fmla="*/ 1433861 h 4467832"/>
              <a:gd name="connsiteX49" fmla="*/ 214058 w 4641906"/>
              <a:gd name="connsiteY49" fmla="*/ 1397174 h 4467832"/>
              <a:gd name="connsiteX50" fmla="*/ 277048 w 4641906"/>
              <a:gd name="connsiteY50" fmla="*/ 1351345 h 4467832"/>
              <a:gd name="connsiteX51" fmla="*/ 277057 w 4641906"/>
              <a:gd name="connsiteY51" fmla="*/ 1351341 h 4467832"/>
              <a:gd name="connsiteX52" fmla="*/ 1969924 w 4641906"/>
              <a:gd name="connsiteY52" fmla="*/ 119689 h 4467832"/>
              <a:gd name="connsiteX53" fmla="*/ 1969939 w 4641906"/>
              <a:gd name="connsiteY53" fmla="*/ 119676 h 4467832"/>
              <a:gd name="connsiteX54" fmla="*/ 2008431 w 4641906"/>
              <a:gd name="connsiteY54" fmla="*/ 91670 h 4467832"/>
              <a:gd name="connsiteX55" fmla="*/ 2093488 w 4641906"/>
              <a:gd name="connsiteY55" fmla="*/ 45502 h 4467832"/>
              <a:gd name="connsiteX56" fmla="*/ 2318871 w 4641906"/>
              <a:gd name="connsiteY56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813845 w 4641906"/>
              <a:gd name="connsiteY32" fmla="*/ 3968853 h 4467832"/>
              <a:gd name="connsiteX33" fmla="*/ 1813844 w 4641906"/>
              <a:gd name="connsiteY33" fmla="*/ 3968853 h 4467832"/>
              <a:gd name="connsiteX34" fmla="*/ 1811617 w 4641906"/>
              <a:gd name="connsiteY34" fmla="*/ 3994095 h 4467832"/>
              <a:gd name="connsiteX35" fmla="*/ 1358331 w 4641906"/>
              <a:gd name="connsiteY35" fmla="*/ 4458858 h 4467832"/>
              <a:gd name="connsiteX36" fmla="*/ 1269307 w 4641906"/>
              <a:gd name="connsiteY36" fmla="*/ 4467832 h 4467832"/>
              <a:gd name="connsiteX37" fmla="*/ 1213967 w 4641906"/>
              <a:gd name="connsiteY37" fmla="*/ 4467832 h 4467832"/>
              <a:gd name="connsiteX38" fmla="*/ 1124943 w 4641906"/>
              <a:gd name="connsiteY38" fmla="*/ 4458858 h 4467832"/>
              <a:gd name="connsiteX39" fmla="*/ 761501 w 4641906"/>
              <a:gd name="connsiteY39" fmla="*/ 4215336 h 4467832"/>
              <a:gd name="connsiteX40" fmla="*/ 717328 w 4641906"/>
              <a:gd name="connsiteY40" fmla="*/ 4133953 h 4467832"/>
              <a:gd name="connsiteX41" fmla="*/ 673395 w 4641906"/>
              <a:gd name="connsiteY41" fmla="*/ 3998552 h 4467832"/>
              <a:gd name="connsiteX42" fmla="*/ 673395 w 4641906"/>
              <a:gd name="connsiteY42" fmla="*/ 3998549 h 4467832"/>
              <a:gd name="connsiteX43" fmla="*/ 49753 w 4641906"/>
              <a:gd name="connsiteY43" fmla="*/ 2076507 h 4467832"/>
              <a:gd name="connsiteX44" fmla="*/ 49752 w 4641906"/>
              <a:gd name="connsiteY44" fmla="*/ 2076504 h 4467832"/>
              <a:gd name="connsiteX45" fmla="*/ 11681 w 4641906"/>
              <a:gd name="connsiteY45" fmla="*/ 1959173 h 4467832"/>
              <a:gd name="connsiteX46" fmla="*/ 0 w 4641906"/>
              <a:gd name="connsiteY46" fmla="*/ 1843292 h 4467832"/>
              <a:gd name="connsiteX47" fmla="*/ 169592 w 4641906"/>
              <a:gd name="connsiteY47" fmla="*/ 1433861 h 4467832"/>
              <a:gd name="connsiteX48" fmla="*/ 214058 w 4641906"/>
              <a:gd name="connsiteY48" fmla="*/ 1397174 h 4467832"/>
              <a:gd name="connsiteX49" fmla="*/ 277048 w 4641906"/>
              <a:gd name="connsiteY49" fmla="*/ 1351345 h 4467832"/>
              <a:gd name="connsiteX50" fmla="*/ 277057 w 4641906"/>
              <a:gd name="connsiteY50" fmla="*/ 1351341 h 4467832"/>
              <a:gd name="connsiteX51" fmla="*/ 1969924 w 4641906"/>
              <a:gd name="connsiteY51" fmla="*/ 119689 h 4467832"/>
              <a:gd name="connsiteX52" fmla="*/ 1969939 w 4641906"/>
              <a:gd name="connsiteY52" fmla="*/ 119676 h 4467832"/>
              <a:gd name="connsiteX53" fmla="*/ 2008431 w 4641906"/>
              <a:gd name="connsiteY53" fmla="*/ 91670 h 4467832"/>
              <a:gd name="connsiteX54" fmla="*/ 2093488 w 4641906"/>
              <a:gd name="connsiteY54" fmla="*/ 45502 h 4467832"/>
              <a:gd name="connsiteX55" fmla="*/ 2318871 w 4641906"/>
              <a:gd name="connsiteY55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813845 w 4641906"/>
              <a:gd name="connsiteY32" fmla="*/ 3968853 h 4467832"/>
              <a:gd name="connsiteX33" fmla="*/ 1813844 w 4641906"/>
              <a:gd name="connsiteY33" fmla="*/ 3968853 h 4467832"/>
              <a:gd name="connsiteX34" fmla="*/ 1358331 w 4641906"/>
              <a:gd name="connsiteY34" fmla="*/ 4458858 h 4467832"/>
              <a:gd name="connsiteX35" fmla="*/ 1269307 w 4641906"/>
              <a:gd name="connsiteY35" fmla="*/ 4467832 h 4467832"/>
              <a:gd name="connsiteX36" fmla="*/ 1213967 w 4641906"/>
              <a:gd name="connsiteY36" fmla="*/ 4467832 h 4467832"/>
              <a:gd name="connsiteX37" fmla="*/ 1124943 w 4641906"/>
              <a:gd name="connsiteY37" fmla="*/ 4458858 h 4467832"/>
              <a:gd name="connsiteX38" fmla="*/ 761501 w 4641906"/>
              <a:gd name="connsiteY38" fmla="*/ 4215336 h 4467832"/>
              <a:gd name="connsiteX39" fmla="*/ 717328 w 4641906"/>
              <a:gd name="connsiteY39" fmla="*/ 4133953 h 4467832"/>
              <a:gd name="connsiteX40" fmla="*/ 673395 w 4641906"/>
              <a:gd name="connsiteY40" fmla="*/ 3998552 h 4467832"/>
              <a:gd name="connsiteX41" fmla="*/ 673395 w 4641906"/>
              <a:gd name="connsiteY41" fmla="*/ 3998549 h 4467832"/>
              <a:gd name="connsiteX42" fmla="*/ 49753 w 4641906"/>
              <a:gd name="connsiteY42" fmla="*/ 2076507 h 4467832"/>
              <a:gd name="connsiteX43" fmla="*/ 49752 w 4641906"/>
              <a:gd name="connsiteY43" fmla="*/ 2076504 h 4467832"/>
              <a:gd name="connsiteX44" fmla="*/ 11681 w 4641906"/>
              <a:gd name="connsiteY44" fmla="*/ 1959173 h 4467832"/>
              <a:gd name="connsiteX45" fmla="*/ 0 w 4641906"/>
              <a:gd name="connsiteY45" fmla="*/ 1843292 h 4467832"/>
              <a:gd name="connsiteX46" fmla="*/ 169592 w 4641906"/>
              <a:gd name="connsiteY46" fmla="*/ 1433861 h 4467832"/>
              <a:gd name="connsiteX47" fmla="*/ 214058 w 4641906"/>
              <a:gd name="connsiteY47" fmla="*/ 1397174 h 4467832"/>
              <a:gd name="connsiteX48" fmla="*/ 277048 w 4641906"/>
              <a:gd name="connsiteY48" fmla="*/ 1351345 h 4467832"/>
              <a:gd name="connsiteX49" fmla="*/ 277057 w 4641906"/>
              <a:gd name="connsiteY49" fmla="*/ 1351341 h 4467832"/>
              <a:gd name="connsiteX50" fmla="*/ 1969924 w 4641906"/>
              <a:gd name="connsiteY50" fmla="*/ 119689 h 4467832"/>
              <a:gd name="connsiteX51" fmla="*/ 1969939 w 4641906"/>
              <a:gd name="connsiteY51" fmla="*/ 119676 h 4467832"/>
              <a:gd name="connsiteX52" fmla="*/ 2008431 w 4641906"/>
              <a:gd name="connsiteY52" fmla="*/ 91670 h 4467832"/>
              <a:gd name="connsiteX53" fmla="*/ 2093488 w 4641906"/>
              <a:gd name="connsiteY53" fmla="*/ 45502 h 4467832"/>
              <a:gd name="connsiteX54" fmla="*/ 2318871 w 4641906"/>
              <a:gd name="connsiteY54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813845 w 4641906"/>
              <a:gd name="connsiteY32" fmla="*/ 3968853 h 4467832"/>
              <a:gd name="connsiteX33" fmla="*/ 1358331 w 4641906"/>
              <a:gd name="connsiteY33" fmla="*/ 4458858 h 4467832"/>
              <a:gd name="connsiteX34" fmla="*/ 1269307 w 4641906"/>
              <a:gd name="connsiteY34" fmla="*/ 4467832 h 4467832"/>
              <a:gd name="connsiteX35" fmla="*/ 1213967 w 4641906"/>
              <a:gd name="connsiteY35" fmla="*/ 4467832 h 4467832"/>
              <a:gd name="connsiteX36" fmla="*/ 1124943 w 4641906"/>
              <a:gd name="connsiteY36" fmla="*/ 4458858 h 4467832"/>
              <a:gd name="connsiteX37" fmla="*/ 761501 w 4641906"/>
              <a:gd name="connsiteY37" fmla="*/ 4215336 h 4467832"/>
              <a:gd name="connsiteX38" fmla="*/ 717328 w 4641906"/>
              <a:gd name="connsiteY38" fmla="*/ 4133953 h 4467832"/>
              <a:gd name="connsiteX39" fmla="*/ 673395 w 4641906"/>
              <a:gd name="connsiteY39" fmla="*/ 3998552 h 4467832"/>
              <a:gd name="connsiteX40" fmla="*/ 673395 w 4641906"/>
              <a:gd name="connsiteY40" fmla="*/ 3998549 h 4467832"/>
              <a:gd name="connsiteX41" fmla="*/ 49753 w 4641906"/>
              <a:gd name="connsiteY41" fmla="*/ 2076507 h 4467832"/>
              <a:gd name="connsiteX42" fmla="*/ 49752 w 4641906"/>
              <a:gd name="connsiteY42" fmla="*/ 2076504 h 4467832"/>
              <a:gd name="connsiteX43" fmla="*/ 11681 w 4641906"/>
              <a:gd name="connsiteY43" fmla="*/ 1959173 h 4467832"/>
              <a:gd name="connsiteX44" fmla="*/ 0 w 4641906"/>
              <a:gd name="connsiteY44" fmla="*/ 1843292 h 4467832"/>
              <a:gd name="connsiteX45" fmla="*/ 169592 w 4641906"/>
              <a:gd name="connsiteY45" fmla="*/ 1433861 h 4467832"/>
              <a:gd name="connsiteX46" fmla="*/ 214058 w 4641906"/>
              <a:gd name="connsiteY46" fmla="*/ 1397174 h 4467832"/>
              <a:gd name="connsiteX47" fmla="*/ 277048 w 4641906"/>
              <a:gd name="connsiteY47" fmla="*/ 1351345 h 4467832"/>
              <a:gd name="connsiteX48" fmla="*/ 277057 w 4641906"/>
              <a:gd name="connsiteY48" fmla="*/ 1351341 h 4467832"/>
              <a:gd name="connsiteX49" fmla="*/ 1969924 w 4641906"/>
              <a:gd name="connsiteY49" fmla="*/ 119689 h 4467832"/>
              <a:gd name="connsiteX50" fmla="*/ 1969939 w 4641906"/>
              <a:gd name="connsiteY50" fmla="*/ 119676 h 4467832"/>
              <a:gd name="connsiteX51" fmla="*/ 2008431 w 4641906"/>
              <a:gd name="connsiteY51" fmla="*/ 91670 h 4467832"/>
              <a:gd name="connsiteX52" fmla="*/ 2093488 w 4641906"/>
              <a:gd name="connsiteY52" fmla="*/ 45502 h 4467832"/>
              <a:gd name="connsiteX53" fmla="*/ 2318871 w 4641906"/>
              <a:gd name="connsiteY53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811618 w 4641906"/>
              <a:gd name="connsiteY31" fmla="*/ 3994095 h 4467832"/>
              <a:gd name="connsiteX32" fmla="*/ 1358331 w 4641906"/>
              <a:gd name="connsiteY32" fmla="*/ 4458858 h 4467832"/>
              <a:gd name="connsiteX33" fmla="*/ 1269307 w 4641906"/>
              <a:gd name="connsiteY33" fmla="*/ 4467832 h 4467832"/>
              <a:gd name="connsiteX34" fmla="*/ 1213967 w 4641906"/>
              <a:gd name="connsiteY34" fmla="*/ 4467832 h 4467832"/>
              <a:gd name="connsiteX35" fmla="*/ 1124943 w 4641906"/>
              <a:gd name="connsiteY35" fmla="*/ 4458858 h 4467832"/>
              <a:gd name="connsiteX36" fmla="*/ 761501 w 4641906"/>
              <a:gd name="connsiteY36" fmla="*/ 4215336 h 4467832"/>
              <a:gd name="connsiteX37" fmla="*/ 717328 w 4641906"/>
              <a:gd name="connsiteY37" fmla="*/ 4133953 h 4467832"/>
              <a:gd name="connsiteX38" fmla="*/ 673395 w 4641906"/>
              <a:gd name="connsiteY38" fmla="*/ 3998552 h 4467832"/>
              <a:gd name="connsiteX39" fmla="*/ 673395 w 4641906"/>
              <a:gd name="connsiteY39" fmla="*/ 3998549 h 4467832"/>
              <a:gd name="connsiteX40" fmla="*/ 49753 w 4641906"/>
              <a:gd name="connsiteY40" fmla="*/ 2076507 h 4467832"/>
              <a:gd name="connsiteX41" fmla="*/ 49752 w 4641906"/>
              <a:gd name="connsiteY41" fmla="*/ 2076504 h 4467832"/>
              <a:gd name="connsiteX42" fmla="*/ 11681 w 4641906"/>
              <a:gd name="connsiteY42" fmla="*/ 1959173 h 4467832"/>
              <a:gd name="connsiteX43" fmla="*/ 0 w 4641906"/>
              <a:gd name="connsiteY43" fmla="*/ 1843292 h 4467832"/>
              <a:gd name="connsiteX44" fmla="*/ 169592 w 4641906"/>
              <a:gd name="connsiteY44" fmla="*/ 1433861 h 4467832"/>
              <a:gd name="connsiteX45" fmla="*/ 214058 w 4641906"/>
              <a:gd name="connsiteY45" fmla="*/ 1397174 h 4467832"/>
              <a:gd name="connsiteX46" fmla="*/ 277048 w 4641906"/>
              <a:gd name="connsiteY46" fmla="*/ 1351345 h 4467832"/>
              <a:gd name="connsiteX47" fmla="*/ 277057 w 4641906"/>
              <a:gd name="connsiteY47" fmla="*/ 1351341 h 4467832"/>
              <a:gd name="connsiteX48" fmla="*/ 1969924 w 4641906"/>
              <a:gd name="connsiteY48" fmla="*/ 119689 h 4467832"/>
              <a:gd name="connsiteX49" fmla="*/ 1969939 w 4641906"/>
              <a:gd name="connsiteY49" fmla="*/ 119676 h 4467832"/>
              <a:gd name="connsiteX50" fmla="*/ 2008431 w 4641906"/>
              <a:gd name="connsiteY50" fmla="*/ 91670 h 4467832"/>
              <a:gd name="connsiteX51" fmla="*/ 2093488 w 4641906"/>
              <a:gd name="connsiteY51" fmla="*/ 45502 h 4467832"/>
              <a:gd name="connsiteX52" fmla="*/ 2318871 w 4641906"/>
              <a:gd name="connsiteY52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358331 w 4641906"/>
              <a:gd name="connsiteY31" fmla="*/ 4458858 h 4467832"/>
              <a:gd name="connsiteX32" fmla="*/ 1269307 w 4641906"/>
              <a:gd name="connsiteY32" fmla="*/ 4467832 h 4467832"/>
              <a:gd name="connsiteX33" fmla="*/ 1213967 w 4641906"/>
              <a:gd name="connsiteY33" fmla="*/ 4467832 h 4467832"/>
              <a:gd name="connsiteX34" fmla="*/ 1124943 w 4641906"/>
              <a:gd name="connsiteY34" fmla="*/ 4458858 h 4467832"/>
              <a:gd name="connsiteX35" fmla="*/ 761501 w 4641906"/>
              <a:gd name="connsiteY35" fmla="*/ 4215336 h 4467832"/>
              <a:gd name="connsiteX36" fmla="*/ 717328 w 4641906"/>
              <a:gd name="connsiteY36" fmla="*/ 4133953 h 4467832"/>
              <a:gd name="connsiteX37" fmla="*/ 673395 w 4641906"/>
              <a:gd name="connsiteY37" fmla="*/ 3998552 h 4467832"/>
              <a:gd name="connsiteX38" fmla="*/ 673395 w 4641906"/>
              <a:gd name="connsiteY38" fmla="*/ 3998549 h 4467832"/>
              <a:gd name="connsiteX39" fmla="*/ 49753 w 4641906"/>
              <a:gd name="connsiteY39" fmla="*/ 2076507 h 4467832"/>
              <a:gd name="connsiteX40" fmla="*/ 49752 w 4641906"/>
              <a:gd name="connsiteY40" fmla="*/ 2076504 h 4467832"/>
              <a:gd name="connsiteX41" fmla="*/ 11681 w 4641906"/>
              <a:gd name="connsiteY41" fmla="*/ 1959173 h 4467832"/>
              <a:gd name="connsiteX42" fmla="*/ 0 w 4641906"/>
              <a:gd name="connsiteY42" fmla="*/ 1843292 h 4467832"/>
              <a:gd name="connsiteX43" fmla="*/ 169592 w 4641906"/>
              <a:gd name="connsiteY43" fmla="*/ 1433861 h 4467832"/>
              <a:gd name="connsiteX44" fmla="*/ 214058 w 4641906"/>
              <a:gd name="connsiteY44" fmla="*/ 1397174 h 4467832"/>
              <a:gd name="connsiteX45" fmla="*/ 277048 w 4641906"/>
              <a:gd name="connsiteY45" fmla="*/ 1351345 h 4467832"/>
              <a:gd name="connsiteX46" fmla="*/ 277057 w 4641906"/>
              <a:gd name="connsiteY46" fmla="*/ 1351341 h 4467832"/>
              <a:gd name="connsiteX47" fmla="*/ 1969924 w 4641906"/>
              <a:gd name="connsiteY47" fmla="*/ 119689 h 4467832"/>
              <a:gd name="connsiteX48" fmla="*/ 1969939 w 4641906"/>
              <a:gd name="connsiteY48" fmla="*/ 119676 h 4467832"/>
              <a:gd name="connsiteX49" fmla="*/ 2008431 w 4641906"/>
              <a:gd name="connsiteY49" fmla="*/ 91670 h 4467832"/>
              <a:gd name="connsiteX50" fmla="*/ 2093488 w 4641906"/>
              <a:gd name="connsiteY50" fmla="*/ 45502 h 4467832"/>
              <a:gd name="connsiteX51" fmla="*/ 2318871 w 4641906"/>
              <a:gd name="connsiteY51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358331 w 4641906"/>
              <a:gd name="connsiteY30" fmla="*/ 4458858 h 4467832"/>
              <a:gd name="connsiteX31" fmla="*/ 1269307 w 4641906"/>
              <a:gd name="connsiteY31" fmla="*/ 4467832 h 4467832"/>
              <a:gd name="connsiteX32" fmla="*/ 1213967 w 4641906"/>
              <a:gd name="connsiteY32" fmla="*/ 4467832 h 4467832"/>
              <a:gd name="connsiteX33" fmla="*/ 1124943 w 4641906"/>
              <a:gd name="connsiteY33" fmla="*/ 4458858 h 4467832"/>
              <a:gd name="connsiteX34" fmla="*/ 761501 w 4641906"/>
              <a:gd name="connsiteY34" fmla="*/ 4215336 h 4467832"/>
              <a:gd name="connsiteX35" fmla="*/ 717328 w 4641906"/>
              <a:gd name="connsiteY35" fmla="*/ 4133953 h 4467832"/>
              <a:gd name="connsiteX36" fmla="*/ 673395 w 4641906"/>
              <a:gd name="connsiteY36" fmla="*/ 3998552 h 4467832"/>
              <a:gd name="connsiteX37" fmla="*/ 673395 w 4641906"/>
              <a:gd name="connsiteY37" fmla="*/ 3998549 h 4467832"/>
              <a:gd name="connsiteX38" fmla="*/ 49753 w 4641906"/>
              <a:gd name="connsiteY38" fmla="*/ 2076507 h 4467832"/>
              <a:gd name="connsiteX39" fmla="*/ 49752 w 4641906"/>
              <a:gd name="connsiteY39" fmla="*/ 2076504 h 4467832"/>
              <a:gd name="connsiteX40" fmla="*/ 11681 w 4641906"/>
              <a:gd name="connsiteY40" fmla="*/ 1959173 h 4467832"/>
              <a:gd name="connsiteX41" fmla="*/ 0 w 4641906"/>
              <a:gd name="connsiteY41" fmla="*/ 1843292 h 4467832"/>
              <a:gd name="connsiteX42" fmla="*/ 169592 w 4641906"/>
              <a:gd name="connsiteY42" fmla="*/ 1433861 h 4467832"/>
              <a:gd name="connsiteX43" fmla="*/ 214058 w 4641906"/>
              <a:gd name="connsiteY43" fmla="*/ 1397174 h 4467832"/>
              <a:gd name="connsiteX44" fmla="*/ 277048 w 4641906"/>
              <a:gd name="connsiteY44" fmla="*/ 1351345 h 4467832"/>
              <a:gd name="connsiteX45" fmla="*/ 277057 w 4641906"/>
              <a:gd name="connsiteY45" fmla="*/ 1351341 h 4467832"/>
              <a:gd name="connsiteX46" fmla="*/ 1969924 w 4641906"/>
              <a:gd name="connsiteY46" fmla="*/ 119689 h 4467832"/>
              <a:gd name="connsiteX47" fmla="*/ 1969939 w 4641906"/>
              <a:gd name="connsiteY47" fmla="*/ 119676 h 4467832"/>
              <a:gd name="connsiteX48" fmla="*/ 2008431 w 4641906"/>
              <a:gd name="connsiteY48" fmla="*/ 91670 h 4467832"/>
              <a:gd name="connsiteX49" fmla="*/ 2093488 w 4641906"/>
              <a:gd name="connsiteY49" fmla="*/ 45502 h 4467832"/>
              <a:gd name="connsiteX50" fmla="*/ 2318871 w 4641906"/>
              <a:gd name="connsiteY50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79211 w 4641906"/>
              <a:gd name="connsiteY19" fmla="*/ 3868806 h 4467832"/>
              <a:gd name="connsiteX20" fmla="*/ 3982341 w 4641906"/>
              <a:gd name="connsiteY20" fmla="*/ 3899857 h 4467832"/>
              <a:gd name="connsiteX21" fmla="*/ 3982348 w 4641906"/>
              <a:gd name="connsiteY21" fmla="*/ 3899929 h 4467832"/>
              <a:gd name="connsiteX22" fmla="*/ 3976039 w 4641906"/>
              <a:gd name="connsiteY22" fmla="*/ 3962518 h 4467832"/>
              <a:gd name="connsiteX23" fmla="*/ 3902962 w 4641906"/>
              <a:gd name="connsiteY23" fmla="*/ 4187736 h 4467832"/>
              <a:gd name="connsiteX24" fmla="*/ 3883460 w 4641906"/>
              <a:gd name="connsiteY24" fmla="*/ 4223667 h 4467832"/>
              <a:gd name="connsiteX25" fmla="*/ 3520018 w 4641906"/>
              <a:gd name="connsiteY25" fmla="*/ 4467189 h 4467832"/>
              <a:gd name="connsiteX26" fmla="*/ 3513640 w 4641906"/>
              <a:gd name="connsiteY26" fmla="*/ 4467832 h 4467832"/>
              <a:gd name="connsiteX27" fmla="*/ 3293008 w 4641906"/>
              <a:gd name="connsiteY27" fmla="*/ 4467832 h 4467832"/>
              <a:gd name="connsiteX28" fmla="*/ 3293007 w 4641906"/>
              <a:gd name="connsiteY28" fmla="*/ 4467832 h 4467832"/>
              <a:gd name="connsiteX29" fmla="*/ 1269308 w 4641906"/>
              <a:gd name="connsiteY29" fmla="*/ 4467832 h 4467832"/>
              <a:gd name="connsiteX30" fmla="*/ 1269307 w 4641906"/>
              <a:gd name="connsiteY30" fmla="*/ 4467832 h 4467832"/>
              <a:gd name="connsiteX31" fmla="*/ 1213967 w 4641906"/>
              <a:gd name="connsiteY31" fmla="*/ 4467832 h 4467832"/>
              <a:gd name="connsiteX32" fmla="*/ 1124943 w 4641906"/>
              <a:gd name="connsiteY32" fmla="*/ 4458858 h 4467832"/>
              <a:gd name="connsiteX33" fmla="*/ 761501 w 4641906"/>
              <a:gd name="connsiteY33" fmla="*/ 4215336 h 4467832"/>
              <a:gd name="connsiteX34" fmla="*/ 717328 w 4641906"/>
              <a:gd name="connsiteY34" fmla="*/ 4133953 h 4467832"/>
              <a:gd name="connsiteX35" fmla="*/ 673395 w 4641906"/>
              <a:gd name="connsiteY35" fmla="*/ 3998552 h 4467832"/>
              <a:gd name="connsiteX36" fmla="*/ 673395 w 4641906"/>
              <a:gd name="connsiteY36" fmla="*/ 3998549 h 4467832"/>
              <a:gd name="connsiteX37" fmla="*/ 49753 w 4641906"/>
              <a:gd name="connsiteY37" fmla="*/ 2076507 h 4467832"/>
              <a:gd name="connsiteX38" fmla="*/ 49752 w 4641906"/>
              <a:gd name="connsiteY38" fmla="*/ 2076504 h 4467832"/>
              <a:gd name="connsiteX39" fmla="*/ 11681 w 4641906"/>
              <a:gd name="connsiteY39" fmla="*/ 1959173 h 4467832"/>
              <a:gd name="connsiteX40" fmla="*/ 0 w 4641906"/>
              <a:gd name="connsiteY40" fmla="*/ 1843292 h 4467832"/>
              <a:gd name="connsiteX41" fmla="*/ 169592 w 4641906"/>
              <a:gd name="connsiteY41" fmla="*/ 1433861 h 4467832"/>
              <a:gd name="connsiteX42" fmla="*/ 214058 w 4641906"/>
              <a:gd name="connsiteY42" fmla="*/ 1397174 h 4467832"/>
              <a:gd name="connsiteX43" fmla="*/ 277048 w 4641906"/>
              <a:gd name="connsiteY43" fmla="*/ 1351345 h 4467832"/>
              <a:gd name="connsiteX44" fmla="*/ 277057 w 4641906"/>
              <a:gd name="connsiteY44" fmla="*/ 1351341 h 4467832"/>
              <a:gd name="connsiteX45" fmla="*/ 1969924 w 4641906"/>
              <a:gd name="connsiteY45" fmla="*/ 119689 h 4467832"/>
              <a:gd name="connsiteX46" fmla="*/ 1969939 w 4641906"/>
              <a:gd name="connsiteY46" fmla="*/ 119676 h 4467832"/>
              <a:gd name="connsiteX47" fmla="*/ 2008431 w 4641906"/>
              <a:gd name="connsiteY47" fmla="*/ 91670 h 4467832"/>
              <a:gd name="connsiteX48" fmla="*/ 2093488 w 4641906"/>
              <a:gd name="connsiteY48" fmla="*/ 45502 h 4467832"/>
              <a:gd name="connsiteX49" fmla="*/ 2318871 w 4641906"/>
              <a:gd name="connsiteY49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9556 w 4641906"/>
              <a:gd name="connsiteY18" fmla="*/ 3868288 h 4467832"/>
              <a:gd name="connsiteX19" fmla="*/ 3982341 w 4641906"/>
              <a:gd name="connsiteY19" fmla="*/ 3899857 h 4467832"/>
              <a:gd name="connsiteX20" fmla="*/ 3982348 w 4641906"/>
              <a:gd name="connsiteY20" fmla="*/ 3899929 h 4467832"/>
              <a:gd name="connsiteX21" fmla="*/ 3976039 w 4641906"/>
              <a:gd name="connsiteY21" fmla="*/ 3962518 h 4467832"/>
              <a:gd name="connsiteX22" fmla="*/ 3902962 w 4641906"/>
              <a:gd name="connsiteY22" fmla="*/ 4187736 h 4467832"/>
              <a:gd name="connsiteX23" fmla="*/ 3883460 w 4641906"/>
              <a:gd name="connsiteY23" fmla="*/ 4223667 h 4467832"/>
              <a:gd name="connsiteX24" fmla="*/ 3520018 w 4641906"/>
              <a:gd name="connsiteY24" fmla="*/ 4467189 h 4467832"/>
              <a:gd name="connsiteX25" fmla="*/ 3513640 w 4641906"/>
              <a:gd name="connsiteY25" fmla="*/ 4467832 h 4467832"/>
              <a:gd name="connsiteX26" fmla="*/ 3293008 w 4641906"/>
              <a:gd name="connsiteY26" fmla="*/ 4467832 h 4467832"/>
              <a:gd name="connsiteX27" fmla="*/ 3293007 w 4641906"/>
              <a:gd name="connsiteY27" fmla="*/ 4467832 h 4467832"/>
              <a:gd name="connsiteX28" fmla="*/ 1269308 w 4641906"/>
              <a:gd name="connsiteY28" fmla="*/ 4467832 h 4467832"/>
              <a:gd name="connsiteX29" fmla="*/ 1269307 w 4641906"/>
              <a:gd name="connsiteY29" fmla="*/ 4467832 h 4467832"/>
              <a:gd name="connsiteX30" fmla="*/ 1213967 w 4641906"/>
              <a:gd name="connsiteY30" fmla="*/ 4467832 h 4467832"/>
              <a:gd name="connsiteX31" fmla="*/ 1124943 w 4641906"/>
              <a:gd name="connsiteY31" fmla="*/ 4458858 h 4467832"/>
              <a:gd name="connsiteX32" fmla="*/ 761501 w 4641906"/>
              <a:gd name="connsiteY32" fmla="*/ 4215336 h 4467832"/>
              <a:gd name="connsiteX33" fmla="*/ 717328 w 4641906"/>
              <a:gd name="connsiteY33" fmla="*/ 4133953 h 4467832"/>
              <a:gd name="connsiteX34" fmla="*/ 673395 w 4641906"/>
              <a:gd name="connsiteY34" fmla="*/ 3998552 h 4467832"/>
              <a:gd name="connsiteX35" fmla="*/ 673395 w 4641906"/>
              <a:gd name="connsiteY35" fmla="*/ 3998549 h 4467832"/>
              <a:gd name="connsiteX36" fmla="*/ 49753 w 4641906"/>
              <a:gd name="connsiteY36" fmla="*/ 2076507 h 4467832"/>
              <a:gd name="connsiteX37" fmla="*/ 49752 w 4641906"/>
              <a:gd name="connsiteY37" fmla="*/ 2076504 h 4467832"/>
              <a:gd name="connsiteX38" fmla="*/ 11681 w 4641906"/>
              <a:gd name="connsiteY38" fmla="*/ 1959173 h 4467832"/>
              <a:gd name="connsiteX39" fmla="*/ 0 w 4641906"/>
              <a:gd name="connsiteY39" fmla="*/ 1843292 h 4467832"/>
              <a:gd name="connsiteX40" fmla="*/ 169592 w 4641906"/>
              <a:gd name="connsiteY40" fmla="*/ 1433861 h 4467832"/>
              <a:gd name="connsiteX41" fmla="*/ 214058 w 4641906"/>
              <a:gd name="connsiteY41" fmla="*/ 1397174 h 4467832"/>
              <a:gd name="connsiteX42" fmla="*/ 277048 w 4641906"/>
              <a:gd name="connsiteY42" fmla="*/ 1351345 h 4467832"/>
              <a:gd name="connsiteX43" fmla="*/ 277057 w 4641906"/>
              <a:gd name="connsiteY43" fmla="*/ 1351341 h 4467832"/>
              <a:gd name="connsiteX44" fmla="*/ 1969924 w 4641906"/>
              <a:gd name="connsiteY44" fmla="*/ 119689 h 4467832"/>
              <a:gd name="connsiteX45" fmla="*/ 1969939 w 4641906"/>
              <a:gd name="connsiteY45" fmla="*/ 119676 h 4467832"/>
              <a:gd name="connsiteX46" fmla="*/ 2008431 w 4641906"/>
              <a:gd name="connsiteY46" fmla="*/ 91670 h 4467832"/>
              <a:gd name="connsiteX47" fmla="*/ 2093488 w 4641906"/>
              <a:gd name="connsiteY47" fmla="*/ 45502 h 4467832"/>
              <a:gd name="connsiteX48" fmla="*/ 2318871 w 4641906"/>
              <a:gd name="connsiteY48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82341 w 4641906"/>
              <a:gd name="connsiteY18" fmla="*/ 3899857 h 4467832"/>
              <a:gd name="connsiteX19" fmla="*/ 3982348 w 4641906"/>
              <a:gd name="connsiteY19" fmla="*/ 3899929 h 4467832"/>
              <a:gd name="connsiteX20" fmla="*/ 3976039 w 4641906"/>
              <a:gd name="connsiteY20" fmla="*/ 3962518 h 4467832"/>
              <a:gd name="connsiteX21" fmla="*/ 3902962 w 4641906"/>
              <a:gd name="connsiteY21" fmla="*/ 4187736 h 4467832"/>
              <a:gd name="connsiteX22" fmla="*/ 3883460 w 4641906"/>
              <a:gd name="connsiteY22" fmla="*/ 4223667 h 4467832"/>
              <a:gd name="connsiteX23" fmla="*/ 3520018 w 4641906"/>
              <a:gd name="connsiteY23" fmla="*/ 4467189 h 4467832"/>
              <a:gd name="connsiteX24" fmla="*/ 3513640 w 4641906"/>
              <a:gd name="connsiteY24" fmla="*/ 4467832 h 4467832"/>
              <a:gd name="connsiteX25" fmla="*/ 3293008 w 4641906"/>
              <a:gd name="connsiteY25" fmla="*/ 4467832 h 4467832"/>
              <a:gd name="connsiteX26" fmla="*/ 3293007 w 4641906"/>
              <a:gd name="connsiteY26" fmla="*/ 4467832 h 4467832"/>
              <a:gd name="connsiteX27" fmla="*/ 1269308 w 4641906"/>
              <a:gd name="connsiteY27" fmla="*/ 4467832 h 4467832"/>
              <a:gd name="connsiteX28" fmla="*/ 1269307 w 4641906"/>
              <a:gd name="connsiteY28" fmla="*/ 4467832 h 4467832"/>
              <a:gd name="connsiteX29" fmla="*/ 1213967 w 4641906"/>
              <a:gd name="connsiteY29" fmla="*/ 4467832 h 4467832"/>
              <a:gd name="connsiteX30" fmla="*/ 1124943 w 4641906"/>
              <a:gd name="connsiteY30" fmla="*/ 4458858 h 4467832"/>
              <a:gd name="connsiteX31" fmla="*/ 761501 w 4641906"/>
              <a:gd name="connsiteY31" fmla="*/ 4215336 h 4467832"/>
              <a:gd name="connsiteX32" fmla="*/ 717328 w 4641906"/>
              <a:gd name="connsiteY32" fmla="*/ 4133953 h 4467832"/>
              <a:gd name="connsiteX33" fmla="*/ 673395 w 4641906"/>
              <a:gd name="connsiteY33" fmla="*/ 3998552 h 4467832"/>
              <a:gd name="connsiteX34" fmla="*/ 673395 w 4641906"/>
              <a:gd name="connsiteY34" fmla="*/ 3998549 h 4467832"/>
              <a:gd name="connsiteX35" fmla="*/ 49753 w 4641906"/>
              <a:gd name="connsiteY35" fmla="*/ 2076507 h 4467832"/>
              <a:gd name="connsiteX36" fmla="*/ 49752 w 4641906"/>
              <a:gd name="connsiteY36" fmla="*/ 2076504 h 4467832"/>
              <a:gd name="connsiteX37" fmla="*/ 11681 w 4641906"/>
              <a:gd name="connsiteY37" fmla="*/ 1959173 h 4467832"/>
              <a:gd name="connsiteX38" fmla="*/ 0 w 4641906"/>
              <a:gd name="connsiteY38" fmla="*/ 1843292 h 4467832"/>
              <a:gd name="connsiteX39" fmla="*/ 169592 w 4641906"/>
              <a:gd name="connsiteY39" fmla="*/ 1433861 h 4467832"/>
              <a:gd name="connsiteX40" fmla="*/ 214058 w 4641906"/>
              <a:gd name="connsiteY40" fmla="*/ 1397174 h 4467832"/>
              <a:gd name="connsiteX41" fmla="*/ 277048 w 4641906"/>
              <a:gd name="connsiteY41" fmla="*/ 1351345 h 4467832"/>
              <a:gd name="connsiteX42" fmla="*/ 277057 w 4641906"/>
              <a:gd name="connsiteY42" fmla="*/ 1351341 h 4467832"/>
              <a:gd name="connsiteX43" fmla="*/ 1969924 w 4641906"/>
              <a:gd name="connsiteY43" fmla="*/ 119689 h 4467832"/>
              <a:gd name="connsiteX44" fmla="*/ 1969939 w 4641906"/>
              <a:gd name="connsiteY44" fmla="*/ 119676 h 4467832"/>
              <a:gd name="connsiteX45" fmla="*/ 2008431 w 4641906"/>
              <a:gd name="connsiteY45" fmla="*/ 91670 h 4467832"/>
              <a:gd name="connsiteX46" fmla="*/ 2093488 w 4641906"/>
              <a:gd name="connsiteY46" fmla="*/ 45502 h 4467832"/>
              <a:gd name="connsiteX47" fmla="*/ 2318871 w 4641906"/>
              <a:gd name="connsiteY47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82341 w 4641906"/>
              <a:gd name="connsiteY18" fmla="*/ 3899857 h 4467832"/>
              <a:gd name="connsiteX19" fmla="*/ 3976039 w 4641906"/>
              <a:gd name="connsiteY19" fmla="*/ 3962518 h 4467832"/>
              <a:gd name="connsiteX20" fmla="*/ 3902962 w 4641906"/>
              <a:gd name="connsiteY20" fmla="*/ 4187736 h 4467832"/>
              <a:gd name="connsiteX21" fmla="*/ 3883460 w 4641906"/>
              <a:gd name="connsiteY21" fmla="*/ 4223667 h 4467832"/>
              <a:gd name="connsiteX22" fmla="*/ 3520018 w 4641906"/>
              <a:gd name="connsiteY22" fmla="*/ 4467189 h 4467832"/>
              <a:gd name="connsiteX23" fmla="*/ 3513640 w 4641906"/>
              <a:gd name="connsiteY23" fmla="*/ 4467832 h 4467832"/>
              <a:gd name="connsiteX24" fmla="*/ 3293008 w 4641906"/>
              <a:gd name="connsiteY24" fmla="*/ 4467832 h 4467832"/>
              <a:gd name="connsiteX25" fmla="*/ 3293007 w 4641906"/>
              <a:gd name="connsiteY25" fmla="*/ 4467832 h 4467832"/>
              <a:gd name="connsiteX26" fmla="*/ 1269308 w 4641906"/>
              <a:gd name="connsiteY26" fmla="*/ 4467832 h 4467832"/>
              <a:gd name="connsiteX27" fmla="*/ 1269307 w 4641906"/>
              <a:gd name="connsiteY27" fmla="*/ 4467832 h 4467832"/>
              <a:gd name="connsiteX28" fmla="*/ 1213967 w 4641906"/>
              <a:gd name="connsiteY28" fmla="*/ 4467832 h 4467832"/>
              <a:gd name="connsiteX29" fmla="*/ 1124943 w 4641906"/>
              <a:gd name="connsiteY29" fmla="*/ 4458858 h 4467832"/>
              <a:gd name="connsiteX30" fmla="*/ 761501 w 4641906"/>
              <a:gd name="connsiteY30" fmla="*/ 4215336 h 4467832"/>
              <a:gd name="connsiteX31" fmla="*/ 717328 w 4641906"/>
              <a:gd name="connsiteY31" fmla="*/ 4133953 h 4467832"/>
              <a:gd name="connsiteX32" fmla="*/ 673395 w 4641906"/>
              <a:gd name="connsiteY32" fmla="*/ 3998552 h 4467832"/>
              <a:gd name="connsiteX33" fmla="*/ 673395 w 4641906"/>
              <a:gd name="connsiteY33" fmla="*/ 3998549 h 4467832"/>
              <a:gd name="connsiteX34" fmla="*/ 49753 w 4641906"/>
              <a:gd name="connsiteY34" fmla="*/ 2076507 h 4467832"/>
              <a:gd name="connsiteX35" fmla="*/ 49752 w 4641906"/>
              <a:gd name="connsiteY35" fmla="*/ 2076504 h 4467832"/>
              <a:gd name="connsiteX36" fmla="*/ 11681 w 4641906"/>
              <a:gd name="connsiteY36" fmla="*/ 1959173 h 4467832"/>
              <a:gd name="connsiteX37" fmla="*/ 0 w 4641906"/>
              <a:gd name="connsiteY37" fmla="*/ 1843292 h 4467832"/>
              <a:gd name="connsiteX38" fmla="*/ 169592 w 4641906"/>
              <a:gd name="connsiteY38" fmla="*/ 1433861 h 4467832"/>
              <a:gd name="connsiteX39" fmla="*/ 214058 w 4641906"/>
              <a:gd name="connsiteY39" fmla="*/ 1397174 h 4467832"/>
              <a:gd name="connsiteX40" fmla="*/ 277048 w 4641906"/>
              <a:gd name="connsiteY40" fmla="*/ 1351345 h 4467832"/>
              <a:gd name="connsiteX41" fmla="*/ 277057 w 4641906"/>
              <a:gd name="connsiteY41" fmla="*/ 1351341 h 4467832"/>
              <a:gd name="connsiteX42" fmla="*/ 1969924 w 4641906"/>
              <a:gd name="connsiteY42" fmla="*/ 119689 h 4467832"/>
              <a:gd name="connsiteX43" fmla="*/ 1969939 w 4641906"/>
              <a:gd name="connsiteY43" fmla="*/ 119676 h 4467832"/>
              <a:gd name="connsiteX44" fmla="*/ 2008431 w 4641906"/>
              <a:gd name="connsiteY44" fmla="*/ 91670 h 4467832"/>
              <a:gd name="connsiteX45" fmla="*/ 2093488 w 4641906"/>
              <a:gd name="connsiteY45" fmla="*/ 45502 h 4467832"/>
              <a:gd name="connsiteX46" fmla="*/ 2318871 w 4641906"/>
              <a:gd name="connsiteY46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82341 w 4641906"/>
              <a:gd name="connsiteY17" fmla="*/ 3899857 h 4467832"/>
              <a:gd name="connsiteX18" fmla="*/ 3976039 w 4641906"/>
              <a:gd name="connsiteY18" fmla="*/ 3962518 h 4467832"/>
              <a:gd name="connsiteX19" fmla="*/ 3902962 w 4641906"/>
              <a:gd name="connsiteY19" fmla="*/ 4187736 h 4467832"/>
              <a:gd name="connsiteX20" fmla="*/ 3883460 w 4641906"/>
              <a:gd name="connsiteY20" fmla="*/ 4223667 h 4467832"/>
              <a:gd name="connsiteX21" fmla="*/ 3520018 w 4641906"/>
              <a:gd name="connsiteY21" fmla="*/ 4467189 h 4467832"/>
              <a:gd name="connsiteX22" fmla="*/ 3513640 w 4641906"/>
              <a:gd name="connsiteY22" fmla="*/ 4467832 h 4467832"/>
              <a:gd name="connsiteX23" fmla="*/ 3293008 w 4641906"/>
              <a:gd name="connsiteY23" fmla="*/ 4467832 h 4467832"/>
              <a:gd name="connsiteX24" fmla="*/ 3293007 w 4641906"/>
              <a:gd name="connsiteY24" fmla="*/ 4467832 h 4467832"/>
              <a:gd name="connsiteX25" fmla="*/ 1269308 w 4641906"/>
              <a:gd name="connsiteY25" fmla="*/ 4467832 h 4467832"/>
              <a:gd name="connsiteX26" fmla="*/ 1269307 w 4641906"/>
              <a:gd name="connsiteY26" fmla="*/ 4467832 h 4467832"/>
              <a:gd name="connsiteX27" fmla="*/ 1213967 w 4641906"/>
              <a:gd name="connsiteY27" fmla="*/ 4467832 h 4467832"/>
              <a:gd name="connsiteX28" fmla="*/ 1124943 w 4641906"/>
              <a:gd name="connsiteY28" fmla="*/ 4458858 h 4467832"/>
              <a:gd name="connsiteX29" fmla="*/ 761501 w 4641906"/>
              <a:gd name="connsiteY29" fmla="*/ 4215336 h 4467832"/>
              <a:gd name="connsiteX30" fmla="*/ 717328 w 4641906"/>
              <a:gd name="connsiteY30" fmla="*/ 4133953 h 4467832"/>
              <a:gd name="connsiteX31" fmla="*/ 673395 w 4641906"/>
              <a:gd name="connsiteY31" fmla="*/ 3998552 h 4467832"/>
              <a:gd name="connsiteX32" fmla="*/ 673395 w 4641906"/>
              <a:gd name="connsiteY32" fmla="*/ 3998549 h 4467832"/>
              <a:gd name="connsiteX33" fmla="*/ 49753 w 4641906"/>
              <a:gd name="connsiteY33" fmla="*/ 2076507 h 4467832"/>
              <a:gd name="connsiteX34" fmla="*/ 49752 w 4641906"/>
              <a:gd name="connsiteY34" fmla="*/ 2076504 h 4467832"/>
              <a:gd name="connsiteX35" fmla="*/ 11681 w 4641906"/>
              <a:gd name="connsiteY35" fmla="*/ 1959173 h 4467832"/>
              <a:gd name="connsiteX36" fmla="*/ 0 w 4641906"/>
              <a:gd name="connsiteY36" fmla="*/ 1843292 h 4467832"/>
              <a:gd name="connsiteX37" fmla="*/ 169592 w 4641906"/>
              <a:gd name="connsiteY37" fmla="*/ 1433861 h 4467832"/>
              <a:gd name="connsiteX38" fmla="*/ 214058 w 4641906"/>
              <a:gd name="connsiteY38" fmla="*/ 1397174 h 4467832"/>
              <a:gd name="connsiteX39" fmla="*/ 277048 w 4641906"/>
              <a:gd name="connsiteY39" fmla="*/ 1351345 h 4467832"/>
              <a:gd name="connsiteX40" fmla="*/ 277057 w 4641906"/>
              <a:gd name="connsiteY40" fmla="*/ 1351341 h 4467832"/>
              <a:gd name="connsiteX41" fmla="*/ 1969924 w 4641906"/>
              <a:gd name="connsiteY41" fmla="*/ 119689 h 4467832"/>
              <a:gd name="connsiteX42" fmla="*/ 1969939 w 4641906"/>
              <a:gd name="connsiteY42" fmla="*/ 119676 h 4467832"/>
              <a:gd name="connsiteX43" fmla="*/ 2008431 w 4641906"/>
              <a:gd name="connsiteY43" fmla="*/ 91670 h 4467832"/>
              <a:gd name="connsiteX44" fmla="*/ 2093488 w 4641906"/>
              <a:gd name="connsiteY44" fmla="*/ 45502 h 4467832"/>
              <a:gd name="connsiteX45" fmla="*/ 2318871 w 4641906"/>
              <a:gd name="connsiteY45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82348 w 4641906"/>
              <a:gd name="connsiteY16" fmla="*/ 3899929 h 4467832"/>
              <a:gd name="connsiteX17" fmla="*/ 3976039 w 4641906"/>
              <a:gd name="connsiteY17" fmla="*/ 3962518 h 4467832"/>
              <a:gd name="connsiteX18" fmla="*/ 3902962 w 4641906"/>
              <a:gd name="connsiteY18" fmla="*/ 4187736 h 4467832"/>
              <a:gd name="connsiteX19" fmla="*/ 3883460 w 4641906"/>
              <a:gd name="connsiteY19" fmla="*/ 4223667 h 4467832"/>
              <a:gd name="connsiteX20" fmla="*/ 3520018 w 4641906"/>
              <a:gd name="connsiteY20" fmla="*/ 4467189 h 4467832"/>
              <a:gd name="connsiteX21" fmla="*/ 3513640 w 4641906"/>
              <a:gd name="connsiteY21" fmla="*/ 4467832 h 4467832"/>
              <a:gd name="connsiteX22" fmla="*/ 3293008 w 4641906"/>
              <a:gd name="connsiteY22" fmla="*/ 4467832 h 4467832"/>
              <a:gd name="connsiteX23" fmla="*/ 3293007 w 4641906"/>
              <a:gd name="connsiteY23" fmla="*/ 4467832 h 4467832"/>
              <a:gd name="connsiteX24" fmla="*/ 1269308 w 4641906"/>
              <a:gd name="connsiteY24" fmla="*/ 4467832 h 4467832"/>
              <a:gd name="connsiteX25" fmla="*/ 1269307 w 4641906"/>
              <a:gd name="connsiteY25" fmla="*/ 4467832 h 4467832"/>
              <a:gd name="connsiteX26" fmla="*/ 1213967 w 4641906"/>
              <a:gd name="connsiteY26" fmla="*/ 4467832 h 4467832"/>
              <a:gd name="connsiteX27" fmla="*/ 1124943 w 4641906"/>
              <a:gd name="connsiteY27" fmla="*/ 4458858 h 4467832"/>
              <a:gd name="connsiteX28" fmla="*/ 761501 w 4641906"/>
              <a:gd name="connsiteY28" fmla="*/ 4215336 h 4467832"/>
              <a:gd name="connsiteX29" fmla="*/ 717328 w 4641906"/>
              <a:gd name="connsiteY29" fmla="*/ 4133953 h 4467832"/>
              <a:gd name="connsiteX30" fmla="*/ 673395 w 4641906"/>
              <a:gd name="connsiteY30" fmla="*/ 3998552 h 4467832"/>
              <a:gd name="connsiteX31" fmla="*/ 673395 w 4641906"/>
              <a:gd name="connsiteY31" fmla="*/ 3998549 h 4467832"/>
              <a:gd name="connsiteX32" fmla="*/ 49753 w 4641906"/>
              <a:gd name="connsiteY32" fmla="*/ 2076507 h 4467832"/>
              <a:gd name="connsiteX33" fmla="*/ 49752 w 4641906"/>
              <a:gd name="connsiteY33" fmla="*/ 2076504 h 4467832"/>
              <a:gd name="connsiteX34" fmla="*/ 11681 w 4641906"/>
              <a:gd name="connsiteY34" fmla="*/ 1959173 h 4467832"/>
              <a:gd name="connsiteX35" fmla="*/ 0 w 4641906"/>
              <a:gd name="connsiteY35" fmla="*/ 1843292 h 4467832"/>
              <a:gd name="connsiteX36" fmla="*/ 169592 w 4641906"/>
              <a:gd name="connsiteY36" fmla="*/ 1433861 h 4467832"/>
              <a:gd name="connsiteX37" fmla="*/ 214058 w 4641906"/>
              <a:gd name="connsiteY37" fmla="*/ 1397174 h 4467832"/>
              <a:gd name="connsiteX38" fmla="*/ 277048 w 4641906"/>
              <a:gd name="connsiteY38" fmla="*/ 1351345 h 4467832"/>
              <a:gd name="connsiteX39" fmla="*/ 277057 w 4641906"/>
              <a:gd name="connsiteY39" fmla="*/ 1351341 h 4467832"/>
              <a:gd name="connsiteX40" fmla="*/ 1969924 w 4641906"/>
              <a:gd name="connsiteY40" fmla="*/ 119689 h 4467832"/>
              <a:gd name="connsiteX41" fmla="*/ 1969939 w 4641906"/>
              <a:gd name="connsiteY41" fmla="*/ 119676 h 4467832"/>
              <a:gd name="connsiteX42" fmla="*/ 2008431 w 4641906"/>
              <a:gd name="connsiteY42" fmla="*/ 91670 h 4467832"/>
              <a:gd name="connsiteX43" fmla="*/ 2093488 w 4641906"/>
              <a:gd name="connsiteY43" fmla="*/ 45502 h 4467832"/>
              <a:gd name="connsiteX44" fmla="*/ 2318871 w 4641906"/>
              <a:gd name="connsiteY44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43019 w 4641906"/>
              <a:gd name="connsiteY13" fmla="*/ 2167032 h 4467832"/>
              <a:gd name="connsiteX14" fmla="*/ 4581799 w 4641906"/>
              <a:gd name="connsiteY14" fmla="*/ 2095586 h 4467832"/>
              <a:gd name="connsiteX15" fmla="*/ 3976039 w 4641906"/>
              <a:gd name="connsiteY15" fmla="*/ 3962518 h 4467832"/>
              <a:gd name="connsiteX16" fmla="*/ 3976039 w 4641906"/>
              <a:gd name="connsiteY16" fmla="*/ 3962518 h 4467832"/>
              <a:gd name="connsiteX17" fmla="*/ 3902962 w 4641906"/>
              <a:gd name="connsiteY17" fmla="*/ 4187736 h 4467832"/>
              <a:gd name="connsiteX18" fmla="*/ 3883460 w 4641906"/>
              <a:gd name="connsiteY18" fmla="*/ 4223667 h 4467832"/>
              <a:gd name="connsiteX19" fmla="*/ 3520018 w 4641906"/>
              <a:gd name="connsiteY19" fmla="*/ 4467189 h 4467832"/>
              <a:gd name="connsiteX20" fmla="*/ 3513640 w 4641906"/>
              <a:gd name="connsiteY20" fmla="*/ 4467832 h 4467832"/>
              <a:gd name="connsiteX21" fmla="*/ 3293008 w 4641906"/>
              <a:gd name="connsiteY21" fmla="*/ 4467832 h 4467832"/>
              <a:gd name="connsiteX22" fmla="*/ 3293007 w 4641906"/>
              <a:gd name="connsiteY22" fmla="*/ 4467832 h 4467832"/>
              <a:gd name="connsiteX23" fmla="*/ 1269308 w 4641906"/>
              <a:gd name="connsiteY23" fmla="*/ 4467832 h 4467832"/>
              <a:gd name="connsiteX24" fmla="*/ 1269307 w 4641906"/>
              <a:gd name="connsiteY24" fmla="*/ 4467832 h 4467832"/>
              <a:gd name="connsiteX25" fmla="*/ 1213967 w 4641906"/>
              <a:gd name="connsiteY25" fmla="*/ 4467832 h 4467832"/>
              <a:gd name="connsiteX26" fmla="*/ 1124943 w 4641906"/>
              <a:gd name="connsiteY26" fmla="*/ 4458858 h 4467832"/>
              <a:gd name="connsiteX27" fmla="*/ 761501 w 4641906"/>
              <a:gd name="connsiteY27" fmla="*/ 4215336 h 4467832"/>
              <a:gd name="connsiteX28" fmla="*/ 717328 w 4641906"/>
              <a:gd name="connsiteY28" fmla="*/ 4133953 h 4467832"/>
              <a:gd name="connsiteX29" fmla="*/ 673395 w 4641906"/>
              <a:gd name="connsiteY29" fmla="*/ 3998552 h 4467832"/>
              <a:gd name="connsiteX30" fmla="*/ 673395 w 4641906"/>
              <a:gd name="connsiteY30" fmla="*/ 3998549 h 4467832"/>
              <a:gd name="connsiteX31" fmla="*/ 49753 w 4641906"/>
              <a:gd name="connsiteY31" fmla="*/ 2076507 h 4467832"/>
              <a:gd name="connsiteX32" fmla="*/ 49752 w 4641906"/>
              <a:gd name="connsiteY32" fmla="*/ 2076504 h 4467832"/>
              <a:gd name="connsiteX33" fmla="*/ 11681 w 4641906"/>
              <a:gd name="connsiteY33" fmla="*/ 1959173 h 4467832"/>
              <a:gd name="connsiteX34" fmla="*/ 0 w 4641906"/>
              <a:gd name="connsiteY34" fmla="*/ 1843292 h 4467832"/>
              <a:gd name="connsiteX35" fmla="*/ 169592 w 4641906"/>
              <a:gd name="connsiteY35" fmla="*/ 1433861 h 4467832"/>
              <a:gd name="connsiteX36" fmla="*/ 214058 w 4641906"/>
              <a:gd name="connsiteY36" fmla="*/ 1397174 h 4467832"/>
              <a:gd name="connsiteX37" fmla="*/ 277048 w 4641906"/>
              <a:gd name="connsiteY37" fmla="*/ 1351345 h 4467832"/>
              <a:gd name="connsiteX38" fmla="*/ 277057 w 4641906"/>
              <a:gd name="connsiteY38" fmla="*/ 1351341 h 4467832"/>
              <a:gd name="connsiteX39" fmla="*/ 1969924 w 4641906"/>
              <a:gd name="connsiteY39" fmla="*/ 119689 h 4467832"/>
              <a:gd name="connsiteX40" fmla="*/ 1969939 w 4641906"/>
              <a:gd name="connsiteY40" fmla="*/ 119676 h 4467832"/>
              <a:gd name="connsiteX41" fmla="*/ 2008431 w 4641906"/>
              <a:gd name="connsiteY41" fmla="*/ 91670 h 4467832"/>
              <a:gd name="connsiteX42" fmla="*/ 2093488 w 4641906"/>
              <a:gd name="connsiteY42" fmla="*/ 45502 h 4467832"/>
              <a:gd name="connsiteX43" fmla="*/ 2318871 w 4641906"/>
              <a:gd name="connsiteY43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43018 w 4641906"/>
              <a:gd name="connsiteY12" fmla="*/ 2167031 h 4467832"/>
              <a:gd name="connsiteX13" fmla="*/ 4581799 w 4641906"/>
              <a:gd name="connsiteY13" fmla="*/ 2095586 h 4467832"/>
              <a:gd name="connsiteX14" fmla="*/ 3976039 w 4641906"/>
              <a:gd name="connsiteY14" fmla="*/ 3962518 h 4467832"/>
              <a:gd name="connsiteX15" fmla="*/ 3976039 w 4641906"/>
              <a:gd name="connsiteY15" fmla="*/ 3962518 h 4467832"/>
              <a:gd name="connsiteX16" fmla="*/ 3902962 w 4641906"/>
              <a:gd name="connsiteY16" fmla="*/ 4187736 h 4467832"/>
              <a:gd name="connsiteX17" fmla="*/ 3883460 w 4641906"/>
              <a:gd name="connsiteY17" fmla="*/ 4223667 h 4467832"/>
              <a:gd name="connsiteX18" fmla="*/ 3520018 w 4641906"/>
              <a:gd name="connsiteY18" fmla="*/ 4467189 h 4467832"/>
              <a:gd name="connsiteX19" fmla="*/ 3513640 w 4641906"/>
              <a:gd name="connsiteY19" fmla="*/ 4467832 h 4467832"/>
              <a:gd name="connsiteX20" fmla="*/ 3293008 w 4641906"/>
              <a:gd name="connsiteY20" fmla="*/ 4467832 h 4467832"/>
              <a:gd name="connsiteX21" fmla="*/ 3293007 w 4641906"/>
              <a:gd name="connsiteY21" fmla="*/ 4467832 h 4467832"/>
              <a:gd name="connsiteX22" fmla="*/ 1269308 w 4641906"/>
              <a:gd name="connsiteY22" fmla="*/ 4467832 h 4467832"/>
              <a:gd name="connsiteX23" fmla="*/ 1269307 w 4641906"/>
              <a:gd name="connsiteY23" fmla="*/ 4467832 h 4467832"/>
              <a:gd name="connsiteX24" fmla="*/ 1213967 w 4641906"/>
              <a:gd name="connsiteY24" fmla="*/ 4467832 h 4467832"/>
              <a:gd name="connsiteX25" fmla="*/ 1124943 w 4641906"/>
              <a:gd name="connsiteY25" fmla="*/ 4458858 h 4467832"/>
              <a:gd name="connsiteX26" fmla="*/ 761501 w 4641906"/>
              <a:gd name="connsiteY26" fmla="*/ 4215336 h 4467832"/>
              <a:gd name="connsiteX27" fmla="*/ 717328 w 4641906"/>
              <a:gd name="connsiteY27" fmla="*/ 4133953 h 4467832"/>
              <a:gd name="connsiteX28" fmla="*/ 673395 w 4641906"/>
              <a:gd name="connsiteY28" fmla="*/ 3998552 h 4467832"/>
              <a:gd name="connsiteX29" fmla="*/ 673395 w 4641906"/>
              <a:gd name="connsiteY29" fmla="*/ 3998549 h 4467832"/>
              <a:gd name="connsiteX30" fmla="*/ 49753 w 4641906"/>
              <a:gd name="connsiteY30" fmla="*/ 2076507 h 4467832"/>
              <a:gd name="connsiteX31" fmla="*/ 49752 w 4641906"/>
              <a:gd name="connsiteY31" fmla="*/ 2076504 h 4467832"/>
              <a:gd name="connsiteX32" fmla="*/ 11681 w 4641906"/>
              <a:gd name="connsiteY32" fmla="*/ 1959173 h 4467832"/>
              <a:gd name="connsiteX33" fmla="*/ 0 w 4641906"/>
              <a:gd name="connsiteY33" fmla="*/ 1843292 h 4467832"/>
              <a:gd name="connsiteX34" fmla="*/ 169592 w 4641906"/>
              <a:gd name="connsiteY34" fmla="*/ 1433861 h 4467832"/>
              <a:gd name="connsiteX35" fmla="*/ 214058 w 4641906"/>
              <a:gd name="connsiteY35" fmla="*/ 1397174 h 4467832"/>
              <a:gd name="connsiteX36" fmla="*/ 277048 w 4641906"/>
              <a:gd name="connsiteY36" fmla="*/ 1351345 h 4467832"/>
              <a:gd name="connsiteX37" fmla="*/ 277057 w 4641906"/>
              <a:gd name="connsiteY37" fmla="*/ 1351341 h 4467832"/>
              <a:gd name="connsiteX38" fmla="*/ 1969924 w 4641906"/>
              <a:gd name="connsiteY38" fmla="*/ 119689 h 4467832"/>
              <a:gd name="connsiteX39" fmla="*/ 1969939 w 4641906"/>
              <a:gd name="connsiteY39" fmla="*/ 119676 h 4467832"/>
              <a:gd name="connsiteX40" fmla="*/ 2008431 w 4641906"/>
              <a:gd name="connsiteY40" fmla="*/ 91670 h 4467832"/>
              <a:gd name="connsiteX41" fmla="*/ 2093488 w 4641906"/>
              <a:gd name="connsiteY41" fmla="*/ 45502 h 4467832"/>
              <a:gd name="connsiteX42" fmla="*/ 2318871 w 4641906"/>
              <a:gd name="connsiteY42" fmla="*/ 0 h 4467832"/>
              <a:gd name="connsiteX0" fmla="*/ 2318871 w 4641906"/>
              <a:gd name="connsiteY0" fmla="*/ 0 h 4467832"/>
              <a:gd name="connsiteX1" fmla="*/ 2544253 w 4641906"/>
              <a:gd name="connsiteY1" fmla="*/ 45502 h 4467832"/>
              <a:gd name="connsiteX2" fmla="*/ 2629310 w 4641906"/>
              <a:gd name="connsiteY2" fmla="*/ 91670 h 4467832"/>
              <a:gd name="connsiteX3" fmla="*/ 2667803 w 4641906"/>
              <a:gd name="connsiteY3" fmla="*/ 119676 h 4467832"/>
              <a:gd name="connsiteX4" fmla="*/ 2667806 w 4641906"/>
              <a:gd name="connsiteY4" fmla="*/ 119678 h 4467832"/>
              <a:gd name="connsiteX5" fmla="*/ 4348461 w 4641906"/>
              <a:gd name="connsiteY5" fmla="*/ 1342445 h 4467832"/>
              <a:gd name="connsiteX6" fmla="*/ 4348463 w 4641906"/>
              <a:gd name="connsiteY6" fmla="*/ 1342446 h 4467832"/>
              <a:gd name="connsiteX7" fmla="*/ 4458911 w 4641906"/>
              <a:gd name="connsiteY7" fmla="*/ 1422804 h 4467832"/>
              <a:gd name="connsiteX8" fmla="*/ 4472313 w 4641906"/>
              <a:gd name="connsiteY8" fmla="*/ 1433862 h 4467832"/>
              <a:gd name="connsiteX9" fmla="*/ 4641906 w 4641906"/>
              <a:gd name="connsiteY9" fmla="*/ 1843293 h 4467832"/>
              <a:gd name="connsiteX10" fmla="*/ 4632102 w 4641906"/>
              <a:gd name="connsiteY10" fmla="*/ 1940549 h 4467832"/>
              <a:gd name="connsiteX11" fmla="*/ 4581797 w 4641906"/>
              <a:gd name="connsiteY11" fmla="*/ 2095585 h 4467832"/>
              <a:gd name="connsiteX12" fmla="*/ 4581799 w 4641906"/>
              <a:gd name="connsiteY12" fmla="*/ 2095586 h 4467832"/>
              <a:gd name="connsiteX13" fmla="*/ 3976039 w 4641906"/>
              <a:gd name="connsiteY13" fmla="*/ 3962518 h 4467832"/>
              <a:gd name="connsiteX14" fmla="*/ 3976039 w 4641906"/>
              <a:gd name="connsiteY14" fmla="*/ 3962518 h 4467832"/>
              <a:gd name="connsiteX15" fmla="*/ 3902962 w 4641906"/>
              <a:gd name="connsiteY15" fmla="*/ 4187736 h 4467832"/>
              <a:gd name="connsiteX16" fmla="*/ 3883460 w 4641906"/>
              <a:gd name="connsiteY16" fmla="*/ 4223667 h 4467832"/>
              <a:gd name="connsiteX17" fmla="*/ 3520018 w 4641906"/>
              <a:gd name="connsiteY17" fmla="*/ 4467189 h 4467832"/>
              <a:gd name="connsiteX18" fmla="*/ 3513640 w 4641906"/>
              <a:gd name="connsiteY18" fmla="*/ 4467832 h 4467832"/>
              <a:gd name="connsiteX19" fmla="*/ 3293008 w 4641906"/>
              <a:gd name="connsiteY19" fmla="*/ 4467832 h 4467832"/>
              <a:gd name="connsiteX20" fmla="*/ 3293007 w 4641906"/>
              <a:gd name="connsiteY20" fmla="*/ 4467832 h 4467832"/>
              <a:gd name="connsiteX21" fmla="*/ 1269308 w 4641906"/>
              <a:gd name="connsiteY21" fmla="*/ 4467832 h 4467832"/>
              <a:gd name="connsiteX22" fmla="*/ 1269307 w 4641906"/>
              <a:gd name="connsiteY22" fmla="*/ 4467832 h 4467832"/>
              <a:gd name="connsiteX23" fmla="*/ 1213967 w 4641906"/>
              <a:gd name="connsiteY23" fmla="*/ 4467832 h 4467832"/>
              <a:gd name="connsiteX24" fmla="*/ 1124943 w 4641906"/>
              <a:gd name="connsiteY24" fmla="*/ 4458858 h 4467832"/>
              <a:gd name="connsiteX25" fmla="*/ 761501 w 4641906"/>
              <a:gd name="connsiteY25" fmla="*/ 4215336 h 4467832"/>
              <a:gd name="connsiteX26" fmla="*/ 717328 w 4641906"/>
              <a:gd name="connsiteY26" fmla="*/ 4133953 h 4467832"/>
              <a:gd name="connsiteX27" fmla="*/ 673395 w 4641906"/>
              <a:gd name="connsiteY27" fmla="*/ 3998552 h 4467832"/>
              <a:gd name="connsiteX28" fmla="*/ 673395 w 4641906"/>
              <a:gd name="connsiteY28" fmla="*/ 3998549 h 4467832"/>
              <a:gd name="connsiteX29" fmla="*/ 49753 w 4641906"/>
              <a:gd name="connsiteY29" fmla="*/ 2076507 h 4467832"/>
              <a:gd name="connsiteX30" fmla="*/ 49752 w 4641906"/>
              <a:gd name="connsiteY30" fmla="*/ 2076504 h 4467832"/>
              <a:gd name="connsiteX31" fmla="*/ 11681 w 4641906"/>
              <a:gd name="connsiteY31" fmla="*/ 1959173 h 4467832"/>
              <a:gd name="connsiteX32" fmla="*/ 0 w 4641906"/>
              <a:gd name="connsiteY32" fmla="*/ 1843292 h 4467832"/>
              <a:gd name="connsiteX33" fmla="*/ 169592 w 4641906"/>
              <a:gd name="connsiteY33" fmla="*/ 1433861 h 4467832"/>
              <a:gd name="connsiteX34" fmla="*/ 214058 w 4641906"/>
              <a:gd name="connsiteY34" fmla="*/ 1397174 h 4467832"/>
              <a:gd name="connsiteX35" fmla="*/ 277048 w 4641906"/>
              <a:gd name="connsiteY35" fmla="*/ 1351345 h 4467832"/>
              <a:gd name="connsiteX36" fmla="*/ 277057 w 4641906"/>
              <a:gd name="connsiteY36" fmla="*/ 1351341 h 4467832"/>
              <a:gd name="connsiteX37" fmla="*/ 1969924 w 4641906"/>
              <a:gd name="connsiteY37" fmla="*/ 119689 h 4467832"/>
              <a:gd name="connsiteX38" fmla="*/ 1969939 w 4641906"/>
              <a:gd name="connsiteY38" fmla="*/ 119676 h 4467832"/>
              <a:gd name="connsiteX39" fmla="*/ 2008431 w 4641906"/>
              <a:gd name="connsiteY39" fmla="*/ 91670 h 4467832"/>
              <a:gd name="connsiteX40" fmla="*/ 2093488 w 4641906"/>
              <a:gd name="connsiteY40" fmla="*/ 45502 h 4467832"/>
              <a:gd name="connsiteX41" fmla="*/ 2318871 w 4641906"/>
              <a:gd name="connsiteY41" fmla="*/ 0 h 446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641906" h="4467832">
                <a:moveTo>
                  <a:pt x="2318871" y="0"/>
                </a:moveTo>
                <a:cubicBezTo>
                  <a:pt x="2398817" y="0"/>
                  <a:pt x="2474980" y="16203"/>
                  <a:pt x="2544253" y="45502"/>
                </a:cubicBezTo>
                <a:lnTo>
                  <a:pt x="2629310" y="91670"/>
                </a:lnTo>
                <a:lnTo>
                  <a:pt x="2667803" y="119676"/>
                </a:lnTo>
                <a:cubicBezTo>
                  <a:pt x="2667804" y="119677"/>
                  <a:pt x="2667805" y="119677"/>
                  <a:pt x="2667806" y="119678"/>
                </a:cubicBezTo>
                <a:lnTo>
                  <a:pt x="4348461" y="1342445"/>
                </a:lnTo>
                <a:cubicBezTo>
                  <a:pt x="4348462" y="1342445"/>
                  <a:pt x="4348462" y="1342446"/>
                  <a:pt x="4348463" y="1342446"/>
                </a:cubicBezTo>
                <a:lnTo>
                  <a:pt x="4458911" y="1422804"/>
                </a:lnTo>
                <a:lnTo>
                  <a:pt x="4472313" y="1433862"/>
                </a:lnTo>
                <a:cubicBezTo>
                  <a:pt x="4577097" y="1538644"/>
                  <a:pt x="4641906" y="1683400"/>
                  <a:pt x="4641906" y="1843293"/>
                </a:cubicBezTo>
                <a:lnTo>
                  <a:pt x="4632102" y="1940549"/>
                </a:lnTo>
                <a:lnTo>
                  <a:pt x="4581797" y="2095585"/>
                </a:lnTo>
                <a:cubicBezTo>
                  <a:pt x="4581798" y="2095585"/>
                  <a:pt x="4581798" y="2095586"/>
                  <a:pt x="4581799" y="2095586"/>
                </a:cubicBezTo>
                <a:lnTo>
                  <a:pt x="3976039" y="3962518"/>
                </a:lnTo>
                <a:lnTo>
                  <a:pt x="3976039" y="3962518"/>
                </a:lnTo>
                <a:lnTo>
                  <a:pt x="3902962" y="4187736"/>
                </a:lnTo>
                <a:lnTo>
                  <a:pt x="3883460" y="4223667"/>
                </a:lnTo>
                <a:cubicBezTo>
                  <a:pt x="3800216" y="4346884"/>
                  <a:pt x="3670790" y="4436337"/>
                  <a:pt x="3520018" y="4467189"/>
                </a:cubicBezTo>
                <a:lnTo>
                  <a:pt x="3513640" y="4467832"/>
                </a:lnTo>
                <a:lnTo>
                  <a:pt x="3293008" y="4467832"/>
                </a:lnTo>
                <a:lnTo>
                  <a:pt x="3293007" y="4467832"/>
                </a:lnTo>
                <a:lnTo>
                  <a:pt x="1269308" y="4467832"/>
                </a:lnTo>
                <a:lnTo>
                  <a:pt x="1269307" y="4467832"/>
                </a:lnTo>
                <a:lnTo>
                  <a:pt x="1213967" y="4467832"/>
                </a:lnTo>
                <a:lnTo>
                  <a:pt x="1124943" y="4458858"/>
                </a:lnTo>
                <a:cubicBezTo>
                  <a:pt x="974171" y="4428006"/>
                  <a:pt x="844746" y="4338553"/>
                  <a:pt x="761501" y="4215336"/>
                </a:cubicBezTo>
                <a:lnTo>
                  <a:pt x="717328" y="4133953"/>
                </a:lnTo>
                <a:lnTo>
                  <a:pt x="673395" y="3998552"/>
                </a:lnTo>
                <a:lnTo>
                  <a:pt x="673395" y="3998549"/>
                </a:lnTo>
                <a:lnTo>
                  <a:pt x="49753" y="2076507"/>
                </a:lnTo>
                <a:cubicBezTo>
                  <a:pt x="49753" y="2076506"/>
                  <a:pt x="49752" y="2076505"/>
                  <a:pt x="49752" y="2076504"/>
                </a:cubicBezTo>
                <a:lnTo>
                  <a:pt x="11681" y="1959173"/>
                </a:lnTo>
                <a:lnTo>
                  <a:pt x="0" y="1843292"/>
                </a:lnTo>
                <a:cubicBezTo>
                  <a:pt x="0" y="1683399"/>
                  <a:pt x="64810" y="1538644"/>
                  <a:pt x="169592" y="1433861"/>
                </a:cubicBezTo>
                <a:lnTo>
                  <a:pt x="214058" y="1397174"/>
                </a:lnTo>
                <a:lnTo>
                  <a:pt x="277048" y="1351345"/>
                </a:lnTo>
                <a:cubicBezTo>
                  <a:pt x="277051" y="1351344"/>
                  <a:pt x="277054" y="1351342"/>
                  <a:pt x="277057" y="1351341"/>
                </a:cubicBezTo>
                <a:lnTo>
                  <a:pt x="1969924" y="119689"/>
                </a:lnTo>
                <a:cubicBezTo>
                  <a:pt x="1969929" y="119685"/>
                  <a:pt x="1969934" y="119680"/>
                  <a:pt x="1969939" y="119676"/>
                </a:cubicBezTo>
                <a:lnTo>
                  <a:pt x="2008431" y="91670"/>
                </a:lnTo>
                <a:lnTo>
                  <a:pt x="2093488" y="45502"/>
                </a:lnTo>
                <a:cubicBezTo>
                  <a:pt x="2162762" y="16203"/>
                  <a:pt x="2238924" y="0"/>
                  <a:pt x="231887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outerShdw blurRad="177800" dist="88900" dir="5400000" sx="90000" sy="-19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8AE91D0-FCE6-421C-A31E-7B71C2DA3675}"/>
              </a:ext>
            </a:extLst>
          </p:cNvPr>
          <p:cNvSpPr txBox="1"/>
          <p:nvPr/>
        </p:nvSpPr>
        <p:spPr>
          <a:xfrm>
            <a:off x="2299633" y="2535147"/>
            <a:ext cx="1738196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792A3AE-8B7B-4F4C-83EB-C8051BDB426F}"/>
              </a:ext>
            </a:extLst>
          </p:cNvPr>
          <p:cNvSpPr txBox="1"/>
          <p:nvPr/>
        </p:nvSpPr>
        <p:spPr>
          <a:xfrm>
            <a:off x="2160163" y="2104199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陈西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设计之家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7A6823A-D1A2-4289-9A15-404FAF2D116C}"/>
              </a:ext>
            </a:extLst>
          </p:cNvPr>
          <p:cNvSpPr txBox="1"/>
          <p:nvPr/>
        </p:nvSpPr>
        <p:spPr>
          <a:xfrm>
            <a:off x="5226902" y="2535147"/>
            <a:ext cx="1738196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7F8C241-27D2-4803-9B78-CAE38A50F097}"/>
              </a:ext>
            </a:extLst>
          </p:cNvPr>
          <p:cNvSpPr txBox="1"/>
          <p:nvPr/>
        </p:nvSpPr>
        <p:spPr>
          <a:xfrm>
            <a:off x="5087432" y="2104199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陈西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设计之家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89879F0-5DD8-42B9-8FBB-ECE1546937E1}"/>
              </a:ext>
            </a:extLst>
          </p:cNvPr>
          <p:cNvSpPr txBox="1"/>
          <p:nvPr/>
        </p:nvSpPr>
        <p:spPr>
          <a:xfrm>
            <a:off x="8197115" y="2535147"/>
            <a:ext cx="1738196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A91DFB4-95C7-4267-A0C8-F71DAC4EF280}"/>
              </a:ext>
            </a:extLst>
          </p:cNvPr>
          <p:cNvSpPr txBox="1"/>
          <p:nvPr/>
        </p:nvSpPr>
        <p:spPr>
          <a:xfrm>
            <a:off x="8057645" y="2104199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陈西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设计之家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B4D6586-1CD6-4506-83C8-213E84A10203}"/>
              </a:ext>
            </a:extLst>
          </p:cNvPr>
          <p:cNvSpPr txBox="1"/>
          <p:nvPr/>
        </p:nvSpPr>
        <p:spPr>
          <a:xfrm>
            <a:off x="2931319" y="1734712"/>
            <a:ext cx="46196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01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8F73E06-C612-449A-8D41-2C7B0B41D81A}"/>
              </a:ext>
            </a:extLst>
          </p:cNvPr>
          <p:cNvSpPr txBox="1"/>
          <p:nvPr/>
        </p:nvSpPr>
        <p:spPr>
          <a:xfrm>
            <a:off x="5869904" y="1734712"/>
            <a:ext cx="46196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02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E391A42-F0C5-443C-906C-9C5D4748C134}"/>
              </a:ext>
            </a:extLst>
          </p:cNvPr>
          <p:cNvSpPr txBox="1"/>
          <p:nvPr/>
        </p:nvSpPr>
        <p:spPr>
          <a:xfrm>
            <a:off x="8828882" y="1734712"/>
            <a:ext cx="46196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03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B92FCA0-5895-40D9-8300-14D74434A3CB}"/>
              </a:ext>
            </a:extLst>
          </p:cNvPr>
          <p:cNvSpPr txBox="1"/>
          <p:nvPr/>
        </p:nvSpPr>
        <p:spPr>
          <a:xfrm>
            <a:off x="569865" y="5141981"/>
            <a:ext cx="11052270" cy="50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xmlns="" id="{C5436089-DDD8-4D17-90AD-96C509820B67}"/>
              </a:ext>
            </a:extLst>
          </p:cNvPr>
          <p:cNvSpPr/>
          <p:nvPr/>
        </p:nvSpPr>
        <p:spPr>
          <a:xfrm flipV="1">
            <a:off x="5989357" y="6032621"/>
            <a:ext cx="219428" cy="201758"/>
          </a:xfrm>
          <a:prstGeom prst="triangl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4B4FFC5-A1C3-48D3-8B36-25B341CE8AD1}"/>
              </a:ext>
            </a:extLst>
          </p:cNvPr>
          <p:cNvGrpSpPr/>
          <p:nvPr/>
        </p:nvGrpSpPr>
        <p:grpSpPr>
          <a:xfrm>
            <a:off x="1176090" y="1100643"/>
            <a:ext cx="559117" cy="594362"/>
            <a:chOff x="1873324" y="2034106"/>
            <a:chExt cx="559117" cy="594362"/>
          </a:xfrm>
        </p:grpSpPr>
        <p:sp>
          <p:nvSpPr>
            <p:cNvPr id="26" name="弧形 25">
              <a:extLst>
                <a:ext uri="{FF2B5EF4-FFF2-40B4-BE49-F238E27FC236}">
                  <a16:creationId xmlns:a16="http://schemas.microsoft.com/office/drawing/2014/main" xmlns="" id="{CF5543B0-2497-4273-AB5F-8A1111EACEC0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479B7708-528A-482C-A514-180840BA55F9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E8EDD74C-AF05-4FFC-A50B-F8EBE21B1E57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等腰三角形 28">
            <a:extLst>
              <a:ext uri="{FF2B5EF4-FFF2-40B4-BE49-F238E27FC236}">
                <a16:creationId xmlns:a16="http://schemas.microsoft.com/office/drawing/2014/main" xmlns="" id="{2623B718-4218-4D9D-B444-8E9AA58E9FE2}"/>
              </a:ext>
            </a:extLst>
          </p:cNvPr>
          <p:cNvSpPr/>
          <p:nvPr/>
        </p:nvSpPr>
        <p:spPr>
          <a:xfrm rot="1407620">
            <a:off x="1937830" y="3920166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E057927-AAD0-4E80-A3BB-2403DDF1C2D2}"/>
              </a:ext>
            </a:extLst>
          </p:cNvPr>
          <p:cNvGrpSpPr/>
          <p:nvPr/>
        </p:nvGrpSpPr>
        <p:grpSpPr>
          <a:xfrm>
            <a:off x="4109393" y="3398006"/>
            <a:ext cx="145292" cy="252217"/>
            <a:chOff x="8303985" y="7254447"/>
            <a:chExt cx="402865" cy="699344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EAA01E28-F677-4AE1-BEA4-11C64AADA3D7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3DC47430-C6DC-4582-8B15-9F3DC25C9993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E7679FDB-5770-4D8C-BB51-8EAF3B2CEC35}"/>
              </a:ext>
            </a:extLst>
          </p:cNvPr>
          <p:cNvGrpSpPr/>
          <p:nvPr/>
        </p:nvGrpSpPr>
        <p:grpSpPr>
          <a:xfrm>
            <a:off x="7363542" y="3498350"/>
            <a:ext cx="222469" cy="386191"/>
            <a:chOff x="8303985" y="7254447"/>
            <a:chExt cx="402865" cy="699344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A4F51818-C62B-4E37-97A6-7CA0FC684301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631A602D-6686-474F-A6AA-B52C5CB051BC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星形: 四角 38">
            <a:extLst>
              <a:ext uri="{FF2B5EF4-FFF2-40B4-BE49-F238E27FC236}">
                <a16:creationId xmlns:a16="http://schemas.microsoft.com/office/drawing/2014/main" xmlns="" id="{19E4F272-7B9C-4BBF-A249-766EDB41CE1A}"/>
              </a:ext>
            </a:extLst>
          </p:cNvPr>
          <p:cNvSpPr/>
          <p:nvPr/>
        </p:nvSpPr>
        <p:spPr>
          <a:xfrm rot="20573306">
            <a:off x="9790842" y="829923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柱形 60">
            <a:extLst>
              <a:ext uri="{FF2B5EF4-FFF2-40B4-BE49-F238E27FC236}">
                <a16:creationId xmlns:a16="http://schemas.microsoft.com/office/drawing/2014/main" xmlns="" id="{790DAD8A-74A9-4FFA-97F0-53AF87B12DB2}"/>
              </a:ext>
            </a:extLst>
          </p:cNvPr>
          <p:cNvSpPr/>
          <p:nvPr/>
        </p:nvSpPr>
        <p:spPr>
          <a:xfrm rot="19391573">
            <a:off x="11151954" y="1409215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DF327A55-6823-43CF-94B7-997CE73CE9CE}"/>
              </a:ext>
            </a:extLst>
          </p:cNvPr>
          <p:cNvSpPr/>
          <p:nvPr/>
        </p:nvSpPr>
        <p:spPr>
          <a:xfrm>
            <a:off x="984823" y="3360201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95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C7ABA3-1972-48B4-AAFC-7332BC37B04A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AD432DD-97C8-423C-83CD-D6FB412646A7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35D3F0A-4DF3-415C-857D-39FDCFBD4BC3}"/>
              </a:ext>
            </a:extLst>
          </p:cNvPr>
          <p:cNvGrpSpPr/>
          <p:nvPr/>
        </p:nvGrpSpPr>
        <p:grpSpPr>
          <a:xfrm>
            <a:off x="618831" y="3352800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任意多边形 3">
              <a:extLst>
                <a:ext uri="{FF2B5EF4-FFF2-40B4-BE49-F238E27FC236}">
                  <a16:creationId xmlns:a16="http://schemas.microsoft.com/office/drawing/2014/main" xmlns="" id="{876F32F0-3168-422E-A46F-AAE3AA081D82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矩形 5">
              <a:extLst>
                <a:ext uri="{FF2B5EF4-FFF2-40B4-BE49-F238E27FC236}">
                  <a16:creationId xmlns:a16="http://schemas.microsoft.com/office/drawing/2014/main" xmlns="" id="{3D194D45-7387-4A68-8143-26D3E1C50A78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E2AD3F3-682F-478C-8E98-36FEC3F2A121}"/>
              </a:ext>
            </a:extLst>
          </p:cNvPr>
          <p:cNvSpPr txBox="1"/>
          <p:nvPr/>
        </p:nvSpPr>
        <p:spPr>
          <a:xfrm>
            <a:off x="1565032" y="2568350"/>
            <a:ext cx="8721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i="1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CHENXI</a:t>
            </a:r>
            <a:endParaRPr lang="zh-CN" altLang="en-US" sz="9600" i="1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E17642D4-FD7D-4460-BB53-74846066FD18}"/>
              </a:ext>
            </a:extLst>
          </p:cNvPr>
          <p:cNvCxnSpPr>
            <a:cxnSpLocks/>
          </p:cNvCxnSpPr>
          <p:nvPr/>
        </p:nvCxnSpPr>
        <p:spPr>
          <a:xfrm flipV="1">
            <a:off x="2525151" y="1809733"/>
            <a:ext cx="878449" cy="1140521"/>
          </a:xfrm>
          <a:prstGeom prst="line">
            <a:avLst/>
          </a:prstGeom>
          <a:solidFill>
            <a:schemeClr val="bg1"/>
          </a:solidFill>
          <a:ln>
            <a:solidFill>
              <a:schemeClr val="tx1"/>
            </a:soli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等腰三角形 9">
            <a:extLst>
              <a:ext uri="{FF2B5EF4-FFF2-40B4-BE49-F238E27FC236}">
                <a16:creationId xmlns:a16="http://schemas.microsoft.com/office/drawing/2014/main" xmlns="" id="{B3FC746F-1D0E-4CF2-841D-D4307504894A}"/>
              </a:ext>
            </a:extLst>
          </p:cNvPr>
          <p:cNvSpPr/>
          <p:nvPr/>
        </p:nvSpPr>
        <p:spPr>
          <a:xfrm>
            <a:off x="2479431" y="2771196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16C0D2C7-5DD3-471B-B769-DC364CDCB280}"/>
              </a:ext>
            </a:extLst>
          </p:cNvPr>
          <p:cNvCxnSpPr/>
          <p:nvPr/>
        </p:nvCxnSpPr>
        <p:spPr>
          <a:xfrm>
            <a:off x="3595834" y="1484836"/>
            <a:ext cx="0" cy="726785"/>
          </a:xfrm>
          <a:prstGeom prst="lin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892F538-5CCC-4B59-B90A-5F2DB4A4C29D}"/>
              </a:ext>
            </a:extLst>
          </p:cNvPr>
          <p:cNvSpPr txBox="1"/>
          <p:nvPr/>
        </p:nvSpPr>
        <p:spPr>
          <a:xfrm>
            <a:off x="3649809" y="1740217"/>
            <a:ext cx="7373787" cy="50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Fusce posuere, magna sed pulvinar ultricies, purus lectus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malesuada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libero.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2E949FA-B798-4A64-83F4-1B4C1BD38EA6}"/>
              </a:ext>
            </a:extLst>
          </p:cNvPr>
          <p:cNvSpPr txBox="1"/>
          <p:nvPr/>
        </p:nvSpPr>
        <p:spPr>
          <a:xfrm>
            <a:off x="3649809" y="1416669"/>
            <a:ext cx="32536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陈西设计之家</a:t>
            </a:r>
            <a:r>
              <a:rPr lang="zh-CN" altLang="en-US" sz="2000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出品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7A4D3F00-2866-49D1-BB0A-ACFD6B6A3E00}"/>
              </a:ext>
            </a:extLst>
          </p:cNvPr>
          <p:cNvCxnSpPr/>
          <p:nvPr/>
        </p:nvCxnSpPr>
        <p:spPr>
          <a:xfrm>
            <a:off x="8693726" y="5120796"/>
            <a:ext cx="0" cy="726785"/>
          </a:xfrm>
          <a:prstGeom prst="lin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BDE56FF-B8A4-42AA-BE57-CF00D8E819AC}"/>
              </a:ext>
            </a:extLst>
          </p:cNvPr>
          <p:cNvSpPr txBox="1"/>
          <p:nvPr/>
        </p:nvSpPr>
        <p:spPr>
          <a:xfrm>
            <a:off x="844099" y="5393338"/>
            <a:ext cx="7754790" cy="50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Fusce posuere, magna sed pulvinar ultricies, purus lectus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malesuada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libero.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097EDF1-28C8-4AFE-9D14-C34825E09B3E}"/>
              </a:ext>
            </a:extLst>
          </p:cNvPr>
          <p:cNvSpPr txBox="1"/>
          <p:nvPr/>
        </p:nvSpPr>
        <p:spPr>
          <a:xfrm>
            <a:off x="5345251" y="5069790"/>
            <a:ext cx="32536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陈西设计之家</a:t>
            </a:r>
            <a:r>
              <a:rPr lang="zh-CN" altLang="en-US" sz="2000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出品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F13A594-0E39-4F5D-A77A-C5BB1894E697}"/>
              </a:ext>
            </a:extLst>
          </p:cNvPr>
          <p:cNvCxnSpPr>
            <a:cxnSpLocks/>
          </p:cNvCxnSpPr>
          <p:nvPr/>
        </p:nvCxnSpPr>
        <p:spPr>
          <a:xfrm flipV="1">
            <a:off x="8908020" y="3756108"/>
            <a:ext cx="1176195" cy="1527092"/>
          </a:xfrm>
          <a:prstGeom prst="line">
            <a:avLst/>
          </a:prstGeom>
          <a:solidFill>
            <a:schemeClr val="bg1"/>
          </a:solidFill>
          <a:ln>
            <a:solidFill>
              <a:schemeClr val="tx1"/>
            </a:solidFill>
            <a:head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公众号：陈西设计之家。微信搜索即可">
            <a:extLst>
              <a:ext uri="{FF2B5EF4-FFF2-40B4-BE49-F238E27FC236}">
                <a16:creationId xmlns:a16="http://schemas.microsoft.com/office/drawing/2014/main" xmlns="" id="{27D61E09-654C-46D3-8953-7AD4D16DF2B5}"/>
              </a:ext>
            </a:extLst>
          </p:cNvPr>
          <p:cNvSpPr/>
          <p:nvPr/>
        </p:nvSpPr>
        <p:spPr>
          <a:xfrm rot="20252992">
            <a:off x="9987296" y="3645223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公众号：陈西设计之家。微信搜索即可">
            <a:extLst>
              <a:ext uri="{FF2B5EF4-FFF2-40B4-BE49-F238E27FC236}">
                <a16:creationId xmlns:a16="http://schemas.microsoft.com/office/drawing/2014/main" xmlns="" id="{10FC22B3-88A8-4FA1-941F-97BEA7E1F9D4}"/>
              </a:ext>
            </a:extLst>
          </p:cNvPr>
          <p:cNvSpPr/>
          <p:nvPr/>
        </p:nvSpPr>
        <p:spPr>
          <a:xfrm rot="2691697">
            <a:off x="1470621" y="1325966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7BB00072-C037-4B76-B2AE-FCCDC82F68C9}"/>
              </a:ext>
            </a:extLst>
          </p:cNvPr>
          <p:cNvGrpSpPr/>
          <p:nvPr/>
        </p:nvGrpSpPr>
        <p:grpSpPr>
          <a:xfrm>
            <a:off x="1076669" y="2785868"/>
            <a:ext cx="559117" cy="594362"/>
            <a:chOff x="1873324" y="2034106"/>
            <a:chExt cx="559117" cy="594362"/>
          </a:xfrm>
        </p:grpSpPr>
        <p:sp>
          <p:nvSpPr>
            <p:cNvPr id="27" name="弧形 26">
              <a:extLst>
                <a:ext uri="{FF2B5EF4-FFF2-40B4-BE49-F238E27FC236}">
                  <a16:creationId xmlns:a16="http://schemas.microsoft.com/office/drawing/2014/main" xmlns="" id="{BB0D583E-E456-4B30-BDE6-EC6EF12378DB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5FE2A092-FEA0-4DCD-A990-C9623DF4E4D2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CBD62CC-52C3-41C1-B8B3-89EC63A4FD84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弧形 29">
            <a:extLst>
              <a:ext uri="{FF2B5EF4-FFF2-40B4-BE49-F238E27FC236}">
                <a16:creationId xmlns:a16="http://schemas.microsoft.com/office/drawing/2014/main" xmlns="" id="{79210066-76FF-4B1C-B11A-4AB401A90AAA}"/>
              </a:ext>
            </a:extLst>
          </p:cNvPr>
          <p:cNvSpPr/>
          <p:nvPr/>
        </p:nvSpPr>
        <p:spPr>
          <a:xfrm>
            <a:off x="11424760" y="2258911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68D4C40-7C52-4C98-8352-A2F587B4EAF8}"/>
              </a:ext>
            </a:extLst>
          </p:cNvPr>
          <p:cNvGrpSpPr/>
          <p:nvPr/>
        </p:nvGrpSpPr>
        <p:grpSpPr>
          <a:xfrm>
            <a:off x="4176216" y="3732815"/>
            <a:ext cx="145292" cy="252217"/>
            <a:chOff x="8303985" y="7254447"/>
            <a:chExt cx="402865" cy="69934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10F273F-F0E1-4A31-A38B-308003951701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6DBD9A90-7016-48AD-8526-F3E32698626B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1FB7DA05-52F4-49F7-9B46-73B2F99DEEDD}"/>
              </a:ext>
            </a:extLst>
          </p:cNvPr>
          <p:cNvGrpSpPr/>
          <p:nvPr/>
        </p:nvGrpSpPr>
        <p:grpSpPr>
          <a:xfrm>
            <a:off x="4388648" y="3626192"/>
            <a:ext cx="222469" cy="386191"/>
            <a:chOff x="8303985" y="7254447"/>
            <a:chExt cx="402865" cy="699344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8F74AD9B-1B72-4346-A8AB-9BDE4DA7F8ED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847ADA9F-1128-4023-A92C-6371429B4F0C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圆柱形 60">
            <a:extLst>
              <a:ext uri="{FF2B5EF4-FFF2-40B4-BE49-F238E27FC236}">
                <a16:creationId xmlns:a16="http://schemas.microsoft.com/office/drawing/2014/main" xmlns="" id="{DB5940C7-EA4E-44A4-AF5A-D8313EB9B591}"/>
              </a:ext>
            </a:extLst>
          </p:cNvPr>
          <p:cNvSpPr/>
          <p:nvPr/>
        </p:nvSpPr>
        <p:spPr>
          <a:xfrm rot="19391573">
            <a:off x="11168521" y="1442044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xmlns="" id="{06267781-5F50-4B2D-850A-B670224A1B80}"/>
              </a:ext>
            </a:extLst>
          </p:cNvPr>
          <p:cNvSpPr/>
          <p:nvPr/>
        </p:nvSpPr>
        <p:spPr>
          <a:xfrm rot="2327792" flipV="1">
            <a:off x="10947396" y="5191580"/>
            <a:ext cx="219428" cy="201758"/>
          </a:xfrm>
          <a:prstGeom prst="triangl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912D56F4-2F81-4445-AED3-585687CDBD5A}"/>
              </a:ext>
            </a:extLst>
          </p:cNvPr>
          <p:cNvSpPr/>
          <p:nvPr/>
        </p:nvSpPr>
        <p:spPr>
          <a:xfrm>
            <a:off x="1112804" y="4072666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F56538C1-7268-4DBA-A0C8-CA373205F3AF}"/>
              </a:ext>
            </a:extLst>
          </p:cNvPr>
          <p:cNvSpPr/>
          <p:nvPr/>
        </p:nvSpPr>
        <p:spPr>
          <a:xfrm>
            <a:off x="3444948" y="3451576"/>
            <a:ext cx="83276" cy="83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9C909A67-6854-47DB-A2A9-C12D012943DB}"/>
              </a:ext>
            </a:extLst>
          </p:cNvPr>
          <p:cNvSpPr/>
          <p:nvPr/>
        </p:nvSpPr>
        <p:spPr>
          <a:xfrm>
            <a:off x="3415487" y="3575739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EB5691A3-AD81-4A87-BC28-F047415295F9}"/>
              </a:ext>
            </a:extLst>
          </p:cNvPr>
          <p:cNvSpPr/>
          <p:nvPr/>
        </p:nvSpPr>
        <p:spPr>
          <a:xfrm>
            <a:off x="5247166" y="3257427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192E1779-623A-43A4-93C1-96F5DABC9A06}"/>
              </a:ext>
            </a:extLst>
          </p:cNvPr>
          <p:cNvGrpSpPr/>
          <p:nvPr/>
        </p:nvGrpSpPr>
        <p:grpSpPr>
          <a:xfrm>
            <a:off x="1583635" y="5923358"/>
            <a:ext cx="150156" cy="260661"/>
            <a:chOff x="8303985" y="7254447"/>
            <a:chExt cx="402865" cy="699344"/>
          </a:xfrm>
          <a:effectLst>
            <a:outerShdw blurRad="38100" dir="18900000" sy="23000" kx="-1200000" algn="bl" rotWithShape="0">
              <a:prstClr val="black">
                <a:alpha val="30000"/>
              </a:prstClr>
            </a:outerShdw>
          </a:effectLst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076202B1-017B-494F-AB91-EE8B12B6324C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B4F7AD71-9E91-4D2A-AB33-978F3F75CD69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B8570A25-03FD-497E-8AFC-B7ACB537C263}"/>
              </a:ext>
            </a:extLst>
          </p:cNvPr>
          <p:cNvSpPr/>
          <p:nvPr/>
        </p:nvSpPr>
        <p:spPr>
          <a:xfrm>
            <a:off x="1932150" y="3551384"/>
            <a:ext cx="83276" cy="83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91807C34-74B0-4D07-A658-17055C087B36}"/>
              </a:ext>
            </a:extLst>
          </p:cNvPr>
          <p:cNvSpPr/>
          <p:nvPr/>
        </p:nvSpPr>
        <p:spPr>
          <a:xfrm>
            <a:off x="1914867" y="3451576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C56175F5-305D-4A3D-AD5B-BEEF7974539B}"/>
              </a:ext>
            </a:extLst>
          </p:cNvPr>
          <p:cNvSpPr/>
          <p:nvPr/>
        </p:nvSpPr>
        <p:spPr>
          <a:xfrm>
            <a:off x="6903446" y="2928178"/>
            <a:ext cx="83276" cy="83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CC46B469-2C3C-404A-9A62-F220B763CA09}"/>
              </a:ext>
            </a:extLst>
          </p:cNvPr>
          <p:cNvSpPr/>
          <p:nvPr/>
        </p:nvSpPr>
        <p:spPr>
          <a:xfrm>
            <a:off x="8798598" y="3511184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98EDB4FA-1761-45DD-A35F-1407E4FF20A5}"/>
              </a:ext>
            </a:extLst>
          </p:cNvPr>
          <p:cNvSpPr/>
          <p:nvPr/>
        </p:nvSpPr>
        <p:spPr>
          <a:xfrm>
            <a:off x="8815881" y="3605199"/>
            <a:ext cx="83276" cy="83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FA6C586A-5BA1-41AC-B7CB-5D6AEFEAD109}"/>
              </a:ext>
            </a:extLst>
          </p:cNvPr>
          <p:cNvSpPr/>
          <p:nvPr/>
        </p:nvSpPr>
        <p:spPr>
          <a:xfrm>
            <a:off x="10169234" y="3142295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C5C2F2D1-86EB-46A7-B533-479B2D6452B6}"/>
              </a:ext>
            </a:extLst>
          </p:cNvPr>
          <p:cNvSpPr/>
          <p:nvPr/>
        </p:nvSpPr>
        <p:spPr>
          <a:xfrm>
            <a:off x="10125145" y="3249081"/>
            <a:ext cx="83276" cy="83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6730E185-C7C9-4B5F-998F-FB0099338B8A}"/>
              </a:ext>
            </a:extLst>
          </p:cNvPr>
          <p:cNvGrpSpPr/>
          <p:nvPr/>
        </p:nvGrpSpPr>
        <p:grpSpPr>
          <a:xfrm>
            <a:off x="1040890" y="5904483"/>
            <a:ext cx="222469" cy="386191"/>
            <a:chOff x="8303985" y="7254447"/>
            <a:chExt cx="402865" cy="699344"/>
          </a:xfrm>
          <a:effectLst>
            <a:outerShdw blurRad="25400" dist="12700" dir="18900000" sy="23000" kx="-1200000" algn="bl" rotWithShape="0">
              <a:prstClr val="black">
                <a:alpha val="15000"/>
              </a:prstClr>
            </a:outerShdw>
          </a:effectLst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18BC9630-15B1-4906-A32E-17CEF8F58855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4C4DE1A8-6510-46CA-8103-414261C5833A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263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DA70E4-7ACB-4E6E-9147-5B21D0731A46}"/>
              </a:ext>
            </a:extLst>
          </p:cNvPr>
          <p:cNvGrpSpPr/>
          <p:nvPr/>
        </p:nvGrpSpPr>
        <p:grpSpPr>
          <a:xfrm>
            <a:off x="617291" y="3637721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xmlns="" id="{DB61D802-0A86-447F-A53F-0E62AA8A2AB4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190D340-8B67-4262-8F4A-274698E0AB53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42CBD2B-0C4D-419C-9F20-6AE9893B3C8E}"/>
              </a:ext>
            </a:extLst>
          </p:cNvPr>
          <p:cNvSpPr/>
          <p:nvPr/>
        </p:nvSpPr>
        <p:spPr>
          <a:xfrm>
            <a:off x="10150136" y="2342681"/>
            <a:ext cx="608792" cy="235589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811" h="383528">
                <a:moveTo>
                  <a:pt x="861759" y="536"/>
                </a:moveTo>
                <a:cubicBezTo>
                  <a:pt x="874737" y="1511"/>
                  <a:pt x="887687" y="4325"/>
                  <a:pt x="900124" y="9079"/>
                </a:cubicBezTo>
                <a:cubicBezTo>
                  <a:pt x="938031" y="23565"/>
                  <a:pt x="965213" y="53893"/>
                  <a:pt x="972515" y="89876"/>
                </a:cubicBezTo>
                <a:lnTo>
                  <a:pt x="972915" y="90076"/>
                </a:lnTo>
                <a:lnTo>
                  <a:pt x="1030073" y="118679"/>
                </a:lnTo>
                <a:cubicBezTo>
                  <a:pt x="1046048" y="132160"/>
                  <a:pt x="1058320" y="149110"/>
                  <a:pt x="1065420" y="168292"/>
                </a:cubicBezTo>
                <a:cubicBezTo>
                  <a:pt x="1075739" y="196140"/>
                  <a:pt x="1074269" y="226385"/>
                  <a:pt x="1061261" y="253323"/>
                </a:cubicBezTo>
                <a:cubicBezTo>
                  <a:pt x="1093235" y="290265"/>
                  <a:pt x="1104417" y="338155"/>
                  <a:pt x="1091638" y="383332"/>
                </a:cubicBezTo>
                <a:lnTo>
                  <a:pt x="1091546" y="383528"/>
                </a:lnTo>
                <a:lnTo>
                  <a:pt x="16184" y="383528"/>
                </a:lnTo>
                <a:lnTo>
                  <a:pt x="11469" y="379016"/>
                </a:lnTo>
                <a:cubicBezTo>
                  <a:pt x="2119" y="362182"/>
                  <a:pt x="-1837" y="342959"/>
                  <a:pt x="800" y="323503"/>
                </a:cubicBezTo>
                <a:cubicBezTo>
                  <a:pt x="6987" y="277946"/>
                  <a:pt x="47709" y="242260"/>
                  <a:pt x="98877" y="237563"/>
                </a:cubicBezTo>
                <a:cubicBezTo>
                  <a:pt x="99181" y="236803"/>
                  <a:pt x="99511" y="236059"/>
                  <a:pt x="99815" y="235298"/>
                </a:cubicBezTo>
                <a:cubicBezTo>
                  <a:pt x="92944" y="190435"/>
                  <a:pt x="108969" y="145191"/>
                  <a:pt x="143503" y="111886"/>
                </a:cubicBezTo>
                <a:cubicBezTo>
                  <a:pt x="198069" y="59284"/>
                  <a:pt x="286536" y="47560"/>
                  <a:pt x="356037" y="83692"/>
                </a:cubicBezTo>
                <a:lnTo>
                  <a:pt x="356084" y="83644"/>
                </a:lnTo>
                <a:lnTo>
                  <a:pt x="398351" y="41239"/>
                </a:lnTo>
                <a:cubicBezTo>
                  <a:pt x="449477" y="9808"/>
                  <a:pt x="521979" y="12130"/>
                  <a:pt x="570320" y="54422"/>
                </a:cubicBezTo>
                <a:lnTo>
                  <a:pt x="571083" y="53624"/>
                </a:lnTo>
                <a:lnTo>
                  <a:pt x="604652" y="18553"/>
                </a:lnTo>
                <a:cubicBezTo>
                  <a:pt x="618990" y="9373"/>
                  <a:pt x="635801" y="3242"/>
                  <a:pt x="653817" y="976"/>
                </a:cubicBezTo>
                <a:cubicBezTo>
                  <a:pt x="673645" y="-1521"/>
                  <a:pt x="693461" y="836"/>
                  <a:pt x="711356" y="7353"/>
                </a:cubicBezTo>
                <a:lnTo>
                  <a:pt x="756036" y="37787"/>
                </a:lnTo>
                <a:lnTo>
                  <a:pt x="757370" y="38696"/>
                </a:lnTo>
                <a:cubicBezTo>
                  <a:pt x="783652" y="11237"/>
                  <a:pt x="822827" y="-2390"/>
                  <a:pt x="861759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公众号：陈西设计之家。微信搜索即可">
            <a:extLst>
              <a:ext uri="{FF2B5EF4-FFF2-40B4-BE49-F238E27FC236}">
                <a16:creationId xmlns:a16="http://schemas.microsoft.com/office/drawing/2014/main" xmlns="" id="{C32D1A6B-C621-4896-AC74-BADF23D91045}"/>
              </a:ext>
            </a:extLst>
          </p:cNvPr>
          <p:cNvSpPr/>
          <p:nvPr/>
        </p:nvSpPr>
        <p:spPr>
          <a:xfrm rot="2691697">
            <a:off x="3776762" y="902640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79D2DBD5-678F-4381-A286-5FB117F2E928}"/>
              </a:ext>
            </a:extLst>
          </p:cNvPr>
          <p:cNvSpPr/>
          <p:nvPr/>
        </p:nvSpPr>
        <p:spPr>
          <a:xfrm rot="20252992">
            <a:off x="2107397" y="1302751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公众号：陈西设计之家。微信搜索即可">
            <a:extLst>
              <a:ext uri="{FF2B5EF4-FFF2-40B4-BE49-F238E27FC236}">
                <a16:creationId xmlns:a16="http://schemas.microsoft.com/office/drawing/2014/main" xmlns="" id="{D4A0E3D5-F9E4-4664-BDB8-8D9B4ED958FB}"/>
              </a:ext>
            </a:extLst>
          </p:cNvPr>
          <p:cNvSpPr/>
          <p:nvPr/>
        </p:nvSpPr>
        <p:spPr>
          <a:xfrm>
            <a:off x="1019175" y="2257622"/>
            <a:ext cx="288033" cy="288033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1649281-49B6-47E4-9EE2-7A83868D9525}"/>
              </a:ext>
            </a:extLst>
          </p:cNvPr>
          <p:cNvGrpSpPr/>
          <p:nvPr/>
        </p:nvGrpSpPr>
        <p:grpSpPr>
          <a:xfrm>
            <a:off x="2590409" y="2928816"/>
            <a:ext cx="559117" cy="594362"/>
            <a:chOff x="1873324" y="2034106"/>
            <a:chExt cx="559117" cy="594362"/>
          </a:xfrm>
        </p:grpSpPr>
        <p:sp>
          <p:nvSpPr>
            <p:cNvPr id="24" name="弧形 23">
              <a:extLst>
                <a:ext uri="{FF2B5EF4-FFF2-40B4-BE49-F238E27FC236}">
                  <a16:creationId xmlns:a16="http://schemas.microsoft.com/office/drawing/2014/main" xmlns="" id="{F40B892E-8357-42CB-93AB-DDBDEBDA0834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764FC7CD-7FEF-4E69-B725-0D1AC742E020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1B2FB85-3AEA-4F46-BCD2-787747156E47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CB3F014B-DBEA-48D0-BCA4-6B3FDE537E30}"/>
              </a:ext>
            </a:extLst>
          </p:cNvPr>
          <p:cNvSpPr/>
          <p:nvPr/>
        </p:nvSpPr>
        <p:spPr>
          <a:xfrm>
            <a:off x="10355213" y="4121800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xmlns="" id="{D1FE8D43-74B2-496E-8CAF-1A90710B1481}"/>
              </a:ext>
            </a:extLst>
          </p:cNvPr>
          <p:cNvSpPr/>
          <p:nvPr/>
        </p:nvSpPr>
        <p:spPr>
          <a:xfrm>
            <a:off x="4505700" y="1095844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D7F5490-DBDE-400C-B73A-4A8541D35A58}"/>
              </a:ext>
            </a:extLst>
          </p:cNvPr>
          <p:cNvCxnSpPr/>
          <p:nvPr/>
        </p:nvCxnSpPr>
        <p:spPr>
          <a:xfrm flipV="1">
            <a:off x="1338811" y="2710025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太阳形 42">
            <a:extLst>
              <a:ext uri="{FF2B5EF4-FFF2-40B4-BE49-F238E27FC236}">
                <a16:creationId xmlns:a16="http://schemas.microsoft.com/office/drawing/2014/main" xmlns="" id="{5066950F-58EA-467A-9022-ACC841DF250E}"/>
              </a:ext>
            </a:extLst>
          </p:cNvPr>
          <p:cNvSpPr/>
          <p:nvPr/>
        </p:nvSpPr>
        <p:spPr>
          <a:xfrm>
            <a:off x="7792010" y="873992"/>
            <a:ext cx="423182" cy="423182"/>
          </a:xfrm>
          <a:prstGeom prst="sun">
            <a:avLst>
              <a:gd name="adj" fmla="val 3400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5D9F174-B21C-4D75-BBEE-2055A1D2586B}"/>
              </a:ext>
            </a:extLst>
          </p:cNvPr>
          <p:cNvGrpSpPr/>
          <p:nvPr/>
        </p:nvGrpSpPr>
        <p:grpSpPr>
          <a:xfrm>
            <a:off x="4109393" y="3398006"/>
            <a:ext cx="145292" cy="252217"/>
            <a:chOff x="8303985" y="7254447"/>
            <a:chExt cx="402865" cy="69934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8050476-48F7-4FC7-9470-FFF8AECAB00A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CCA1649-5970-48B0-916D-E0542980A3B2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71428A-8D49-41F4-A155-62649F904D66}"/>
              </a:ext>
            </a:extLst>
          </p:cNvPr>
          <p:cNvGrpSpPr/>
          <p:nvPr/>
        </p:nvGrpSpPr>
        <p:grpSpPr>
          <a:xfrm>
            <a:off x="4321825" y="3291383"/>
            <a:ext cx="222469" cy="386191"/>
            <a:chOff x="8303985" y="7254447"/>
            <a:chExt cx="402865" cy="699344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A21F5E1-9D1C-428C-8624-ACF4FA4DE19C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05D44D45-73F9-4982-A846-CC137ECFE1E9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星形: 四角 59">
            <a:extLst>
              <a:ext uri="{FF2B5EF4-FFF2-40B4-BE49-F238E27FC236}">
                <a16:creationId xmlns:a16="http://schemas.microsoft.com/office/drawing/2014/main" xmlns="" id="{CEC077AD-A7AA-4B58-9EF7-7A1500632FC5}"/>
              </a:ext>
            </a:extLst>
          </p:cNvPr>
          <p:cNvSpPr/>
          <p:nvPr/>
        </p:nvSpPr>
        <p:spPr>
          <a:xfrm rot="20573306">
            <a:off x="9790842" y="829923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柱形 60">
            <a:extLst>
              <a:ext uri="{FF2B5EF4-FFF2-40B4-BE49-F238E27FC236}">
                <a16:creationId xmlns:a16="http://schemas.microsoft.com/office/drawing/2014/main" xmlns="" id="{AEF9AE0E-D925-4F22-AAD7-BAA37521C8DD}"/>
              </a:ext>
            </a:extLst>
          </p:cNvPr>
          <p:cNvSpPr/>
          <p:nvPr/>
        </p:nvSpPr>
        <p:spPr>
          <a:xfrm rot="19391573">
            <a:off x="11151954" y="1409215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: 空心 61">
            <a:extLst>
              <a:ext uri="{FF2B5EF4-FFF2-40B4-BE49-F238E27FC236}">
                <a16:creationId xmlns:a16="http://schemas.microsoft.com/office/drawing/2014/main" xmlns="" id="{8C0D64C0-4CB0-4A3A-8274-4EC7B1C7A703}"/>
              </a:ext>
            </a:extLst>
          </p:cNvPr>
          <p:cNvSpPr/>
          <p:nvPr/>
        </p:nvSpPr>
        <p:spPr>
          <a:xfrm>
            <a:off x="10858381" y="3215014"/>
            <a:ext cx="196930" cy="196930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100F7B0E-050D-4F98-A702-82D9523053F9}"/>
              </a:ext>
            </a:extLst>
          </p:cNvPr>
          <p:cNvSpPr txBox="1"/>
          <p:nvPr/>
        </p:nvSpPr>
        <p:spPr>
          <a:xfrm>
            <a:off x="5224919" y="2499900"/>
            <a:ext cx="4557965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malesuada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libero.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xmlns="" id="{7A7AEAF0-50A3-44BA-AEFB-941A84EB5528}"/>
              </a:ext>
            </a:extLst>
          </p:cNvPr>
          <p:cNvSpPr/>
          <p:nvPr/>
        </p:nvSpPr>
        <p:spPr>
          <a:xfrm flipV="1">
            <a:off x="5988539" y="5560398"/>
            <a:ext cx="219428" cy="201758"/>
          </a:xfrm>
          <a:prstGeom prst="triangl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C44C55-D75E-4E71-9B87-2E87E5A839AF}"/>
              </a:ext>
            </a:extLst>
          </p:cNvPr>
          <p:cNvSpPr txBox="1"/>
          <p:nvPr/>
        </p:nvSpPr>
        <p:spPr>
          <a:xfrm>
            <a:off x="2452126" y="2954473"/>
            <a:ext cx="18354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</a:t>
            </a:r>
            <a:endParaRPr lang="zh-CN" altLang="en-US" sz="8000" dirty="0">
              <a:effectLst>
                <a:outerShdw blurRad="60007" dist="177800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C3EAF02B-40DD-4B65-BF59-B28C9BB1A06A}"/>
              </a:ext>
            </a:extLst>
          </p:cNvPr>
          <p:cNvSpPr txBox="1"/>
          <p:nvPr/>
        </p:nvSpPr>
        <p:spPr>
          <a:xfrm>
            <a:off x="5224919" y="1960880"/>
            <a:ext cx="2691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第三部分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4128082-B62B-48E8-8557-7179F6F152EC}"/>
              </a:ext>
            </a:extLst>
          </p:cNvPr>
          <p:cNvSpPr/>
          <p:nvPr/>
        </p:nvSpPr>
        <p:spPr>
          <a:xfrm>
            <a:off x="1881720" y="3447014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E3444F59-E39A-4007-943E-EF8C23FFE61D}"/>
              </a:ext>
            </a:extLst>
          </p:cNvPr>
          <p:cNvSpPr/>
          <p:nvPr/>
        </p:nvSpPr>
        <p:spPr>
          <a:xfrm>
            <a:off x="3220963" y="3515937"/>
            <a:ext cx="83276" cy="83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333E4547-7F9B-4B57-BA07-868C46BEB805}"/>
              </a:ext>
            </a:extLst>
          </p:cNvPr>
          <p:cNvSpPr/>
          <p:nvPr/>
        </p:nvSpPr>
        <p:spPr>
          <a:xfrm>
            <a:off x="3215196" y="3401318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EA552352-4982-4B65-8C3B-A7CB10F12219}"/>
              </a:ext>
            </a:extLst>
          </p:cNvPr>
          <p:cNvSpPr/>
          <p:nvPr/>
        </p:nvSpPr>
        <p:spPr>
          <a:xfrm>
            <a:off x="3222228" y="3652436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星形: 四角 58">
            <a:extLst>
              <a:ext uri="{FF2B5EF4-FFF2-40B4-BE49-F238E27FC236}">
                <a16:creationId xmlns:a16="http://schemas.microsoft.com/office/drawing/2014/main" xmlns="" id="{8F9E700C-B735-46B4-8F78-C00CA7B3B0F7}"/>
              </a:ext>
            </a:extLst>
          </p:cNvPr>
          <p:cNvSpPr/>
          <p:nvPr/>
        </p:nvSpPr>
        <p:spPr>
          <a:xfrm rot="19739527">
            <a:off x="3784866" y="3574582"/>
            <a:ext cx="155707" cy="155707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B432D1A-1274-49C2-B9EC-637317B5C287}"/>
              </a:ext>
            </a:extLst>
          </p:cNvPr>
          <p:cNvSpPr/>
          <p:nvPr/>
        </p:nvSpPr>
        <p:spPr>
          <a:xfrm>
            <a:off x="4970425" y="1863882"/>
            <a:ext cx="4957229" cy="221535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304F1614-56DD-4325-A71D-13091BD51850}"/>
              </a:ext>
            </a:extLst>
          </p:cNvPr>
          <p:cNvCxnSpPr/>
          <p:nvPr/>
        </p:nvCxnSpPr>
        <p:spPr>
          <a:xfrm flipV="1">
            <a:off x="2147062" y="2260959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14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7DF7C1F-0C0E-4639-B5B8-79FD15D0DB4A}"/>
              </a:ext>
            </a:extLst>
          </p:cNvPr>
          <p:cNvCxnSpPr/>
          <p:nvPr/>
        </p:nvCxnSpPr>
        <p:spPr>
          <a:xfrm>
            <a:off x="5481282" y="4302321"/>
            <a:ext cx="0" cy="167165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69FCC501-86D6-4465-B188-9B6285A332E6}"/>
              </a:ext>
            </a:extLst>
          </p:cNvPr>
          <p:cNvCxnSpPr/>
          <p:nvPr/>
        </p:nvCxnSpPr>
        <p:spPr>
          <a:xfrm>
            <a:off x="8409447" y="4302321"/>
            <a:ext cx="0" cy="167165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929892C-00AA-41CB-9CF9-DB96EE5FDADF}"/>
              </a:ext>
            </a:extLst>
          </p:cNvPr>
          <p:cNvCxnSpPr/>
          <p:nvPr/>
        </p:nvCxnSpPr>
        <p:spPr>
          <a:xfrm>
            <a:off x="2553117" y="4302321"/>
            <a:ext cx="0" cy="167165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C7ABA3-1972-48B4-AAFC-7332BC37B04A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AD432DD-97C8-423C-83CD-D6FB412646A7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35D3F0A-4DF3-415C-857D-39FDCFBD4BC3}"/>
              </a:ext>
            </a:extLst>
          </p:cNvPr>
          <p:cNvGrpSpPr/>
          <p:nvPr/>
        </p:nvGrpSpPr>
        <p:grpSpPr>
          <a:xfrm>
            <a:off x="618831" y="3352800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任意多边形 3">
              <a:extLst>
                <a:ext uri="{FF2B5EF4-FFF2-40B4-BE49-F238E27FC236}">
                  <a16:creationId xmlns:a16="http://schemas.microsoft.com/office/drawing/2014/main" xmlns="" id="{876F32F0-3168-422E-A46F-AAE3AA081D82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矩形 5">
              <a:extLst>
                <a:ext uri="{FF2B5EF4-FFF2-40B4-BE49-F238E27FC236}">
                  <a16:creationId xmlns:a16="http://schemas.microsoft.com/office/drawing/2014/main" xmlns="" id="{3D194D45-7387-4A68-8143-26D3E1C50A78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2C45A344-02AC-4384-823A-4A2C2B9FCB6A}"/>
              </a:ext>
            </a:extLst>
          </p:cNvPr>
          <p:cNvSpPr/>
          <p:nvPr/>
        </p:nvSpPr>
        <p:spPr>
          <a:xfrm>
            <a:off x="2007994" y="3478823"/>
            <a:ext cx="1090247" cy="60335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7E9FE6A-A1CB-4EA7-80BC-68B9C5CD2A4C}"/>
              </a:ext>
            </a:extLst>
          </p:cNvPr>
          <p:cNvSpPr txBox="1"/>
          <p:nvPr/>
        </p:nvSpPr>
        <p:spPr>
          <a:xfrm>
            <a:off x="2736073" y="2324486"/>
            <a:ext cx="2200086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60E28DD-0875-4C04-B003-7E6C1D522D06}"/>
              </a:ext>
            </a:extLst>
          </p:cNvPr>
          <p:cNvSpPr txBox="1"/>
          <p:nvPr/>
        </p:nvSpPr>
        <p:spPr>
          <a:xfrm>
            <a:off x="2736072" y="1978662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2020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上半年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EAF3F24-7780-43A1-B5D5-CC7B96474843}"/>
              </a:ext>
            </a:extLst>
          </p:cNvPr>
          <p:cNvSpPr txBox="1"/>
          <p:nvPr/>
        </p:nvSpPr>
        <p:spPr>
          <a:xfrm>
            <a:off x="2736073" y="5251842"/>
            <a:ext cx="2200086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C64362-B2EC-48E1-A7F7-6D44B9F52581}"/>
              </a:ext>
            </a:extLst>
          </p:cNvPr>
          <p:cNvSpPr txBox="1"/>
          <p:nvPr/>
        </p:nvSpPr>
        <p:spPr>
          <a:xfrm>
            <a:off x="2736072" y="4906018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2020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下半年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166B00B2-6302-4254-B8DD-12F170FF192B}"/>
              </a:ext>
            </a:extLst>
          </p:cNvPr>
          <p:cNvSpPr/>
          <p:nvPr/>
        </p:nvSpPr>
        <p:spPr>
          <a:xfrm>
            <a:off x="4936159" y="3478823"/>
            <a:ext cx="1090247" cy="60335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A4BD2B6-F96B-461C-9CF2-B5F85BDA5FDE}"/>
              </a:ext>
            </a:extLst>
          </p:cNvPr>
          <p:cNvSpPr txBox="1"/>
          <p:nvPr/>
        </p:nvSpPr>
        <p:spPr>
          <a:xfrm>
            <a:off x="5664238" y="2324486"/>
            <a:ext cx="2200086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D0485F2-4CF3-4157-8273-7AF782A585F8}"/>
              </a:ext>
            </a:extLst>
          </p:cNvPr>
          <p:cNvSpPr txBox="1"/>
          <p:nvPr/>
        </p:nvSpPr>
        <p:spPr>
          <a:xfrm>
            <a:off x="5664237" y="1978662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2021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上半年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C8746B4-3D1E-46B9-88F7-3577FB803422}"/>
              </a:ext>
            </a:extLst>
          </p:cNvPr>
          <p:cNvSpPr txBox="1"/>
          <p:nvPr/>
        </p:nvSpPr>
        <p:spPr>
          <a:xfrm>
            <a:off x="5664238" y="5251842"/>
            <a:ext cx="2200086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485BD3F-570D-4D3C-939E-F151779F109B}"/>
              </a:ext>
            </a:extLst>
          </p:cNvPr>
          <p:cNvSpPr txBox="1"/>
          <p:nvPr/>
        </p:nvSpPr>
        <p:spPr>
          <a:xfrm>
            <a:off x="5664237" y="4906018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2021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下半年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813FF831-84B6-471C-B2C7-E92F6FF4DFB6}"/>
              </a:ext>
            </a:extLst>
          </p:cNvPr>
          <p:cNvSpPr/>
          <p:nvPr/>
        </p:nvSpPr>
        <p:spPr>
          <a:xfrm>
            <a:off x="7864324" y="3478823"/>
            <a:ext cx="1090247" cy="60335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2F292247-2E28-4ADA-8EDD-FF1CBB09B724}"/>
              </a:ext>
            </a:extLst>
          </p:cNvPr>
          <p:cNvCxnSpPr/>
          <p:nvPr/>
        </p:nvCxnSpPr>
        <p:spPr>
          <a:xfrm>
            <a:off x="2553117" y="2032000"/>
            <a:ext cx="0" cy="175874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CA7ABCA-BDA4-4220-93DB-48D5BC0A0648}"/>
              </a:ext>
            </a:extLst>
          </p:cNvPr>
          <p:cNvCxnSpPr/>
          <p:nvPr/>
        </p:nvCxnSpPr>
        <p:spPr>
          <a:xfrm>
            <a:off x="5481282" y="2032000"/>
            <a:ext cx="0" cy="175874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04F00E87-4B62-4E4A-A92A-3C9830ECA063}"/>
              </a:ext>
            </a:extLst>
          </p:cNvPr>
          <p:cNvCxnSpPr/>
          <p:nvPr/>
        </p:nvCxnSpPr>
        <p:spPr>
          <a:xfrm>
            <a:off x="8409447" y="2032000"/>
            <a:ext cx="0" cy="1758740"/>
          </a:xfrm>
          <a:prstGeom prst="line">
            <a:avLst/>
          </a:prstGeom>
          <a:ln w="12700"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E2BA6AC-8E71-4535-A4E6-68FD4F4F167C}"/>
              </a:ext>
            </a:extLst>
          </p:cNvPr>
          <p:cNvSpPr txBox="1"/>
          <p:nvPr/>
        </p:nvSpPr>
        <p:spPr>
          <a:xfrm>
            <a:off x="8592403" y="2324486"/>
            <a:ext cx="2200086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5F2B6BF-674C-4CC4-AF18-55AFF45947DA}"/>
              </a:ext>
            </a:extLst>
          </p:cNvPr>
          <p:cNvSpPr txBox="1"/>
          <p:nvPr/>
        </p:nvSpPr>
        <p:spPr>
          <a:xfrm>
            <a:off x="8592402" y="1978662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2022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上半年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9523963-46DB-45FE-9CD5-47396A9DACBA}"/>
              </a:ext>
            </a:extLst>
          </p:cNvPr>
          <p:cNvSpPr txBox="1"/>
          <p:nvPr/>
        </p:nvSpPr>
        <p:spPr>
          <a:xfrm>
            <a:off x="8592403" y="5251842"/>
            <a:ext cx="2200086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4983259-733E-4CF0-AC85-ECB686295085}"/>
              </a:ext>
            </a:extLst>
          </p:cNvPr>
          <p:cNvSpPr txBox="1"/>
          <p:nvPr/>
        </p:nvSpPr>
        <p:spPr>
          <a:xfrm>
            <a:off x="8592402" y="4906018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2022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下半年</a:t>
            </a:r>
          </a:p>
        </p:txBody>
      </p:sp>
      <p:sp>
        <p:nvSpPr>
          <p:cNvPr id="35" name="十字形 34">
            <a:extLst>
              <a:ext uri="{FF2B5EF4-FFF2-40B4-BE49-F238E27FC236}">
                <a16:creationId xmlns:a16="http://schemas.microsoft.com/office/drawing/2014/main" xmlns="" id="{FDD4ACD9-F580-4D55-B937-33E028A70EA6}"/>
              </a:ext>
            </a:extLst>
          </p:cNvPr>
          <p:cNvSpPr/>
          <p:nvPr/>
        </p:nvSpPr>
        <p:spPr>
          <a:xfrm rot="20252992">
            <a:off x="10976624" y="971090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公众号：陈西设计之家。微信搜索即可">
            <a:extLst>
              <a:ext uri="{FF2B5EF4-FFF2-40B4-BE49-F238E27FC236}">
                <a16:creationId xmlns:a16="http://schemas.microsoft.com/office/drawing/2014/main" xmlns="" id="{83B95FBC-7CE7-4619-92E6-F5CB396995C4}"/>
              </a:ext>
            </a:extLst>
          </p:cNvPr>
          <p:cNvSpPr/>
          <p:nvPr/>
        </p:nvSpPr>
        <p:spPr>
          <a:xfrm>
            <a:off x="1384743" y="1412973"/>
            <a:ext cx="288033" cy="288033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B0B6258B-0B22-497A-91FD-21BB90A8307F}"/>
              </a:ext>
            </a:extLst>
          </p:cNvPr>
          <p:cNvGrpSpPr/>
          <p:nvPr/>
        </p:nvGrpSpPr>
        <p:grpSpPr>
          <a:xfrm>
            <a:off x="11337612" y="5667036"/>
            <a:ext cx="559117" cy="594362"/>
            <a:chOff x="1873324" y="2034106"/>
            <a:chExt cx="559117" cy="594362"/>
          </a:xfrm>
        </p:grpSpPr>
        <p:sp>
          <p:nvSpPr>
            <p:cNvPr id="38" name="弧形 37">
              <a:extLst>
                <a:ext uri="{FF2B5EF4-FFF2-40B4-BE49-F238E27FC236}">
                  <a16:creationId xmlns:a16="http://schemas.microsoft.com/office/drawing/2014/main" xmlns="" id="{656304B0-50F1-4732-A3FD-6D81E4435254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54A77D0-E984-45E6-BD92-A1861AA743A0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3AE3C090-B658-418C-99BC-80D822F0E663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560736F9-4F0B-4C24-887A-B9EB2AF376FF}"/>
              </a:ext>
            </a:extLst>
          </p:cNvPr>
          <p:cNvCxnSpPr/>
          <p:nvPr/>
        </p:nvCxnSpPr>
        <p:spPr>
          <a:xfrm flipV="1">
            <a:off x="1338811" y="2710025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72E0358-E78D-4278-A7D6-9EE7A422F730}"/>
              </a:ext>
            </a:extLst>
          </p:cNvPr>
          <p:cNvGrpSpPr/>
          <p:nvPr/>
        </p:nvGrpSpPr>
        <p:grpSpPr>
          <a:xfrm>
            <a:off x="4109393" y="3398006"/>
            <a:ext cx="145292" cy="252217"/>
            <a:chOff x="8303985" y="7254447"/>
            <a:chExt cx="402865" cy="699344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77FC649C-3E37-4978-9F93-914B8AD44760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1389441F-4A09-4371-8C8A-585C962A79F9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63681927-D881-4518-A833-92C835D06315}"/>
              </a:ext>
            </a:extLst>
          </p:cNvPr>
          <p:cNvGrpSpPr/>
          <p:nvPr/>
        </p:nvGrpSpPr>
        <p:grpSpPr>
          <a:xfrm>
            <a:off x="4321825" y="3291383"/>
            <a:ext cx="222469" cy="386191"/>
            <a:chOff x="8303985" y="7254447"/>
            <a:chExt cx="402865" cy="69934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C75BDCBD-BFA3-4F24-830D-5512C8FEC4EF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0C58E621-5483-4DDA-8147-08E67E79357A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星形: 四角 47">
            <a:extLst>
              <a:ext uri="{FF2B5EF4-FFF2-40B4-BE49-F238E27FC236}">
                <a16:creationId xmlns:a16="http://schemas.microsoft.com/office/drawing/2014/main" xmlns="" id="{3229E06A-BC0B-49FD-A4EB-A4396B459010}"/>
              </a:ext>
            </a:extLst>
          </p:cNvPr>
          <p:cNvSpPr/>
          <p:nvPr/>
        </p:nvSpPr>
        <p:spPr>
          <a:xfrm rot="19739527">
            <a:off x="825222" y="5530175"/>
            <a:ext cx="155707" cy="155707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新月形 48">
            <a:extLst>
              <a:ext uri="{FF2B5EF4-FFF2-40B4-BE49-F238E27FC236}">
                <a16:creationId xmlns:a16="http://schemas.microsoft.com/office/drawing/2014/main" xmlns="" id="{4E4C25D5-CF2B-4751-8D1B-793E48EB411E}"/>
              </a:ext>
            </a:extLst>
          </p:cNvPr>
          <p:cNvSpPr/>
          <p:nvPr/>
        </p:nvSpPr>
        <p:spPr>
          <a:xfrm rot="2691697">
            <a:off x="8099141" y="1432938"/>
            <a:ext cx="228023" cy="415261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4E77348A-D45E-44A3-9260-AFE6481700FC}"/>
              </a:ext>
            </a:extLst>
          </p:cNvPr>
          <p:cNvSpPr/>
          <p:nvPr/>
        </p:nvSpPr>
        <p:spPr>
          <a:xfrm>
            <a:off x="10386687" y="3563516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4EC2A3E2-6B89-4E73-B1BB-C642AB230DAD}"/>
              </a:ext>
            </a:extLst>
          </p:cNvPr>
          <p:cNvGrpSpPr/>
          <p:nvPr/>
        </p:nvGrpSpPr>
        <p:grpSpPr>
          <a:xfrm>
            <a:off x="7153661" y="3601017"/>
            <a:ext cx="145292" cy="252217"/>
            <a:chOff x="8303985" y="7254447"/>
            <a:chExt cx="402865" cy="69934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81964286-361D-468C-B88F-F1E279073494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82D09A22-883E-4335-AABF-B0DF26FA5138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223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C7ABA3-1972-48B4-AAFC-7332BC37B04A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AD432DD-97C8-423C-83CD-D6FB412646A7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35D3F0A-4DF3-415C-857D-39FDCFBD4BC3}"/>
              </a:ext>
            </a:extLst>
          </p:cNvPr>
          <p:cNvGrpSpPr/>
          <p:nvPr/>
        </p:nvGrpSpPr>
        <p:grpSpPr>
          <a:xfrm>
            <a:off x="618831" y="3352800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任意多边形 3">
              <a:extLst>
                <a:ext uri="{FF2B5EF4-FFF2-40B4-BE49-F238E27FC236}">
                  <a16:creationId xmlns:a16="http://schemas.microsoft.com/office/drawing/2014/main" xmlns="" id="{876F32F0-3168-422E-A46F-AAE3AA081D82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矩形 5">
              <a:extLst>
                <a:ext uri="{FF2B5EF4-FFF2-40B4-BE49-F238E27FC236}">
                  <a16:creationId xmlns:a16="http://schemas.microsoft.com/office/drawing/2014/main" xmlns="" id="{3D194D45-7387-4A68-8143-26D3E1C50A78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pic>
        <p:nvPicPr>
          <p:cNvPr id="3" name="公众号：陈西设计之家。微信搜索即可" descr="图片包含 室内&#10;&#10;描述已自动生成">
            <a:extLst>
              <a:ext uri="{FF2B5EF4-FFF2-40B4-BE49-F238E27FC236}">
                <a16:creationId xmlns:a16="http://schemas.microsoft.com/office/drawing/2014/main" xmlns="" id="{5B8B47B3-47B6-472D-8D87-B88156C6A1B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3200" flipH="1">
            <a:off x="731297" y="1588859"/>
            <a:ext cx="5115588" cy="4403762"/>
          </a:xfrm>
          <a:prstGeom prst="rect">
            <a:avLst/>
          </a:prstGeom>
          <a:effectLst>
            <a:outerShdw blurRad="368300" dist="12700" sx="102000" sy="102000" algn="ctr" rotWithShape="0">
              <a:prstClr val="black">
                <a:alpha val="3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5C28719-2A89-48CA-B419-19EB866E8066}"/>
              </a:ext>
            </a:extLst>
          </p:cNvPr>
          <p:cNvSpPr txBox="1"/>
          <p:nvPr/>
        </p:nvSpPr>
        <p:spPr>
          <a:xfrm>
            <a:off x="6309464" y="2159094"/>
            <a:ext cx="4198880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malesuada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libero.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7426E63-DEE4-4BE1-9141-DCF85DD012EF}"/>
              </a:ext>
            </a:extLst>
          </p:cNvPr>
          <p:cNvSpPr txBox="1"/>
          <p:nvPr/>
        </p:nvSpPr>
        <p:spPr>
          <a:xfrm>
            <a:off x="6309462" y="1673847"/>
            <a:ext cx="3253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陈西设计之家</a:t>
            </a:r>
            <a:r>
              <a:rPr lang="zh-CN" altLang="en-US" sz="2400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出品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8469D83-D267-45C6-B766-F7D39938163D}"/>
              </a:ext>
            </a:extLst>
          </p:cNvPr>
          <p:cNvSpPr/>
          <p:nvPr/>
        </p:nvSpPr>
        <p:spPr>
          <a:xfrm>
            <a:off x="6054970" y="1542126"/>
            <a:ext cx="4685602" cy="221535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xmlns="" id="{24591DD1-7857-4A78-BD8D-E9A99AF393CE}"/>
              </a:ext>
            </a:extLst>
          </p:cNvPr>
          <p:cNvSpPr/>
          <p:nvPr/>
        </p:nvSpPr>
        <p:spPr>
          <a:xfrm>
            <a:off x="5378450" y="1330780"/>
            <a:ext cx="1260475" cy="1260475"/>
          </a:xfrm>
          <a:prstGeom prst="arc">
            <a:avLst>
              <a:gd name="adj1" fmla="val 9909522"/>
              <a:gd name="adj2" fmla="val 1910336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691ADA1-D0A5-42B8-89C9-A879409BF332}"/>
              </a:ext>
            </a:extLst>
          </p:cNvPr>
          <p:cNvSpPr txBox="1"/>
          <p:nvPr/>
        </p:nvSpPr>
        <p:spPr>
          <a:xfrm>
            <a:off x="5013417" y="5334762"/>
            <a:ext cx="2758922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0FAD4F9-EBF3-465F-9E4C-A7056DA1CFAF}"/>
              </a:ext>
            </a:extLst>
          </p:cNvPr>
          <p:cNvSpPr txBox="1"/>
          <p:nvPr/>
        </p:nvSpPr>
        <p:spPr>
          <a:xfrm>
            <a:off x="5013416" y="5040316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第一部分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E1AA156-A319-4004-A24A-C009A0BBBC7A}"/>
              </a:ext>
            </a:extLst>
          </p:cNvPr>
          <p:cNvSpPr/>
          <p:nvPr/>
        </p:nvSpPr>
        <p:spPr>
          <a:xfrm>
            <a:off x="4874010" y="4927854"/>
            <a:ext cx="2904902" cy="125492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501340C-682A-40BF-9E6E-9E157EB3A43C}"/>
              </a:ext>
            </a:extLst>
          </p:cNvPr>
          <p:cNvSpPr txBox="1"/>
          <p:nvPr/>
        </p:nvSpPr>
        <p:spPr>
          <a:xfrm>
            <a:off x="8486526" y="5334762"/>
            <a:ext cx="2758922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31BF736-5D6D-471E-82FF-BDE45274F99C}"/>
              </a:ext>
            </a:extLst>
          </p:cNvPr>
          <p:cNvSpPr txBox="1"/>
          <p:nvPr/>
        </p:nvSpPr>
        <p:spPr>
          <a:xfrm>
            <a:off x="8486525" y="5040316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第一部分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344B23A-1789-4DB5-80C5-2472FEF116A1}"/>
              </a:ext>
            </a:extLst>
          </p:cNvPr>
          <p:cNvSpPr/>
          <p:nvPr/>
        </p:nvSpPr>
        <p:spPr>
          <a:xfrm>
            <a:off x="8347119" y="4927854"/>
            <a:ext cx="2904902" cy="125492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新月形 18">
            <a:extLst>
              <a:ext uri="{FF2B5EF4-FFF2-40B4-BE49-F238E27FC236}">
                <a16:creationId xmlns:a16="http://schemas.microsoft.com/office/drawing/2014/main" xmlns="" id="{8ABBD819-12DD-45D5-ABDB-C60942386F4A}"/>
              </a:ext>
            </a:extLst>
          </p:cNvPr>
          <p:cNvSpPr/>
          <p:nvPr/>
        </p:nvSpPr>
        <p:spPr>
          <a:xfrm rot="2691697">
            <a:off x="1291772" y="982326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E7B7B332-ACAD-43F2-BC5A-B4D350000703}"/>
              </a:ext>
            </a:extLst>
          </p:cNvPr>
          <p:cNvSpPr/>
          <p:nvPr/>
        </p:nvSpPr>
        <p:spPr>
          <a:xfrm rot="20252992">
            <a:off x="2718279" y="1737511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FCC523B-AB91-4253-96E9-2BB6BF9649C3}"/>
              </a:ext>
            </a:extLst>
          </p:cNvPr>
          <p:cNvGrpSpPr/>
          <p:nvPr/>
        </p:nvGrpSpPr>
        <p:grpSpPr>
          <a:xfrm rot="12417536">
            <a:off x="5312536" y="2222389"/>
            <a:ext cx="559117" cy="594362"/>
            <a:chOff x="1873324" y="2034106"/>
            <a:chExt cx="559117" cy="594362"/>
          </a:xfrm>
        </p:grpSpPr>
        <p:sp>
          <p:nvSpPr>
            <p:cNvPr id="22" name="弧形 21">
              <a:extLst>
                <a:ext uri="{FF2B5EF4-FFF2-40B4-BE49-F238E27FC236}">
                  <a16:creationId xmlns:a16="http://schemas.microsoft.com/office/drawing/2014/main" xmlns="" id="{AB3390A7-8788-41A0-968B-07CF91BEBF58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313AB80-FC55-479E-8ADE-A1272BB4C827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525D8402-69F9-4205-BE25-2A5DDC0E7F51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06695F58-67A9-4251-B889-2ECE0548E889}"/>
              </a:ext>
            </a:extLst>
          </p:cNvPr>
          <p:cNvCxnSpPr/>
          <p:nvPr/>
        </p:nvCxnSpPr>
        <p:spPr>
          <a:xfrm flipV="1">
            <a:off x="1338811" y="2710025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B8849A3-CE74-475B-A984-787559B7B1C2}"/>
              </a:ext>
            </a:extLst>
          </p:cNvPr>
          <p:cNvGrpSpPr/>
          <p:nvPr/>
        </p:nvGrpSpPr>
        <p:grpSpPr>
          <a:xfrm>
            <a:off x="5166018" y="3828670"/>
            <a:ext cx="145292" cy="252217"/>
            <a:chOff x="8303985" y="7254447"/>
            <a:chExt cx="402865" cy="699344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AD803428-4CB9-45D3-835C-E41643E75ABA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19C17B4D-2BD2-4CD5-A320-749EAA93B7B4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F5334AD8-87C1-441C-9EFB-7CFDC8F45283}"/>
              </a:ext>
            </a:extLst>
          </p:cNvPr>
          <p:cNvGrpSpPr/>
          <p:nvPr/>
        </p:nvGrpSpPr>
        <p:grpSpPr>
          <a:xfrm>
            <a:off x="5378450" y="3722047"/>
            <a:ext cx="222469" cy="386191"/>
            <a:chOff x="8303985" y="7254447"/>
            <a:chExt cx="402865" cy="69934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A674EA9E-E7F5-4015-9B76-ADF544D7EDDF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E0CDE30F-1E8A-47F0-866C-DC6D248BC9D4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1A6580B4-2E8B-4AD8-822F-9A1BF010CBFF}"/>
              </a:ext>
            </a:extLst>
          </p:cNvPr>
          <p:cNvSpPr/>
          <p:nvPr/>
        </p:nvSpPr>
        <p:spPr>
          <a:xfrm>
            <a:off x="10834524" y="4089814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公众号：陈西设计之家。微信搜索即可">
            <a:extLst>
              <a:ext uri="{FF2B5EF4-FFF2-40B4-BE49-F238E27FC236}">
                <a16:creationId xmlns:a16="http://schemas.microsoft.com/office/drawing/2014/main" xmlns="" id="{D41A902D-12A5-4074-9EBD-89C0C1EFFD6D}"/>
              </a:ext>
            </a:extLst>
          </p:cNvPr>
          <p:cNvSpPr/>
          <p:nvPr/>
        </p:nvSpPr>
        <p:spPr>
          <a:xfrm rot="19739527">
            <a:off x="1928888" y="5969284"/>
            <a:ext cx="155707" cy="155707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96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C7ABA3-1972-48B4-AAFC-7332BC37B04A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AD432DD-97C8-423C-83CD-D6FB412646A7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35D3F0A-4DF3-415C-857D-39FDCFBD4BC3}"/>
              </a:ext>
            </a:extLst>
          </p:cNvPr>
          <p:cNvGrpSpPr/>
          <p:nvPr/>
        </p:nvGrpSpPr>
        <p:grpSpPr>
          <a:xfrm>
            <a:off x="618831" y="3352800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任意多边形 3">
              <a:extLst>
                <a:ext uri="{FF2B5EF4-FFF2-40B4-BE49-F238E27FC236}">
                  <a16:creationId xmlns:a16="http://schemas.microsoft.com/office/drawing/2014/main" xmlns="" id="{876F32F0-3168-422E-A46F-AAE3AA081D82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矩形 5">
              <a:extLst>
                <a:ext uri="{FF2B5EF4-FFF2-40B4-BE49-F238E27FC236}">
                  <a16:creationId xmlns:a16="http://schemas.microsoft.com/office/drawing/2014/main" xmlns="" id="{3D194D45-7387-4A68-8143-26D3E1C50A78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E9DF7A3E-CE22-4761-BA86-8A64DC3DE115}"/>
              </a:ext>
            </a:extLst>
          </p:cNvPr>
          <p:cNvSpPr/>
          <p:nvPr/>
        </p:nvSpPr>
        <p:spPr>
          <a:xfrm>
            <a:off x="4934645" y="1415877"/>
            <a:ext cx="2322709" cy="2322709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52B1704-1E08-4822-A5DD-AB4632B7BBC5}"/>
              </a:ext>
            </a:extLst>
          </p:cNvPr>
          <p:cNvSpPr/>
          <p:nvPr/>
        </p:nvSpPr>
        <p:spPr>
          <a:xfrm>
            <a:off x="7911662" y="1415877"/>
            <a:ext cx="2322709" cy="2322709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356371E4-616A-4F75-8658-ACA3606EB8FB}"/>
              </a:ext>
            </a:extLst>
          </p:cNvPr>
          <p:cNvSpPr/>
          <p:nvPr/>
        </p:nvSpPr>
        <p:spPr>
          <a:xfrm>
            <a:off x="2017274" y="1415877"/>
            <a:ext cx="2322709" cy="2322709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2FC45B22-ACC2-4BC7-A379-1D60E3221AD9}"/>
              </a:ext>
            </a:extLst>
          </p:cNvPr>
          <p:cNvSpPr/>
          <p:nvPr/>
        </p:nvSpPr>
        <p:spPr>
          <a:xfrm>
            <a:off x="6485597" y="3843813"/>
            <a:ext cx="2322709" cy="2322709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052DB7D-4566-44A1-A57E-6B6968A614EE}"/>
              </a:ext>
            </a:extLst>
          </p:cNvPr>
          <p:cNvSpPr/>
          <p:nvPr/>
        </p:nvSpPr>
        <p:spPr>
          <a:xfrm>
            <a:off x="3383695" y="3843813"/>
            <a:ext cx="2322709" cy="2322709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091D5FC-16B7-45A9-A13E-7355ACE5D329}"/>
              </a:ext>
            </a:extLst>
          </p:cNvPr>
          <p:cNvSpPr txBox="1"/>
          <p:nvPr/>
        </p:nvSpPr>
        <p:spPr>
          <a:xfrm>
            <a:off x="2299633" y="2462577"/>
            <a:ext cx="1738196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948F572-828D-46FF-ADC5-1E1148426C3D}"/>
              </a:ext>
            </a:extLst>
          </p:cNvPr>
          <p:cNvSpPr txBox="1"/>
          <p:nvPr/>
        </p:nvSpPr>
        <p:spPr>
          <a:xfrm>
            <a:off x="2160163" y="2031629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北京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大厦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9A3BF4D-FD6B-4BF5-B107-98940498A803}"/>
              </a:ext>
            </a:extLst>
          </p:cNvPr>
          <p:cNvSpPr txBox="1"/>
          <p:nvPr/>
        </p:nvSpPr>
        <p:spPr>
          <a:xfrm>
            <a:off x="2728753" y="1662142"/>
            <a:ext cx="86709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2020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715CDB5-4CC6-49F5-A115-4774C0DAC1E2}"/>
              </a:ext>
            </a:extLst>
          </p:cNvPr>
          <p:cNvSpPr txBox="1"/>
          <p:nvPr/>
        </p:nvSpPr>
        <p:spPr>
          <a:xfrm>
            <a:off x="5226902" y="2462577"/>
            <a:ext cx="1738196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C661437-C7B1-430F-8FF8-21272321CECE}"/>
              </a:ext>
            </a:extLst>
          </p:cNvPr>
          <p:cNvSpPr txBox="1"/>
          <p:nvPr/>
        </p:nvSpPr>
        <p:spPr>
          <a:xfrm>
            <a:off x="5087432" y="2031629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东京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大厦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0749FC7-D599-410B-8578-7555C1F0A906}"/>
              </a:ext>
            </a:extLst>
          </p:cNvPr>
          <p:cNvSpPr txBox="1"/>
          <p:nvPr/>
        </p:nvSpPr>
        <p:spPr>
          <a:xfrm>
            <a:off x="5656022" y="1662142"/>
            <a:ext cx="86709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2021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2A95042-AC81-407F-98DA-881392FDA98C}"/>
              </a:ext>
            </a:extLst>
          </p:cNvPr>
          <p:cNvSpPr txBox="1"/>
          <p:nvPr/>
        </p:nvSpPr>
        <p:spPr>
          <a:xfrm>
            <a:off x="8194021" y="2462577"/>
            <a:ext cx="1738196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40BF6B1-6DCE-4DC9-9F7B-7C6E714E90CD}"/>
              </a:ext>
            </a:extLst>
          </p:cNvPr>
          <p:cNvSpPr txBox="1"/>
          <p:nvPr/>
        </p:nvSpPr>
        <p:spPr>
          <a:xfrm>
            <a:off x="8054551" y="2031629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纽约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大厦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A669315-5B85-4A1A-9700-FFF67B151C44}"/>
              </a:ext>
            </a:extLst>
          </p:cNvPr>
          <p:cNvSpPr txBox="1"/>
          <p:nvPr/>
        </p:nvSpPr>
        <p:spPr>
          <a:xfrm>
            <a:off x="8623141" y="1662142"/>
            <a:ext cx="86709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2022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DC4EE45-AA91-432B-922D-D10264F3F077}"/>
              </a:ext>
            </a:extLst>
          </p:cNvPr>
          <p:cNvSpPr txBox="1"/>
          <p:nvPr/>
        </p:nvSpPr>
        <p:spPr>
          <a:xfrm>
            <a:off x="3688615" y="4939349"/>
            <a:ext cx="1738196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80B6661-78E5-43A3-ADAC-B51E40D3CCBB}"/>
              </a:ext>
            </a:extLst>
          </p:cNvPr>
          <p:cNvSpPr txBox="1"/>
          <p:nvPr/>
        </p:nvSpPr>
        <p:spPr>
          <a:xfrm>
            <a:off x="3549145" y="4508401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伦敦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大厦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42182EF-124B-423B-8EDB-72C1A4477C3B}"/>
              </a:ext>
            </a:extLst>
          </p:cNvPr>
          <p:cNvSpPr txBox="1"/>
          <p:nvPr/>
        </p:nvSpPr>
        <p:spPr>
          <a:xfrm>
            <a:off x="4117735" y="4138914"/>
            <a:ext cx="86709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2023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4B8EBCA-0239-4C77-94DB-82220D13F4EA}"/>
              </a:ext>
            </a:extLst>
          </p:cNvPr>
          <p:cNvSpPr txBox="1"/>
          <p:nvPr/>
        </p:nvSpPr>
        <p:spPr>
          <a:xfrm>
            <a:off x="6779477" y="4939349"/>
            <a:ext cx="1738196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F971253-9EF6-4C99-A3AF-3F1FD830A1CF}"/>
              </a:ext>
            </a:extLst>
          </p:cNvPr>
          <p:cNvSpPr txBox="1"/>
          <p:nvPr/>
        </p:nvSpPr>
        <p:spPr>
          <a:xfrm>
            <a:off x="6640007" y="4508401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巴黎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5A0D25E-5282-423B-AB88-D955E10033D5}"/>
              </a:ext>
            </a:extLst>
          </p:cNvPr>
          <p:cNvSpPr txBox="1"/>
          <p:nvPr/>
        </p:nvSpPr>
        <p:spPr>
          <a:xfrm>
            <a:off x="7208597" y="4138914"/>
            <a:ext cx="86709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2024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D9786C3F-305B-45E5-A434-5B1967139EF8}"/>
              </a:ext>
            </a:extLst>
          </p:cNvPr>
          <p:cNvSpPr/>
          <p:nvPr/>
        </p:nvSpPr>
        <p:spPr>
          <a:xfrm>
            <a:off x="3091989" y="3668275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公众号：陈西设计之家。微信搜索即可">
            <a:extLst>
              <a:ext uri="{FF2B5EF4-FFF2-40B4-BE49-F238E27FC236}">
                <a16:creationId xmlns:a16="http://schemas.microsoft.com/office/drawing/2014/main" xmlns="" id="{E71ECBD8-E684-42B7-83DD-29CA80920BBE}"/>
              </a:ext>
            </a:extLst>
          </p:cNvPr>
          <p:cNvSpPr/>
          <p:nvPr/>
        </p:nvSpPr>
        <p:spPr>
          <a:xfrm rot="2691697">
            <a:off x="1194854" y="705357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公众号：陈西设计之家。微信搜索即可">
            <a:extLst>
              <a:ext uri="{FF2B5EF4-FFF2-40B4-BE49-F238E27FC236}">
                <a16:creationId xmlns:a16="http://schemas.microsoft.com/office/drawing/2014/main" xmlns="" id="{10E982B8-EED3-414A-9502-6B718BF01592}"/>
              </a:ext>
            </a:extLst>
          </p:cNvPr>
          <p:cNvSpPr/>
          <p:nvPr/>
        </p:nvSpPr>
        <p:spPr>
          <a:xfrm rot="20252992">
            <a:off x="10800495" y="5789197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: 空心 33">
            <a:extLst>
              <a:ext uri="{FF2B5EF4-FFF2-40B4-BE49-F238E27FC236}">
                <a16:creationId xmlns:a16="http://schemas.microsoft.com/office/drawing/2014/main" xmlns="" id="{06A78098-A3C2-4417-B64D-FA366CCF6A7B}"/>
              </a:ext>
            </a:extLst>
          </p:cNvPr>
          <p:cNvSpPr/>
          <p:nvPr/>
        </p:nvSpPr>
        <p:spPr>
          <a:xfrm>
            <a:off x="752475" y="2111639"/>
            <a:ext cx="204955" cy="204955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xmlns="" id="{77D8716A-221E-4BB0-9CD8-E2ACA823818B}"/>
              </a:ext>
            </a:extLst>
          </p:cNvPr>
          <p:cNvSpPr/>
          <p:nvPr/>
        </p:nvSpPr>
        <p:spPr>
          <a:xfrm>
            <a:off x="9898899" y="5065461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5B7BC056-01B4-4A45-9BCB-F6CFE62F2556}"/>
              </a:ext>
            </a:extLst>
          </p:cNvPr>
          <p:cNvCxnSpPr/>
          <p:nvPr/>
        </p:nvCxnSpPr>
        <p:spPr>
          <a:xfrm flipV="1">
            <a:off x="1338811" y="3160476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A7C6FA34-DAFE-405C-9308-E8C7BC63B05C}"/>
              </a:ext>
            </a:extLst>
          </p:cNvPr>
          <p:cNvGrpSpPr/>
          <p:nvPr/>
        </p:nvGrpSpPr>
        <p:grpSpPr>
          <a:xfrm>
            <a:off x="1221119" y="5633207"/>
            <a:ext cx="145292" cy="252217"/>
            <a:chOff x="8303985" y="7254447"/>
            <a:chExt cx="402865" cy="699344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F06DB8D2-77B3-419F-B304-93D001D64D27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2134F63E-F905-4FAE-9CCE-75AA8E3ABC47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120A226A-8D6C-45B3-A96C-C11708D494C1}"/>
              </a:ext>
            </a:extLst>
          </p:cNvPr>
          <p:cNvGrpSpPr/>
          <p:nvPr/>
        </p:nvGrpSpPr>
        <p:grpSpPr>
          <a:xfrm>
            <a:off x="1679974" y="5759530"/>
            <a:ext cx="222469" cy="386191"/>
            <a:chOff x="8303985" y="7254447"/>
            <a:chExt cx="402865" cy="69934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49AD10E4-E082-4722-A9C6-6E79467DA3B8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677977AF-4D60-43DA-9FDF-07EF0A30A2F4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圆柱形 60">
            <a:extLst>
              <a:ext uri="{FF2B5EF4-FFF2-40B4-BE49-F238E27FC236}">
                <a16:creationId xmlns:a16="http://schemas.microsoft.com/office/drawing/2014/main" xmlns="" id="{4FD8040B-271D-49E9-A699-DBD89E524746}"/>
              </a:ext>
            </a:extLst>
          </p:cNvPr>
          <p:cNvSpPr/>
          <p:nvPr/>
        </p:nvSpPr>
        <p:spPr>
          <a:xfrm rot="19391573">
            <a:off x="11054471" y="1076796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9609A724-ACB0-46A7-999B-979375954F13}"/>
              </a:ext>
            </a:extLst>
          </p:cNvPr>
          <p:cNvSpPr/>
          <p:nvPr/>
        </p:nvSpPr>
        <p:spPr>
          <a:xfrm>
            <a:off x="1371925" y="3752581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0C220A80-AA8A-4535-9BC6-CDC72B832CC2}"/>
              </a:ext>
            </a:extLst>
          </p:cNvPr>
          <p:cNvSpPr/>
          <p:nvPr/>
        </p:nvSpPr>
        <p:spPr>
          <a:xfrm>
            <a:off x="6031958" y="3677357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3947BF1C-C1C3-41C9-9EAA-616ADCE133F2}"/>
              </a:ext>
            </a:extLst>
          </p:cNvPr>
          <p:cNvSpPr/>
          <p:nvPr/>
        </p:nvSpPr>
        <p:spPr>
          <a:xfrm>
            <a:off x="8992808" y="3677357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0D442EF6-F8E8-478D-A1FF-A4CD3B91D68D}"/>
              </a:ext>
            </a:extLst>
          </p:cNvPr>
          <p:cNvSpPr/>
          <p:nvPr/>
        </p:nvSpPr>
        <p:spPr>
          <a:xfrm>
            <a:off x="7571833" y="3773138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FEDE2F12-AF8C-4F8B-8951-F0047CE83DD2}"/>
              </a:ext>
            </a:extLst>
          </p:cNvPr>
          <p:cNvSpPr/>
          <p:nvPr/>
        </p:nvSpPr>
        <p:spPr>
          <a:xfrm>
            <a:off x="4477877" y="3773138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1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DA70E4-7ACB-4E6E-9147-5B21D0731A46}"/>
              </a:ext>
            </a:extLst>
          </p:cNvPr>
          <p:cNvGrpSpPr/>
          <p:nvPr/>
        </p:nvGrpSpPr>
        <p:grpSpPr>
          <a:xfrm>
            <a:off x="617291" y="3637721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xmlns="" id="{DB61D802-0A86-447F-A53F-0E62AA8A2AB4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190D340-8B67-4262-8F4A-274698E0AB53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42CBD2B-0C4D-419C-9F20-6AE9893B3C8E}"/>
              </a:ext>
            </a:extLst>
          </p:cNvPr>
          <p:cNvSpPr/>
          <p:nvPr/>
        </p:nvSpPr>
        <p:spPr>
          <a:xfrm>
            <a:off x="10150136" y="2342681"/>
            <a:ext cx="608792" cy="235589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811" h="383528">
                <a:moveTo>
                  <a:pt x="861759" y="536"/>
                </a:moveTo>
                <a:cubicBezTo>
                  <a:pt x="874737" y="1511"/>
                  <a:pt x="887687" y="4325"/>
                  <a:pt x="900124" y="9079"/>
                </a:cubicBezTo>
                <a:cubicBezTo>
                  <a:pt x="938031" y="23565"/>
                  <a:pt x="965213" y="53893"/>
                  <a:pt x="972515" y="89876"/>
                </a:cubicBezTo>
                <a:lnTo>
                  <a:pt x="972915" y="90076"/>
                </a:lnTo>
                <a:lnTo>
                  <a:pt x="1030073" y="118679"/>
                </a:lnTo>
                <a:cubicBezTo>
                  <a:pt x="1046048" y="132160"/>
                  <a:pt x="1058320" y="149110"/>
                  <a:pt x="1065420" y="168292"/>
                </a:cubicBezTo>
                <a:cubicBezTo>
                  <a:pt x="1075739" y="196140"/>
                  <a:pt x="1074269" y="226385"/>
                  <a:pt x="1061261" y="253323"/>
                </a:cubicBezTo>
                <a:cubicBezTo>
                  <a:pt x="1093235" y="290265"/>
                  <a:pt x="1104417" y="338155"/>
                  <a:pt x="1091638" y="383332"/>
                </a:cubicBezTo>
                <a:lnTo>
                  <a:pt x="1091546" y="383528"/>
                </a:lnTo>
                <a:lnTo>
                  <a:pt x="16184" y="383528"/>
                </a:lnTo>
                <a:lnTo>
                  <a:pt x="11469" y="379016"/>
                </a:lnTo>
                <a:cubicBezTo>
                  <a:pt x="2119" y="362182"/>
                  <a:pt x="-1837" y="342959"/>
                  <a:pt x="800" y="323503"/>
                </a:cubicBezTo>
                <a:cubicBezTo>
                  <a:pt x="6987" y="277946"/>
                  <a:pt x="47709" y="242260"/>
                  <a:pt x="98877" y="237563"/>
                </a:cubicBezTo>
                <a:cubicBezTo>
                  <a:pt x="99181" y="236803"/>
                  <a:pt x="99511" y="236059"/>
                  <a:pt x="99815" y="235298"/>
                </a:cubicBezTo>
                <a:cubicBezTo>
                  <a:pt x="92944" y="190435"/>
                  <a:pt x="108969" y="145191"/>
                  <a:pt x="143503" y="111886"/>
                </a:cubicBezTo>
                <a:cubicBezTo>
                  <a:pt x="198069" y="59284"/>
                  <a:pt x="286536" y="47560"/>
                  <a:pt x="356037" y="83692"/>
                </a:cubicBezTo>
                <a:lnTo>
                  <a:pt x="356084" y="83644"/>
                </a:lnTo>
                <a:lnTo>
                  <a:pt x="398351" y="41239"/>
                </a:lnTo>
                <a:cubicBezTo>
                  <a:pt x="449477" y="9808"/>
                  <a:pt x="521979" y="12130"/>
                  <a:pt x="570320" y="54422"/>
                </a:cubicBezTo>
                <a:lnTo>
                  <a:pt x="571083" y="53624"/>
                </a:lnTo>
                <a:lnTo>
                  <a:pt x="604652" y="18553"/>
                </a:lnTo>
                <a:cubicBezTo>
                  <a:pt x="618990" y="9373"/>
                  <a:pt x="635801" y="3242"/>
                  <a:pt x="653817" y="976"/>
                </a:cubicBezTo>
                <a:cubicBezTo>
                  <a:pt x="673645" y="-1521"/>
                  <a:pt x="693461" y="836"/>
                  <a:pt x="711356" y="7353"/>
                </a:cubicBezTo>
                <a:lnTo>
                  <a:pt x="756036" y="37787"/>
                </a:lnTo>
                <a:lnTo>
                  <a:pt x="757370" y="38696"/>
                </a:lnTo>
                <a:cubicBezTo>
                  <a:pt x="783652" y="11237"/>
                  <a:pt x="822827" y="-2390"/>
                  <a:pt x="861759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公众号：陈西设计之家。微信搜索即可">
            <a:extLst>
              <a:ext uri="{FF2B5EF4-FFF2-40B4-BE49-F238E27FC236}">
                <a16:creationId xmlns:a16="http://schemas.microsoft.com/office/drawing/2014/main" xmlns="" id="{C32D1A6B-C621-4896-AC74-BADF23D91045}"/>
              </a:ext>
            </a:extLst>
          </p:cNvPr>
          <p:cNvSpPr/>
          <p:nvPr/>
        </p:nvSpPr>
        <p:spPr>
          <a:xfrm rot="2691697">
            <a:off x="3776762" y="902640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79D2DBD5-678F-4381-A286-5FB117F2E928}"/>
              </a:ext>
            </a:extLst>
          </p:cNvPr>
          <p:cNvSpPr/>
          <p:nvPr/>
        </p:nvSpPr>
        <p:spPr>
          <a:xfrm rot="20252992">
            <a:off x="2107397" y="1302751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xmlns="" id="{D4A0E3D5-F9E4-4664-BDB8-8D9B4ED958FB}"/>
              </a:ext>
            </a:extLst>
          </p:cNvPr>
          <p:cNvSpPr/>
          <p:nvPr/>
        </p:nvSpPr>
        <p:spPr>
          <a:xfrm>
            <a:off x="1019175" y="2257622"/>
            <a:ext cx="288033" cy="288033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1649281-49B6-47E4-9EE2-7A83868D9525}"/>
              </a:ext>
            </a:extLst>
          </p:cNvPr>
          <p:cNvGrpSpPr/>
          <p:nvPr/>
        </p:nvGrpSpPr>
        <p:grpSpPr>
          <a:xfrm>
            <a:off x="2590409" y="2928816"/>
            <a:ext cx="559117" cy="594362"/>
            <a:chOff x="1873324" y="2034106"/>
            <a:chExt cx="559117" cy="594362"/>
          </a:xfrm>
        </p:grpSpPr>
        <p:sp>
          <p:nvSpPr>
            <p:cNvPr id="24" name="弧形 23">
              <a:extLst>
                <a:ext uri="{FF2B5EF4-FFF2-40B4-BE49-F238E27FC236}">
                  <a16:creationId xmlns:a16="http://schemas.microsoft.com/office/drawing/2014/main" xmlns="" id="{F40B892E-8357-42CB-93AB-DDBDEBDA0834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764FC7CD-7FEF-4E69-B725-0D1AC742E020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1B2FB85-3AEA-4F46-BCD2-787747156E47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CB3F014B-DBEA-48D0-BCA4-6B3FDE537E30}"/>
              </a:ext>
            </a:extLst>
          </p:cNvPr>
          <p:cNvSpPr/>
          <p:nvPr/>
        </p:nvSpPr>
        <p:spPr>
          <a:xfrm>
            <a:off x="10355213" y="4121800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xmlns="" id="{D1FE8D43-74B2-496E-8CAF-1A90710B1481}"/>
              </a:ext>
            </a:extLst>
          </p:cNvPr>
          <p:cNvSpPr/>
          <p:nvPr/>
        </p:nvSpPr>
        <p:spPr>
          <a:xfrm>
            <a:off x="4505700" y="1095844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D7F5490-DBDE-400C-B73A-4A8541D35A58}"/>
              </a:ext>
            </a:extLst>
          </p:cNvPr>
          <p:cNvCxnSpPr/>
          <p:nvPr/>
        </p:nvCxnSpPr>
        <p:spPr>
          <a:xfrm flipV="1">
            <a:off x="1338811" y="2710025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太阳形 42">
            <a:extLst>
              <a:ext uri="{FF2B5EF4-FFF2-40B4-BE49-F238E27FC236}">
                <a16:creationId xmlns:a16="http://schemas.microsoft.com/office/drawing/2014/main" xmlns="" id="{5066950F-58EA-467A-9022-ACC841DF250E}"/>
              </a:ext>
            </a:extLst>
          </p:cNvPr>
          <p:cNvSpPr/>
          <p:nvPr/>
        </p:nvSpPr>
        <p:spPr>
          <a:xfrm>
            <a:off x="7792010" y="873992"/>
            <a:ext cx="423182" cy="423182"/>
          </a:xfrm>
          <a:prstGeom prst="sun">
            <a:avLst>
              <a:gd name="adj" fmla="val 3400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5D9F174-B21C-4D75-BBEE-2055A1D2586B}"/>
              </a:ext>
            </a:extLst>
          </p:cNvPr>
          <p:cNvGrpSpPr/>
          <p:nvPr/>
        </p:nvGrpSpPr>
        <p:grpSpPr>
          <a:xfrm>
            <a:off x="4109393" y="3398006"/>
            <a:ext cx="145292" cy="252217"/>
            <a:chOff x="8303985" y="7254447"/>
            <a:chExt cx="402865" cy="69934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8050476-48F7-4FC7-9470-FFF8AECAB00A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CCA1649-5970-48B0-916D-E0542980A3B2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71428A-8D49-41F4-A155-62649F904D66}"/>
              </a:ext>
            </a:extLst>
          </p:cNvPr>
          <p:cNvGrpSpPr/>
          <p:nvPr/>
        </p:nvGrpSpPr>
        <p:grpSpPr>
          <a:xfrm>
            <a:off x="4321825" y="3291383"/>
            <a:ext cx="222469" cy="386191"/>
            <a:chOff x="8303985" y="7254447"/>
            <a:chExt cx="402865" cy="699344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A21F5E1-9D1C-428C-8624-ACF4FA4DE19C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05D44D45-73F9-4982-A846-CC137ECFE1E9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公众号：陈西设计之家。微信搜索即可">
            <a:extLst>
              <a:ext uri="{FF2B5EF4-FFF2-40B4-BE49-F238E27FC236}">
                <a16:creationId xmlns:a16="http://schemas.microsoft.com/office/drawing/2014/main" xmlns="" id="{CEC077AD-A7AA-4B58-9EF7-7A1500632FC5}"/>
              </a:ext>
            </a:extLst>
          </p:cNvPr>
          <p:cNvSpPr/>
          <p:nvPr/>
        </p:nvSpPr>
        <p:spPr>
          <a:xfrm rot="20573306">
            <a:off x="9790842" y="829923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柱形 60">
            <a:extLst>
              <a:ext uri="{FF2B5EF4-FFF2-40B4-BE49-F238E27FC236}">
                <a16:creationId xmlns:a16="http://schemas.microsoft.com/office/drawing/2014/main" xmlns="" id="{AEF9AE0E-D925-4F22-AAD7-BAA37521C8DD}"/>
              </a:ext>
            </a:extLst>
          </p:cNvPr>
          <p:cNvSpPr/>
          <p:nvPr/>
        </p:nvSpPr>
        <p:spPr>
          <a:xfrm rot="19391573">
            <a:off x="11151954" y="1409215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: 空心 61">
            <a:extLst>
              <a:ext uri="{FF2B5EF4-FFF2-40B4-BE49-F238E27FC236}">
                <a16:creationId xmlns:a16="http://schemas.microsoft.com/office/drawing/2014/main" xmlns="" id="{8C0D64C0-4CB0-4A3A-8274-4EC7B1C7A703}"/>
              </a:ext>
            </a:extLst>
          </p:cNvPr>
          <p:cNvSpPr/>
          <p:nvPr/>
        </p:nvSpPr>
        <p:spPr>
          <a:xfrm>
            <a:off x="10858381" y="3215014"/>
            <a:ext cx="196930" cy="196930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100F7B0E-050D-4F98-A702-82D9523053F9}"/>
              </a:ext>
            </a:extLst>
          </p:cNvPr>
          <p:cNvSpPr txBox="1"/>
          <p:nvPr/>
        </p:nvSpPr>
        <p:spPr>
          <a:xfrm>
            <a:off x="5224919" y="2499900"/>
            <a:ext cx="4557965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malesuada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libero.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xmlns="" id="{7A7AEAF0-50A3-44BA-AEFB-941A84EB5528}"/>
              </a:ext>
            </a:extLst>
          </p:cNvPr>
          <p:cNvSpPr/>
          <p:nvPr/>
        </p:nvSpPr>
        <p:spPr>
          <a:xfrm flipV="1">
            <a:off x="5988539" y="5560398"/>
            <a:ext cx="219428" cy="201758"/>
          </a:xfrm>
          <a:prstGeom prst="triangl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C44C55-D75E-4E71-9B87-2E87E5A839AF}"/>
              </a:ext>
            </a:extLst>
          </p:cNvPr>
          <p:cNvSpPr txBox="1"/>
          <p:nvPr/>
        </p:nvSpPr>
        <p:spPr>
          <a:xfrm>
            <a:off x="2452126" y="2954473"/>
            <a:ext cx="18354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04</a:t>
            </a:r>
            <a:endParaRPr lang="zh-CN" altLang="en-US" sz="8000" dirty="0">
              <a:effectLst>
                <a:outerShdw blurRad="60007" dist="177800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C3EAF02B-40DD-4B65-BF59-B28C9BB1A06A}"/>
              </a:ext>
            </a:extLst>
          </p:cNvPr>
          <p:cNvSpPr txBox="1"/>
          <p:nvPr/>
        </p:nvSpPr>
        <p:spPr>
          <a:xfrm>
            <a:off x="5224919" y="1960880"/>
            <a:ext cx="2691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第四部分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4128082-B62B-48E8-8557-7179F6F152EC}"/>
              </a:ext>
            </a:extLst>
          </p:cNvPr>
          <p:cNvSpPr/>
          <p:nvPr/>
        </p:nvSpPr>
        <p:spPr>
          <a:xfrm>
            <a:off x="1881720" y="3447014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E3444F59-E39A-4007-943E-EF8C23FFE61D}"/>
              </a:ext>
            </a:extLst>
          </p:cNvPr>
          <p:cNvSpPr/>
          <p:nvPr/>
        </p:nvSpPr>
        <p:spPr>
          <a:xfrm>
            <a:off x="3220963" y="3515937"/>
            <a:ext cx="83276" cy="83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333E4547-7F9B-4B57-BA07-868C46BEB805}"/>
              </a:ext>
            </a:extLst>
          </p:cNvPr>
          <p:cNvSpPr/>
          <p:nvPr/>
        </p:nvSpPr>
        <p:spPr>
          <a:xfrm>
            <a:off x="3215196" y="3401318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EA552352-4982-4B65-8C3B-A7CB10F12219}"/>
              </a:ext>
            </a:extLst>
          </p:cNvPr>
          <p:cNvSpPr/>
          <p:nvPr/>
        </p:nvSpPr>
        <p:spPr>
          <a:xfrm>
            <a:off x="3222228" y="3652436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星形: 四角 58">
            <a:extLst>
              <a:ext uri="{FF2B5EF4-FFF2-40B4-BE49-F238E27FC236}">
                <a16:creationId xmlns:a16="http://schemas.microsoft.com/office/drawing/2014/main" xmlns="" id="{8F9E700C-B735-46B4-8F78-C00CA7B3B0F7}"/>
              </a:ext>
            </a:extLst>
          </p:cNvPr>
          <p:cNvSpPr/>
          <p:nvPr/>
        </p:nvSpPr>
        <p:spPr>
          <a:xfrm rot="19739527">
            <a:off x="3711007" y="3643067"/>
            <a:ext cx="155707" cy="155707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B432D1A-1274-49C2-B9EC-637317B5C287}"/>
              </a:ext>
            </a:extLst>
          </p:cNvPr>
          <p:cNvSpPr/>
          <p:nvPr/>
        </p:nvSpPr>
        <p:spPr>
          <a:xfrm>
            <a:off x="4970425" y="1863882"/>
            <a:ext cx="4957229" cy="221535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304F1614-56DD-4325-A71D-13091BD51850}"/>
              </a:ext>
            </a:extLst>
          </p:cNvPr>
          <p:cNvCxnSpPr/>
          <p:nvPr/>
        </p:nvCxnSpPr>
        <p:spPr>
          <a:xfrm flipV="1">
            <a:off x="2147062" y="2260959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073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8379DEF4-E03A-4FEB-8E32-1500A57B68BC}"/>
              </a:ext>
            </a:extLst>
          </p:cNvPr>
          <p:cNvSpPr/>
          <p:nvPr/>
        </p:nvSpPr>
        <p:spPr>
          <a:xfrm>
            <a:off x="1581943" y="3898906"/>
            <a:ext cx="8060115" cy="1935996"/>
          </a:xfrm>
          <a:custGeom>
            <a:avLst/>
            <a:gdLst>
              <a:gd name="connsiteX0" fmla="*/ 0 w 9028112"/>
              <a:gd name="connsiteY0" fmla="*/ 967998 h 1935995"/>
              <a:gd name="connsiteX1" fmla="*/ 967998 w 9028112"/>
              <a:gd name="connsiteY1" fmla="*/ 0 h 1935995"/>
              <a:gd name="connsiteX2" fmla="*/ 8060115 w 9028112"/>
              <a:gd name="connsiteY2" fmla="*/ 0 h 1935995"/>
              <a:gd name="connsiteX3" fmla="*/ 9028113 w 9028112"/>
              <a:gd name="connsiteY3" fmla="*/ 967998 h 1935995"/>
              <a:gd name="connsiteX4" fmla="*/ 9028112 w 9028112"/>
              <a:gd name="connsiteY4" fmla="*/ 967998 h 1935995"/>
              <a:gd name="connsiteX5" fmla="*/ 8060114 w 9028112"/>
              <a:gd name="connsiteY5" fmla="*/ 1935996 h 1935995"/>
              <a:gd name="connsiteX6" fmla="*/ 967998 w 9028112"/>
              <a:gd name="connsiteY6" fmla="*/ 1935995 h 1935995"/>
              <a:gd name="connsiteX7" fmla="*/ 0 w 9028112"/>
              <a:gd name="connsiteY7" fmla="*/ 967997 h 1935995"/>
              <a:gd name="connsiteX8" fmla="*/ 0 w 9028112"/>
              <a:gd name="connsiteY8" fmla="*/ 967998 h 1935995"/>
              <a:gd name="connsiteX0" fmla="*/ 9028112 w 9119552"/>
              <a:gd name="connsiteY0" fmla="*/ 967998 h 1935996"/>
              <a:gd name="connsiteX1" fmla="*/ 8060114 w 9119552"/>
              <a:gd name="connsiteY1" fmla="*/ 1935996 h 1935996"/>
              <a:gd name="connsiteX2" fmla="*/ 967998 w 9119552"/>
              <a:gd name="connsiteY2" fmla="*/ 1935995 h 1935996"/>
              <a:gd name="connsiteX3" fmla="*/ 0 w 9119552"/>
              <a:gd name="connsiteY3" fmla="*/ 967997 h 1935996"/>
              <a:gd name="connsiteX4" fmla="*/ 0 w 9119552"/>
              <a:gd name="connsiteY4" fmla="*/ 967998 h 1935996"/>
              <a:gd name="connsiteX5" fmla="*/ 967998 w 9119552"/>
              <a:gd name="connsiteY5" fmla="*/ 0 h 1935996"/>
              <a:gd name="connsiteX6" fmla="*/ 8060115 w 9119552"/>
              <a:gd name="connsiteY6" fmla="*/ 0 h 1935996"/>
              <a:gd name="connsiteX7" fmla="*/ 9028113 w 9119552"/>
              <a:gd name="connsiteY7" fmla="*/ 967998 h 1935996"/>
              <a:gd name="connsiteX8" fmla="*/ 9119552 w 9119552"/>
              <a:gd name="connsiteY8" fmla="*/ 1059438 h 1935996"/>
              <a:gd name="connsiteX0" fmla="*/ 9028112 w 9119552"/>
              <a:gd name="connsiteY0" fmla="*/ 967998 h 1935996"/>
              <a:gd name="connsiteX1" fmla="*/ 8060114 w 9119552"/>
              <a:gd name="connsiteY1" fmla="*/ 1935996 h 1935996"/>
              <a:gd name="connsiteX2" fmla="*/ 967998 w 9119552"/>
              <a:gd name="connsiteY2" fmla="*/ 1935995 h 1935996"/>
              <a:gd name="connsiteX3" fmla="*/ 0 w 9119552"/>
              <a:gd name="connsiteY3" fmla="*/ 967997 h 1935996"/>
              <a:gd name="connsiteX4" fmla="*/ 0 w 9119552"/>
              <a:gd name="connsiteY4" fmla="*/ 967998 h 1935996"/>
              <a:gd name="connsiteX5" fmla="*/ 967998 w 9119552"/>
              <a:gd name="connsiteY5" fmla="*/ 0 h 1935996"/>
              <a:gd name="connsiteX6" fmla="*/ 8060115 w 9119552"/>
              <a:gd name="connsiteY6" fmla="*/ 0 h 1935996"/>
              <a:gd name="connsiteX7" fmla="*/ 9119552 w 9119552"/>
              <a:gd name="connsiteY7" fmla="*/ 1059438 h 1935996"/>
              <a:gd name="connsiteX0" fmla="*/ 9028112 w 9028112"/>
              <a:gd name="connsiteY0" fmla="*/ 967998 h 1935996"/>
              <a:gd name="connsiteX1" fmla="*/ 8060114 w 9028112"/>
              <a:gd name="connsiteY1" fmla="*/ 1935996 h 1935996"/>
              <a:gd name="connsiteX2" fmla="*/ 967998 w 9028112"/>
              <a:gd name="connsiteY2" fmla="*/ 1935995 h 1935996"/>
              <a:gd name="connsiteX3" fmla="*/ 0 w 9028112"/>
              <a:gd name="connsiteY3" fmla="*/ 967997 h 1935996"/>
              <a:gd name="connsiteX4" fmla="*/ 0 w 9028112"/>
              <a:gd name="connsiteY4" fmla="*/ 967998 h 1935996"/>
              <a:gd name="connsiteX5" fmla="*/ 967998 w 9028112"/>
              <a:gd name="connsiteY5" fmla="*/ 0 h 1935996"/>
              <a:gd name="connsiteX6" fmla="*/ 8060115 w 9028112"/>
              <a:gd name="connsiteY6" fmla="*/ 0 h 1935996"/>
              <a:gd name="connsiteX0" fmla="*/ 8060114 w 8060115"/>
              <a:gd name="connsiteY0" fmla="*/ 1935996 h 1935996"/>
              <a:gd name="connsiteX1" fmla="*/ 967998 w 8060115"/>
              <a:gd name="connsiteY1" fmla="*/ 1935995 h 1935996"/>
              <a:gd name="connsiteX2" fmla="*/ 0 w 8060115"/>
              <a:gd name="connsiteY2" fmla="*/ 967997 h 1935996"/>
              <a:gd name="connsiteX3" fmla="*/ 0 w 8060115"/>
              <a:gd name="connsiteY3" fmla="*/ 967998 h 1935996"/>
              <a:gd name="connsiteX4" fmla="*/ 967998 w 8060115"/>
              <a:gd name="connsiteY4" fmla="*/ 0 h 1935996"/>
              <a:gd name="connsiteX5" fmla="*/ 8060115 w 8060115"/>
              <a:gd name="connsiteY5" fmla="*/ 0 h 1935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60115" h="1935996">
                <a:moveTo>
                  <a:pt x="8060114" y="1935996"/>
                </a:moveTo>
                <a:lnTo>
                  <a:pt x="967998" y="1935995"/>
                </a:lnTo>
                <a:cubicBezTo>
                  <a:pt x="433387" y="1935995"/>
                  <a:pt x="0" y="1502608"/>
                  <a:pt x="0" y="967997"/>
                </a:cubicBezTo>
                <a:lnTo>
                  <a:pt x="0" y="967998"/>
                </a:lnTo>
                <a:cubicBezTo>
                  <a:pt x="0" y="433387"/>
                  <a:pt x="433387" y="0"/>
                  <a:pt x="967998" y="0"/>
                </a:cubicBezTo>
                <a:lnTo>
                  <a:pt x="8060115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C7ABA3-1972-48B4-AAFC-7332BC37B04A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AD432DD-97C8-423C-83CD-D6FB412646A7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35D3F0A-4DF3-415C-857D-39FDCFBD4BC3}"/>
              </a:ext>
            </a:extLst>
          </p:cNvPr>
          <p:cNvGrpSpPr/>
          <p:nvPr/>
        </p:nvGrpSpPr>
        <p:grpSpPr>
          <a:xfrm>
            <a:off x="618831" y="3352800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任意多边形 3">
              <a:extLst>
                <a:ext uri="{FF2B5EF4-FFF2-40B4-BE49-F238E27FC236}">
                  <a16:creationId xmlns:a16="http://schemas.microsoft.com/office/drawing/2014/main" xmlns="" id="{876F32F0-3168-422E-A46F-AAE3AA081D82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矩形 5">
              <a:extLst>
                <a:ext uri="{FF2B5EF4-FFF2-40B4-BE49-F238E27FC236}">
                  <a16:creationId xmlns:a16="http://schemas.microsoft.com/office/drawing/2014/main" xmlns="" id="{3D194D45-7387-4A68-8143-26D3E1C50A78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B4F298F4-54E7-4152-8B3C-444B828F20CB}"/>
              </a:ext>
            </a:extLst>
          </p:cNvPr>
          <p:cNvSpPr/>
          <p:nvPr/>
        </p:nvSpPr>
        <p:spPr>
          <a:xfrm>
            <a:off x="2302628" y="3821779"/>
            <a:ext cx="278730" cy="15425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385FBF4A-2948-4806-A17F-FF9FD0BC6D03}"/>
              </a:ext>
            </a:extLst>
          </p:cNvPr>
          <p:cNvSpPr/>
          <p:nvPr/>
        </p:nvSpPr>
        <p:spPr>
          <a:xfrm>
            <a:off x="2441198" y="1969045"/>
            <a:ext cx="8060115" cy="1935996"/>
          </a:xfrm>
          <a:custGeom>
            <a:avLst/>
            <a:gdLst>
              <a:gd name="connsiteX0" fmla="*/ 0 w 9028112"/>
              <a:gd name="connsiteY0" fmla="*/ 967998 h 1935995"/>
              <a:gd name="connsiteX1" fmla="*/ 967998 w 9028112"/>
              <a:gd name="connsiteY1" fmla="*/ 0 h 1935995"/>
              <a:gd name="connsiteX2" fmla="*/ 8060115 w 9028112"/>
              <a:gd name="connsiteY2" fmla="*/ 0 h 1935995"/>
              <a:gd name="connsiteX3" fmla="*/ 9028113 w 9028112"/>
              <a:gd name="connsiteY3" fmla="*/ 967998 h 1935995"/>
              <a:gd name="connsiteX4" fmla="*/ 9028112 w 9028112"/>
              <a:gd name="connsiteY4" fmla="*/ 967998 h 1935995"/>
              <a:gd name="connsiteX5" fmla="*/ 8060114 w 9028112"/>
              <a:gd name="connsiteY5" fmla="*/ 1935996 h 1935995"/>
              <a:gd name="connsiteX6" fmla="*/ 967998 w 9028112"/>
              <a:gd name="connsiteY6" fmla="*/ 1935995 h 1935995"/>
              <a:gd name="connsiteX7" fmla="*/ 0 w 9028112"/>
              <a:gd name="connsiteY7" fmla="*/ 967997 h 1935995"/>
              <a:gd name="connsiteX8" fmla="*/ 0 w 9028112"/>
              <a:gd name="connsiteY8" fmla="*/ 967998 h 1935995"/>
              <a:gd name="connsiteX0" fmla="*/ 0 w 9028113"/>
              <a:gd name="connsiteY0" fmla="*/ 967998 h 1935996"/>
              <a:gd name="connsiteX1" fmla="*/ 967998 w 9028113"/>
              <a:gd name="connsiteY1" fmla="*/ 0 h 1935996"/>
              <a:gd name="connsiteX2" fmla="*/ 8060115 w 9028113"/>
              <a:gd name="connsiteY2" fmla="*/ 0 h 1935996"/>
              <a:gd name="connsiteX3" fmla="*/ 9028113 w 9028113"/>
              <a:gd name="connsiteY3" fmla="*/ 967998 h 1935996"/>
              <a:gd name="connsiteX4" fmla="*/ 9028112 w 9028113"/>
              <a:gd name="connsiteY4" fmla="*/ 967998 h 1935996"/>
              <a:gd name="connsiteX5" fmla="*/ 8060114 w 9028113"/>
              <a:gd name="connsiteY5" fmla="*/ 1935996 h 1935996"/>
              <a:gd name="connsiteX6" fmla="*/ 967998 w 9028113"/>
              <a:gd name="connsiteY6" fmla="*/ 1935995 h 1935996"/>
              <a:gd name="connsiteX7" fmla="*/ 0 w 9028113"/>
              <a:gd name="connsiteY7" fmla="*/ 967997 h 1935996"/>
              <a:gd name="connsiteX8" fmla="*/ 91440 w 9028113"/>
              <a:gd name="connsiteY8" fmla="*/ 1059438 h 1935996"/>
              <a:gd name="connsiteX0" fmla="*/ 0 w 9028113"/>
              <a:gd name="connsiteY0" fmla="*/ 967998 h 1935996"/>
              <a:gd name="connsiteX1" fmla="*/ 967998 w 9028113"/>
              <a:gd name="connsiteY1" fmla="*/ 0 h 1935996"/>
              <a:gd name="connsiteX2" fmla="*/ 8060115 w 9028113"/>
              <a:gd name="connsiteY2" fmla="*/ 0 h 1935996"/>
              <a:gd name="connsiteX3" fmla="*/ 9028113 w 9028113"/>
              <a:gd name="connsiteY3" fmla="*/ 967998 h 1935996"/>
              <a:gd name="connsiteX4" fmla="*/ 9028112 w 9028113"/>
              <a:gd name="connsiteY4" fmla="*/ 967998 h 1935996"/>
              <a:gd name="connsiteX5" fmla="*/ 8060114 w 9028113"/>
              <a:gd name="connsiteY5" fmla="*/ 1935996 h 1935996"/>
              <a:gd name="connsiteX6" fmla="*/ 967998 w 9028113"/>
              <a:gd name="connsiteY6" fmla="*/ 1935995 h 1935996"/>
              <a:gd name="connsiteX7" fmla="*/ 0 w 9028113"/>
              <a:gd name="connsiteY7" fmla="*/ 967997 h 1935996"/>
              <a:gd name="connsiteX0" fmla="*/ 0 w 9028113"/>
              <a:gd name="connsiteY0" fmla="*/ 967998 h 1935996"/>
              <a:gd name="connsiteX1" fmla="*/ 967998 w 9028113"/>
              <a:gd name="connsiteY1" fmla="*/ 0 h 1935996"/>
              <a:gd name="connsiteX2" fmla="*/ 8060115 w 9028113"/>
              <a:gd name="connsiteY2" fmla="*/ 0 h 1935996"/>
              <a:gd name="connsiteX3" fmla="*/ 9028113 w 9028113"/>
              <a:gd name="connsiteY3" fmla="*/ 967998 h 1935996"/>
              <a:gd name="connsiteX4" fmla="*/ 9028112 w 9028113"/>
              <a:gd name="connsiteY4" fmla="*/ 967998 h 1935996"/>
              <a:gd name="connsiteX5" fmla="*/ 8060114 w 9028113"/>
              <a:gd name="connsiteY5" fmla="*/ 1935996 h 1935996"/>
              <a:gd name="connsiteX6" fmla="*/ 967998 w 9028113"/>
              <a:gd name="connsiteY6" fmla="*/ 1935995 h 1935996"/>
              <a:gd name="connsiteX0" fmla="*/ 0 w 8060115"/>
              <a:gd name="connsiteY0" fmla="*/ 0 h 1935996"/>
              <a:gd name="connsiteX1" fmla="*/ 7092117 w 8060115"/>
              <a:gd name="connsiteY1" fmla="*/ 0 h 1935996"/>
              <a:gd name="connsiteX2" fmla="*/ 8060115 w 8060115"/>
              <a:gd name="connsiteY2" fmla="*/ 967998 h 1935996"/>
              <a:gd name="connsiteX3" fmla="*/ 8060114 w 8060115"/>
              <a:gd name="connsiteY3" fmla="*/ 967998 h 1935996"/>
              <a:gd name="connsiteX4" fmla="*/ 7092116 w 8060115"/>
              <a:gd name="connsiteY4" fmla="*/ 1935996 h 1935996"/>
              <a:gd name="connsiteX5" fmla="*/ 0 w 8060115"/>
              <a:gd name="connsiteY5" fmla="*/ 1935995 h 1935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60115" h="1935996">
                <a:moveTo>
                  <a:pt x="0" y="0"/>
                </a:moveTo>
                <a:lnTo>
                  <a:pt x="7092117" y="0"/>
                </a:lnTo>
                <a:cubicBezTo>
                  <a:pt x="7626728" y="0"/>
                  <a:pt x="8060115" y="433387"/>
                  <a:pt x="8060115" y="967998"/>
                </a:cubicBezTo>
                <a:lnTo>
                  <a:pt x="8060114" y="967998"/>
                </a:lnTo>
                <a:cubicBezTo>
                  <a:pt x="8060114" y="1502609"/>
                  <a:pt x="7626727" y="1935996"/>
                  <a:pt x="7092116" y="1935996"/>
                </a:cubicBezTo>
                <a:lnTo>
                  <a:pt x="0" y="1935995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78125267-27DA-411D-B85E-7D2A0913EDCB}"/>
              </a:ext>
            </a:extLst>
          </p:cNvPr>
          <p:cNvCxnSpPr/>
          <p:nvPr/>
        </p:nvCxnSpPr>
        <p:spPr>
          <a:xfrm>
            <a:off x="1874043" y="1969045"/>
            <a:ext cx="615157" cy="0"/>
          </a:xfrm>
          <a:prstGeom prst="line">
            <a:avLst/>
          </a:prstGeom>
          <a:noFill/>
          <a:ln w="15875">
            <a:solidFill>
              <a:schemeClr val="tx1"/>
            </a:solidFill>
            <a:headEnd type="oval" w="sm" len="sm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D7D2191-524C-4030-A8B5-C109B5E03D31}"/>
              </a:ext>
            </a:extLst>
          </p:cNvPr>
          <p:cNvCxnSpPr/>
          <p:nvPr/>
        </p:nvCxnSpPr>
        <p:spPr>
          <a:xfrm>
            <a:off x="9334479" y="5834902"/>
            <a:ext cx="615157" cy="0"/>
          </a:xfrm>
          <a:prstGeom prst="line">
            <a:avLst/>
          </a:prstGeom>
          <a:noFill/>
          <a:ln w="15875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100DE3BB-C590-4802-9BC2-08D778185D40}"/>
              </a:ext>
            </a:extLst>
          </p:cNvPr>
          <p:cNvSpPr/>
          <p:nvPr/>
        </p:nvSpPr>
        <p:spPr>
          <a:xfrm>
            <a:off x="3021679" y="1914342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EDEDE56-E67B-44E7-8E25-3A1A7EF11AF1}"/>
              </a:ext>
            </a:extLst>
          </p:cNvPr>
          <p:cNvSpPr txBox="1"/>
          <p:nvPr/>
        </p:nvSpPr>
        <p:spPr>
          <a:xfrm>
            <a:off x="2092629" y="2444930"/>
            <a:ext cx="1998818" cy="50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42DCAB3-F8A6-482D-B1B6-1E732834F77A}"/>
              </a:ext>
            </a:extLst>
          </p:cNvPr>
          <p:cNvSpPr txBox="1"/>
          <p:nvPr/>
        </p:nvSpPr>
        <p:spPr>
          <a:xfrm>
            <a:off x="2658491" y="1544329"/>
            <a:ext cx="86709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2020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0BE184B5-15C3-4924-B6D7-60F7B7AE5AF3}"/>
              </a:ext>
            </a:extLst>
          </p:cNvPr>
          <p:cNvSpPr/>
          <p:nvPr/>
        </p:nvSpPr>
        <p:spPr>
          <a:xfrm>
            <a:off x="5587652" y="1914342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1473269A-7B26-456C-9DAC-1B119C6DDE3F}"/>
              </a:ext>
            </a:extLst>
          </p:cNvPr>
          <p:cNvSpPr/>
          <p:nvPr/>
        </p:nvSpPr>
        <p:spPr>
          <a:xfrm>
            <a:off x="8152332" y="1914342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4DF28D8D-BC6E-4D03-AB1D-EA4F2000ED59}"/>
              </a:ext>
            </a:extLst>
          </p:cNvPr>
          <p:cNvCxnSpPr/>
          <p:nvPr/>
        </p:nvCxnSpPr>
        <p:spPr>
          <a:xfrm>
            <a:off x="3933031" y="1969045"/>
            <a:ext cx="615157" cy="0"/>
          </a:xfrm>
          <a:prstGeom prst="line">
            <a:avLst/>
          </a:prstGeom>
          <a:noFill/>
          <a:ln w="15875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232EC013-17D7-4617-A3E1-9E54A38763BF}"/>
              </a:ext>
            </a:extLst>
          </p:cNvPr>
          <p:cNvCxnSpPr/>
          <p:nvPr/>
        </p:nvCxnSpPr>
        <p:spPr>
          <a:xfrm>
            <a:off x="6476206" y="1969045"/>
            <a:ext cx="615157" cy="0"/>
          </a:xfrm>
          <a:prstGeom prst="line">
            <a:avLst/>
          </a:prstGeom>
          <a:noFill/>
          <a:ln w="15875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819780A6-9DBE-4E3C-8674-F4F294DA00A1}"/>
              </a:ext>
            </a:extLst>
          </p:cNvPr>
          <p:cNvCxnSpPr/>
          <p:nvPr/>
        </p:nvCxnSpPr>
        <p:spPr>
          <a:xfrm>
            <a:off x="9056688" y="1969045"/>
            <a:ext cx="615157" cy="0"/>
          </a:xfrm>
          <a:prstGeom prst="line">
            <a:avLst/>
          </a:prstGeom>
          <a:noFill/>
          <a:ln w="15875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EDB9643C-8300-466F-AA6D-88B40F5A33A4}"/>
              </a:ext>
            </a:extLst>
          </p:cNvPr>
          <p:cNvSpPr/>
          <p:nvPr/>
        </p:nvSpPr>
        <p:spPr>
          <a:xfrm>
            <a:off x="10431002" y="2806762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D30DC470-0B5F-4859-A99C-4AC0853D411E}"/>
              </a:ext>
            </a:extLst>
          </p:cNvPr>
          <p:cNvCxnSpPr>
            <a:cxnSpLocks/>
          </p:cNvCxnSpPr>
          <p:nvPr/>
        </p:nvCxnSpPr>
        <p:spPr>
          <a:xfrm flipH="1">
            <a:off x="8811432" y="3903668"/>
            <a:ext cx="615157" cy="0"/>
          </a:xfrm>
          <a:prstGeom prst="line">
            <a:avLst/>
          </a:prstGeom>
          <a:noFill/>
          <a:ln w="15875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6E70CE3B-CAE2-4188-85EA-FCA52F328385}"/>
              </a:ext>
            </a:extLst>
          </p:cNvPr>
          <p:cNvSpPr/>
          <p:nvPr/>
        </p:nvSpPr>
        <p:spPr>
          <a:xfrm>
            <a:off x="1511632" y="4807288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5C50C3A8-E3AD-4B77-926A-7604156F5A47}"/>
              </a:ext>
            </a:extLst>
          </p:cNvPr>
          <p:cNvCxnSpPr>
            <a:cxnSpLocks/>
          </p:cNvCxnSpPr>
          <p:nvPr/>
        </p:nvCxnSpPr>
        <p:spPr>
          <a:xfrm>
            <a:off x="2474305" y="5831727"/>
            <a:ext cx="72648" cy="0"/>
          </a:xfrm>
          <a:prstGeom prst="line">
            <a:avLst/>
          </a:prstGeom>
          <a:noFill/>
          <a:ln w="15875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2533421E-3E15-49FA-8F19-048935200553}"/>
              </a:ext>
            </a:extLst>
          </p:cNvPr>
          <p:cNvSpPr/>
          <p:nvPr/>
        </p:nvSpPr>
        <p:spPr>
          <a:xfrm>
            <a:off x="3021679" y="5765166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EE542B0D-EFB2-4D6B-BF0C-DA85EE199BBE}"/>
              </a:ext>
            </a:extLst>
          </p:cNvPr>
          <p:cNvSpPr/>
          <p:nvPr/>
        </p:nvSpPr>
        <p:spPr>
          <a:xfrm>
            <a:off x="5587652" y="5765166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E9809E3F-3FA7-486D-AB11-07D87D58C561}"/>
              </a:ext>
            </a:extLst>
          </p:cNvPr>
          <p:cNvCxnSpPr/>
          <p:nvPr/>
        </p:nvCxnSpPr>
        <p:spPr>
          <a:xfrm>
            <a:off x="3933031" y="5832272"/>
            <a:ext cx="615157" cy="0"/>
          </a:xfrm>
          <a:prstGeom prst="line">
            <a:avLst/>
          </a:prstGeom>
          <a:noFill/>
          <a:ln w="15875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65AC5D7F-13C0-4546-8B87-B7892A16490F}"/>
              </a:ext>
            </a:extLst>
          </p:cNvPr>
          <p:cNvSpPr/>
          <p:nvPr/>
        </p:nvSpPr>
        <p:spPr>
          <a:xfrm>
            <a:off x="8152332" y="5765166"/>
            <a:ext cx="140621" cy="1406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36DD123A-4870-42D9-808E-A4439ADA4E43}"/>
              </a:ext>
            </a:extLst>
          </p:cNvPr>
          <p:cNvCxnSpPr/>
          <p:nvPr/>
        </p:nvCxnSpPr>
        <p:spPr>
          <a:xfrm>
            <a:off x="6476206" y="5830925"/>
            <a:ext cx="615157" cy="0"/>
          </a:xfrm>
          <a:prstGeom prst="line">
            <a:avLst/>
          </a:prstGeom>
          <a:noFill/>
          <a:ln w="15875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07F10D9-6631-40C1-85D1-EA497B399357}"/>
              </a:ext>
            </a:extLst>
          </p:cNvPr>
          <p:cNvSpPr txBox="1"/>
          <p:nvPr/>
        </p:nvSpPr>
        <p:spPr>
          <a:xfrm>
            <a:off x="2083470" y="2123248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北京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大厦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982A46A5-D5D7-42FB-9FE7-A3C0F0760CE1}"/>
              </a:ext>
            </a:extLst>
          </p:cNvPr>
          <p:cNvSpPr txBox="1"/>
          <p:nvPr/>
        </p:nvSpPr>
        <p:spPr>
          <a:xfrm>
            <a:off x="4656127" y="2444930"/>
            <a:ext cx="1998818" cy="50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2AA7525-0199-419A-8433-3E0CD47DF6C1}"/>
              </a:ext>
            </a:extLst>
          </p:cNvPr>
          <p:cNvSpPr txBox="1"/>
          <p:nvPr/>
        </p:nvSpPr>
        <p:spPr>
          <a:xfrm>
            <a:off x="5221989" y="1544329"/>
            <a:ext cx="86709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2021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C3731769-A52A-4C65-916A-2274F10EF8BA}"/>
              </a:ext>
            </a:extLst>
          </p:cNvPr>
          <p:cNvSpPr txBox="1"/>
          <p:nvPr/>
        </p:nvSpPr>
        <p:spPr>
          <a:xfrm>
            <a:off x="4646968" y="2123248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纽约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大厦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BB75C504-ADE2-4AAB-9F79-42321F5822FA}"/>
              </a:ext>
            </a:extLst>
          </p:cNvPr>
          <p:cNvSpPr txBox="1"/>
          <p:nvPr/>
        </p:nvSpPr>
        <p:spPr>
          <a:xfrm>
            <a:off x="7218893" y="2444930"/>
            <a:ext cx="1998818" cy="50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91B8698-1ED8-4A98-A15A-72D684D0A2DA}"/>
              </a:ext>
            </a:extLst>
          </p:cNvPr>
          <p:cNvSpPr txBox="1"/>
          <p:nvPr/>
        </p:nvSpPr>
        <p:spPr>
          <a:xfrm>
            <a:off x="7784755" y="1544329"/>
            <a:ext cx="86709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2022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0DE6FECD-A2F7-4595-B5A2-1017E508BE1C}"/>
              </a:ext>
            </a:extLst>
          </p:cNvPr>
          <p:cNvSpPr txBox="1"/>
          <p:nvPr/>
        </p:nvSpPr>
        <p:spPr>
          <a:xfrm>
            <a:off x="7209734" y="2123248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伦敦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大厦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ECF08C3F-0A07-443D-993E-EF30A27CDD5A}"/>
              </a:ext>
            </a:extLst>
          </p:cNvPr>
          <p:cNvCxnSpPr>
            <a:cxnSpLocks/>
          </p:cNvCxnSpPr>
          <p:nvPr/>
        </p:nvCxnSpPr>
        <p:spPr>
          <a:xfrm flipH="1">
            <a:off x="3021679" y="3903668"/>
            <a:ext cx="615157" cy="0"/>
          </a:xfrm>
          <a:prstGeom prst="line">
            <a:avLst/>
          </a:prstGeom>
          <a:noFill/>
          <a:ln w="15875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0B36FEE3-1EA9-41AC-9468-142D6FBAB631}"/>
              </a:ext>
            </a:extLst>
          </p:cNvPr>
          <p:cNvSpPr txBox="1"/>
          <p:nvPr/>
        </p:nvSpPr>
        <p:spPr>
          <a:xfrm>
            <a:off x="2092629" y="5169604"/>
            <a:ext cx="1998818" cy="50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3B65809D-AC07-4DEE-8176-89FE72AAB216}"/>
              </a:ext>
            </a:extLst>
          </p:cNvPr>
          <p:cNvSpPr txBox="1"/>
          <p:nvPr/>
        </p:nvSpPr>
        <p:spPr>
          <a:xfrm>
            <a:off x="2083470" y="4847922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巴黎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大厦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C1B0D463-C7CD-4B61-95B6-851655663091}"/>
              </a:ext>
            </a:extLst>
          </p:cNvPr>
          <p:cNvSpPr txBox="1"/>
          <p:nvPr/>
        </p:nvSpPr>
        <p:spPr>
          <a:xfrm>
            <a:off x="2658491" y="5945530"/>
            <a:ext cx="86709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2023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45DC0E8F-4695-42F6-8534-3092835BEEC2}"/>
              </a:ext>
            </a:extLst>
          </p:cNvPr>
          <p:cNvSpPr txBox="1"/>
          <p:nvPr/>
        </p:nvSpPr>
        <p:spPr>
          <a:xfrm>
            <a:off x="4655424" y="5169604"/>
            <a:ext cx="1998818" cy="50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AF4EED8-DF28-4DDA-8372-6CA4BAD67C59}"/>
              </a:ext>
            </a:extLst>
          </p:cNvPr>
          <p:cNvSpPr txBox="1"/>
          <p:nvPr/>
        </p:nvSpPr>
        <p:spPr>
          <a:xfrm>
            <a:off x="4646265" y="4847922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柏林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大厦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0401356D-BF36-49D0-90EC-96B3427C0143}"/>
              </a:ext>
            </a:extLst>
          </p:cNvPr>
          <p:cNvSpPr txBox="1"/>
          <p:nvPr/>
        </p:nvSpPr>
        <p:spPr>
          <a:xfrm>
            <a:off x="5221286" y="5945530"/>
            <a:ext cx="86709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2024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6DD35D40-DCEF-4617-A941-613DFE56E085}"/>
              </a:ext>
            </a:extLst>
          </p:cNvPr>
          <p:cNvSpPr txBox="1"/>
          <p:nvPr/>
        </p:nvSpPr>
        <p:spPr>
          <a:xfrm>
            <a:off x="7228112" y="5169604"/>
            <a:ext cx="1998818" cy="50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DAE8435-EB8D-4F36-B329-C59D9313443D}"/>
              </a:ext>
            </a:extLst>
          </p:cNvPr>
          <p:cNvSpPr txBox="1"/>
          <p:nvPr/>
        </p:nvSpPr>
        <p:spPr>
          <a:xfrm>
            <a:off x="7218953" y="4847922"/>
            <a:ext cx="201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迪拜</a:t>
            </a:r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大厦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D8ECD85F-4801-4026-A45A-2E5E03798D69}"/>
              </a:ext>
            </a:extLst>
          </p:cNvPr>
          <p:cNvSpPr txBox="1"/>
          <p:nvPr/>
        </p:nvSpPr>
        <p:spPr>
          <a:xfrm>
            <a:off x="7793974" y="5945530"/>
            <a:ext cx="86709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effectLst>
                  <a:outerShdw blurRad="60007" dist="200025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2025</a:t>
            </a:r>
            <a:endParaRPr lang="zh-CN" altLang="en-US" sz="1600" b="1" dirty="0">
              <a:effectLst>
                <a:outerShdw blurRad="60007" dist="200025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2" name="公众号：陈西设计之家。微信搜索即可">
            <a:extLst>
              <a:ext uri="{FF2B5EF4-FFF2-40B4-BE49-F238E27FC236}">
                <a16:creationId xmlns:a16="http://schemas.microsoft.com/office/drawing/2014/main" xmlns="" id="{EFEE2AE1-99CE-45D4-BEA5-A1283EBA02F9}"/>
              </a:ext>
            </a:extLst>
          </p:cNvPr>
          <p:cNvSpPr/>
          <p:nvPr/>
        </p:nvSpPr>
        <p:spPr>
          <a:xfrm rot="20252992">
            <a:off x="1188473" y="1418587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9912EB7F-668B-45D5-B5C8-00DF8829771A}"/>
              </a:ext>
            </a:extLst>
          </p:cNvPr>
          <p:cNvGrpSpPr/>
          <p:nvPr/>
        </p:nvGrpSpPr>
        <p:grpSpPr>
          <a:xfrm>
            <a:off x="4501841" y="3501425"/>
            <a:ext cx="145292" cy="252217"/>
            <a:chOff x="8303985" y="7254447"/>
            <a:chExt cx="402865" cy="699344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D4DB6EB1-9B61-49EB-BEE3-11A65D9EC853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D7127F3D-1268-4720-B63D-17A6844B5B9A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9B3B821B-69E5-4E6F-A0DE-3AAF32438E1D}"/>
              </a:ext>
            </a:extLst>
          </p:cNvPr>
          <p:cNvGrpSpPr/>
          <p:nvPr/>
        </p:nvGrpSpPr>
        <p:grpSpPr>
          <a:xfrm>
            <a:off x="4714273" y="3367451"/>
            <a:ext cx="222469" cy="386191"/>
            <a:chOff x="8303985" y="7254447"/>
            <a:chExt cx="402865" cy="699344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191C4AF9-211E-4867-A912-1449D7BD0E98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F5FAB141-37AE-4EE3-8E6A-F0B5AD07F9B1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公众号：陈西设计之家。微信搜索即可">
            <a:extLst>
              <a:ext uri="{FF2B5EF4-FFF2-40B4-BE49-F238E27FC236}">
                <a16:creationId xmlns:a16="http://schemas.microsoft.com/office/drawing/2014/main" xmlns="" id="{96B45730-013E-4F5E-B837-54462150DC0E}"/>
              </a:ext>
            </a:extLst>
          </p:cNvPr>
          <p:cNvSpPr/>
          <p:nvPr/>
        </p:nvSpPr>
        <p:spPr>
          <a:xfrm rot="20573306">
            <a:off x="10661714" y="5748479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公众号：陈西设计之家。微信搜索即可">
            <a:extLst>
              <a:ext uri="{FF2B5EF4-FFF2-40B4-BE49-F238E27FC236}">
                <a16:creationId xmlns:a16="http://schemas.microsoft.com/office/drawing/2014/main" xmlns="" id="{3CD9FBFF-40E4-49C3-93A9-9A2F6DC0A4DC}"/>
              </a:ext>
            </a:extLst>
          </p:cNvPr>
          <p:cNvSpPr/>
          <p:nvPr/>
        </p:nvSpPr>
        <p:spPr>
          <a:xfrm rot="19391573">
            <a:off x="11151954" y="1409215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74E88B2F-56EC-4941-89B4-A11452F70A77}"/>
              </a:ext>
            </a:extLst>
          </p:cNvPr>
          <p:cNvGrpSpPr/>
          <p:nvPr/>
        </p:nvGrpSpPr>
        <p:grpSpPr>
          <a:xfrm>
            <a:off x="7710824" y="3436290"/>
            <a:ext cx="140036" cy="243093"/>
            <a:chOff x="8303985" y="7254447"/>
            <a:chExt cx="402865" cy="699344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D5AA5F3A-5E6B-413A-812B-A3D7DDB3843D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1F94CDE2-45E3-4D6C-A49B-38AF18AEC9BD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730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C7ABA3-1972-48B4-AAFC-7332BC37B04A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AD432DD-97C8-423C-83CD-D6FB412646A7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35D3F0A-4DF3-415C-857D-39FDCFBD4BC3}"/>
              </a:ext>
            </a:extLst>
          </p:cNvPr>
          <p:cNvGrpSpPr/>
          <p:nvPr/>
        </p:nvGrpSpPr>
        <p:grpSpPr>
          <a:xfrm>
            <a:off x="618831" y="3352800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任意多边形 3">
              <a:extLst>
                <a:ext uri="{FF2B5EF4-FFF2-40B4-BE49-F238E27FC236}">
                  <a16:creationId xmlns:a16="http://schemas.microsoft.com/office/drawing/2014/main" xmlns="" id="{876F32F0-3168-422E-A46F-AAE3AA081D82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矩形 5">
              <a:extLst>
                <a:ext uri="{FF2B5EF4-FFF2-40B4-BE49-F238E27FC236}">
                  <a16:creationId xmlns:a16="http://schemas.microsoft.com/office/drawing/2014/main" xmlns="" id="{3D194D45-7387-4A68-8143-26D3E1C50A78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F65CD30-C833-4910-8225-86D4C19201D7}"/>
              </a:ext>
            </a:extLst>
          </p:cNvPr>
          <p:cNvGrpSpPr/>
          <p:nvPr/>
        </p:nvGrpSpPr>
        <p:grpSpPr>
          <a:xfrm>
            <a:off x="2017590" y="1577826"/>
            <a:ext cx="8053386" cy="2111056"/>
            <a:chOff x="1890713" y="1711643"/>
            <a:chExt cx="8053386" cy="2111056"/>
          </a:xfrm>
          <a:effectLst>
            <a:outerShdw blurRad="101600" dist="12700" dir="18900000" sy="23000" kx="-1200000" algn="bl" rotWithShape="0">
              <a:prstClr val="black">
                <a:alpha val="16000"/>
              </a:prstClr>
            </a:outerShdw>
          </a:effectLst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42ACD9B1-197E-4889-AC0A-7EAE1108DC4F}"/>
                </a:ext>
              </a:extLst>
            </p:cNvPr>
            <p:cNvSpPr/>
            <p:nvPr/>
          </p:nvSpPr>
          <p:spPr>
            <a:xfrm>
              <a:off x="4849866" y="1711643"/>
              <a:ext cx="5094233" cy="210712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 descr="图片包含 自然&#10;&#10;描述已自动生成">
              <a:extLst>
                <a:ext uri="{FF2B5EF4-FFF2-40B4-BE49-F238E27FC236}">
                  <a16:creationId xmlns:a16="http://schemas.microsoft.com/office/drawing/2014/main" xmlns="" id="{2B180445-52BD-479F-A865-7F4507E968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16" t="368" r="10044" b="16900"/>
            <a:stretch/>
          </p:blipFill>
          <p:spPr>
            <a:xfrm>
              <a:off x="1890713" y="1719263"/>
              <a:ext cx="3319462" cy="210343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C69F737-F584-41D7-A52A-73E236E3094A}"/>
              </a:ext>
            </a:extLst>
          </p:cNvPr>
          <p:cNvSpPr txBox="1"/>
          <p:nvPr/>
        </p:nvSpPr>
        <p:spPr>
          <a:xfrm>
            <a:off x="5635055" y="2360127"/>
            <a:ext cx="4198880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malesuada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libero.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34F15CD-4644-49D1-BD46-499C715735AD}"/>
              </a:ext>
            </a:extLst>
          </p:cNvPr>
          <p:cNvSpPr txBox="1"/>
          <p:nvPr/>
        </p:nvSpPr>
        <p:spPr>
          <a:xfrm>
            <a:off x="5635053" y="1852020"/>
            <a:ext cx="3253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陈西设计之家</a:t>
            </a:r>
            <a:r>
              <a:rPr lang="zh-CN" altLang="en-US" sz="2400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出品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5282249-EAA6-4B7C-B52E-3B6831F88D5B}"/>
              </a:ext>
            </a:extLst>
          </p:cNvPr>
          <p:cNvSpPr txBox="1"/>
          <p:nvPr/>
        </p:nvSpPr>
        <p:spPr>
          <a:xfrm>
            <a:off x="569865" y="5141981"/>
            <a:ext cx="11052270" cy="50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B9848EFA-C240-4183-826A-F96EE8209028}"/>
              </a:ext>
            </a:extLst>
          </p:cNvPr>
          <p:cNvSpPr/>
          <p:nvPr/>
        </p:nvSpPr>
        <p:spPr>
          <a:xfrm flipV="1">
            <a:off x="5989357" y="6032621"/>
            <a:ext cx="219428" cy="201758"/>
          </a:xfrm>
          <a:prstGeom prst="triangl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十字形 15">
            <a:extLst>
              <a:ext uri="{FF2B5EF4-FFF2-40B4-BE49-F238E27FC236}">
                <a16:creationId xmlns:a16="http://schemas.microsoft.com/office/drawing/2014/main" xmlns="" id="{B5102E68-5FBB-4212-8A97-59A04C195F19}"/>
              </a:ext>
            </a:extLst>
          </p:cNvPr>
          <p:cNvSpPr/>
          <p:nvPr/>
        </p:nvSpPr>
        <p:spPr>
          <a:xfrm rot="20252992">
            <a:off x="1172639" y="1250263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F8683C3-C167-4BB1-A083-28F33C89D4EC}"/>
              </a:ext>
            </a:extLst>
          </p:cNvPr>
          <p:cNvGrpSpPr/>
          <p:nvPr/>
        </p:nvGrpSpPr>
        <p:grpSpPr>
          <a:xfrm rot="5649508">
            <a:off x="10887931" y="708853"/>
            <a:ext cx="559117" cy="594362"/>
            <a:chOff x="1873324" y="2034106"/>
            <a:chExt cx="559117" cy="594362"/>
          </a:xfrm>
        </p:grpSpPr>
        <p:sp>
          <p:nvSpPr>
            <p:cNvPr id="18" name="弧形 17">
              <a:extLst>
                <a:ext uri="{FF2B5EF4-FFF2-40B4-BE49-F238E27FC236}">
                  <a16:creationId xmlns:a16="http://schemas.microsoft.com/office/drawing/2014/main" xmlns="" id="{D90CF0E4-64F2-40D9-867F-41BD39B0EB43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AE1CD113-4F60-4A8E-8D45-950D0F42AD6E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E8434DBD-FEA5-4008-A8EC-EE1366DF5A4C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2E81A9A1-D54C-4EDB-AF6A-8C8FE172F728}"/>
              </a:ext>
            </a:extLst>
          </p:cNvPr>
          <p:cNvGrpSpPr/>
          <p:nvPr/>
        </p:nvGrpSpPr>
        <p:grpSpPr>
          <a:xfrm>
            <a:off x="762029" y="3866133"/>
            <a:ext cx="145292" cy="252217"/>
            <a:chOff x="8303985" y="7254447"/>
            <a:chExt cx="402865" cy="699344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25C5587C-2E06-4CF4-A2CA-60C9D63DAE1A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9B0A4FCE-D435-43A3-9882-FF1067B82BFF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41DE4F6-B9D9-4398-92BE-B4B76BC6AD77}"/>
              </a:ext>
            </a:extLst>
          </p:cNvPr>
          <p:cNvGrpSpPr/>
          <p:nvPr/>
        </p:nvGrpSpPr>
        <p:grpSpPr>
          <a:xfrm>
            <a:off x="11068878" y="3684949"/>
            <a:ext cx="222469" cy="386191"/>
            <a:chOff x="8303985" y="7254447"/>
            <a:chExt cx="402865" cy="699344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E9A741BB-8C44-44B9-84B4-E7988AC8F96B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95E35B88-F83F-484C-9844-5A70672DD5F3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星形: 四角 26">
            <a:extLst>
              <a:ext uri="{FF2B5EF4-FFF2-40B4-BE49-F238E27FC236}">
                <a16:creationId xmlns:a16="http://schemas.microsoft.com/office/drawing/2014/main" xmlns="" id="{B0F019B3-5025-4C0E-ACA2-2CED14AD2802}"/>
              </a:ext>
            </a:extLst>
          </p:cNvPr>
          <p:cNvSpPr/>
          <p:nvPr/>
        </p:nvSpPr>
        <p:spPr>
          <a:xfrm rot="20573306">
            <a:off x="10608550" y="1494578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公众号：陈西设计之家。微信搜索即可">
            <a:extLst>
              <a:ext uri="{FF2B5EF4-FFF2-40B4-BE49-F238E27FC236}">
                <a16:creationId xmlns:a16="http://schemas.microsoft.com/office/drawing/2014/main" xmlns="" id="{9BF213F1-F026-483A-9202-93AE2DC15920}"/>
              </a:ext>
            </a:extLst>
          </p:cNvPr>
          <p:cNvSpPr/>
          <p:nvPr/>
        </p:nvSpPr>
        <p:spPr>
          <a:xfrm>
            <a:off x="1470964" y="3528499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公众号：陈西设计之家。微信搜索即可">
            <a:extLst>
              <a:ext uri="{FF2B5EF4-FFF2-40B4-BE49-F238E27FC236}">
                <a16:creationId xmlns:a16="http://schemas.microsoft.com/office/drawing/2014/main" xmlns="" id="{E4F236C9-1B3A-40B7-8754-B349DAA7778F}"/>
              </a:ext>
            </a:extLst>
          </p:cNvPr>
          <p:cNvSpPr/>
          <p:nvPr/>
        </p:nvSpPr>
        <p:spPr>
          <a:xfrm rot="19739527">
            <a:off x="10824837" y="3962581"/>
            <a:ext cx="155707" cy="155707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50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C7ABA3-1972-48B4-AAFC-7332BC37B04A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AD432DD-97C8-423C-83CD-D6FB412646A7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35D3F0A-4DF3-415C-857D-39FDCFBD4BC3}"/>
              </a:ext>
            </a:extLst>
          </p:cNvPr>
          <p:cNvGrpSpPr/>
          <p:nvPr/>
        </p:nvGrpSpPr>
        <p:grpSpPr>
          <a:xfrm>
            <a:off x="618831" y="3352800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任意多边形 3">
              <a:extLst>
                <a:ext uri="{FF2B5EF4-FFF2-40B4-BE49-F238E27FC236}">
                  <a16:creationId xmlns:a16="http://schemas.microsoft.com/office/drawing/2014/main" xmlns="" id="{876F32F0-3168-422E-A46F-AAE3AA081D82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矩形 5">
              <a:extLst>
                <a:ext uri="{FF2B5EF4-FFF2-40B4-BE49-F238E27FC236}">
                  <a16:creationId xmlns:a16="http://schemas.microsoft.com/office/drawing/2014/main" xmlns="" id="{3D194D45-7387-4A68-8143-26D3E1C50A78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xmlns="" id="{5B0837D2-D133-4CFA-B804-F41EBB6BCF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7542006"/>
              </p:ext>
            </p:extLst>
          </p:nvPr>
        </p:nvGraphicFramePr>
        <p:xfrm>
          <a:off x="1442014" y="946446"/>
          <a:ext cx="9149785" cy="3233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等腰三角形 33">
            <a:extLst>
              <a:ext uri="{FF2B5EF4-FFF2-40B4-BE49-F238E27FC236}">
                <a16:creationId xmlns:a16="http://schemas.microsoft.com/office/drawing/2014/main" xmlns="" id="{8E8E368D-D82A-432E-9618-F67939F5F10B}"/>
              </a:ext>
            </a:extLst>
          </p:cNvPr>
          <p:cNvSpPr/>
          <p:nvPr/>
        </p:nvSpPr>
        <p:spPr>
          <a:xfrm>
            <a:off x="1391586" y="4842493"/>
            <a:ext cx="155108" cy="188246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38100" dist="25400" dir="18900000" sy="23000" kx="-12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xmlns="" id="{8087AE49-486A-4346-99B5-0564EE1CB9AF}"/>
              </a:ext>
            </a:extLst>
          </p:cNvPr>
          <p:cNvSpPr/>
          <p:nvPr/>
        </p:nvSpPr>
        <p:spPr>
          <a:xfrm>
            <a:off x="6681656" y="4842493"/>
            <a:ext cx="155108" cy="188246"/>
          </a:xfrm>
          <a:prstGeom prst="triangle">
            <a:avLst/>
          </a:prstGeom>
          <a:solidFill>
            <a:srgbClr val="005392"/>
          </a:solidFill>
          <a:ln>
            <a:noFill/>
          </a:ln>
          <a:effectLst>
            <a:outerShdw blurRad="38100" dist="25400" dir="18900000" sy="23000" kx="-12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F9BCD62-DFA4-41FA-86F3-C873230E6E62}"/>
              </a:ext>
            </a:extLst>
          </p:cNvPr>
          <p:cNvSpPr txBox="1"/>
          <p:nvPr/>
        </p:nvSpPr>
        <p:spPr>
          <a:xfrm>
            <a:off x="1973675" y="5387071"/>
            <a:ext cx="3445231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8276E31-E71F-4D0C-BAA0-6F36573F7430}"/>
              </a:ext>
            </a:extLst>
          </p:cNvPr>
          <p:cNvSpPr txBox="1"/>
          <p:nvPr/>
        </p:nvSpPr>
        <p:spPr>
          <a:xfrm>
            <a:off x="1973675" y="4992831"/>
            <a:ext cx="2691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产品一收入情况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8E782C7D-64CD-43CD-B870-8EAA0B226A05}"/>
              </a:ext>
            </a:extLst>
          </p:cNvPr>
          <p:cNvSpPr/>
          <p:nvPr/>
        </p:nvSpPr>
        <p:spPr>
          <a:xfrm>
            <a:off x="1795381" y="4842493"/>
            <a:ext cx="3714965" cy="145160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2385917-7AC4-44FF-A2DB-45A6A015F4D3}"/>
              </a:ext>
            </a:extLst>
          </p:cNvPr>
          <p:cNvSpPr txBox="1"/>
          <p:nvPr/>
        </p:nvSpPr>
        <p:spPr>
          <a:xfrm>
            <a:off x="7263743" y="5387071"/>
            <a:ext cx="3445231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B6613474-7B91-4C72-A11C-8C75906C7997}"/>
              </a:ext>
            </a:extLst>
          </p:cNvPr>
          <p:cNvSpPr txBox="1"/>
          <p:nvPr/>
        </p:nvSpPr>
        <p:spPr>
          <a:xfrm>
            <a:off x="7263743" y="4992831"/>
            <a:ext cx="2691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产品二收入情况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48A2389D-29FE-440A-8A22-7BC9BA761111}"/>
              </a:ext>
            </a:extLst>
          </p:cNvPr>
          <p:cNvSpPr/>
          <p:nvPr/>
        </p:nvSpPr>
        <p:spPr>
          <a:xfrm>
            <a:off x="7085449" y="4842493"/>
            <a:ext cx="3714965" cy="145160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新月形 41">
            <a:extLst>
              <a:ext uri="{FF2B5EF4-FFF2-40B4-BE49-F238E27FC236}">
                <a16:creationId xmlns:a16="http://schemas.microsoft.com/office/drawing/2014/main" xmlns="" id="{B1A40CFB-946E-4398-A8B7-CACC91AB8839}"/>
              </a:ext>
            </a:extLst>
          </p:cNvPr>
          <p:cNvSpPr/>
          <p:nvPr/>
        </p:nvSpPr>
        <p:spPr>
          <a:xfrm rot="2691697">
            <a:off x="937249" y="661128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十字形 42">
            <a:extLst>
              <a:ext uri="{FF2B5EF4-FFF2-40B4-BE49-F238E27FC236}">
                <a16:creationId xmlns:a16="http://schemas.microsoft.com/office/drawing/2014/main" xmlns="" id="{D01A68BF-2061-40C4-8322-E2EE86673F41}"/>
              </a:ext>
            </a:extLst>
          </p:cNvPr>
          <p:cNvSpPr/>
          <p:nvPr/>
        </p:nvSpPr>
        <p:spPr>
          <a:xfrm rot="20252992">
            <a:off x="784324" y="5918346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1635E4DF-8DF7-41BF-856B-E1C58F3778B4}"/>
              </a:ext>
            </a:extLst>
          </p:cNvPr>
          <p:cNvGrpSpPr/>
          <p:nvPr/>
        </p:nvGrpSpPr>
        <p:grpSpPr>
          <a:xfrm>
            <a:off x="11402083" y="2166677"/>
            <a:ext cx="559117" cy="594362"/>
            <a:chOff x="1873324" y="2034106"/>
            <a:chExt cx="559117" cy="594362"/>
          </a:xfrm>
        </p:grpSpPr>
        <p:sp>
          <p:nvSpPr>
            <p:cNvPr id="45" name="弧形 44">
              <a:extLst>
                <a:ext uri="{FF2B5EF4-FFF2-40B4-BE49-F238E27FC236}">
                  <a16:creationId xmlns:a16="http://schemas.microsoft.com/office/drawing/2014/main" xmlns="" id="{CCB98602-4BFC-4A10-8FC5-6759E56F6F9F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77511AA5-5C93-4AE2-AC29-A19F873549C9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65B5DBA2-8EA2-47B4-8543-A12E6D6523E4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公众号：陈西设计之家。微信搜索即可">
            <a:extLst>
              <a:ext uri="{FF2B5EF4-FFF2-40B4-BE49-F238E27FC236}">
                <a16:creationId xmlns:a16="http://schemas.microsoft.com/office/drawing/2014/main" xmlns="" id="{0200C8F6-D454-4816-82B5-C075AB514D9B}"/>
              </a:ext>
            </a:extLst>
          </p:cNvPr>
          <p:cNvSpPr/>
          <p:nvPr/>
        </p:nvSpPr>
        <p:spPr>
          <a:xfrm>
            <a:off x="11495536" y="5499083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A7E933D-406D-4ECE-9103-0EE2395487B6}"/>
              </a:ext>
            </a:extLst>
          </p:cNvPr>
          <p:cNvCxnSpPr/>
          <p:nvPr/>
        </p:nvCxnSpPr>
        <p:spPr>
          <a:xfrm flipV="1">
            <a:off x="747241" y="2763639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C25AAF9D-5B49-4F0C-A527-D39EDDD66CC7}"/>
              </a:ext>
            </a:extLst>
          </p:cNvPr>
          <p:cNvGrpSpPr/>
          <p:nvPr/>
        </p:nvGrpSpPr>
        <p:grpSpPr>
          <a:xfrm>
            <a:off x="10814660" y="3795459"/>
            <a:ext cx="145292" cy="252217"/>
            <a:chOff x="8303985" y="7254447"/>
            <a:chExt cx="402865" cy="699344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FED6CA21-C9E4-4C90-9004-94B5B543F543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944FC961-EA3C-45EF-95CF-ECACC624E7DF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001B1076-F90B-4E3C-A987-3B60BE028584}"/>
              </a:ext>
            </a:extLst>
          </p:cNvPr>
          <p:cNvGrpSpPr/>
          <p:nvPr/>
        </p:nvGrpSpPr>
        <p:grpSpPr>
          <a:xfrm>
            <a:off x="11027092" y="3661485"/>
            <a:ext cx="222469" cy="386191"/>
            <a:chOff x="8303985" y="7254447"/>
            <a:chExt cx="402865" cy="699344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9EAC6F76-1A36-474F-8A0C-FB489057DCF4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A382CBB1-77D1-49AA-AFD8-07147C9CAA48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公众号：陈西设计之家。微信搜索即可">
            <a:extLst>
              <a:ext uri="{FF2B5EF4-FFF2-40B4-BE49-F238E27FC236}">
                <a16:creationId xmlns:a16="http://schemas.microsoft.com/office/drawing/2014/main" xmlns="" id="{AAAD1296-A2AB-430D-9A62-BDACB4FFE14A}"/>
              </a:ext>
            </a:extLst>
          </p:cNvPr>
          <p:cNvSpPr/>
          <p:nvPr/>
        </p:nvSpPr>
        <p:spPr>
          <a:xfrm rot="19391573">
            <a:off x="10985178" y="878226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公众号：陈西设计之家。微信搜索即可">
            <a:extLst>
              <a:ext uri="{FF2B5EF4-FFF2-40B4-BE49-F238E27FC236}">
                <a16:creationId xmlns:a16="http://schemas.microsoft.com/office/drawing/2014/main" xmlns="" id="{86316F25-E956-4C7B-A773-CDD588FDF77F}"/>
              </a:ext>
            </a:extLst>
          </p:cNvPr>
          <p:cNvSpPr/>
          <p:nvPr/>
        </p:nvSpPr>
        <p:spPr>
          <a:xfrm rot="19739527">
            <a:off x="1145699" y="3879638"/>
            <a:ext cx="155707" cy="155707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98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DA70E4-7ACB-4E6E-9147-5B21D0731A46}"/>
              </a:ext>
            </a:extLst>
          </p:cNvPr>
          <p:cNvGrpSpPr/>
          <p:nvPr/>
        </p:nvGrpSpPr>
        <p:grpSpPr>
          <a:xfrm>
            <a:off x="631825" y="3213098"/>
            <a:ext cx="10953115" cy="1043645"/>
            <a:chOff x="580" y="7319"/>
            <a:chExt cx="17919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xmlns="" id="{DB61D802-0A86-447F-A53F-0E62AA8A2AB4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190D340-8B67-4262-8F4A-274698E0AB53}"/>
                </a:ext>
              </a:extLst>
            </p:cNvPr>
            <p:cNvSpPr/>
            <p:nvPr/>
          </p:nvSpPr>
          <p:spPr>
            <a:xfrm>
              <a:off x="581" y="8196"/>
              <a:ext cx="17918" cy="193"/>
            </a:xfrm>
            <a:prstGeom prst="rect">
              <a:avLst/>
            </a:pr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6A183905-3A17-444C-A51C-0C26824141DC}"/>
              </a:ext>
            </a:extLst>
          </p:cNvPr>
          <p:cNvSpPr/>
          <p:nvPr/>
        </p:nvSpPr>
        <p:spPr>
          <a:xfrm>
            <a:off x="3289047" y="1693663"/>
            <a:ext cx="5648927" cy="1770000"/>
          </a:xfrm>
          <a:custGeom>
            <a:avLst/>
            <a:gdLst/>
            <a:ahLst/>
            <a:cxnLst/>
            <a:rect l="l" t="t" r="r" b="b"/>
            <a:pathLst>
              <a:path w="5648927" h="1770000">
                <a:moveTo>
                  <a:pt x="2213326" y="608847"/>
                </a:moveTo>
                <a:cubicBezTo>
                  <a:pt x="2267760" y="640070"/>
                  <a:pt x="2303554" y="672885"/>
                  <a:pt x="2320706" y="707291"/>
                </a:cubicBezTo>
                <a:cubicBezTo>
                  <a:pt x="2337858" y="741698"/>
                  <a:pt x="2350593" y="770097"/>
                  <a:pt x="2358913" y="792487"/>
                </a:cubicBezTo>
                <a:lnTo>
                  <a:pt x="2356294" y="796492"/>
                </a:lnTo>
                <a:lnTo>
                  <a:pt x="2441797" y="691885"/>
                </a:lnTo>
                <a:lnTo>
                  <a:pt x="2589079" y="628104"/>
                </a:lnTo>
                <a:cubicBezTo>
                  <a:pt x="2637351" y="652240"/>
                  <a:pt x="2675301" y="691089"/>
                  <a:pt x="2702929" y="744651"/>
                </a:cubicBezTo>
                <a:cubicBezTo>
                  <a:pt x="2730557" y="798213"/>
                  <a:pt x="2722238" y="863457"/>
                  <a:pt x="2677972" y="940385"/>
                </a:cubicBezTo>
                <a:cubicBezTo>
                  <a:pt x="2629391" y="974997"/>
                  <a:pt x="2581222" y="1012998"/>
                  <a:pt x="2533463" y="1054389"/>
                </a:cubicBezTo>
                <a:cubicBezTo>
                  <a:pt x="2485704" y="1095780"/>
                  <a:pt x="2425261" y="1137787"/>
                  <a:pt x="2352134" y="1180411"/>
                </a:cubicBezTo>
                <a:lnTo>
                  <a:pt x="2243984" y="1158380"/>
                </a:lnTo>
                <a:cubicBezTo>
                  <a:pt x="2194787" y="1101994"/>
                  <a:pt x="2154808" y="1048227"/>
                  <a:pt x="2124048" y="997079"/>
                </a:cubicBezTo>
                <a:cubicBezTo>
                  <a:pt x="2093287" y="945931"/>
                  <a:pt x="2064452" y="871879"/>
                  <a:pt x="2037543" y="774924"/>
                </a:cubicBezTo>
                <a:lnTo>
                  <a:pt x="2069896" y="674785"/>
                </a:lnTo>
                <a:close/>
                <a:moveTo>
                  <a:pt x="5029605" y="194270"/>
                </a:moveTo>
                <a:cubicBezTo>
                  <a:pt x="4909541" y="194270"/>
                  <a:pt x="4813355" y="233402"/>
                  <a:pt x="4741050" y="311664"/>
                </a:cubicBezTo>
                <a:cubicBezTo>
                  <a:pt x="4669566" y="383148"/>
                  <a:pt x="4633824" y="475944"/>
                  <a:pt x="4633824" y="590051"/>
                </a:cubicBezTo>
                <a:cubicBezTo>
                  <a:pt x="4633824" y="709397"/>
                  <a:pt x="4667666" y="805941"/>
                  <a:pt x="4735349" y="879685"/>
                </a:cubicBezTo>
                <a:cubicBezTo>
                  <a:pt x="4812585" y="957023"/>
                  <a:pt x="4910670" y="995692"/>
                  <a:pt x="5029605" y="995692"/>
                </a:cubicBezTo>
                <a:cubicBezTo>
                  <a:pt x="5147717" y="995692"/>
                  <a:pt x="5242413" y="957075"/>
                  <a:pt x="5313692" y="879839"/>
                </a:cubicBezTo>
                <a:cubicBezTo>
                  <a:pt x="5388155" y="805377"/>
                  <a:pt x="5425385" y="708781"/>
                  <a:pt x="5425385" y="590051"/>
                </a:cubicBezTo>
                <a:cubicBezTo>
                  <a:pt x="5425385" y="476252"/>
                  <a:pt x="5389181" y="383148"/>
                  <a:pt x="5316773" y="310740"/>
                </a:cubicBezTo>
                <a:cubicBezTo>
                  <a:pt x="5245084" y="233094"/>
                  <a:pt x="5149361" y="194270"/>
                  <a:pt x="5029605" y="194270"/>
                </a:cubicBezTo>
                <a:close/>
                <a:moveTo>
                  <a:pt x="2366770" y="194270"/>
                </a:moveTo>
                <a:cubicBezTo>
                  <a:pt x="2175632" y="194270"/>
                  <a:pt x="2018234" y="259181"/>
                  <a:pt x="1894575" y="389003"/>
                </a:cubicBezTo>
                <a:cubicBezTo>
                  <a:pt x="1765061" y="518516"/>
                  <a:pt x="1700305" y="682231"/>
                  <a:pt x="1700305" y="880147"/>
                </a:cubicBezTo>
                <a:cubicBezTo>
                  <a:pt x="1700305" y="1082993"/>
                  <a:pt x="1766243" y="1250303"/>
                  <a:pt x="1898118" y="1382076"/>
                </a:cubicBezTo>
                <a:cubicBezTo>
                  <a:pt x="2021058" y="1511178"/>
                  <a:pt x="2177276" y="1575730"/>
                  <a:pt x="2366770" y="1575730"/>
                </a:cubicBezTo>
                <a:cubicBezTo>
                  <a:pt x="2556264" y="1575730"/>
                  <a:pt x="2715562" y="1511178"/>
                  <a:pt x="2844665" y="1382076"/>
                </a:cubicBezTo>
                <a:cubicBezTo>
                  <a:pt x="2970378" y="1250097"/>
                  <a:pt x="3033235" y="1082788"/>
                  <a:pt x="3033235" y="880147"/>
                </a:cubicBezTo>
                <a:cubicBezTo>
                  <a:pt x="3033235" y="682231"/>
                  <a:pt x="2971559" y="518516"/>
                  <a:pt x="2848208" y="389003"/>
                </a:cubicBezTo>
                <a:cubicBezTo>
                  <a:pt x="2718387" y="259181"/>
                  <a:pt x="2557907" y="194270"/>
                  <a:pt x="2366770" y="194270"/>
                </a:cubicBezTo>
                <a:close/>
                <a:moveTo>
                  <a:pt x="3533955" y="19258"/>
                </a:moveTo>
                <a:lnTo>
                  <a:pt x="4008770" y="19258"/>
                </a:lnTo>
                <a:lnTo>
                  <a:pt x="4008770" y="1750742"/>
                </a:lnTo>
                <a:lnTo>
                  <a:pt x="3785382" y="1750742"/>
                </a:lnTo>
                <a:lnTo>
                  <a:pt x="3785382" y="213682"/>
                </a:lnTo>
                <a:lnTo>
                  <a:pt x="3533955" y="213682"/>
                </a:lnTo>
                <a:close/>
                <a:moveTo>
                  <a:pt x="5029605" y="0"/>
                </a:moveTo>
                <a:cubicBezTo>
                  <a:pt x="5206569" y="0"/>
                  <a:pt x="5358215" y="60546"/>
                  <a:pt x="5484545" y="181637"/>
                </a:cubicBezTo>
                <a:cubicBezTo>
                  <a:pt x="5594133" y="289377"/>
                  <a:pt x="5648927" y="422280"/>
                  <a:pt x="5648927" y="580346"/>
                </a:cubicBezTo>
                <a:cubicBezTo>
                  <a:pt x="5648927" y="655527"/>
                  <a:pt x="5631929" y="730503"/>
                  <a:pt x="5597933" y="805274"/>
                </a:cubicBezTo>
                <a:cubicBezTo>
                  <a:pt x="5578213" y="864330"/>
                  <a:pt x="5542933" y="928779"/>
                  <a:pt x="5492093" y="998620"/>
                </a:cubicBezTo>
                <a:lnTo>
                  <a:pt x="4997406" y="1750742"/>
                </a:lnTo>
                <a:lnTo>
                  <a:pt x="4777716" y="1750742"/>
                </a:lnTo>
                <a:lnTo>
                  <a:pt x="5193371" y="1122330"/>
                </a:lnTo>
                <a:cubicBezTo>
                  <a:pt x="5147871" y="1167418"/>
                  <a:pt x="5083629" y="1189962"/>
                  <a:pt x="5000641" y="1189962"/>
                </a:cubicBezTo>
                <a:cubicBezTo>
                  <a:pt x="4830867" y="1189962"/>
                  <a:pt x="4690775" y="1134758"/>
                  <a:pt x="4580365" y="1024348"/>
                </a:cubicBezTo>
                <a:cubicBezTo>
                  <a:pt x="4467079" y="903975"/>
                  <a:pt x="4410436" y="759210"/>
                  <a:pt x="4410436" y="590051"/>
                </a:cubicBezTo>
                <a:cubicBezTo>
                  <a:pt x="4410436" y="425207"/>
                  <a:pt x="4467952" y="285269"/>
                  <a:pt x="4582984" y="170237"/>
                </a:cubicBezTo>
                <a:cubicBezTo>
                  <a:pt x="4696475" y="56746"/>
                  <a:pt x="4845349" y="0"/>
                  <a:pt x="5029605" y="0"/>
                </a:cubicBezTo>
                <a:close/>
                <a:moveTo>
                  <a:pt x="2366770" y="0"/>
                </a:moveTo>
                <a:cubicBezTo>
                  <a:pt x="2621688" y="0"/>
                  <a:pt x="2831621" y="82525"/>
                  <a:pt x="2996569" y="247575"/>
                </a:cubicBezTo>
                <a:cubicBezTo>
                  <a:pt x="3170040" y="420944"/>
                  <a:pt x="3256776" y="631802"/>
                  <a:pt x="3256776" y="880147"/>
                </a:cubicBezTo>
                <a:cubicBezTo>
                  <a:pt x="3256776" y="1133320"/>
                  <a:pt x="3170040" y="1346642"/>
                  <a:pt x="2996569" y="1520114"/>
                </a:cubicBezTo>
                <a:cubicBezTo>
                  <a:pt x="2829978" y="1686704"/>
                  <a:pt x="2620045" y="1770000"/>
                  <a:pt x="2366770" y="1770000"/>
                </a:cubicBezTo>
                <a:cubicBezTo>
                  <a:pt x="2119862" y="1770000"/>
                  <a:pt x="1909776" y="1686704"/>
                  <a:pt x="1736509" y="1520114"/>
                </a:cubicBezTo>
                <a:cubicBezTo>
                  <a:pt x="1563345" y="1346950"/>
                  <a:pt x="1476763" y="1133628"/>
                  <a:pt x="1476763" y="880147"/>
                </a:cubicBezTo>
                <a:cubicBezTo>
                  <a:pt x="1476763" y="631494"/>
                  <a:pt x="1562113" y="421869"/>
                  <a:pt x="1732812" y="251273"/>
                </a:cubicBezTo>
                <a:cubicBezTo>
                  <a:pt x="1906900" y="83758"/>
                  <a:pt x="2118219" y="0"/>
                  <a:pt x="2366770" y="0"/>
                </a:cubicBezTo>
                <a:close/>
                <a:moveTo>
                  <a:pt x="629028" y="0"/>
                </a:moveTo>
                <a:cubicBezTo>
                  <a:pt x="786478" y="0"/>
                  <a:pt x="915529" y="46937"/>
                  <a:pt x="1016182" y="140811"/>
                </a:cubicBezTo>
                <a:cubicBezTo>
                  <a:pt x="1112932" y="230577"/>
                  <a:pt x="1161307" y="344890"/>
                  <a:pt x="1161307" y="483750"/>
                </a:cubicBezTo>
                <a:cubicBezTo>
                  <a:pt x="1161307" y="591797"/>
                  <a:pt x="1131625" y="698561"/>
                  <a:pt x="1072260" y="804041"/>
                </a:cubicBezTo>
                <a:cubicBezTo>
                  <a:pt x="1031383" y="886001"/>
                  <a:pt x="959693" y="978181"/>
                  <a:pt x="857192" y="1080580"/>
                </a:cubicBezTo>
                <a:lnTo>
                  <a:pt x="387924" y="1556472"/>
                </a:lnTo>
                <a:lnTo>
                  <a:pt x="1171013" y="1556472"/>
                </a:lnTo>
                <a:lnTo>
                  <a:pt x="1171013" y="1750742"/>
                </a:lnTo>
                <a:lnTo>
                  <a:pt x="0" y="1750742"/>
                </a:lnTo>
                <a:lnTo>
                  <a:pt x="0" y="1706219"/>
                </a:lnTo>
                <a:lnTo>
                  <a:pt x="707291" y="960104"/>
                </a:lnTo>
                <a:cubicBezTo>
                  <a:pt x="785348" y="875679"/>
                  <a:pt x="843224" y="798906"/>
                  <a:pt x="880917" y="729784"/>
                </a:cubicBezTo>
                <a:cubicBezTo>
                  <a:pt x="918816" y="653884"/>
                  <a:pt x="937765" y="575108"/>
                  <a:pt x="937765" y="493456"/>
                </a:cubicBezTo>
                <a:cubicBezTo>
                  <a:pt x="937765" y="405333"/>
                  <a:pt x="911524" y="335082"/>
                  <a:pt x="859040" y="282701"/>
                </a:cubicBezTo>
                <a:cubicBezTo>
                  <a:pt x="800189" y="223747"/>
                  <a:pt x="723519" y="194270"/>
                  <a:pt x="629028" y="194270"/>
                </a:cubicBezTo>
                <a:cubicBezTo>
                  <a:pt x="539468" y="194270"/>
                  <a:pt x="461513" y="221385"/>
                  <a:pt x="395165" y="275614"/>
                </a:cubicBezTo>
                <a:cubicBezTo>
                  <a:pt x="336314" y="328714"/>
                  <a:pt x="291944" y="404717"/>
                  <a:pt x="262057" y="503624"/>
                </a:cubicBezTo>
                <a:lnTo>
                  <a:pt x="67786" y="445235"/>
                </a:lnTo>
                <a:cubicBezTo>
                  <a:pt x="100961" y="311305"/>
                  <a:pt x="163150" y="205311"/>
                  <a:pt x="254353" y="127254"/>
                </a:cubicBezTo>
                <a:cubicBezTo>
                  <a:pt x="360347" y="42418"/>
                  <a:pt x="485239" y="0"/>
                  <a:pt x="62902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公众号：陈西设计之家。微信搜索即可">
            <a:extLst>
              <a:ext uri="{FF2B5EF4-FFF2-40B4-BE49-F238E27FC236}">
                <a16:creationId xmlns:a16="http://schemas.microsoft.com/office/drawing/2014/main" xmlns="" id="{264C3B03-98C7-4091-B084-04CFC77A872F}"/>
              </a:ext>
            </a:extLst>
          </p:cNvPr>
          <p:cNvSpPr/>
          <p:nvPr/>
        </p:nvSpPr>
        <p:spPr>
          <a:xfrm>
            <a:off x="8171447" y="1979777"/>
            <a:ext cx="479982" cy="479982"/>
          </a:xfrm>
          <a:prstGeom prst="arc">
            <a:avLst>
              <a:gd name="adj1" fmla="val 18206531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6AACEEE7-7350-485D-A9C9-BEBCD7E55341}"/>
              </a:ext>
            </a:extLst>
          </p:cNvPr>
          <p:cNvSpPr/>
          <p:nvPr/>
        </p:nvSpPr>
        <p:spPr>
          <a:xfrm>
            <a:off x="8411077" y="1421240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42CBD2B-0C4D-419C-9F20-6AE9893B3C8E}"/>
              </a:ext>
            </a:extLst>
          </p:cNvPr>
          <p:cNvSpPr/>
          <p:nvPr/>
        </p:nvSpPr>
        <p:spPr>
          <a:xfrm>
            <a:off x="9725025" y="1942586"/>
            <a:ext cx="608792" cy="235589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811" h="383528">
                <a:moveTo>
                  <a:pt x="861759" y="536"/>
                </a:moveTo>
                <a:cubicBezTo>
                  <a:pt x="874737" y="1511"/>
                  <a:pt x="887687" y="4325"/>
                  <a:pt x="900124" y="9079"/>
                </a:cubicBezTo>
                <a:cubicBezTo>
                  <a:pt x="938031" y="23565"/>
                  <a:pt x="965213" y="53893"/>
                  <a:pt x="972515" y="89876"/>
                </a:cubicBezTo>
                <a:lnTo>
                  <a:pt x="972915" y="90076"/>
                </a:lnTo>
                <a:lnTo>
                  <a:pt x="1030073" y="118679"/>
                </a:lnTo>
                <a:cubicBezTo>
                  <a:pt x="1046048" y="132160"/>
                  <a:pt x="1058320" y="149110"/>
                  <a:pt x="1065420" y="168292"/>
                </a:cubicBezTo>
                <a:cubicBezTo>
                  <a:pt x="1075739" y="196140"/>
                  <a:pt x="1074269" y="226385"/>
                  <a:pt x="1061261" y="253323"/>
                </a:cubicBezTo>
                <a:cubicBezTo>
                  <a:pt x="1093235" y="290265"/>
                  <a:pt x="1104417" y="338155"/>
                  <a:pt x="1091638" y="383332"/>
                </a:cubicBezTo>
                <a:lnTo>
                  <a:pt x="1091546" y="383528"/>
                </a:lnTo>
                <a:lnTo>
                  <a:pt x="16184" y="383528"/>
                </a:lnTo>
                <a:lnTo>
                  <a:pt x="11469" y="379016"/>
                </a:lnTo>
                <a:cubicBezTo>
                  <a:pt x="2119" y="362182"/>
                  <a:pt x="-1837" y="342959"/>
                  <a:pt x="800" y="323503"/>
                </a:cubicBezTo>
                <a:cubicBezTo>
                  <a:pt x="6987" y="277946"/>
                  <a:pt x="47709" y="242260"/>
                  <a:pt x="98877" y="237563"/>
                </a:cubicBezTo>
                <a:cubicBezTo>
                  <a:pt x="99181" y="236803"/>
                  <a:pt x="99511" y="236059"/>
                  <a:pt x="99815" y="235298"/>
                </a:cubicBezTo>
                <a:cubicBezTo>
                  <a:pt x="92944" y="190435"/>
                  <a:pt x="108969" y="145191"/>
                  <a:pt x="143503" y="111886"/>
                </a:cubicBezTo>
                <a:cubicBezTo>
                  <a:pt x="198069" y="59284"/>
                  <a:pt x="286536" y="47560"/>
                  <a:pt x="356037" y="83692"/>
                </a:cubicBezTo>
                <a:lnTo>
                  <a:pt x="356084" y="83644"/>
                </a:lnTo>
                <a:lnTo>
                  <a:pt x="398351" y="41239"/>
                </a:lnTo>
                <a:cubicBezTo>
                  <a:pt x="449477" y="9808"/>
                  <a:pt x="521979" y="12130"/>
                  <a:pt x="570320" y="54422"/>
                </a:cubicBezTo>
                <a:lnTo>
                  <a:pt x="571083" y="53624"/>
                </a:lnTo>
                <a:lnTo>
                  <a:pt x="604652" y="18553"/>
                </a:lnTo>
                <a:cubicBezTo>
                  <a:pt x="618990" y="9373"/>
                  <a:pt x="635801" y="3242"/>
                  <a:pt x="653817" y="976"/>
                </a:cubicBezTo>
                <a:cubicBezTo>
                  <a:pt x="673645" y="-1521"/>
                  <a:pt x="693461" y="836"/>
                  <a:pt x="711356" y="7353"/>
                </a:cubicBezTo>
                <a:lnTo>
                  <a:pt x="756036" y="37787"/>
                </a:lnTo>
                <a:lnTo>
                  <a:pt x="757370" y="38696"/>
                </a:lnTo>
                <a:cubicBezTo>
                  <a:pt x="783652" y="11237"/>
                  <a:pt x="822827" y="-2390"/>
                  <a:pt x="861759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新月形 15">
            <a:extLst>
              <a:ext uri="{FF2B5EF4-FFF2-40B4-BE49-F238E27FC236}">
                <a16:creationId xmlns:a16="http://schemas.microsoft.com/office/drawing/2014/main" xmlns="" id="{C32D1A6B-C621-4896-AC74-BADF23D91045}"/>
              </a:ext>
            </a:extLst>
          </p:cNvPr>
          <p:cNvSpPr/>
          <p:nvPr/>
        </p:nvSpPr>
        <p:spPr>
          <a:xfrm>
            <a:off x="7483312" y="774303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E0833D93-A223-4225-BE25-10E17BBAFEB1}"/>
              </a:ext>
            </a:extLst>
          </p:cNvPr>
          <p:cNvCxnSpPr>
            <a:cxnSpLocks/>
          </p:cNvCxnSpPr>
          <p:nvPr/>
        </p:nvCxnSpPr>
        <p:spPr>
          <a:xfrm>
            <a:off x="7004957" y="1948704"/>
            <a:ext cx="0" cy="842840"/>
          </a:xfrm>
          <a:prstGeom prst="line">
            <a:avLst/>
          </a:prstGeom>
          <a:ln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83EBB5B-0DC1-4292-94B2-91A022709621}"/>
              </a:ext>
            </a:extLst>
          </p:cNvPr>
          <p:cNvCxnSpPr>
            <a:cxnSpLocks/>
          </p:cNvCxnSpPr>
          <p:nvPr/>
        </p:nvCxnSpPr>
        <p:spPr>
          <a:xfrm>
            <a:off x="6943997" y="2178175"/>
            <a:ext cx="0" cy="842840"/>
          </a:xfrm>
          <a:prstGeom prst="line">
            <a:avLst/>
          </a:prstGeom>
          <a:ln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79D2DBD5-678F-4381-A286-5FB117F2E928}"/>
              </a:ext>
            </a:extLst>
          </p:cNvPr>
          <p:cNvSpPr/>
          <p:nvPr/>
        </p:nvSpPr>
        <p:spPr>
          <a:xfrm rot="20252992">
            <a:off x="2403044" y="990267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xmlns="" id="{D4A0E3D5-F9E4-4664-BDB8-8D9B4ED958FB}"/>
              </a:ext>
            </a:extLst>
          </p:cNvPr>
          <p:cNvSpPr/>
          <p:nvPr/>
        </p:nvSpPr>
        <p:spPr>
          <a:xfrm>
            <a:off x="1019175" y="1890142"/>
            <a:ext cx="288033" cy="288033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4128082-B62B-48E8-8557-7179F6F152EC}"/>
              </a:ext>
            </a:extLst>
          </p:cNvPr>
          <p:cNvSpPr/>
          <p:nvPr/>
        </p:nvSpPr>
        <p:spPr>
          <a:xfrm>
            <a:off x="2691864" y="1730147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公众号：陈西设计之家。微信搜索即可">
            <a:extLst>
              <a:ext uri="{FF2B5EF4-FFF2-40B4-BE49-F238E27FC236}">
                <a16:creationId xmlns:a16="http://schemas.microsoft.com/office/drawing/2014/main" xmlns="" id="{F40B892E-8357-42CB-93AB-DDBDEBDA0834}"/>
              </a:ext>
            </a:extLst>
          </p:cNvPr>
          <p:cNvSpPr/>
          <p:nvPr/>
        </p:nvSpPr>
        <p:spPr>
          <a:xfrm>
            <a:off x="6607306" y="1499051"/>
            <a:ext cx="492311" cy="492311"/>
          </a:xfrm>
          <a:prstGeom prst="arc">
            <a:avLst>
              <a:gd name="adj1" fmla="val 11929630"/>
              <a:gd name="adj2" fmla="val 1583068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764FC7CD-7FEF-4E69-B725-0D1AC742E020}"/>
              </a:ext>
            </a:extLst>
          </p:cNvPr>
          <p:cNvSpPr/>
          <p:nvPr/>
        </p:nvSpPr>
        <p:spPr>
          <a:xfrm>
            <a:off x="6659090" y="1512848"/>
            <a:ext cx="68100" cy="681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1B2FB85-3AEA-4F46-BCD2-787747156E47}"/>
              </a:ext>
            </a:extLst>
          </p:cNvPr>
          <p:cNvCxnSpPr>
            <a:cxnSpLocks/>
          </p:cNvCxnSpPr>
          <p:nvPr/>
        </p:nvCxnSpPr>
        <p:spPr>
          <a:xfrm>
            <a:off x="6540500" y="1397000"/>
            <a:ext cx="224790" cy="224065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393C1D8F-7880-47BF-B4F4-61E97D0C9711}"/>
              </a:ext>
            </a:extLst>
          </p:cNvPr>
          <p:cNvCxnSpPr>
            <a:cxnSpLocks/>
          </p:cNvCxnSpPr>
          <p:nvPr/>
        </p:nvCxnSpPr>
        <p:spPr>
          <a:xfrm>
            <a:off x="8225282" y="2253233"/>
            <a:ext cx="0" cy="291398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公众号：陈西设计之家。微信搜索即可">
            <a:extLst>
              <a:ext uri="{FF2B5EF4-FFF2-40B4-BE49-F238E27FC236}">
                <a16:creationId xmlns:a16="http://schemas.microsoft.com/office/drawing/2014/main" xmlns="" id="{D1978F10-4D36-4B24-A84E-95A63428EBFE}"/>
              </a:ext>
            </a:extLst>
          </p:cNvPr>
          <p:cNvSpPr/>
          <p:nvPr/>
        </p:nvSpPr>
        <p:spPr>
          <a:xfrm>
            <a:off x="7956703" y="2617810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92EAACAD-B1B3-4425-B443-071E2A2CB901}"/>
              </a:ext>
            </a:extLst>
          </p:cNvPr>
          <p:cNvCxnSpPr>
            <a:cxnSpLocks/>
          </p:cNvCxnSpPr>
          <p:nvPr/>
        </p:nvCxnSpPr>
        <p:spPr>
          <a:xfrm>
            <a:off x="8334624" y="2253233"/>
            <a:ext cx="0" cy="376795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0275CF1D-E46A-4B95-9301-B9703FA7FFA0}"/>
              </a:ext>
            </a:extLst>
          </p:cNvPr>
          <p:cNvSpPr/>
          <p:nvPr/>
        </p:nvSpPr>
        <p:spPr>
          <a:xfrm>
            <a:off x="8136911" y="2707647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537AF4AB-E94F-49D3-8333-27CD113763E0}"/>
              </a:ext>
            </a:extLst>
          </p:cNvPr>
          <p:cNvCxnSpPr>
            <a:cxnSpLocks/>
          </p:cNvCxnSpPr>
          <p:nvPr/>
        </p:nvCxnSpPr>
        <p:spPr>
          <a:xfrm>
            <a:off x="8462720" y="2253233"/>
            <a:ext cx="0" cy="291398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0464E855-8423-45F9-BC05-D9672DEED7FB}"/>
              </a:ext>
            </a:extLst>
          </p:cNvPr>
          <p:cNvSpPr/>
          <p:nvPr/>
        </p:nvSpPr>
        <p:spPr>
          <a:xfrm>
            <a:off x="8327198" y="2740104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CB3F014B-DBEA-48D0-BCA4-6B3FDE537E30}"/>
              </a:ext>
            </a:extLst>
          </p:cNvPr>
          <p:cNvSpPr/>
          <p:nvPr/>
        </p:nvSpPr>
        <p:spPr>
          <a:xfrm>
            <a:off x="8231939" y="3238549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xmlns="" id="{D1FE8D43-74B2-496E-8CAF-1A90710B1481}"/>
              </a:ext>
            </a:extLst>
          </p:cNvPr>
          <p:cNvSpPr/>
          <p:nvPr/>
        </p:nvSpPr>
        <p:spPr>
          <a:xfrm>
            <a:off x="4656277" y="1580948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D7F5490-DBDE-400C-B73A-4A8541D35A58}"/>
              </a:ext>
            </a:extLst>
          </p:cNvPr>
          <p:cNvCxnSpPr/>
          <p:nvPr/>
        </p:nvCxnSpPr>
        <p:spPr>
          <a:xfrm flipV="1">
            <a:off x="3410929" y="2449596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太阳形 42">
            <a:extLst>
              <a:ext uri="{FF2B5EF4-FFF2-40B4-BE49-F238E27FC236}">
                <a16:creationId xmlns:a16="http://schemas.microsoft.com/office/drawing/2014/main" xmlns="" id="{5066950F-58EA-467A-9022-ACC841DF250E}"/>
              </a:ext>
            </a:extLst>
          </p:cNvPr>
          <p:cNvSpPr/>
          <p:nvPr/>
        </p:nvSpPr>
        <p:spPr>
          <a:xfrm>
            <a:off x="3697900" y="1964172"/>
            <a:ext cx="423182" cy="423182"/>
          </a:xfrm>
          <a:prstGeom prst="sun">
            <a:avLst>
              <a:gd name="adj" fmla="val 3400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5D9F174-B21C-4D75-BBEE-2055A1D2586B}"/>
              </a:ext>
            </a:extLst>
          </p:cNvPr>
          <p:cNvGrpSpPr/>
          <p:nvPr/>
        </p:nvGrpSpPr>
        <p:grpSpPr>
          <a:xfrm>
            <a:off x="4109393" y="3016012"/>
            <a:ext cx="145292" cy="252217"/>
            <a:chOff x="8303985" y="7254447"/>
            <a:chExt cx="402865" cy="69934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8050476-48F7-4FC7-9470-FFF8AECAB00A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CCA1649-5970-48B0-916D-E0542980A3B2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71428A-8D49-41F4-A155-62649F904D66}"/>
              </a:ext>
            </a:extLst>
          </p:cNvPr>
          <p:cNvGrpSpPr/>
          <p:nvPr/>
        </p:nvGrpSpPr>
        <p:grpSpPr>
          <a:xfrm>
            <a:off x="4321825" y="2909389"/>
            <a:ext cx="222469" cy="386191"/>
            <a:chOff x="8303985" y="7254447"/>
            <a:chExt cx="402865" cy="699344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A21F5E1-9D1C-428C-8624-ACF4FA4DE19C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05D44D45-73F9-4982-A846-CC137ECFE1E9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L 形 57">
            <a:extLst>
              <a:ext uri="{FF2B5EF4-FFF2-40B4-BE49-F238E27FC236}">
                <a16:creationId xmlns:a16="http://schemas.microsoft.com/office/drawing/2014/main" xmlns="" id="{FDE13559-0DFE-47F5-BE75-DE9BDF76B1D2}"/>
              </a:ext>
            </a:extLst>
          </p:cNvPr>
          <p:cNvSpPr/>
          <p:nvPr/>
        </p:nvSpPr>
        <p:spPr>
          <a:xfrm flipH="1" flipV="1">
            <a:off x="7040447" y="1737353"/>
            <a:ext cx="183698" cy="183698"/>
          </a:xfrm>
          <a:prstGeom prst="corner">
            <a:avLst>
              <a:gd name="adj1" fmla="val 26997"/>
              <a:gd name="adj2" fmla="val 260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星形: 四角 58">
            <a:extLst>
              <a:ext uri="{FF2B5EF4-FFF2-40B4-BE49-F238E27FC236}">
                <a16:creationId xmlns:a16="http://schemas.microsoft.com/office/drawing/2014/main" xmlns="" id="{8F9E700C-B735-46B4-8F78-C00CA7B3B0F7}"/>
              </a:ext>
            </a:extLst>
          </p:cNvPr>
          <p:cNvSpPr/>
          <p:nvPr/>
        </p:nvSpPr>
        <p:spPr>
          <a:xfrm rot="19739527">
            <a:off x="2528030" y="2738471"/>
            <a:ext cx="233488" cy="233488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星形: 四角 59">
            <a:extLst>
              <a:ext uri="{FF2B5EF4-FFF2-40B4-BE49-F238E27FC236}">
                <a16:creationId xmlns:a16="http://schemas.microsoft.com/office/drawing/2014/main" xmlns="" id="{CEC077AD-A7AA-4B58-9EF7-7A1500632FC5}"/>
              </a:ext>
            </a:extLst>
          </p:cNvPr>
          <p:cNvSpPr/>
          <p:nvPr/>
        </p:nvSpPr>
        <p:spPr>
          <a:xfrm rot="20573306">
            <a:off x="5847980" y="2946663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AEF9AE0E-D925-4F22-AAD7-BAA37521C8DD}"/>
              </a:ext>
            </a:extLst>
          </p:cNvPr>
          <p:cNvSpPr/>
          <p:nvPr/>
        </p:nvSpPr>
        <p:spPr>
          <a:xfrm rot="19391573">
            <a:off x="10822071" y="1312396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: 空心 61">
            <a:extLst>
              <a:ext uri="{FF2B5EF4-FFF2-40B4-BE49-F238E27FC236}">
                <a16:creationId xmlns:a16="http://schemas.microsoft.com/office/drawing/2014/main" xmlns="" id="{8C0D64C0-4CB0-4A3A-8274-4EC7B1C7A703}"/>
              </a:ext>
            </a:extLst>
          </p:cNvPr>
          <p:cNvSpPr/>
          <p:nvPr/>
        </p:nvSpPr>
        <p:spPr>
          <a:xfrm>
            <a:off x="10058340" y="2734811"/>
            <a:ext cx="196930" cy="196930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E3444F59-E39A-4007-943E-EF8C23FFE61D}"/>
              </a:ext>
            </a:extLst>
          </p:cNvPr>
          <p:cNvSpPr/>
          <p:nvPr/>
        </p:nvSpPr>
        <p:spPr>
          <a:xfrm>
            <a:off x="4285121" y="2178175"/>
            <a:ext cx="132966" cy="1329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333E4547-7F9B-4B57-BA07-868C46BEB805}"/>
              </a:ext>
            </a:extLst>
          </p:cNvPr>
          <p:cNvSpPr/>
          <p:nvPr/>
        </p:nvSpPr>
        <p:spPr>
          <a:xfrm>
            <a:off x="4299958" y="2033668"/>
            <a:ext cx="94079" cy="940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EA552352-4982-4B65-8C3B-A7CB10F12219}"/>
              </a:ext>
            </a:extLst>
          </p:cNvPr>
          <p:cNvSpPr/>
          <p:nvPr/>
        </p:nvSpPr>
        <p:spPr>
          <a:xfrm>
            <a:off x="4253888" y="2365248"/>
            <a:ext cx="94079" cy="940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15F4034C-26D0-469B-83AE-C573A0922524}"/>
              </a:ext>
            </a:extLst>
          </p:cNvPr>
          <p:cNvSpPr/>
          <p:nvPr/>
        </p:nvSpPr>
        <p:spPr>
          <a:xfrm>
            <a:off x="4934431" y="244959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A180DD5E-8067-4234-9ECC-7B0C8C62CB02}"/>
              </a:ext>
            </a:extLst>
          </p:cNvPr>
          <p:cNvSpPr/>
          <p:nvPr/>
        </p:nvSpPr>
        <p:spPr>
          <a:xfrm>
            <a:off x="6210311" y="2495395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18BD2DA3-2EAC-4F81-BA8E-C6F0099F8417}"/>
              </a:ext>
            </a:extLst>
          </p:cNvPr>
          <p:cNvSpPr/>
          <p:nvPr/>
        </p:nvSpPr>
        <p:spPr>
          <a:xfrm rot="19752941">
            <a:off x="6047667" y="207319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96532ABD-BD2F-455B-AA05-9B943169892D}"/>
              </a:ext>
            </a:extLst>
          </p:cNvPr>
          <p:cNvSpPr/>
          <p:nvPr/>
        </p:nvSpPr>
        <p:spPr>
          <a:xfrm rot="16200000">
            <a:off x="5551767" y="1783403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28FEA7FA-61CC-4E98-B3B9-FCE17A6BDF3C}"/>
              </a:ext>
            </a:extLst>
          </p:cNvPr>
          <p:cNvSpPr/>
          <p:nvPr/>
        </p:nvSpPr>
        <p:spPr>
          <a:xfrm rot="13397322">
            <a:off x="5077528" y="1987869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9FE68FB8-6408-4001-AA01-013C54404D99}"/>
              </a:ext>
            </a:extLst>
          </p:cNvPr>
          <p:cNvSpPr/>
          <p:nvPr/>
        </p:nvSpPr>
        <p:spPr>
          <a:xfrm rot="16200000">
            <a:off x="5551767" y="3210332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68380D27-4D2B-4F21-BD42-CA9A631BE3FA}"/>
              </a:ext>
            </a:extLst>
          </p:cNvPr>
          <p:cNvSpPr/>
          <p:nvPr/>
        </p:nvSpPr>
        <p:spPr>
          <a:xfrm rot="13741718">
            <a:off x="6083689" y="297854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5709116A-1392-40F6-8C48-4D8046BA4AA1}"/>
              </a:ext>
            </a:extLst>
          </p:cNvPr>
          <p:cNvSpPr/>
          <p:nvPr/>
        </p:nvSpPr>
        <p:spPr>
          <a:xfrm rot="19523321">
            <a:off x="5019361" y="2971447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23E146ED-BB33-459B-8E4A-FBDAAF4E455A}"/>
              </a:ext>
            </a:extLst>
          </p:cNvPr>
          <p:cNvSpPr/>
          <p:nvPr/>
        </p:nvSpPr>
        <p:spPr>
          <a:xfrm>
            <a:off x="7123514" y="2459327"/>
            <a:ext cx="115266" cy="390836"/>
          </a:xfrm>
          <a:custGeom>
            <a:avLst/>
            <a:gdLst>
              <a:gd name="connsiteX0" fmla="*/ 83820 w 205740"/>
              <a:gd name="connsiteY0" fmla="*/ 0 h 723900"/>
              <a:gd name="connsiteX1" fmla="*/ 205740 w 205740"/>
              <a:gd name="connsiteY1" fmla="*/ 30480 h 723900"/>
              <a:gd name="connsiteX2" fmla="*/ 60960 w 205740"/>
              <a:gd name="connsiteY2" fmla="*/ 701040 h 723900"/>
              <a:gd name="connsiteX3" fmla="*/ 0 w 205740"/>
              <a:gd name="connsiteY3" fmla="*/ 723900 h 723900"/>
              <a:gd name="connsiteX4" fmla="*/ 83820 w 205740"/>
              <a:gd name="connsiteY4" fmla="*/ 0 h 723900"/>
              <a:gd name="connsiteX0" fmla="*/ 94678 w 216598"/>
              <a:gd name="connsiteY0" fmla="*/ 0 h 723900"/>
              <a:gd name="connsiteX1" fmla="*/ 216598 w 216598"/>
              <a:gd name="connsiteY1" fmla="*/ 30480 h 723900"/>
              <a:gd name="connsiteX2" fmla="*/ 71818 w 216598"/>
              <a:gd name="connsiteY2" fmla="*/ 701040 h 723900"/>
              <a:gd name="connsiteX3" fmla="*/ 10858 w 216598"/>
              <a:gd name="connsiteY3" fmla="*/ 723900 h 723900"/>
              <a:gd name="connsiteX4" fmla="*/ 94678 w 216598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1574 w 213494"/>
              <a:gd name="connsiteY0" fmla="*/ 0 h 723900"/>
              <a:gd name="connsiteX1" fmla="*/ 213494 w 213494"/>
              <a:gd name="connsiteY1" fmla="*/ 30480 h 723900"/>
              <a:gd name="connsiteX2" fmla="*/ 68714 w 213494"/>
              <a:gd name="connsiteY2" fmla="*/ 701040 h 723900"/>
              <a:gd name="connsiteX3" fmla="*/ 7754 w 213494"/>
              <a:gd name="connsiteY3" fmla="*/ 723900 h 723900"/>
              <a:gd name="connsiteX4" fmla="*/ 91574 w 213494"/>
              <a:gd name="connsiteY4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94" h="723900">
                <a:moveTo>
                  <a:pt x="91574" y="0"/>
                </a:moveTo>
                <a:lnTo>
                  <a:pt x="213494" y="30480"/>
                </a:lnTo>
                <a:cubicBezTo>
                  <a:pt x="117609" y="239712"/>
                  <a:pt x="74112" y="475139"/>
                  <a:pt x="68714" y="701040"/>
                </a:cubicBezTo>
                <a:lnTo>
                  <a:pt x="7754" y="723900"/>
                </a:lnTo>
                <a:cubicBezTo>
                  <a:pt x="-21456" y="484982"/>
                  <a:pt x="37440" y="243682"/>
                  <a:pt x="915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xmlns="" id="{E63AD28D-3B4B-4C8E-919C-1BB891B68B51}"/>
              </a:ext>
            </a:extLst>
          </p:cNvPr>
          <p:cNvSpPr/>
          <p:nvPr/>
        </p:nvSpPr>
        <p:spPr>
          <a:xfrm>
            <a:off x="7946538" y="1789381"/>
            <a:ext cx="923940" cy="923940"/>
          </a:xfrm>
          <a:prstGeom prst="arc">
            <a:avLst>
              <a:gd name="adj1" fmla="val 19988728"/>
              <a:gd name="adj2" fmla="val 1043137"/>
            </a:avLst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B28395E6-1E5E-46AE-BACD-5EBB0790783A}"/>
              </a:ext>
            </a:extLst>
          </p:cNvPr>
          <p:cNvSpPr txBox="1"/>
          <p:nvPr/>
        </p:nvSpPr>
        <p:spPr>
          <a:xfrm>
            <a:off x="4878038" y="6132945"/>
            <a:ext cx="2443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干货公众号：陈西设计之家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100F7B0E-050D-4F98-A702-82D9523053F9}"/>
              </a:ext>
            </a:extLst>
          </p:cNvPr>
          <p:cNvSpPr txBox="1"/>
          <p:nvPr/>
        </p:nvSpPr>
        <p:spPr>
          <a:xfrm>
            <a:off x="2137618" y="5463553"/>
            <a:ext cx="7920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malesuada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libero.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F30CA2E-E3E5-4C55-938B-56A3674C119B}"/>
              </a:ext>
            </a:extLst>
          </p:cNvPr>
          <p:cNvSpPr txBox="1"/>
          <p:nvPr/>
        </p:nvSpPr>
        <p:spPr>
          <a:xfrm>
            <a:off x="3066918" y="4780891"/>
            <a:ext cx="6066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2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陈西设计之家创意大会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3F8500C-75F9-474B-A773-16458ED5B501}"/>
              </a:ext>
            </a:extLst>
          </p:cNvPr>
          <p:cNvSpPr/>
          <p:nvPr/>
        </p:nvSpPr>
        <p:spPr>
          <a:xfrm>
            <a:off x="4850847" y="6118658"/>
            <a:ext cx="2490307" cy="276999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87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DA70E4-7ACB-4E6E-9147-5B21D0731A46}"/>
              </a:ext>
            </a:extLst>
          </p:cNvPr>
          <p:cNvGrpSpPr/>
          <p:nvPr/>
        </p:nvGrpSpPr>
        <p:grpSpPr>
          <a:xfrm>
            <a:off x="631825" y="3213098"/>
            <a:ext cx="10953115" cy="1043645"/>
            <a:chOff x="580" y="7319"/>
            <a:chExt cx="17919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xmlns="" id="{DB61D802-0A86-447F-A53F-0E62AA8A2AB4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190D340-8B67-4262-8F4A-274698E0AB53}"/>
                </a:ext>
              </a:extLst>
            </p:cNvPr>
            <p:cNvSpPr/>
            <p:nvPr/>
          </p:nvSpPr>
          <p:spPr>
            <a:xfrm>
              <a:off x="581" y="8196"/>
              <a:ext cx="17918" cy="193"/>
            </a:xfrm>
            <a:prstGeom prst="rect">
              <a:avLst/>
            </a:pr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6A183905-3A17-444C-A51C-0C26824141DC}"/>
              </a:ext>
            </a:extLst>
          </p:cNvPr>
          <p:cNvSpPr/>
          <p:nvPr/>
        </p:nvSpPr>
        <p:spPr>
          <a:xfrm>
            <a:off x="3289047" y="1693663"/>
            <a:ext cx="5648927" cy="1770000"/>
          </a:xfrm>
          <a:custGeom>
            <a:avLst/>
            <a:gdLst/>
            <a:ahLst/>
            <a:cxnLst/>
            <a:rect l="l" t="t" r="r" b="b"/>
            <a:pathLst>
              <a:path w="5648927" h="1770000">
                <a:moveTo>
                  <a:pt x="2213326" y="608847"/>
                </a:moveTo>
                <a:cubicBezTo>
                  <a:pt x="2267760" y="640070"/>
                  <a:pt x="2303554" y="672885"/>
                  <a:pt x="2320706" y="707291"/>
                </a:cubicBezTo>
                <a:cubicBezTo>
                  <a:pt x="2337858" y="741698"/>
                  <a:pt x="2350593" y="770097"/>
                  <a:pt x="2358913" y="792487"/>
                </a:cubicBezTo>
                <a:lnTo>
                  <a:pt x="2356294" y="796492"/>
                </a:lnTo>
                <a:lnTo>
                  <a:pt x="2441797" y="691885"/>
                </a:lnTo>
                <a:lnTo>
                  <a:pt x="2589079" y="628104"/>
                </a:lnTo>
                <a:cubicBezTo>
                  <a:pt x="2637351" y="652240"/>
                  <a:pt x="2675301" y="691089"/>
                  <a:pt x="2702929" y="744651"/>
                </a:cubicBezTo>
                <a:cubicBezTo>
                  <a:pt x="2730557" y="798213"/>
                  <a:pt x="2722238" y="863457"/>
                  <a:pt x="2677972" y="940385"/>
                </a:cubicBezTo>
                <a:cubicBezTo>
                  <a:pt x="2629391" y="974997"/>
                  <a:pt x="2581222" y="1012998"/>
                  <a:pt x="2533463" y="1054389"/>
                </a:cubicBezTo>
                <a:cubicBezTo>
                  <a:pt x="2485704" y="1095780"/>
                  <a:pt x="2425261" y="1137787"/>
                  <a:pt x="2352134" y="1180411"/>
                </a:cubicBezTo>
                <a:lnTo>
                  <a:pt x="2243984" y="1158380"/>
                </a:lnTo>
                <a:cubicBezTo>
                  <a:pt x="2194787" y="1101994"/>
                  <a:pt x="2154808" y="1048227"/>
                  <a:pt x="2124048" y="997079"/>
                </a:cubicBezTo>
                <a:cubicBezTo>
                  <a:pt x="2093287" y="945931"/>
                  <a:pt x="2064452" y="871879"/>
                  <a:pt x="2037543" y="774924"/>
                </a:cubicBezTo>
                <a:lnTo>
                  <a:pt x="2069896" y="674785"/>
                </a:lnTo>
                <a:close/>
                <a:moveTo>
                  <a:pt x="5029605" y="194270"/>
                </a:moveTo>
                <a:cubicBezTo>
                  <a:pt x="4909541" y="194270"/>
                  <a:pt x="4813355" y="233402"/>
                  <a:pt x="4741050" y="311664"/>
                </a:cubicBezTo>
                <a:cubicBezTo>
                  <a:pt x="4669566" y="383148"/>
                  <a:pt x="4633824" y="475944"/>
                  <a:pt x="4633824" y="590051"/>
                </a:cubicBezTo>
                <a:cubicBezTo>
                  <a:pt x="4633824" y="709397"/>
                  <a:pt x="4667666" y="805941"/>
                  <a:pt x="4735349" y="879685"/>
                </a:cubicBezTo>
                <a:cubicBezTo>
                  <a:pt x="4812585" y="957023"/>
                  <a:pt x="4910670" y="995692"/>
                  <a:pt x="5029605" y="995692"/>
                </a:cubicBezTo>
                <a:cubicBezTo>
                  <a:pt x="5147717" y="995692"/>
                  <a:pt x="5242413" y="957075"/>
                  <a:pt x="5313692" y="879839"/>
                </a:cubicBezTo>
                <a:cubicBezTo>
                  <a:pt x="5388155" y="805377"/>
                  <a:pt x="5425385" y="708781"/>
                  <a:pt x="5425385" y="590051"/>
                </a:cubicBezTo>
                <a:cubicBezTo>
                  <a:pt x="5425385" y="476252"/>
                  <a:pt x="5389181" y="383148"/>
                  <a:pt x="5316773" y="310740"/>
                </a:cubicBezTo>
                <a:cubicBezTo>
                  <a:pt x="5245084" y="233094"/>
                  <a:pt x="5149361" y="194270"/>
                  <a:pt x="5029605" y="194270"/>
                </a:cubicBezTo>
                <a:close/>
                <a:moveTo>
                  <a:pt x="2366770" y="194270"/>
                </a:moveTo>
                <a:cubicBezTo>
                  <a:pt x="2175632" y="194270"/>
                  <a:pt x="2018234" y="259181"/>
                  <a:pt x="1894575" y="389003"/>
                </a:cubicBezTo>
                <a:cubicBezTo>
                  <a:pt x="1765061" y="518516"/>
                  <a:pt x="1700305" y="682231"/>
                  <a:pt x="1700305" y="880147"/>
                </a:cubicBezTo>
                <a:cubicBezTo>
                  <a:pt x="1700305" y="1082993"/>
                  <a:pt x="1766243" y="1250303"/>
                  <a:pt x="1898118" y="1382076"/>
                </a:cubicBezTo>
                <a:cubicBezTo>
                  <a:pt x="2021058" y="1511178"/>
                  <a:pt x="2177276" y="1575730"/>
                  <a:pt x="2366770" y="1575730"/>
                </a:cubicBezTo>
                <a:cubicBezTo>
                  <a:pt x="2556264" y="1575730"/>
                  <a:pt x="2715562" y="1511178"/>
                  <a:pt x="2844665" y="1382076"/>
                </a:cubicBezTo>
                <a:cubicBezTo>
                  <a:pt x="2970378" y="1250097"/>
                  <a:pt x="3033235" y="1082788"/>
                  <a:pt x="3033235" y="880147"/>
                </a:cubicBezTo>
                <a:cubicBezTo>
                  <a:pt x="3033235" y="682231"/>
                  <a:pt x="2971559" y="518516"/>
                  <a:pt x="2848208" y="389003"/>
                </a:cubicBezTo>
                <a:cubicBezTo>
                  <a:pt x="2718387" y="259181"/>
                  <a:pt x="2557907" y="194270"/>
                  <a:pt x="2366770" y="194270"/>
                </a:cubicBezTo>
                <a:close/>
                <a:moveTo>
                  <a:pt x="3533955" y="19258"/>
                </a:moveTo>
                <a:lnTo>
                  <a:pt x="4008770" y="19258"/>
                </a:lnTo>
                <a:lnTo>
                  <a:pt x="4008770" y="1750742"/>
                </a:lnTo>
                <a:lnTo>
                  <a:pt x="3785382" y="1750742"/>
                </a:lnTo>
                <a:lnTo>
                  <a:pt x="3785382" y="213682"/>
                </a:lnTo>
                <a:lnTo>
                  <a:pt x="3533955" y="213682"/>
                </a:lnTo>
                <a:close/>
                <a:moveTo>
                  <a:pt x="5029605" y="0"/>
                </a:moveTo>
                <a:cubicBezTo>
                  <a:pt x="5206569" y="0"/>
                  <a:pt x="5358215" y="60546"/>
                  <a:pt x="5484545" y="181637"/>
                </a:cubicBezTo>
                <a:cubicBezTo>
                  <a:pt x="5594133" y="289377"/>
                  <a:pt x="5648927" y="422280"/>
                  <a:pt x="5648927" y="580346"/>
                </a:cubicBezTo>
                <a:cubicBezTo>
                  <a:pt x="5648927" y="655527"/>
                  <a:pt x="5631929" y="730503"/>
                  <a:pt x="5597933" y="805274"/>
                </a:cubicBezTo>
                <a:cubicBezTo>
                  <a:pt x="5578213" y="864330"/>
                  <a:pt x="5542933" y="928779"/>
                  <a:pt x="5492093" y="998620"/>
                </a:cubicBezTo>
                <a:lnTo>
                  <a:pt x="4997406" y="1750742"/>
                </a:lnTo>
                <a:lnTo>
                  <a:pt x="4777716" y="1750742"/>
                </a:lnTo>
                <a:lnTo>
                  <a:pt x="5193371" y="1122330"/>
                </a:lnTo>
                <a:cubicBezTo>
                  <a:pt x="5147871" y="1167418"/>
                  <a:pt x="5083629" y="1189962"/>
                  <a:pt x="5000641" y="1189962"/>
                </a:cubicBezTo>
                <a:cubicBezTo>
                  <a:pt x="4830867" y="1189962"/>
                  <a:pt x="4690775" y="1134758"/>
                  <a:pt x="4580365" y="1024348"/>
                </a:cubicBezTo>
                <a:cubicBezTo>
                  <a:pt x="4467079" y="903975"/>
                  <a:pt x="4410436" y="759210"/>
                  <a:pt x="4410436" y="590051"/>
                </a:cubicBezTo>
                <a:cubicBezTo>
                  <a:pt x="4410436" y="425207"/>
                  <a:pt x="4467952" y="285269"/>
                  <a:pt x="4582984" y="170237"/>
                </a:cubicBezTo>
                <a:cubicBezTo>
                  <a:pt x="4696475" y="56746"/>
                  <a:pt x="4845349" y="0"/>
                  <a:pt x="5029605" y="0"/>
                </a:cubicBezTo>
                <a:close/>
                <a:moveTo>
                  <a:pt x="2366770" y="0"/>
                </a:moveTo>
                <a:cubicBezTo>
                  <a:pt x="2621688" y="0"/>
                  <a:pt x="2831621" y="82525"/>
                  <a:pt x="2996569" y="247575"/>
                </a:cubicBezTo>
                <a:cubicBezTo>
                  <a:pt x="3170040" y="420944"/>
                  <a:pt x="3256776" y="631802"/>
                  <a:pt x="3256776" y="880147"/>
                </a:cubicBezTo>
                <a:cubicBezTo>
                  <a:pt x="3256776" y="1133320"/>
                  <a:pt x="3170040" y="1346642"/>
                  <a:pt x="2996569" y="1520114"/>
                </a:cubicBezTo>
                <a:cubicBezTo>
                  <a:pt x="2829978" y="1686704"/>
                  <a:pt x="2620045" y="1770000"/>
                  <a:pt x="2366770" y="1770000"/>
                </a:cubicBezTo>
                <a:cubicBezTo>
                  <a:pt x="2119862" y="1770000"/>
                  <a:pt x="1909776" y="1686704"/>
                  <a:pt x="1736509" y="1520114"/>
                </a:cubicBezTo>
                <a:cubicBezTo>
                  <a:pt x="1563345" y="1346950"/>
                  <a:pt x="1476763" y="1133628"/>
                  <a:pt x="1476763" y="880147"/>
                </a:cubicBezTo>
                <a:cubicBezTo>
                  <a:pt x="1476763" y="631494"/>
                  <a:pt x="1562113" y="421869"/>
                  <a:pt x="1732812" y="251273"/>
                </a:cubicBezTo>
                <a:cubicBezTo>
                  <a:pt x="1906900" y="83758"/>
                  <a:pt x="2118219" y="0"/>
                  <a:pt x="2366770" y="0"/>
                </a:cubicBezTo>
                <a:close/>
                <a:moveTo>
                  <a:pt x="629028" y="0"/>
                </a:moveTo>
                <a:cubicBezTo>
                  <a:pt x="786478" y="0"/>
                  <a:pt x="915529" y="46937"/>
                  <a:pt x="1016182" y="140811"/>
                </a:cubicBezTo>
                <a:cubicBezTo>
                  <a:pt x="1112932" y="230577"/>
                  <a:pt x="1161307" y="344890"/>
                  <a:pt x="1161307" y="483750"/>
                </a:cubicBezTo>
                <a:cubicBezTo>
                  <a:pt x="1161307" y="591797"/>
                  <a:pt x="1131625" y="698561"/>
                  <a:pt x="1072260" y="804041"/>
                </a:cubicBezTo>
                <a:cubicBezTo>
                  <a:pt x="1031383" y="886001"/>
                  <a:pt x="959693" y="978181"/>
                  <a:pt x="857192" y="1080580"/>
                </a:cubicBezTo>
                <a:lnTo>
                  <a:pt x="387924" y="1556472"/>
                </a:lnTo>
                <a:lnTo>
                  <a:pt x="1171013" y="1556472"/>
                </a:lnTo>
                <a:lnTo>
                  <a:pt x="1171013" y="1750742"/>
                </a:lnTo>
                <a:lnTo>
                  <a:pt x="0" y="1750742"/>
                </a:lnTo>
                <a:lnTo>
                  <a:pt x="0" y="1706219"/>
                </a:lnTo>
                <a:lnTo>
                  <a:pt x="707291" y="960104"/>
                </a:lnTo>
                <a:cubicBezTo>
                  <a:pt x="785348" y="875679"/>
                  <a:pt x="843224" y="798906"/>
                  <a:pt x="880917" y="729784"/>
                </a:cubicBezTo>
                <a:cubicBezTo>
                  <a:pt x="918816" y="653884"/>
                  <a:pt x="937765" y="575108"/>
                  <a:pt x="937765" y="493456"/>
                </a:cubicBezTo>
                <a:cubicBezTo>
                  <a:pt x="937765" y="405333"/>
                  <a:pt x="911524" y="335082"/>
                  <a:pt x="859040" y="282701"/>
                </a:cubicBezTo>
                <a:cubicBezTo>
                  <a:pt x="800189" y="223747"/>
                  <a:pt x="723519" y="194270"/>
                  <a:pt x="629028" y="194270"/>
                </a:cubicBezTo>
                <a:cubicBezTo>
                  <a:pt x="539468" y="194270"/>
                  <a:pt x="461513" y="221385"/>
                  <a:pt x="395165" y="275614"/>
                </a:cubicBezTo>
                <a:cubicBezTo>
                  <a:pt x="336314" y="328714"/>
                  <a:pt x="291944" y="404717"/>
                  <a:pt x="262057" y="503624"/>
                </a:cubicBezTo>
                <a:lnTo>
                  <a:pt x="67786" y="445235"/>
                </a:lnTo>
                <a:cubicBezTo>
                  <a:pt x="100961" y="311305"/>
                  <a:pt x="163150" y="205311"/>
                  <a:pt x="254353" y="127254"/>
                </a:cubicBezTo>
                <a:cubicBezTo>
                  <a:pt x="360347" y="42418"/>
                  <a:pt x="485239" y="0"/>
                  <a:pt x="62902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xmlns="" id="{264C3B03-98C7-4091-B084-04CFC77A872F}"/>
              </a:ext>
            </a:extLst>
          </p:cNvPr>
          <p:cNvSpPr/>
          <p:nvPr/>
        </p:nvSpPr>
        <p:spPr>
          <a:xfrm>
            <a:off x="8171447" y="1979777"/>
            <a:ext cx="479982" cy="479982"/>
          </a:xfrm>
          <a:prstGeom prst="arc">
            <a:avLst>
              <a:gd name="adj1" fmla="val 18206531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6AACEEE7-7350-485D-A9C9-BEBCD7E55341}"/>
              </a:ext>
            </a:extLst>
          </p:cNvPr>
          <p:cNvSpPr/>
          <p:nvPr/>
        </p:nvSpPr>
        <p:spPr>
          <a:xfrm>
            <a:off x="8411077" y="1421240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42CBD2B-0C4D-419C-9F20-6AE9893B3C8E}"/>
              </a:ext>
            </a:extLst>
          </p:cNvPr>
          <p:cNvSpPr/>
          <p:nvPr/>
        </p:nvSpPr>
        <p:spPr>
          <a:xfrm>
            <a:off x="9725025" y="1942586"/>
            <a:ext cx="608792" cy="235589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811" h="383528">
                <a:moveTo>
                  <a:pt x="861759" y="536"/>
                </a:moveTo>
                <a:cubicBezTo>
                  <a:pt x="874737" y="1511"/>
                  <a:pt x="887687" y="4325"/>
                  <a:pt x="900124" y="9079"/>
                </a:cubicBezTo>
                <a:cubicBezTo>
                  <a:pt x="938031" y="23565"/>
                  <a:pt x="965213" y="53893"/>
                  <a:pt x="972515" y="89876"/>
                </a:cubicBezTo>
                <a:lnTo>
                  <a:pt x="972915" y="90076"/>
                </a:lnTo>
                <a:lnTo>
                  <a:pt x="1030073" y="118679"/>
                </a:lnTo>
                <a:cubicBezTo>
                  <a:pt x="1046048" y="132160"/>
                  <a:pt x="1058320" y="149110"/>
                  <a:pt x="1065420" y="168292"/>
                </a:cubicBezTo>
                <a:cubicBezTo>
                  <a:pt x="1075739" y="196140"/>
                  <a:pt x="1074269" y="226385"/>
                  <a:pt x="1061261" y="253323"/>
                </a:cubicBezTo>
                <a:cubicBezTo>
                  <a:pt x="1093235" y="290265"/>
                  <a:pt x="1104417" y="338155"/>
                  <a:pt x="1091638" y="383332"/>
                </a:cubicBezTo>
                <a:lnTo>
                  <a:pt x="1091546" y="383528"/>
                </a:lnTo>
                <a:lnTo>
                  <a:pt x="16184" y="383528"/>
                </a:lnTo>
                <a:lnTo>
                  <a:pt x="11469" y="379016"/>
                </a:lnTo>
                <a:cubicBezTo>
                  <a:pt x="2119" y="362182"/>
                  <a:pt x="-1837" y="342959"/>
                  <a:pt x="800" y="323503"/>
                </a:cubicBezTo>
                <a:cubicBezTo>
                  <a:pt x="6987" y="277946"/>
                  <a:pt x="47709" y="242260"/>
                  <a:pt x="98877" y="237563"/>
                </a:cubicBezTo>
                <a:cubicBezTo>
                  <a:pt x="99181" y="236803"/>
                  <a:pt x="99511" y="236059"/>
                  <a:pt x="99815" y="235298"/>
                </a:cubicBezTo>
                <a:cubicBezTo>
                  <a:pt x="92944" y="190435"/>
                  <a:pt x="108969" y="145191"/>
                  <a:pt x="143503" y="111886"/>
                </a:cubicBezTo>
                <a:cubicBezTo>
                  <a:pt x="198069" y="59284"/>
                  <a:pt x="286536" y="47560"/>
                  <a:pt x="356037" y="83692"/>
                </a:cubicBezTo>
                <a:lnTo>
                  <a:pt x="356084" y="83644"/>
                </a:lnTo>
                <a:lnTo>
                  <a:pt x="398351" y="41239"/>
                </a:lnTo>
                <a:cubicBezTo>
                  <a:pt x="449477" y="9808"/>
                  <a:pt x="521979" y="12130"/>
                  <a:pt x="570320" y="54422"/>
                </a:cubicBezTo>
                <a:lnTo>
                  <a:pt x="571083" y="53624"/>
                </a:lnTo>
                <a:lnTo>
                  <a:pt x="604652" y="18553"/>
                </a:lnTo>
                <a:cubicBezTo>
                  <a:pt x="618990" y="9373"/>
                  <a:pt x="635801" y="3242"/>
                  <a:pt x="653817" y="976"/>
                </a:cubicBezTo>
                <a:cubicBezTo>
                  <a:pt x="673645" y="-1521"/>
                  <a:pt x="693461" y="836"/>
                  <a:pt x="711356" y="7353"/>
                </a:cubicBezTo>
                <a:lnTo>
                  <a:pt x="756036" y="37787"/>
                </a:lnTo>
                <a:lnTo>
                  <a:pt x="757370" y="38696"/>
                </a:lnTo>
                <a:cubicBezTo>
                  <a:pt x="783652" y="11237"/>
                  <a:pt x="822827" y="-2390"/>
                  <a:pt x="861759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E0833D93-A223-4225-BE25-10E17BBAFEB1}"/>
              </a:ext>
            </a:extLst>
          </p:cNvPr>
          <p:cNvCxnSpPr>
            <a:cxnSpLocks/>
          </p:cNvCxnSpPr>
          <p:nvPr/>
        </p:nvCxnSpPr>
        <p:spPr>
          <a:xfrm>
            <a:off x="7004957" y="1948704"/>
            <a:ext cx="0" cy="842840"/>
          </a:xfrm>
          <a:prstGeom prst="line">
            <a:avLst/>
          </a:prstGeom>
          <a:ln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83EBB5B-0DC1-4292-94B2-91A022709621}"/>
              </a:ext>
            </a:extLst>
          </p:cNvPr>
          <p:cNvCxnSpPr>
            <a:cxnSpLocks/>
          </p:cNvCxnSpPr>
          <p:nvPr/>
        </p:nvCxnSpPr>
        <p:spPr>
          <a:xfrm>
            <a:off x="6943997" y="2178175"/>
            <a:ext cx="0" cy="842840"/>
          </a:xfrm>
          <a:prstGeom prst="line">
            <a:avLst/>
          </a:prstGeom>
          <a:ln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十字形 20">
            <a:extLst>
              <a:ext uri="{FF2B5EF4-FFF2-40B4-BE49-F238E27FC236}">
                <a16:creationId xmlns:a16="http://schemas.microsoft.com/office/drawing/2014/main" xmlns="" id="{79D2DBD5-678F-4381-A286-5FB117F2E928}"/>
              </a:ext>
            </a:extLst>
          </p:cNvPr>
          <p:cNvSpPr/>
          <p:nvPr/>
        </p:nvSpPr>
        <p:spPr>
          <a:xfrm rot="20252992">
            <a:off x="2403044" y="990267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xmlns="" id="{D4A0E3D5-F9E4-4664-BDB8-8D9B4ED958FB}"/>
              </a:ext>
            </a:extLst>
          </p:cNvPr>
          <p:cNvSpPr/>
          <p:nvPr/>
        </p:nvSpPr>
        <p:spPr>
          <a:xfrm>
            <a:off x="1019175" y="1890142"/>
            <a:ext cx="288033" cy="288033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4128082-B62B-48E8-8557-7179F6F152EC}"/>
              </a:ext>
            </a:extLst>
          </p:cNvPr>
          <p:cNvSpPr/>
          <p:nvPr/>
        </p:nvSpPr>
        <p:spPr>
          <a:xfrm>
            <a:off x="2691864" y="1730147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xmlns="" id="{F40B892E-8357-42CB-93AB-DDBDEBDA0834}"/>
              </a:ext>
            </a:extLst>
          </p:cNvPr>
          <p:cNvSpPr/>
          <p:nvPr/>
        </p:nvSpPr>
        <p:spPr>
          <a:xfrm>
            <a:off x="6607306" y="1499051"/>
            <a:ext cx="492311" cy="492311"/>
          </a:xfrm>
          <a:prstGeom prst="arc">
            <a:avLst>
              <a:gd name="adj1" fmla="val 11929630"/>
              <a:gd name="adj2" fmla="val 1583068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764FC7CD-7FEF-4E69-B725-0D1AC742E020}"/>
              </a:ext>
            </a:extLst>
          </p:cNvPr>
          <p:cNvSpPr/>
          <p:nvPr/>
        </p:nvSpPr>
        <p:spPr>
          <a:xfrm>
            <a:off x="6659090" y="1512848"/>
            <a:ext cx="68100" cy="681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1B2FB85-3AEA-4F46-BCD2-787747156E47}"/>
              </a:ext>
            </a:extLst>
          </p:cNvPr>
          <p:cNvCxnSpPr>
            <a:cxnSpLocks/>
          </p:cNvCxnSpPr>
          <p:nvPr/>
        </p:nvCxnSpPr>
        <p:spPr>
          <a:xfrm>
            <a:off x="6540500" y="1397000"/>
            <a:ext cx="224790" cy="224065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393C1D8F-7880-47BF-B4F4-61E97D0C9711}"/>
              </a:ext>
            </a:extLst>
          </p:cNvPr>
          <p:cNvCxnSpPr>
            <a:cxnSpLocks/>
          </p:cNvCxnSpPr>
          <p:nvPr/>
        </p:nvCxnSpPr>
        <p:spPr>
          <a:xfrm>
            <a:off x="8225282" y="2253233"/>
            <a:ext cx="0" cy="291398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D1978F10-4D36-4B24-A84E-95A63428EBFE}"/>
              </a:ext>
            </a:extLst>
          </p:cNvPr>
          <p:cNvSpPr/>
          <p:nvPr/>
        </p:nvSpPr>
        <p:spPr>
          <a:xfrm>
            <a:off x="7956703" y="2617810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92EAACAD-B1B3-4425-B443-071E2A2CB901}"/>
              </a:ext>
            </a:extLst>
          </p:cNvPr>
          <p:cNvCxnSpPr>
            <a:cxnSpLocks/>
          </p:cNvCxnSpPr>
          <p:nvPr/>
        </p:nvCxnSpPr>
        <p:spPr>
          <a:xfrm>
            <a:off x="8334624" y="2253233"/>
            <a:ext cx="0" cy="376795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0275CF1D-E46A-4B95-9301-B9703FA7FFA0}"/>
              </a:ext>
            </a:extLst>
          </p:cNvPr>
          <p:cNvSpPr/>
          <p:nvPr/>
        </p:nvSpPr>
        <p:spPr>
          <a:xfrm>
            <a:off x="8136911" y="2707647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537AF4AB-E94F-49D3-8333-27CD113763E0}"/>
              </a:ext>
            </a:extLst>
          </p:cNvPr>
          <p:cNvCxnSpPr>
            <a:cxnSpLocks/>
          </p:cNvCxnSpPr>
          <p:nvPr/>
        </p:nvCxnSpPr>
        <p:spPr>
          <a:xfrm>
            <a:off x="8462720" y="2253233"/>
            <a:ext cx="0" cy="291398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0464E855-8423-45F9-BC05-D9672DEED7FB}"/>
              </a:ext>
            </a:extLst>
          </p:cNvPr>
          <p:cNvSpPr/>
          <p:nvPr/>
        </p:nvSpPr>
        <p:spPr>
          <a:xfrm>
            <a:off x="8327198" y="2740104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CB3F014B-DBEA-48D0-BCA4-6B3FDE537E30}"/>
              </a:ext>
            </a:extLst>
          </p:cNvPr>
          <p:cNvSpPr/>
          <p:nvPr/>
        </p:nvSpPr>
        <p:spPr>
          <a:xfrm>
            <a:off x="8231939" y="3238549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xmlns="" id="{D1FE8D43-74B2-496E-8CAF-1A90710B1481}"/>
              </a:ext>
            </a:extLst>
          </p:cNvPr>
          <p:cNvSpPr/>
          <p:nvPr/>
        </p:nvSpPr>
        <p:spPr>
          <a:xfrm>
            <a:off x="4656277" y="1580948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D7F5490-DBDE-400C-B73A-4A8541D35A58}"/>
              </a:ext>
            </a:extLst>
          </p:cNvPr>
          <p:cNvCxnSpPr/>
          <p:nvPr/>
        </p:nvCxnSpPr>
        <p:spPr>
          <a:xfrm flipV="1">
            <a:off x="3410929" y="2449596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太阳形 42">
            <a:extLst>
              <a:ext uri="{FF2B5EF4-FFF2-40B4-BE49-F238E27FC236}">
                <a16:creationId xmlns:a16="http://schemas.microsoft.com/office/drawing/2014/main" xmlns="" id="{5066950F-58EA-467A-9022-ACC841DF250E}"/>
              </a:ext>
            </a:extLst>
          </p:cNvPr>
          <p:cNvSpPr/>
          <p:nvPr/>
        </p:nvSpPr>
        <p:spPr>
          <a:xfrm>
            <a:off x="3697900" y="1964172"/>
            <a:ext cx="423182" cy="423182"/>
          </a:xfrm>
          <a:prstGeom prst="sun">
            <a:avLst>
              <a:gd name="adj" fmla="val 3400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5D9F174-B21C-4D75-BBEE-2055A1D2586B}"/>
              </a:ext>
            </a:extLst>
          </p:cNvPr>
          <p:cNvGrpSpPr/>
          <p:nvPr/>
        </p:nvGrpSpPr>
        <p:grpSpPr>
          <a:xfrm>
            <a:off x="4109393" y="3016012"/>
            <a:ext cx="145292" cy="252217"/>
            <a:chOff x="8303985" y="7254447"/>
            <a:chExt cx="402865" cy="69934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8050476-48F7-4FC7-9470-FFF8AECAB00A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CCA1649-5970-48B0-916D-E0542980A3B2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71428A-8D49-41F4-A155-62649F904D66}"/>
              </a:ext>
            </a:extLst>
          </p:cNvPr>
          <p:cNvGrpSpPr/>
          <p:nvPr/>
        </p:nvGrpSpPr>
        <p:grpSpPr>
          <a:xfrm>
            <a:off x="4321825" y="2909389"/>
            <a:ext cx="222469" cy="386191"/>
            <a:chOff x="8303985" y="7254447"/>
            <a:chExt cx="402865" cy="699344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A21F5E1-9D1C-428C-8624-ACF4FA4DE19C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05D44D45-73F9-4982-A846-CC137ECFE1E9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L 形 57">
            <a:extLst>
              <a:ext uri="{FF2B5EF4-FFF2-40B4-BE49-F238E27FC236}">
                <a16:creationId xmlns:a16="http://schemas.microsoft.com/office/drawing/2014/main" xmlns="" id="{FDE13559-0DFE-47F5-BE75-DE9BDF76B1D2}"/>
              </a:ext>
            </a:extLst>
          </p:cNvPr>
          <p:cNvSpPr/>
          <p:nvPr/>
        </p:nvSpPr>
        <p:spPr>
          <a:xfrm flipH="1" flipV="1">
            <a:off x="7040447" y="1737353"/>
            <a:ext cx="183698" cy="183698"/>
          </a:xfrm>
          <a:prstGeom prst="corner">
            <a:avLst>
              <a:gd name="adj1" fmla="val 26997"/>
              <a:gd name="adj2" fmla="val 260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星形: 四角 58">
            <a:extLst>
              <a:ext uri="{FF2B5EF4-FFF2-40B4-BE49-F238E27FC236}">
                <a16:creationId xmlns:a16="http://schemas.microsoft.com/office/drawing/2014/main" xmlns="" id="{8F9E700C-B735-46B4-8F78-C00CA7B3B0F7}"/>
              </a:ext>
            </a:extLst>
          </p:cNvPr>
          <p:cNvSpPr/>
          <p:nvPr/>
        </p:nvSpPr>
        <p:spPr>
          <a:xfrm rot="19739527">
            <a:off x="2528030" y="2738471"/>
            <a:ext cx="233488" cy="233488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星形: 四角 59">
            <a:extLst>
              <a:ext uri="{FF2B5EF4-FFF2-40B4-BE49-F238E27FC236}">
                <a16:creationId xmlns:a16="http://schemas.microsoft.com/office/drawing/2014/main" xmlns="" id="{CEC077AD-A7AA-4B58-9EF7-7A1500632FC5}"/>
              </a:ext>
            </a:extLst>
          </p:cNvPr>
          <p:cNvSpPr/>
          <p:nvPr/>
        </p:nvSpPr>
        <p:spPr>
          <a:xfrm rot="20573306">
            <a:off x="5847980" y="2946663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柱形 60">
            <a:extLst>
              <a:ext uri="{FF2B5EF4-FFF2-40B4-BE49-F238E27FC236}">
                <a16:creationId xmlns:a16="http://schemas.microsoft.com/office/drawing/2014/main" xmlns="" id="{AEF9AE0E-D925-4F22-AAD7-BAA37521C8DD}"/>
              </a:ext>
            </a:extLst>
          </p:cNvPr>
          <p:cNvSpPr/>
          <p:nvPr/>
        </p:nvSpPr>
        <p:spPr>
          <a:xfrm rot="19391573">
            <a:off x="10822071" y="1312396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: 空心 61">
            <a:extLst>
              <a:ext uri="{FF2B5EF4-FFF2-40B4-BE49-F238E27FC236}">
                <a16:creationId xmlns:a16="http://schemas.microsoft.com/office/drawing/2014/main" xmlns="" id="{8C0D64C0-4CB0-4A3A-8274-4EC7B1C7A703}"/>
              </a:ext>
            </a:extLst>
          </p:cNvPr>
          <p:cNvSpPr/>
          <p:nvPr/>
        </p:nvSpPr>
        <p:spPr>
          <a:xfrm>
            <a:off x="10058340" y="2734811"/>
            <a:ext cx="196930" cy="196930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E3444F59-E39A-4007-943E-EF8C23FFE61D}"/>
              </a:ext>
            </a:extLst>
          </p:cNvPr>
          <p:cNvSpPr/>
          <p:nvPr/>
        </p:nvSpPr>
        <p:spPr>
          <a:xfrm>
            <a:off x="4285121" y="2178175"/>
            <a:ext cx="132966" cy="1329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333E4547-7F9B-4B57-BA07-868C46BEB805}"/>
              </a:ext>
            </a:extLst>
          </p:cNvPr>
          <p:cNvSpPr/>
          <p:nvPr/>
        </p:nvSpPr>
        <p:spPr>
          <a:xfrm>
            <a:off x="4299958" y="2033668"/>
            <a:ext cx="94079" cy="940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EA552352-4982-4B65-8C3B-A7CB10F12219}"/>
              </a:ext>
            </a:extLst>
          </p:cNvPr>
          <p:cNvSpPr/>
          <p:nvPr/>
        </p:nvSpPr>
        <p:spPr>
          <a:xfrm>
            <a:off x="4253888" y="2365248"/>
            <a:ext cx="94079" cy="940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15F4034C-26D0-469B-83AE-C573A0922524}"/>
              </a:ext>
            </a:extLst>
          </p:cNvPr>
          <p:cNvSpPr/>
          <p:nvPr/>
        </p:nvSpPr>
        <p:spPr>
          <a:xfrm>
            <a:off x="4934431" y="244959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A180DD5E-8067-4234-9ECC-7B0C8C62CB02}"/>
              </a:ext>
            </a:extLst>
          </p:cNvPr>
          <p:cNvSpPr/>
          <p:nvPr/>
        </p:nvSpPr>
        <p:spPr>
          <a:xfrm>
            <a:off x="6210311" y="2495395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18BD2DA3-2EAC-4F81-BA8E-C6F0099F8417}"/>
              </a:ext>
            </a:extLst>
          </p:cNvPr>
          <p:cNvSpPr/>
          <p:nvPr/>
        </p:nvSpPr>
        <p:spPr>
          <a:xfrm rot="19752941">
            <a:off x="6047667" y="207319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96532ABD-BD2F-455B-AA05-9B943169892D}"/>
              </a:ext>
            </a:extLst>
          </p:cNvPr>
          <p:cNvSpPr/>
          <p:nvPr/>
        </p:nvSpPr>
        <p:spPr>
          <a:xfrm rot="16200000">
            <a:off x="5551767" y="1783403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28FEA7FA-61CC-4E98-B3B9-FCE17A6BDF3C}"/>
              </a:ext>
            </a:extLst>
          </p:cNvPr>
          <p:cNvSpPr/>
          <p:nvPr/>
        </p:nvSpPr>
        <p:spPr>
          <a:xfrm rot="13397322">
            <a:off x="5077528" y="1987869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9FE68FB8-6408-4001-AA01-013C54404D99}"/>
              </a:ext>
            </a:extLst>
          </p:cNvPr>
          <p:cNvSpPr/>
          <p:nvPr/>
        </p:nvSpPr>
        <p:spPr>
          <a:xfrm rot="16200000">
            <a:off x="5551767" y="3210332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68380D27-4D2B-4F21-BD42-CA9A631BE3FA}"/>
              </a:ext>
            </a:extLst>
          </p:cNvPr>
          <p:cNvSpPr/>
          <p:nvPr/>
        </p:nvSpPr>
        <p:spPr>
          <a:xfrm rot="13741718">
            <a:off x="6083689" y="297854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5709116A-1392-40F6-8C48-4D8046BA4AA1}"/>
              </a:ext>
            </a:extLst>
          </p:cNvPr>
          <p:cNvSpPr/>
          <p:nvPr/>
        </p:nvSpPr>
        <p:spPr>
          <a:xfrm rot="19523321">
            <a:off x="5019361" y="2971447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23E146ED-BB33-459B-8E4A-FBDAAF4E455A}"/>
              </a:ext>
            </a:extLst>
          </p:cNvPr>
          <p:cNvSpPr/>
          <p:nvPr/>
        </p:nvSpPr>
        <p:spPr>
          <a:xfrm>
            <a:off x="7123514" y="2459327"/>
            <a:ext cx="115266" cy="390836"/>
          </a:xfrm>
          <a:custGeom>
            <a:avLst/>
            <a:gdLst>
              <a:gd name="connsiteX0" fmla="*/ 83820 w 205740"/>
              <a:gd name="connsiteY0" fmla="*/ 0 h 723900"/>
              <a:gd name="connsiteX1" fmla="*/ 205740 w 205740"/>
              <a:gd name="connsiteY1" fmla="*/ 30480 h 723900"/>
              <a:gd name="connsiteX2" fmla="*/ 60960 w 205740"/>
              <a:gd name="connsiteY2" fmla="*/ 701040 h 723900"/>
              <a:gd name="connsiteX3" fmla="*/ 0 w 205740"/>
              <a:gd name="connsiteY3" fmla="*/ 723900 h 723900"/>
              <a:gd name="connsiteX4" fmla="*/ 83820 w 205740"/>
              <a:gd name="connsiteY4" fmla="*/ 0 h 723900"/>
              <a:gd name="connsiteX0" fmla="*/ 94678 w 216598"/>
              <a:gd name="connsiteY0" fmla="*/ 0 h 723900"/>
              <a:gd name="connsiteX1" fmla="*/ 216598 w 216598"/>
              <a:gd name="connsiteY1" fmla="*/ 30480 h 723900"/>
              <a:gd name="connsiteX2" fmla="*/ 71818 w 216598"/>
              <a:gd name="connsiteY2" fmla="*/ 701040 h 723900"/>
              <a:gd name="connsiteX3" fmla="*/ 10858 w 216598"/>
              <a:gd name="connsiteY3" fmla="*/ 723900 h 723900"/>
              <a:gd name="connsiteX4" fmla="*/ 94678 w 216598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1574 w 213494"/>
              <a:gd name="connsiteY0" fmla="*/ 0 h 723900"/>
              <a:gd name="connsiteX1" fmla="*/ 213494 w 213494"/>
              <a:gd name="connsiteY1" fmla="*/ 30480 h 723900"/>
              <a:gd name="connsiteX2" fmla="*/ 68714 w 213494"/>
              <a:gd name="connsiteY2" fmla="*/ 701040 h 723900"/>
              <a:gd name="connsiteX3" fmla="*/ 7754 w 213494"/>
              <a:gd name="connsiteY3" fmla="*/ 723900 h 723900"/>
              <a:gd name="connsiteX4" fmla="*/ 91574 w 213494"/>
              <a:gd name="connsiteY4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94" h="723900">
                <a:moveTo>
                  <a:pt x="91574" y="0"/>
                </a:moveTo>
                <a:lnTo>
                  <a:pt x="213494" y="30480"/>
                </a:lnTo>
                <a:cubicBezTo>
                  <a:pt x="117609" y="239712"/>
                  <a:pt x="74112" y="475139"/>
                  <a:pt x="68714" y="701040"/>
                </a:cubicBezTo>
                <a:lnTo>
                  <a:pt x="7754" y="723900"/>
                </a:lnTo>
                <a:cubicBezTo>
                  <a:pt x="-21456" y="484982"/>
                  <a:pt x="37440" y="243682"/>
                  <a:pt x="915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xmlns="" id="{E63AD28D-3B4B-4C8E-919C-1BB891B68B51}"/>
              </a:ext>
            </a:extLst>
          </p:cNvPr>
          <p:cNvSpPr/>
          <p:nvPr/>
        </p:nvSpPr>
        <p:spPr>
          <a:xfrm>
            <a:off x="7946538" y="1789381"/>
            <a:ext cx="923940" cy="923940"/>
          </a:xfrm>
          <a:prstGeom prst="arc">
            <a:avLst>
              <a:gd name="adj1" fmla="val 19988728"/>
              <a:gd name="adj2" fmla="val 1043137"/>
            </a:avLst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B28395E6-1E5E-46AE-BACD-5EBB0790783A}"/>
              </a:ext>
            </a:extLst>
          </p:cNvPr>
          <p:cNvSpPr txBox="1"/>
          <p:nvPr/>
        </p:nvSpPr>
        <p:spPr>
          <a:xfrm>
            <a:off x="4878038" y="6132945"/>
            <a:ext cx="2443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干货公众号：陈西设计之家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100F7B0E-050D-4F98-A702-82D9523053F9}"/>
              </a:ext>
            </a:extLst>
          </p:cNvPr>
          <p:cNvSpPr txBox="1"/>
          <p:nvPr/>
        </p:nvSpPr>
        <p:spPr>
          <a:xfrm>
            <a:off x="2137618" y="5463553"/>
            <a:ext cx="7920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malesuada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libero.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93F8500C-75F9-474B-A773-16458ED5B501}"/>
              </a:ext>
            </a:extLst>
          </p:cNvPr>
          <p:cNvSpPr/>
          <p:nvPr/>
        </p:nvSpPr>
        <p:spPr>
          <a:xfrm>
            <a:off x="4850847" y="6118658"/>
            <a:ext cx="2490307" cy="276999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6737BC57-B961-40DB-B977-A6F28D6550E8}"/>
              </a:ext>
            </a:extLst>
          </p:cNvPr>
          <p:cNvSpPr txBox="1"/>
          <p:nvPr/>
        </p:nvSpPr>
        <p:spPr>
          <a:xfrm>
            <a:off x="3329554" y="4795405"/>
            <a:ext cx="554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2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陈西设计之家出品</a:t>
            </a:r>
          </a:p>
        </p:txBody>
      </p:sp>
      <p:sp>
        <p:nvSpPr>
          <p:cNvPr id="80" name="公众号：陈西设计之家。微信搜索即可">
            <a:extLst>
              <a:ext uri="{FF2B5EF4-FFF2-40B4-BE49-F238E27FC236}">
                <a16:creationId xmlns:a16="http://schemas.microsoft.com/office/drawing/2014/main" xmlns="" id="{8BBD5890-6BBD-47E1-AEE8-6EAAE8EF66E1}"/>
              </a:ext>
            </a:extLst>
          </p:cNvPr>
          <p:cNvSpPr/>
          <p:nvPr/>
        </p:nvSpPr>
        <p:spPr>
          <a:xfrm rot="2501507">
            <a:off x="7483312" y="774303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60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DA70E4-7ACB-4E6E-9147-5B21D0731A46}"/>
              </a:ext>
            </a:extLst>
          </p:cNvPr>
          <p:cNvGrpSpPr/>
          <p:nvPr/>
        </p:nvGrpSpPr>
        <p:grpSpPr>
          <a:xfrm>
            <a:off x="631825" y="3213098"/>
            <a:ext cx="10953115" cy="1043645"/>
            <a:chOff x="580" y="7319"/>
            <a:chExt cx="17919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xmlns="" id="{DB61D802-0A86-447F-A53F-0E62AA8A2AB4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190D340-8B67-4262-8F4A-274698E0AB53}"/>
                </a:ext>
              </a:extLst>
            </p:cNvPr>
            <p:cNvSpPr/>
            <p:nvPr/>
          </p:nvSpPr>
          <p:spPr>
            <a:xfrm>
              <a:off x="581" y="8196"/>
              <a:ext cx="17918" cy="193"/>
            </a:xfrm>
            <a:prstGeom prst="rect">
              <a:avLst/>
            </a:pr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80CB1DC-FB74-4E04-A60E-867C834A21B5}"/>
              </a:ext>
            </a:extLst>
          </p:cNvPr>
          <p:cNvSpPr txBox="1"/>
          <p:nvPr/>
        </p:nvSpPr>
        <p:spPr>
          <a:xfrm>
            <a:off x="3129974" y="1065060"/>
            <a:ext cx="596504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b="1" dirty="0">
                <a:effectLst>
                  <a:outerShdw blurRad="63500" dist="2286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2019</a:t>
            </a:r>
            <a:endParaRPr lang="zh-CN" altLang="en-US" sz="16600" b="1" dirty="0">
              <a:effectLst>
                <a:outerShdw blurRad="63500" dist="228600" dir="15000000" sy="30000" kx="-1800000" algn="bl" rotWithShape="0">
                  <a:prstClr val="black">
                    <a:alpha val="20000"/>
                  </a:prstClr>
                </a:outerShdw>
              </a:effectLst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xmlns="" id="{264C3B03-98C7-4091-B084-04CFC77A872F}"/>
              </a:ext>
            </a:extLst>
          </p:cNvPr>
          <p:cNvSpPr/>
          <p:nvPr/>
        </p:nvSpPr>
        <p:spPr>
          <a:xfrm>
            <a:off x="8186687" y="1949297"/>
            <a:ext cx="479982" cy="479982"/>
          </a:xfrm>
          <a:prstGeom prst="arc">
            <a:avLst>
              <a:gd name="adj1" fmla="val 18206531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6AACEEE7-7350-485D-A9C9-BEBCD7E55341}"/>
              </a:ext>
            </a:extLst>
          </p:cNvPr>
          <p:cNvSpPr/>
          <p:nvPr/>
        </p:nvSpPr>
        <p:spPr>
          <a:xfrm>
            <a:off x="8411077" y="1421240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42CBD2B-0C4D-419C-9F20-6AE9893B3C8E}"/>
              </a:ext>
            </a:extLst>
          </p:cNvPr>
          <p:cNvSpPr/>
          <p:nvPr/>
        </p:nvSpPr>
        <p:spPr>
          <a:xfrm>
            <a:off x="9725025" y="1942586"/>
            <a:ext cx="608792" cy="235589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811" h="383528">
                <a:moveTo>
                  <a:pt x="861759" y="536"/>
                </a:moveTo>
                <a:cubicBezTo>
                  <a:pt x="874737" y="1511"/>
                  <a:pt x="887687" y="4325"/>
                  <a:pt x="900124" y="9079"/>
                </a:cubicBezTo>
                <a:cubicBezTo>
                  <a:pt x="938031" y="23565"/>
                  <a:pt x="965213" y="53893"/>
                  <a:pt x="972515" y="89876"/>
                </a:cubicBezTo>
                <a:lnTo>
                  <a:pt x="972915" y="90076"/>
                </a:lnTo>
                <a:lnTo>
                  <a:pt x="1030073" y="118679"/>
                </a:lnTo>
                <a:cubicBezTo>
                  <a:pt x="1046048" y="132160"/>
                  <a:pt x="1058320" y="149110"/>
                  <a:pt x="1065420" y="168292"/>
                </a:cubicBezTo>
                <a:cubicBezTo>
                  <a:pt x="1075739" y="196140"/>
                  <a:pt x="1074269" y="226385"/>
                  <a:pt x="1061261" y="253323"/>
                </a:cubicBezTo>
                <a:cubicBezTo>
                  <a:pt x="1093235" y="290265"/>
                  <a:pt x="1104417" y="338155"/>
                  <a:pt x="1091638" y="383332"/>
                </a:cubicBezTo>
                <a:lnTo>
                  <a:pt x="1091546" y="383528"/>
                </a:lnTo>
                <a:lnTo>
                  <a:pt x="16184" y="383528"/>
                </a:lnTo>
                <a:lnTo>
                  <a:pt x="11469" y="379016"/>
                </a:lnTo>
                <a:cubicBezTo>
                  <a:pt x="2119" y="362182"/>
                  <a:pt x="-1837" y="342959"/>
                  <a:pt x="800" y="323503"/>
                </a:cubicBezTo>
                <a:cubicBezTo>
                  <a:pt x="6987" y="277946"/>
                  <a:pt x="47709" y="242260"/>
                  <a:pt x="98877" y="237563"/>
                </a:cubicBezTo>
                <a:cubicBezTo>
                  <a:pt x="99181" y="236803"/>
                  <a:pt x="99511" y="236059"/>
                  <a:pt x="99815" y="235298"/>
                </a:cubicBezTo>
                <a:cubicBezTo>
                  <a:pt x="92944" y="190435"/>
                  <a:pt x="108969" y="145191"/>
                  <a:pt x="143503" y="111886"/>
                </a:cubicBezTo>
                <a:cubicBezTo>
                  <a:pt x="198069" y="59284"/>
                  <a:pt x="286536" y="47560"/>
                  <a:pt x="356037" y="83692"/>
                </a:cubicBezTo>
                <a:lnTo>
                  <a:pt x="356084" y="83644"/>
                </a:lnTo>
                <a:lnTo>
                  <a:pt x="398351" y="41239"/>
                </a:lnTo>
                <a:cubicBezTo>
                  <a:pt x="449477" y="9808"/>
                  <a:pt x="521979" y="12130"/>
                  <a:pt x="570320" y="54422"/>
                </a:cubicBezTo>
                <a:lnTo>
                  <a:pt x="571083" y="53624"/>
                </a:lnTo>
                <a:lnTo>
                  <a:pt x="604652" y="18553"/>
                </a:lnTo>
                <a:cubicBezTo>
                  <a:pt x="618990" y="9373"/>
                  <a:pt x="635801" y="3242"/>
                  <a:pt x="653817" y="976"/>
                </a:cubicBezTo>
                <a:cubicBezTo>
                  <a:pt x="673645" y="-1521"/>
                  <a:pt x="693461" y="836"/>
                  <a:pt x="711356" y="7353"/>
                </a:cubicBezTo>
                <a:lnTo>
                  <a:pt x="756036" y="37787"/>
                </a:lnTo>
                <a:lnTo>
                  <a:pt x="757370" y="38696"/>
                </a:lnTo>
                <a:cubicBezTo>
                  <a:pt x="783652" y="11237"/>
                  <a:pt x="822827" y="-2390"/>
                  <a:pt x="861759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公众号：陈西设计之家。微信搜索即可">
            <a:extLst>
              <a:ext uri="{FF2B5EF4-FFF2-40B4-BE49-F238E27FC236}">
                <a16:creationId xmlns:a16="http://schemas.microsoft.com/office/drawing/2014/main" xmlns="" id="{C32D1A6B-C621-4896-AC74-BADF23D91045}"/>
              </a:ext>
            </a:extLst>
          </p:cNvPr>
          <p:cNvSpPr/>
          <p:nvPr/>
        </p:nvSpPr>
        <p:spPr>
          <a:xfrm rot="2501507">
            <a:off x="7483312" y="774303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E0833D93-A223-4225-BE25-10E17BBAFEB1}"/>
              </a:ext>
            </a:extLst>
          </p:cNvPr>
          <p:cNvCxnSpPr>
            <a:cxnSpLocks/>
          </p:cNvCxnSpPr>
          <p:nvPr/>
        </p:nvCxnSpPr>
        <p:spPr>
          <a:xfrm>
            <a:off x="7004957" y="1948704"/>
            <a:ext cx="0" cy="842840"/>
          </a:xfrm>
          <a:prstGeom prst="line">
            <a:avLst/>
          </a:prstGeom>
          <a:ln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83EBB5B-0DC1-4292-94B2-91A022709621}"/>
              </a:ext>
            </a:extLst>
          </p:cNvPr>
          <p:cNvCxnSpPr>
            <a:cxnSpLocks/>
          </p:cNvCxnSpPr>
          <p:nvPr/>
        </p:nvCxnSpPr>
        <p:spPr>
          <a:xfrm>
            <a:off x="6943997" y="2178175"/>
            <a:ext cx="0" cy="842840"/>
          </a:xfrm>
          <a:prstGeom prst="line">
            <a:avLst/>
          </a:prstGeom>
          <a:ln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十字形 20">
            <a:extLst>
              <a:ext uri="{FF2B5EF4-FFF2-40B4-BE49-F238E27FC236}">
                <a16:creationId xmlns:a16="http://schemas.microsoft.com/office/drawing/2014/main" xmlns="" id="{79D2DBD5-678F-4381-A286-5FB117F2E928}"/>
              </a:ext>
            </a:extLst>
          </p:cNvPr>
          <p:cNvSpPr/>
          <p:nvPr/>
        </p:nvSpPr>
        <p:spPr>
          <a:xfrm rot="20252992">
            <a:off x="2403044" y="990267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xmlns="" id="{D4A0E3D5-F9E4-4664-BDB8-8D9B4ED958FB}"/>
              </a:ext>
            </a:extLst>
          </p:cNvPr>
          <p:cNvSpPr/>
          <p:nvPr/>
        </p:nvSpPr>
        <p:spPr>
          <a:xfrm>
            <a:off x="1019175" y="1890142"/>
            <a:ext cx="288033" cy="288033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4128082-B62B-48E8-8557-7179F6F152EC}"/>
              </a:ext>
            </a:extLst>
          </p:cNvPr>
          <p:cNvSpPr/>
          <p:nvPr/>
        </p:nvSpPr>
        <p:spPr>
          <a:xfrm>
            <a:off x="2691864" y="1730147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xmlns="" id="{F40B892E-8357-42CB-93AB-DDBDEBDA0834}"/>
              </a:ext>
            </a:extLst>
          </p:cNvPr>
          <p:cNvSpPr/>
          <p:nvPr/>
        </p:nvSpPr>
        <p:spPr>
          <a:xfrm>
            <a:off x="6607306" y="1499051"/>
            <a:ext cx="492311" cy="492311"/>
          </a:xfrm>
          <a:prstGeom prst="arc">
            <a:avLst>
              <a:gd name="adj1" fmla="val 11929630"/>
              <a:gd name="adj2" fmla="val 1583068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764FC7CD-7FEF-4E69-B725-0D1AC742E020}"/>
              </a:ext>
            </a:extLst>
          </p:cNvPr>
          <p:cNvSpPr/>
          <p:nvPr/>
        </p:nvSpPr>
        <p:spPr>
          <a:xfrm>
            <a:off x="6659090" y="1512848"/>
            <a:ext cx="68100" cy="681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1B2FB85-3AEA-4F46-BCD2-787747156E47}"/>
              </a:ext>
            </a:extLst>
          </p:cNvPr>
          <p:cNvCxnSpPr>
            <a:cxnSpLocks/>
          </p:cNvCxnSpPr>
          <p:nvPr/>
        </p:nvCxnSpPr>
        <p:spPr>
          <a:xfrm>
            <a:off x="6540500" y="1397000"/>
            <a:ext cx="224790" cy="224065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393C1D8F-7880-47BF-B4F4-61E97D0C9711}"/>
              </a:ext>
            </a:extLst>
          </p:cNvPr>
          <p:cNvCxnSpPr>
            <a:cxnSpLocks/>
          </p:cNvCxnSpPr>
          <p:nvPr/>
        </p:nvCxnSpPr>
        <p:spPr>
          <a:xfrm>
            <a:off x="8225282" y="2253233"/>
            <a:ext cx="0" cy="291398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D1978F10-4D36-4B24-A84E-95A63428EBFE}"/>
              </a:ext>
            </a:extLst>
          </p:cNvPr>
          <p:cNvSpPr/>
          <p:nvPr/>
        </p:nvSpPr>
        <p:spPr>
          <a:xfrm>
            <a:off x="7956703" y="2617810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92EAACAD-B1B3-4425-B443-071E2A2CB901}"/>
              </a:ext>
            </a:extLst>
          </p:cNvPr>
          <p:cNvCxnSpPr>
            <a:cxnSpLocks/>
          </p:cNvCxnSpPr>
          <p:nvPr/>
        </p:nvCxnSpPr>
        <p:spPr>
          <a:xfrm>
            <a:off x="8334624" y="2253233"/>
            <a:ext cx="0" cy="376795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0275CF1D-E46A-4B95-9301-B9703FA7FFA0}"/>
              </a:ext>
            </a:extLst>
          </p:cNvPr>
          <p:cNvSpPr/>
          <p:nvPr/>
        </p:nvSpPr>
        <p:spPr>
          <a:xfrm>
            <a:off x="8136911" y="2707647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537AF4AB-E94F-49D3-8333-27CD113763E0}"/>
              </a:ext>
            </a:extLst>
          </p:cNvPr>
          <p:cNvCxnSpPr>
            <a:cxnSpLocks/>
          </p:cNvCxnSpPr>
          <p:nvPr/>
        </p:nvCxnSpPr>
        <p:spPr>
          <a:xfrm>
            <a:off x="8462720" y="2253233"/>
            <a:ext cx="0" cy="291398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0464E855-8423-45F9-BC05-D9672DEED7FB}"/>
              </a:ext>
            </a:extLst>
          </p:cNvPr>
          <p:cNvSpPr/>
          <p:nvPr/>
        </p:nvSpPr>
        <p:spPr>
          <a:xfrm>
            <a:off x="8327198" y="2740104"/>
            <a:ext cx="85397" cy="8539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CB3F014B-DBEA-48D0-BCA4-6B3FDE537E30}"/>
              </a:ext>
            </a:extLst>
          </p:cNvPr>
          <p:cNvSpPr/>
          <p:nvPr/>
        </p:nvSpPr>
        <p:spPr>
          <a:xfrm>
            <a:off x="8231939" y="3238549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xmlns="" id="{D1FE8D43-74B2-496E-8CAF-1A90710B1481}"/>
              </a:ext>
            </a:extLst>
          </p:cNvPr>
          <p:cNvSpPr/>
          <p:nvPr/>
        </p:nvSpPr>
        <p:spPr>
          <a:xfrm>
            <a:off x="4656277" y="1580948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D7F5490-DBDE-400C-B73A-4A8541D35A58}"/>
              </a:ext>
            </a:extLst>
          </p:cNvPr>
          <p:cNvCxnSpPr/>
          <p:nvPr/>
        </p:nvCxnSpPr>
        <p:spPr>
          <a:xfrm flipV="1">
            <a:off x="3410929" y="2449596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太阳形 42">
            <a:extLst>
              <a:ext uri="{FF2B5EF4-FFF2-40B4-BE49-F238E27FC236}">
                <a16:creationId xmlns:a16="http://schemas.microsoft.com/office/drawing/2014/main" xmlns="" id="{5066950F-58EA-467A-9022-ACC841DF250E}"/>
              </a:ext>
            </a:extLst>
          </p:cNvPr>
          <p:cNvSpPr/>
          <p:nvPr/>
        </p:nvSpPr>
        <p:spPr>
          <a:xfrm>
            <a:off x="3697900" y="1964172"/>
            <a:ext cx="423182" cy="423182"/>
          </a:xfrm>
          <a:prstGeom prst="sun">
            <a:avLst>
              <a:gd name="adj" fmla="val 3400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5D9F174-B21C-4D75-BBEE-2055A1D2586B}"/>
              </a:ext>
            </a:extLst>
          </p:cNvPr>
          <p:cNvGrpSpPr/>
          <p:nvPr/>
        </p:nvGrpSpPr>
        <p:grpSpPr>
          <a:xfrm>
            <a:off x="4109393" y="3016012"/>
            <a:ext cx="145292" cy="252217"/>
            <a:chOff x="8303985" y="7254447"/>
            <a:chExt cx="402865" cy="69934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8050476-48F7-4FC7-9470-FFF8AECAB00A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CCA1649-5970-48B0-916D-E0542980A3B2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71428A-8D49-41F4-A155-62649F904D66}"/>
              </a:ext>
            </a:extLst>
          </p:cNvPr>
          <p:cNvGrpSpPr/>
          <p:nvPr/>
        </p:nvGrpSpPr>
        <p:grpSpPr>
          <a:xfrm>
            <a:off x="4321825" y="2909389"/>
            <a:ext cx="222469" cy="386191"/>
            <a:chOff x="8303985" y="7254447"/>
            <a:chExt cx="402865" cy="699344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A21F5E1-9D1C-428C-8624-ACF4FA4DE19C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05D44D45-73F9-4982-A846-CC137ECFE1E9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公众号：陈西设计之家。微信搜索即可">
            <a:extLst>
              <a:ext uri="{FF2B5EF4-FFF2-40B4-BE49-F238E27FC236}">
                <a16:creationId xmlns:a16="http://schemas.microsoft.com/office/drawing/2014/main" xmlns="" id="{FDE13559-0DFE-47F5-BE75-DE9BDF76B1D2}"/>
              </a:ext>
            </a:extLst>
          </p:cNvPr>
          <p:cNvSpPr/>
          <p:nvPr/>
        </p:nvSpPr>
        <p:spPr>
          <a:xfrm flipH="1" flipV="1">
            <a:off x="7040447" y="1737353"/>
            <a:ext cx="183698" cy="183698"/>
          </a:xfrm>
          <a:prstGeom prst="corner">
            <a:avLst>
              <a:gd name="adj1" fmla="val 26997"/>
              <a:gd name="adj2" fmla="val 260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星形: 四角 58">
            <a:extLst>
              <a:ext uri="{FF2B5EF4-FFF2-40B4-BE49-F238E27FC236}">
                <a16:creationId xmlns:a16="http://schemas.microsoft.com/office/drawing/2014/main" xmlns="" id="{8F9E700C-B735-46B4-8F78-C00CA7B3B0F7}"/>
              </a:ext>
            </a:extLst>
          </p:cNvPr>
          <p:cNvSpPr/>
          <p:nvPr/>
        </p:nvSpPr>
        <p:spPr>
          <a:xfrm rot="19739527">
            <a:off x="2528030" y="2738471"/>
            <a:ext cx="233488" cy="233488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星形: 四角 59">
            <a:extLst>
              <a:ext uri="{FF2B5EF4-FFF2-40B4-BE49-F238E27FC236}">
                <a16:creationId xmlns:a16="http://schemas.microsoft.com/office/drawing/2014/main" xmlns="" id="{CEC077AD-A7AA-4B58-9EF7-7A1500632FC5}"/>
              </a:ext>
            </a:extLst>
          </p:cNvPr>
          <p:cNvSpPr/>
          <p:nvPr/>
        </p:nvSpPr>
        <p:spPr>
          <a:xfrm rot="20573306">
            <a:off x="5847980" y="2946663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柱形 60">
            <a:extLst>
              <a:ext uri="{FF2B5EF4-FFF2-40B4-BE49-F238E27FC236}">
                <a16:creationId xmlns:a16="http://schemas.microsoft.com/office/drawing/2014/main" xmlns="" id="{AEF9AE0E-D925-4F22-AAD7-BAA37521C8DD}"/>
              </a:ext>
            </a:extLst>
          </p:cNvPr>
          <p:cNvSpPr/>
          <p:nvPr/>
        </p:nvSpPr>
        <p:spPr>
          <a:xfrm rot="19391573">
            <a:off x="10822071" y="1312396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: 空心 61">
            <a:extLst>
              <a:ext uri="{FF2B5EF4-FFF2-40B4-BE49-F238E27FC236}">
                <a16:creationId xmlns:a16="http://schemas.microsoft.com/office/drawing/2014/main" xmlns="" id="{8C0D64C0-4CB0-4A3A-8274-4EC7B1C7A703}"/>
              </a:ext>
            </a:extLst>
          </p:cNvPr>
          <p:cNvSpPr/>
          <p:nvPr/>
        </p:nvSpPr>
        <p:spPr>
          <a:xfrm>
            <a:off x="10058340" y="2734811"/>
            <a:ext cx="196930" cy="196930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E3444F59-E39A-4007-943E-EF8C23FFE61D}"/>
              </a:ext>
            </a:extLst>
          </p:cNvPr>
          <p:cNvSpPr/>
          <p:nvPr/>
        </p:nvSpPr>
        <p:spPr>
          <a:xfrm>
            <a:off x="4285121" y="2178175"/>
            <a:ext cx="132966" cy="1329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333E4547-7F9B-4B57-BA07-868C46BEB805}"/>
              </a:ext>
            </a:extLst>
          </p:cNvPr>
          <p:cNvSpPr/>
          <p:nvPr/>
        </p:nvSpPr>
        <p:spPr>
          <a:xfrm>
            <a:off x="4299958" y="2033668"/>
            <a:ext cx="94079" cy="940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EA552352-4982-4B65-8C3B-A7CB10F12219}"/>
              </a:ext>
            </a:extLst>
          </p:cNvPr>
          <p:cNvSpPr/>
          <p:nvPr/>
        </p:nvSpPr>
        <p:spPr>
          <a:xfrm>
            <a:off x="4253888" y="2365248"/>
            <a:ext cx="94079" cy="940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15F4034C-26D0-469B-83AE-C573A0922524}"/>
              </a:ext>
            </a:extLst>
          </p:cNvPr>
          <p:cNvSpPr/>
          <p:nvPr/>
        </p:nvSpPr>
        <p:spPr>
          <a:xfrm>
            <a:off x="4934431" y="244959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A180DD5E-8067-4234-9ECC-7B0C8C62CB02}"/>
              </a:ext>
            </a:extLst>
          </p:cNvPr>
          <p:cNvSpPr/>
          <p:nvPr/>
        </p:nvSpPr>
        <p:spPr>
          <a:xfrm>
            <a:off x="6210311" y="2495395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18BD2DA3-2EAC-4F81-BA8E-C6F0099F8417}"/>
              </a:ext>
            </a:extLst>
          </p:cNvPr>
          <p:cNvSpPr/>
          <p:nvPr/>
        </p:nvSpPr>
        <p:spPr>
          <a:xfrm rot="19752941">
            <a:off x="6047667" y="207319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96532ABD-BD2F-455B-AA05-9B943169892D}"/>
              </a:ext>
            </a:extLst>
          </p:cNvPr>
          <p:cNvSpPr/>
          <p:nvPr/>
        </p:nvSpPr>
        <p:spPr>
          <a:xfrm rot="16200000">
            <a:off x="5551767" y="1783403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28FEA7FA-61CC-4E98-B3B9-FCE17A6BDF3C}"/>
              </a:ext>
            </a:extLst>
          </p:cNvPr>
          <p:cNvSpPr/>
          <p:nvPr/>
        </p:nvSpPr>
        <p:spPr>
          <a:xfrm rot="13397322">
            <a:off x="5077528" y="1987869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9FE68FB8-6408-4001-AA01-013C54404D99}"/>
              </a:ext>
            </a:extLst>
          </p:cNvPr>
          <p:cNvSpPr/>
          <p:nvPr/>
        </p:nvSpPr>
        <p:spPr>
          <a:xfrm rot="16200000">
            <a:off x="5551767" y="3210332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68380D27-4D2B-4F21-BD42-CA9A631BE3FA}"/>
              </a:ext>
            </a:extLst>
          </p:cNvPr>
          <p:cNvSpPr/>
          <p:nvPr/>
        </p:nvSpPr>
        <p:spPr>
          <a:xfrm rot="13741718">
            <a:off x="6083689" y="2978546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5709116A-1392-40F6-8C48-4D8046BA4AA1}"/>
              </a:ext>
            </a:extLst>
          </p:cNvPr>
          <p:cNvSpPr/>
          <p:nvPr/>
        </p:nvSpPr>
        <p:spPr>
          <a:xfrm rot="19523321">
            <a:off x="5019361" y="2971447"/>
            <a:ext cx="247048" cy="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23E146ED-BB33-459B-8E4A-FBDAAF4E455A}"/>
              </a:ext>
            </a:extLst>
          </p:cNvPr>
          <p:cNvSpPr/>
          <p:nvPr/>
        </p:nvSpPr>
        <p:spPr>
          <a:xfrm>
            <a:off x="7123514" y="2459327"/>
            <a:ext cx="115266" cy="390836"/>
          </a:xfrm>
          <a:custGeom>
            <a:avLst/>
            <a:gdLst>
              <a:gd name="connsiteX0" fmla="*/ 83820 w 205740"/>
              <a:gd name="connsiteY0" fmla="*/ 0 h 723900"/>
              <a:gd name="connsiteX1" fmla="*/ 205740 w 205740"/>
              <a:gd name="connsiteY1" fmla="*/ 30480 h 723900"/>
              <a:gd name="connsiteX2" fmla="*/ 60960 w 205740"/>
              <a:gd name="connsiteY2" fmla="*/ 701040 h 723900"/>
              <a:gd name="connsiteX3" fmla="*/ 0 w 205740"/>
              <a:gd name="connsiteY3" fmla="*/ 723900 h 723900"/>
              <a:gd name="connsiteX4" fmla="*/ 83820 w 205740"/>
              <a:gd name="connsiteY4" fmla="*/ 0 h 723900"/>
              <a:gd name="connsiteX0" fmla="*/ 94678 w 216598"/>
              <a:gd name="connsiteY0" fmla="*/ 0 h 723900"/>
              <a:gd name="connsiteX1" fmla="*/ 216598 w 216598"/>
              <a:gd name="connsiteY1" fmla="*/ 30480 h 723900"/>
              <a:gd name="connsiteX2" fmla="*/ 71818 w 216598"/>
              <a:gd name="connsiteY2" fmla="*/ 701040 h 723900"/>
              <a:gd name="connsiteX3" fmla="*/ 10858 w 216598"/>
              <a:gd name="connsiteY3" fmla="*/ 723900 h 723900"/>
              <a:gd name="connsiteX4" fmla="*/ 94678 w 216598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7045 w 218965"/>
              <a:gd name="connsiteY0" fmla="*/ 0 h 723900"/>
              <a:gd name="connsiteX1" fmla="*/ 218965 w 218965"/>
              <a:gd name="connsiteY1" fmla="*/ 30480 h 723900"/>
              <a:gd name="connsiteX2" fmla="*/ 74185 w 218965"/>
              <a:gd name="connsiteY2" fmla="*/ 701040 h 723900"/>
              <a:gd name="connsiteX3" fmla="*/ 13225 w 218965"/>
              <a:gd name="connsiteY3" fmla="*/ 723900 h 723900"/>
              <a:gd name="connsiteX4" fmla="*/ 97045 w 218965"/>
              <a:gd name="connsiteY4" fmla="*/ 0 h 723900"/>
              <a:gd name="connsiteX0" fmla="*/ 91574 w 213494"/>
              <a:gd name="connsiteY0" fmla="*/ 0 h 723900"/>
              <a:gd name="connsiteX1" fmla="*/ 213494 w 213494"/>
              <a:gd name="connsiteY1" fmla="*/ 30480 h 723900"/>
              <a:gd name="connsiteX2" fmla="*/ 68714 w 213494"/>
              <a:gd name="connsiteY2" fmla="*/ 701040 h 723900"/>
              <a:gd name="connsiteX3" fmla="*/ 7754 w 213494"/>
              <a:gd name="connsiteY3" fmla="*/ 723900 h 723900"/>
              <a:gd name="connsiteX4" fmla="*/ 91574 w 213494"/>
              <a:gd name="connsiteY4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94" h="723900">
                <a:moveTo>
                  <a:pt x="91574" y="0"/>
                </a:moveTo>
                <a:lnTo>
                  <a:pt x="213494" y="30480"/>
                </a:lnTo>
                <a:cubicBezTo>
                  <a:pt x="117609" y="239712"/>
                  <a:pt x="74112" y="475139"/>
                  <a:pt x="68714" y="701040"/>
                </a:cubicBezTo>
                <a:lnTo>
                  <a:pt x="7754" y="723900"/>
                </a:lnTo>
                <a:cubicBezTo>
                  <a:pt x="-21456" y="484982"/>
                  <a:pt x="37440" y="243682"/>
                  <a:pt x="915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公众号：陈西设计之家。微信搜索即可">
            <a:extLst>
              <a:ext uri="{FF2B5EF4-FFF2-40B4-BE49-F238E27FC236}">
                <a16:creationId xmlns:a16="http://schemas.microsoft.com/office/drawing/2014/main" xmlns="" id="{E63AD28D-3B4B-4C8E-919C-1BB891B68B51}"/>
              </a:ext>
            </a:extLst>
          </p:cNvPr>
          <p:cNvSpPr/>
          <p:nvPr/>
        </p:nvSpPr>
        <p:spPr>
          <a:xfrm>
            <a:off x="7946538" y="1789381"/>
            <a:ext cx="923940" cy="923940"/>
          </a:xfrm>
          <a:prstGeom prst="arc">
            <a:avLst>
              <a:gd name="adj1" fmla="val 19988728"/>
              <a:gd name="adj2" fmla="val 1043137"/>
            </a:avLst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B28395E6-1E5E-46AE-BACD-5EBB0790783A}"/>
              </a:ext>
            </a:extLst>
          </p:cNvPr>
          <p:cNvSpPr txBox="1"/>
          <p:nvPr/>
        </p:nvSpPr>
        <p:spPr>
          <a:xfrm>
            <a:off x="4878038" y="6132945"/>
            <a:ext cx="2443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干货公众号：陈西设计之家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100F7B0E-050D-4F98-A702-82D9523053F9}"/>
              </a:ext>
            </a:extLst>
          </p:cNvPr>
          <p:cNvSpPr txBox="1"/>
          <p:nvPr/>
        </p:nvSpPr>
        <p:spPr>
          <a:xfrm>
            <a:off x="2137618" y="5463553"/>
            <a:ext cx="7920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malesuada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libero.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F30CA2E-E3E5-4C55-938B-56A3674C119B}"/>
              </a:ext>
            </a:extLst>
          </p:cNvPr>
          <p:cNvSpPr txBox="1"/>
          <p:nvPr/>
        </p:nvSpPr>
        <p:spPr>
          <a:xfrm>
            <a:off x="3329554" y="4795405"/>
            <a:ext cx="554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2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陈西设计之家出品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3F8500C-75F9-474B-A773-16458ED5B501}"/>
              </a:ext>
            </a:extLst>
          </p:cNvPr>
          <p:cNvSpPr/>
          <p:nvPr/>
        </p:nvSpPr>
        <p:spPr>
          <a:xfrm>
            <a:off x="4850847" y="6118658"/>
            <a:ext cx="2490307" cy="276999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97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609A77E0-277C-403F-B919-BB6DFED48F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88" y="887513"/>
            <a:ext cx="11916424" cy="4473388"/>
          </a:xfrm>
          <a:prstGeom prst="rect">
            <a:avLst/>
          </a:prstGeom>
        </p:spPr>
      </p:pic>
      <p:sp>
        <p:nvSpPr>
          <p:cNvPr id="6" name="公众号：陈西设计之家。微信搜索即可">
            <a:extLst>
              <a:ext uri="{FF2B5EF4-FFF2-40B4-BE49-F238E27FC236}">
                <a16:creationId xmlns:a16="http://schemas.microsoft.com/office/drawing/2014/main" xmlns="" id="{AFE94B29-74F1-4D8F-92F1-8F9BF0817138}"/>
              </a:ext>
            </a:extLst>
          </p:cNvPr>
          <p:cNvSpPr txBox="1"/>
          <p:nvPr/>
        </p:nvSpPr>
        <p:spPr>
          <a:xfrm>
            <a:off x="263291" y="5229874"/>
            <a:ext cx="119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5392"/>
                </a:solidFill>
              </a:rPr>
              <a:t>更多免费原创高质量</a:t>
            </a:r>
            <a:r>
              <a:rPr lang="en-US" altLang="zh-CN" sz="3200" b="1" dirty="0">
                <a:solidFill>
                  <a:srgbClr val="005392"/>
                </a:solidFill>
              </a:rPr>
              <a:t>PPT</a:t>
            </a:r>
            <a:r>
              <a:rPr lang="zh-CN" altLang="en-US" sz="3200" b="1" dirty="0">
                <a:solidFill>
                  <a:srgbClr val="005392"/>
                </a:solidFill>
              </a:rPr>
              <a:t>模板作品，请关注公众号无条件领取。</a:t>
            </a:r>
          </a:p>
        </p:txBody>
      </p:sp>
    </p:spTree>
    <p:extLst>
      <p:ext uri="{BB962C8B-B14F-4D97-AF65-F5344CB8AC3E}">
        <p14:creationId xmlns:p14="http://schemas.microsoft.com/office/powerpoint/2010/main" val="250800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F30CA2E-E3E5-4C55-938B-56A3674C119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5600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2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陈西设计之家出</a:t>
            </a:r>
            <a:r>
              <a:rPr lang="zh-CN" altLang="en-US" sz="360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2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品</a:t>
            </a:r>
            <a:endParaRPr lang="en-US" altLang="zh-CN" sz="360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22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endParaRPr lang="en-US" altLang="zh-CN" sz="3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22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endParaRPr lang="en-US" altLang="zh-CN" sz="360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22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r>
              <a:rPr lang="en-US" altLang="zh-CN" sz="360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2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51PPT</a:t>
            </a:r>
            <a:r>
              <a:rPr lang="zh-CN" altLang="en-US" sz="360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2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模板网   </a:t>
            </a:r>
            <a:r>
              <a:rPr lang="en-US" altLang="zh-CN" sz="360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2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hlinkClick r:id="rId2"/>
              </a:rPr>
              <a:t>www.51pptmoban.com</a:t>
            </a:r>
            <a:r>
              <a:rPr lang="en-US" altLang="zh-CN" sz="360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2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  </a:t>
            </a:r>
            <a:r>
              <a:rPr lang="zh-CN" altLang="en-US" sz="360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22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授权发布</a:t>
            </a:r>
            <a:endParaRPr lang="zh-CN" altLang="en-US" sz="3600" dirty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22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0374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DA70E4-7ACB-4E6E-9147-5B21D0731A46}"/>
              </a:ext>
            </a:extLst>
          </p:cNvPr>
          <p:cNvGrpSpPr/>
          <p:nvPr/>
        </p:nvGrpSpPr>
        <p:grpSpPr>
          <a:xfrm>
            <a:off x="617291" y="3630843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xmlns="" id="{DB61D802-0A86-447F-A53F-0E62AA8A2AB4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190D340-8B67-4262-8F4A-274698E0AB53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42CBD2B-0C4D-419C-9F20-6AE9893B3C8E}"/>
              </a:ext>
            </a:extLst>
          </p:cNvPr>
          <p:cNvSpPr/>
          <p:nvPr/>
        </p:nvSpPr>
        <p:spPr>
          <a:xfrm>
            <a:off x="10485454" y="2303188"/>
            <a:ext cx="608792" cy="235589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811" h="383528">
                <a:moveTo>
                  <a:pt x="861759" y="536"/>
                </a:moveTo>
                <a:cubicBezTo>
                  <a:pt x="874737" y="1511"/>
                  <a:pt x="887687" y="4325"/>
                  <a:pt x="900124" y="9079"/>
                </a:cubicBezTo>
                <a:cubicBezTo>
                  <a:pt x="938031" y="23565"/>
                  <a:pt x="965213" y="53893"/>
                  <a:pt x="972515" y="89876"/>
                </a:cubicBezTo>
                <a:lnTo>
                  <a:pt x="972915" y="90076"/>
                </a:lnTo>
                <a:lnTo>
                  <a:pt x="1030073" y="118679"/>
                </a:lnTo>
                <a:cubicBezTo>
                  <a:pt x="1046048" y="132160"/>
                  <a:pt x="1058320" y="149110"/>
                  <a:pt x="1065420" y="168292"/>
                </a:cubicBezTo>
                <a:cubicBezTo>
                  <a:pt x="1075739" y="196140"/>
                  <a:pt x="1074269" y="226385"/>
                  <a:pt x="1061261" y="253323"/>
                </a:cubicBezTo>
                <a:cubicBezTo>
                  <a:pt x="1093235" y="290265"/>
                  <a:pt x="1104417" y="338155"/>
                  <a:pt x="1091638" y="383332"/>
                </a:cubicBezTo>
                <a:lnTo>
                  <a:pt x="1091546" y="383528"/>
                </a:lnTo>
                <a:lnTo>
                  <a:pt x="16184" y="383528"/>
                </a:lnTo>
                <a:lnTo>
                  <a:pt x="11469" y="379016"/>
                </a:lnTo>
                <a:cubicBezTo>
                  <a:pt x="2119" y="362182"/>
                  <a:pt x="-1837" y="342959"/>
                  <a:pt x="800" y="323503"/>
                </a:cubicBezTo>
                <a:cubicBezTo>
                  <a:pt x="6987" y="277946"/>
                  <a:pt x="47709" y="242260"/>
                  <a:pt x="98877" y="237563"/>
                </a:cubicBezTo>
                <a:cubicBezTo>
                  <a:pt x="99181" y="236803"/>
                  <a:pt x="99511" y="236059"/>
                  <a:pt x="99815" y="235298"/>
                </a:cubicBezTo>
                <a:cubicBezTo>
                  <a:pt x="92944" y="190435"/>
                  <a:pt x="108969" y="145191"/>
                  <a:pt x="143503" y="111886"/>
                </a:cubicBezTo>
                <a:cubicBezTo>
                  <a:pt x="198069" y="59284"/>
                  <a:pt x="286536" y="47560"/>
                  <a:pt x="356037" y="83692"/>
                </a:cubicBezTo>
                <a:lnTo>
                  <a:pt x="356084" y="83644"/>
                </a:lnTo>
                <a:lnTo>
                  <a:pt x="398351" y="41239"/>
                </a:lnTo>
                <a:cubicBezTo>
                  <a:pt x="449477" y="9808"/>
                  <a:pt x="521979" y="12130"/>
                  <a:pt x="570320" y="54422"/>
                </a:cubicBezTo>
                <a:lnTo>
                  <a:pt x="571083" y="53624"/>
                </a:lnTo>
                <a:lnTo>
                  <a:pt x="604652" y="18553"/>
                </a:lnTo>
                <a:cubicBezTo>
                  <a:pt x="618990" y="9373"/>
                  <a:pt x="635801" y="3242"/>
                  <a:pt x="653817" y="976"/>
                </a:cubicBezTo>
                <a:cubicBezTo>
                  <a:pt x="673645" y="-1521"/>
                  <a:pt x="693461" y="836"/>
                  <a:pt x="711356" y="7353"/>
                </a:cubicBezTo>
                <a:lnTo>
                  <a:pt x="756036" y="37787"/>
                </a:lnTo>
                <a:lnTo>
                  <a:pt x="757370" y="38696"/>
                </a:lnTo>
                <a:cubicBezTo>
                  <a:pt x="783652" y="11237"/>
                  <a:pt x="822827" y="-2390"/>
                  <a:pt x="861759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新月形 15">
            <a:extLst>
              <a:ext uri="{FF2B5EF4-FFF2-40B4-BE49-F238E27FC236}">
                <a16:creationId xmlns:a16="http://schemas.microsoft.com/office/drawing/2014/main" xmlns="" id="{C32D1A6B-C621-4896-AC74-BADF23D91045}"/>
              </a:ext>
            </a:extLst>
          </p:cNvPr>
          <p:cNvSpPr/>
          <p:nvPr/>
        </p:nvSpPr>
        <p:spPr>
          <a:xfrm rot="2691697">
            <a:off x="3543178" y="895762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十字形 20">
            <a:extLst>
              <a:ext uri="{FF2B5EF4-FFF2-40B4-BE49-F238E27FC236}">
                <a16:creationId xmlns:a16="http://schemas.microsoft.com/office/drawing/2014/main" xmlns="" id="{79D2DBD5-678F-4381-A286-5FB117F2E928}"/>
              </a:ext>
            </a:extLst>
          </p:cNvPr>
          <p:cNvSpPr/>
          <p:nvPr/>
        </p:nvSpPr>
        <p:spPr>
          <a:xfrm rot="20252992">
            <a:off x="2169460" y="1350869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xmlns="" id="{D4A0E3D5-F9E4-4664-BDB8-8D9B4ED958FB}"/>
              </a:ext>
            </a:extLst>
          </p:cNvPr>
          <p:cNvSpPr/>
          <p:nvPr/>
        </p:nvSpPr>
        <p:spPr>
          <a:xfrm>
            <a:off x="785591" y="2250744"/>
            <a:ext cx="288033" cy="288033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xmlns="" id="{F40B892E-8357-42CB-93AB-DDBDEBDA0834}"/>
              </a:ext>
            </a:extLst>
          </p:cNvPr>
          <p:cNvSpPr/>
          <p:nvPr/>
        </p:nvSpPr>
        <p:spPr>
          <a:xfrm>
            <a:off x="1706546" y="2306259"/>
            <a:ext cx="492311" cy="492311"/>
          </a:xfrm>
          <a:prstGeom prst="arc">
            <a:avLst>
              <a:gd name="adj1" fmla="val 11929630"/>
              <a:gd name="adj2" fmla="val 1583068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764FC7CD-7FEF-4E69-B725-0D1AC742E020}"/>
              </a:ext>
            </a:extLst>
          </p:cNvPr>
          <p:cNvSpPr/>
          <p:nvPr/>
        </p:nvSpPr>
        <p:spPr>
          <a:xfrm>
            <a:off x="1758330" y="2320056"/>
            <a:ext cx="68100" cy="681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1B2FB85-3AEA-4F46-BCD2-787747156E47}"/>
              </a:ext>
            </a:extLst>
          </p:cNvPr>
          <p:cNvCxnSpPr>
            <a:cxnSpLocks/>
          </p:cNvCxnSpPr>
          <p:nvPr/>
        </p:nvCxnSpPr>
        <p:spPr>
          <a:xfrm>
            <a:off x="1639740" y="2204208"/>
            <a:ext cx="224790" cy="224065"/>
          </a:xfrm>
          <a:prstGeom prst="line">
            <a:avLst/>
          </a:prstGeom>
          <a:ln>
            <a:gradFill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CB3F014B-DBEA-48D0-BCA4-6B3FDE537E30}"/>
              </a:ext>
            </a:extLst>
          </p:cNvPr>
          <p:cNvSpPr/>
          <p:nvPr/>
        </p:nvSpPr>
        <p:spPr>
          <a:xfrm>
            <a:off x="10355213" y="4114922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公众号：陈西设计之家。微信搜索即可">
            <a:extLst>
              <a:ext uri="{FF2B5EF4-FFF2-40B4-BE49-F238E27FC236}">
                <a16:creationId xmlns:a16="http://schemas.microsoft.com/office/drawing/2014/main" xmlns="" id="{D1FE8D43-74B2-496E-8CAF-1A90710B1481}"/>
              </a:ext>
            </a:extLst>
          </p:cNvPr>
          <p:cNvSpPr/>
          <p:nvPr/>
        </p:nvSpPr>
        <p:spPr>
          <a:xfrm>
            <a:off x="4110508" y="1095272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D7F5490-DBDE-400C-B73A-4A8541D35A58}"/>
              </a:ext>
            </a:extLst>
          </p:cNvPr>
          <p:cNvCxnSpPr/>
          <p:nvPr/>
        </p:nvCxnSpPr>
        <p:spPr>
          <a:xfrm flipV="1">
            <a:off x="1105227" y="2703147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公众号：陈西设计之家。微信搜索即可">
            <a:extLst>
              <a:ext uri="{FF2B5EF4-FFF2-40B4-BE49-F238E27FC236}">
                <a16:creationId xmlns:a16="http://schemas.microsoft.com/office/drawing/2014/main" xmlns="" id="{5066950F-58EA-467A-9022-ACC841DF250E}"/>
              </a:ext>
            </a:extLst>
          </p:cNvPr>
          <p:cNvSpPr/>
          <p:nvPr/>
        </p:nvSpPr>
        <p:spPr>
          <a:xfrm>
            <a:off x="2892213" y="2515937"/>
            <a:ext cx="423182" cy="423182"/>
          </a:xfrm>
          <a:prstGeom prst="sun">
            <a:avLst>
              <a:gd name="adj" fmla="val 3400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5D9F174-B21C-4D75-BBEE-2055A1D2586B}"/>
              </a:ext>
            </a:extLst>
          </p:cNvPr>
          <p:cNvGrpSpPr/>
          <p:nvPr/>
        </p:nvGrpSpPr>
        <p:grpSpPr>
          <a:xfrm>
            <a:off x="3875809" y="3391128"/>
            <a:ext cx="145292" cy="252217"/>
            <a:chOff x="8303985" y="7254447"/>
            <a:chExt cx="402865" cy="69934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8050476-48F7-4FC7-9470-FFF8AECAB00A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CCA1649-5970-48B0-916D-E0542980A3B2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71428A-8D49-41F4-A155-62649F904D66}"/>
              </a:ext>
            </a:extLst>
          </p:cNvPr>
          <p:cNvGrpSpPr/>
          <p:nvPr/>
        </p:nvGrpSpPr>
        <p:grpSpPr>
          <a:xfrm>
            <a:off x="4088241" y="3284505"/>
            <a:ext cx="222469" cy="386191"/>
            <a:chOff x="8303985" y="7254447"/>
            <a:chExt cx="402865" cy="699344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A21F5E1-9D1C-428C-8624-ACF4FA4DE19C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05D44D45-73F9-4982-A846-CC137ECFE1E9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星形: 四角 59">
            <a:extLst>
              <a:ext uri="{FF2B5EF4-FFF2-40B4-BE49-F238E27FC236}">
                <a16:creationId xmlns:a16="http://schemas.microsoft.com/office/drawing/2014/main" xmlns="" id="{CEC077AD-A7AA-4B58-9EF7-7A1500632FC5}"/>
              </a:ext>
            </a:extLst>
          </p:cNvPr>
          <p:cNvSpPr/>
          <p:nvPr/>
        </p:nvSpPr>
        <p:spPr>
          <a:xfrm rot="20573306">
            <a:off x="9790842" y="823045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柱形 60">
            <a:extLst>
              <a:ext uri="{FF2B5EF4-FFF2-40B4-BE49-F238E27FC236}">
                <a16:creationId xmlns:a16="http://schemas.microsoft.com/office/drawing/2014/main" xmlns="" id="{AEF9AE0E-D925-4F22-AAD7-BAA37521C8DD}"/>
              </a:ext>
            </a:extLst>
          </p:cNvPr>
          <p:cNvSpPr/>
          <p:nvPr/>
        </p:nvSpPr>
        <p:spPr>
          <a:xfrm rot="19391573">
            <a:off x="10992962" y="999555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公众号：陈西设计之家。微信搜索即可">
            <a:extLst>
              <a:ext uri="{FF2B5EF4-FFF2-40B4-BE49-F238E27FC236}">
                <a16:creationId xmlns:a16="http://schemas.microsoft.com/office/drawing/2014/main" xmlns="" id="{8C0D64C0-4CB0-4A3A-8274-4EC7B1C7A703}"/>
              </a:ext>
            </a:extLst>
          </p:cNvPr>
          <p:cNvSpPr/>
          <p:nvPr/>
        </p:nvSpPr>
        <p:spPr>
          <a:xfrm>
            <a:off x="10858381" y="3208136"/>
            <a:ext cx="196930" cy="196930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C44C55-D75E-4E71-9B87-2E87E5A839AF}"/>
              </a:ext>
            </a:extLst>
          </p:cNvPr>
          <p:cNvSpPr txBox="1"/>
          <p:nvPr/>
        </p:nvSpPr>
        <p:spPr>
          <a:xfrm>
            <a:off x="2218542" y="2947595"/>
            <a:ext cx="18354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录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C3EAF02B-40DD-4B65-BF59-B28C9BB1A06A}"/>
              </a:ext>
            </a:extLst>
          </p:cNvPr>
          <p:cNvSpPr txBox="1"/>
          <p:nvPr/>
        </p:nvSpPr>
        <p:spPr>
          <a:xfrm>
            <a:off x="1349373" y="2321018"/>
            <a:ext cx="18354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4128082-B62B-48E8-8557-7179F6F152EC}"/>
              </a:ext>
            </a:extLst>
          </p:cNvPr>
          <p:cNvSpPr/>
          <p:nvPr/>
        </p:nvSpPr>
        <p:spPr>
          <a:xfrm>
            <a:off x="1648136" y="3440136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E3444F59-E39A-4007-943E-EF8C23FFE61D}"/>
              </a:ext>
            </a:extLst>
          </p:cNvPr>
          <p:cNvSpPr/>
          <p:nvPr/>
        </p:nvSpPr>
        <p:spPr>
          <a:xfrm>
            <a:off x="2519802" y="2833368"/>
            <a:ext cx="83276" cy="83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333E4547-7F9B-4B57-BA07-868C46BEB805}"/>
              </a:ext>
            </a:extLst>
          </p:cNvPr>
          <p:cNvSpPr/>
          <p:nvPr/>
        </p:nvSpPr>
        <p:spPr>
          <a:xfrm>
            <a:off x="2518179" y="2725039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EA552352-4982-4B65-8C3B-A7CB10F12219}"/>
              </a:ext>
            </a:extLst>
          </p:cNvPr>
          <p:cNvSpPr/>
          <p:nvPr/>
        </p:nvSpPr>
        <p:spPr>
          <a:xfrm>
            <a:off x="2523000" y="2979859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公众号：陈西设计之家。微信搜索即可">
            <a:extLst>
              <a:ext uri="{FF2B5EF4-FFF2-40B4-BE49-F238E27FC236}">
                <a16:creationId xmlns:a16="http://schemas.microsoft.com/office/drawing/2014/main" xmlns="" id="{8F9E700C-B735-46B4-8F78-C00CA7B3B0F7}"/>
              </a:ext>
            </a:extLst>
          </p:cNvPr>
          <p:cNvSpPr/>
          <p:nvPr/>
        </p:nvSpPr>
        <p:spPr>
          <a:xfrm rot="19739527">
            <a:off x="2506049" y="3381010"/>
            <a:ext cx="155707" cy="155707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B432D1A-1274-49C2-B9EC-637317B5C287}"/>
              </a:ext>
            </a:extLst>
          </p:cNvPr>
          <p:cNvSpPr/>
          <p:nvPr/>
        </p:nvSpPr>
        <p:spPr>
          <a:xfrm>
            <a:off x="4699536" y="1857004"/>
            <a:ext cx="1236795" cy="221535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3CC5E1E-4598-40F9-A108-4316F3609E27}"/>
              </a:ext>
            </a:extLst>
          </p:cNvPr>
          <p:cNvSpPr txBox="1"/>
          <p:nvPr/>
        </p:nvSpPr>
        <p:spPr>
          <a:xfrm>
            <a:off x="5462619" y="2000521"/>
            <a:ext cx="430887" cy="18941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dirty="0"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陈西设计之家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15372CE-82C9-43B4-B4ED-59F75D41DD3F}"/>
              </a:ext>
            </a:extLst>
          </p:cNvPr>
          <p:cNvSpPr txBox="1"/>
          <p:nvPr/>
        </p:nvSpPr>
        <p:spPr>
          <a:xfrm>
            <a:off x="4842122" y="2000521"/>
            <a:ext cx="738664" cy="19710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Maecenas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D3265B1B-97A4-487C-B901-669530C38028}"/>
              </a:ext>
            </a:extLst>
          </p:cNvPr>
          <p:cNvSpPr/>
          <p:nvPr/>
        </p:nvSpPr>
        <p:spPr>
          <a:xfrm>
            <a:off x="6185056" y="1857004"/>
            <a:ext cx="1236795" cy="221535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17EACAB7-C47D-45EA-9D07-DF69CC108108}"/>
              </a:ext>
            </a:extLst>
          </p:cNvPr>
          <p:cNvSpPr txBox="1"/>
          <p:nvPr/>
        </p:nvSpPr>
        <p:spPr>
          <a:xfrm>
            <a:off x="6948139" y="2000521"/>
            <a:ext cx="430887" cy="18941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dirty="0"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陈西设计之家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A85EB5DC-C8BE-4E9B-B4B5-B4926B93C634}"/>
              </a:ext>
            </a:extLst>
          </p:cNvPr>
          <p:cNvSpPr txBox="1"/>
          <p:nvPr/>
        </p:nvSpPr>
        <p:spPr>
          <a:xfrm>
            <a:off x="6327642" y="2000521"/>
            <a:ext cx="738664" cy="19710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Maecenas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FC71EB62-8F73-4D67-8361-7A06F943DB4D}"/>
              </a:ext>
            </a:extLst>
          </p:cNvPr>
          <p:cNvSpPr/>
          <p:nvPr/>
        </p:nvSpPr>
        <p:spPr>
          <a:xfrm>
            <a:off x="7670576" y="1857004"/>
            <a:ext cx="1236795" cy="221535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BED250AF-FF9A-4FC6-8823-DFFC07AA0F03}"/>
              </a:ext>
            </a:extLst>
          </p:cNvPr>
          <p:cNvSpPr txBox="1"/>
          <p:nvPr/>
        </p:nvSpPr>
        <p:spPr>
          <a:xfrm>
            <a:off x="8433659" y="2000521"/>
            <a:ext cx="430887" cy="18941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dirty="0"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陈西设计之家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9A587004-1D61-4CDA-8137-1C886FD0F547}"/>
              </a:ext>
            </a:extLst>
          </p:cNvPr>
          <p:cNvSpPr txBox="1"/>
          <p:nvPr/>
        </p:nvSpPr>
        <p:spPr>
          <a:xfrm>
            <a:off x="7813162" y="2000521"/>
            <a:ext cx="738664" cy="19710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Maecenas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296B633-B0C7-4E32-A742-C32779D2E48D}"/>
              </a:ext>
            </a:extLst>
          </p:cNvPr>
          <p:cNvSpPr txBox="1"/>
          <p:nvPr/>
        </p:nvSpPr>
        <p:spPr>
          <a:xfrm>
            <a:off x="4790798" y="1410488"/>
            <a:ext cx="1069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PART01</a:t>
            </a:r>
            <a:endParaRPr lang="zh-CN" altLang="en-US" sz="1600" dirty="0"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A61DA62F-59D1-4F3D-8EA4-42ADDAB51C6F}"/>
              </a:ext>
            </a:extLst>
          </p:cNvPr>
          <p:cNvSpPr txBox="1"/>
          <p:nvPr/>
        </p:nvSpPr>
        <p:spPr>
          <a:xfrm>
            <a:off x="6268395" y="1410488"/>
            <a:ext cx="1069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PART02</a:t>
            </a:r>
            <a:endParaRPr lang="zh-CN" altLang="en-US" sz="1600" dirty="0"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1098C02C-231A-4911-9D3D-15F9AE1CDCB8}"/>
              </a:ext>
            </a:extLst>
          </p:cNvPr>
          <p:cNvSpPr txBox="1"/>
          <p:nvPr/>
        </p:nvSpPr>
        <p:spPr>
          <a:xfrm>
            <a:off x="7758747" y="1410488"/>
            <a:ext cx="1069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PART03</a:t>
            </a:r>
            <a:endParaRPr lang="zh-CN" altLang="en-US" sz="1600" dirty="0"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88" name="等腰三角形 87">
            <a:extLst>
              <a:ext uri="{FF2B5EF4-FFF2-40B4-BE49-F238E27FC236}">
                <a16:creationId xmlns:a16="http://schemas.microsoft.com/office/drawing/2014/main" xmlns="" id="{58DB9038-A6F5-4569-9C8F-EE87F9923C1F}"/>
              </a:ext>
            </a:extLst>
          </p:cNvPr>
          <p:cNvSpPr/>
          <p:nvPr/>
        </p:nvSpPr>
        <p:spPr>
          <a:xfrm flipV="1">
            <a:off x="5988539" y="5560398"/>
            <a:ext cx="219428" cy="201758"/>
          </a:xfrm>
          <a:prstGeom prst="triangl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AAC7C298-80D5-4D17-ABFE-0FE0FFD8109E}"/>
              </a:ext>
            </a:extLst>
          </p:cNvPr>
          <p:cNvSpPr/>
          <p:nvPr/>
        </p:nvSpPr>
        <p:spPr>
          <a:xfrm>
            <a:off x="9156786" y="1857004"/>
            <a:ext cx="1236795" cy="221535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EC259F9-AFD4-47A0-B143-F304CDBB5B3F}"/>
              </a:ext>
            </a:extLst>
          </p:cNvPr>
          <p:cNvSpPr txBox="1"/>
          <p:nvPr/>
        </p:nvSpPr>
        <p:spPr>
          <a:xfrm>
            <a:off x="9919869" y="2000521"/>
            <a:ext cx="430887" cy="18941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dirty="0"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陈西设计之家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7EBCD36-032F-4B0A-9D64-25469BC9629F}"/>
              </a:ext>
            </a:extLst>
          </p:cNvPr>
          <p:cNvSpPr txBox="1"/>
          <p:nvPr/>
        </p:nvSpPr>
        <p:spPr>
          <a:xfrm>
            <a:off x="9299372" y="2000521"/>
            <a:ext cx="738664" cy="19710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/>
              <a:t>Lorem ipsum dolor sit amet, consectetuer adipiscing elit. Maecenas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AB2398BF-499A-4228-AAE5-6B30CCAD7021}"/>
              </a:ext>
            </a:extLst>
          </p:cNvPr>
          <p:cNvSpPr txBox="1"/>
          <p:nvPr/>
        </p:nvSpPr>
        <p:spPr>
          <a:xfrm>
            <a:off x="9244957" y="1410488"/>
            <a:ext cx="1069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PART04</a:t>
            </a:r>
            <a:endParaRPr lang="zh-CN" altLang="en-US" sz="1600" dirty="0"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760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DA70E4-7ACB-4E6E-9147-5B21D0731A46}"/>
              </a:ext>
            </a:extLst>
          </p:cNvPr>
          <p:cNvGrpSpPr/>
          <p:nvPr/>
        </p:nvGrpSpPr>
        <p:grpSpPr>
          <a:xfrm>
            <a:off x="617291" y="3637721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xmlns="" id="{DB61D802-0A86-447F-A53F-0E62AA8A2AB4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190D340-8B67-4262-8F4A-274698E0AB53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42CBD2B-0C4D-419C-9F20-6AE9893B3C8E}"/>
              </a:ext>
            </a:extLst>
          </p:cNvPr>
          <p:cNvSpPr/>
          <p:nvPr/>
        </p:nvSpPr>
        <p:spPr>
          <a:xfrm>
            <a:off x="10150136" y="2342681"/>
            <a:ext cx="608792" cy="235589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811" h="383528">
                <a:moveTo>
                  <a:pt x="861759" y="536"/>
                </a:moveTo>
                <a:cubicBezTo>
                  <a:pt x="874737" y="1511"/>
                  <a:pt x="887687" y="4325"/>
                  <a:pt x="900124" y="9079"/>
                </a:cubicBezTo>
                <a:cubicBezTo>
                  <a:pt x="938031" y="23565"/>
                  <a:pt x="965213" y="53893"/>
                  <a:pt x="972515" y="89876"/>
                </a:cubicBezTo>
                <a:lnTo>
                  <a:pt x="972915" y="90076"/>
                </a:lnTo>
                <a:lnTo>
                  <a:pt x="1030073" y="118679"/>
                </a:lnTo>
                <a:cubicBezTo>
                  <a:pt x="1046048" y="132160"/>
                  <a:pt x="1058320" y="149110"/>
                  <a:pt x="1065420" y="168292"/>
                </a:cubicBezTo>
                <a:cubicBezTo>
                  <a:pt x="1075739" y="196140"/>
                  <a:pt x="1074269" y="226385"/>
                  <a:pt x="1061261" y="253323"/>
                </a:cubicBezTo>
                <a:cubicBezTo>
                  <a:pt x="1093235" y="290265"/>
                  <a:pt x="1104417" y="338155"/>
                  <a:pt x="1091638" y="383332"/>
                </a:cubicBezTo>
                <a:lnTo>
                  <a:pt x="1091546" y="383528"/>
                </a:lnTo>
                <a:lnTo>
                  <a:pt x="16184" y="383528"/>
                </a:lnTo>
                <a:lnTo>
                  <a:pt x="11469" y="379016"/>
                </a:lnTo>
                <a:cubicBezTo>
                  <a:pt x="2119" y="362182"/>
                  <a:pt x="-1837" y="342959"/>
                  <a:pt x="800" y="323503"/>
                </a:cubicBezTo>
                <a:cubicBezTo>
                  <a:pt x="6987" y="277946"/>
                  <a:pt x="47709" y="242260"/>
                  <a:pt x="98877" y="237563"/>
                </a:cubicBezTo>
                <a:cubicBezTo>
                  <a:pt x="99181" y="236803"/>
                  <a:pt x="99511" y="236059"/>
                  <a:pt x="99815" y="235298"/>
                </a:cubicBezTo>
                <a:cubicBezTo>
                  <a:pt x="92944" y="190435"/>
                  <a:pt x="108969" y="145191"/>
                  <a:pt x="143503" y="111886"/>
                </a:cubicBezTo>
                <a:cubicBezTo>
                  <a:pt x="198069" y="59284"/>
                  <a:pt x="286536" y="47560"/>
                  <a:pt x="356037" y="83692"/>
                </a:cubicBezTo>
                <a:lnTo>
                  <a:pt x="356084" y="83644"/>
                </a:lnTo>
                <a:lnTo>
                  <a:pt x="398351" y="41239"/>
                </a:lnTo>
                <a:cubicBezTo>
                  <a:pt x="449477" y="9808"/>
                  <a:pt x="521979" y="12130"/>
                  <a:pt x="570320" y="54422"/>
                </a:cubicBezTo>
                <a:lnTo>
                  <a:pt x="571083" y="53624"/>
                </a:lnTo>
                <a:lnTo>
                  <a:pt x="604652" y="18553"/>
                </a:lnTo>
                <a:cubicBezTo>
                  <a:pt x="618990" y="9373"/>
                  <a:pt x="635801" y="3242"/>
                  <a:pt x="653817" y="976"/>
                </a:cubicBezTo>
                <a:cubicBezTo>
                  <a:pt x="673645" y="-1521"/>
                  <a:pt x="693461" y="836"/>
                  <a:pt x="711356" y="7353"/>
                </a:cubicBezTo>
                <a:lnTo>
                  <a:pt x="756036" y="37787"/>
                </a:lnTo>
                <a:lnTo>
                  <a:pt x="757370" y="38696"/>
                </a:lnTo>
                <a:cubicBezTo>
                  <a:pt x="783652" y="11237"/>
                  <a:pt x="822827" y="-2390"/>
                  <a:pt x="861759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公众号：陈西设计之家。微信搜索即可">
            <a:extLst>
              <a:ext uri="{FF2B5EF4-FFF2-40B4-BE49-F238E27FC236}">
                <a16:creationId xmlns:a16="http://schemas.microsoft.com/office/drawing/2014/main" xmlns="" id="{C32D1A6B-C621-4896-AC74-BADF23D91045}"/>
              </a:ext>
            </a:extLst>
          </p:cNvPr>
          <p:cNvSpPr/>
          <p:nvPr/>
        </p:nvSpPr>
        <p:spPr>
          <a:xfrm rot="2691697">
            <a:off x="3776762" y="902640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十字形 20">
            <a:extLst>
              <a:ext uri="{FF2B5EF4-FFF2-40B4-BE49-F238E27FC236}">
                <a16:creationId xmlns:a16="http://schemas.microsoft.com/office/drawing/2014/main" xmlns="" id="{79D2DBD5-678F-4381-A286-5FB117F2E928}"/>
              </a:ext>
            </a:extLst>
          </p:cNvPr>
          <p:cNvSpPr/>
          <p:nvPr/>
        </p:nvSpPr>
        <p:spPr>
          <a:xfrm rot="20252992">
            <a:off x="2107397" y="1302751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xmlns="" id="{D4A0E3D5-F9E4-4664-BDB8-8D9B4ED958FB}"/>
              </a:ext>
            </a:extLst>
          </p:cNvPr>
          <p:cNvSpPr/>
          <p:nvPr/>
        </p:nvSpPr>
        <p:spPr>
          <a:xfrm>
            <a:off x="1019175" y="2257622"/>
            <a:ext cx="288033" cy="288033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1649281-49B6-47E4-9EE2-7A83868D9525}"/>
              </a:ext>
            </a:extLst>
          </p:cNvPr>
          <p:cNvGrpSpPr/>
          <p:nvPr/>
        </p:nvGrpSpPr>
        <p:grpSpPr>
          <a:xfrm>
            <a:off x="2590409" y="2928816"/>
            <a:ext cx="559117" cy="594362"/>
            <a:chOff x="1873324" y="2034106"/>
            <a:chExt cx="559117" cy="594362"/>
          </a:xfrm>
        </p:grpSpPr>
        <p:sp>
          <p:nvSpPr>
            <p:cNvPr id="24" name="弧形 23">
              <a:extLst>
                <a:ext uri="{FF2B5EF4-FFF2-40B4-BE49-F238E27FC236}">
                  <a16:creationId xmlns:a16="http://schemas.microsoft.com/office/drawing/2014/main" xmlns="" id="{F40B892E-8357-42CB-93AB-DDBDEBDA0834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764FC7CD-7FEF-4E69-B725-0D1AC742E020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1B2FB85-3AEA-4F46-BCD2-787747156E47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CB3F014B-DBEA-48D0-BCA4-6B3FDE537E30}"/>
              </a:ext>
            </a:extLst>
          </p:cNvPr>
          <p:cNvSpPr/>
          <p:nvPr/>
        </p:nvSpPr>
        <p:spPr>
          <a:xfrm>
            <a:off x="10355213" y="4121800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xmlns="" id="{D1FE8D43-74B2-496E-8CAF-1A90710B1481}"/>
              </a:ext>
            </a:extLst>
          </p:cNvPr>
          <p:cNvSpPr/>
          <p:nvPr/>
        </p:nvSpPr>
        <p:spPr>
          <a:xfrm>
            <a:off x="4505700" y="1095844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D7F5490-DBDE-400C-B73A-4A8541D35A58}"/>
              </a:ext>
            </a:extLst>
          </p:cNvPr>
          <p:cNvCxnSpPr/>
          <p:nvPr/>
        </p:nvCxnSpPr>
        <p:spPr>
          <a:xfrm flipV="1">
            <a:off x="1338811" y="2710025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公众号：陈西设计之家。微信搜索即可">
            <a:extLst>
              <a:ext uri="{FF2B5EF4-FFF2-40B4-BE49-F238E27FC236}">
                <a16:creationId xmlns:a16="http://schemas.microsoft.com/office/drawing/2014/main" xmlns="" id="{5066950F-58EA-467A-9022-ACC841DF250E}"/>
              </a:ext>
            </a:extLst>
          </p:cNvPr>
          <p:cNvSpPr/>
          <p:nvPr/>
        </p:nvSpPr>
        <p:spPr>
          <a:xfrm>
            <a:off x="7792010" y="873992"/>
            <a:ext cx="423182" cy="423182"/>
          </a:xfrm>
          <a:prstGeom prst="sun">
            <a:avLst>
              <a:gd name="adj" fmla="val 3400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5D9F174-B21C-4D75-BBEE-2055A1D2586B}"/>
              </a:ext>
            </a:extLst>
          </p:cNvPr>
          <p:cNvGrpSpPr/>
          <p:nvPr/>
        </p:nvGrpSpPr>
        <p:grpSpPr>
          <a:xfrm>
            <a:off x="4109393" y="3398006"/>
            <a:ext cx="145292" cy="252217"/>
            <a:chOff x="8303985" y="7254447"/>
            <a:chExt cx="402865" cy="69934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8050476-48F7-4FC7-9470-FFF8AECAB00A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CCA1649-5970-48B0-916D-E0542980A3B2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71428A-8D49-41F4-A155-62649F904D66}"/>
              </a:ext>
            </a:extLst>
          </p:cNvPr>
          <p:cNvGrpSpPr/>
          <p:nvPr/>
        </p:nvGrpSpPr>
        <p:grpSpPr>
          <a:xfrm>
            <a:off x="4321825" y="3291383"/>
            <a:ext cx="222469" cy="386191"/>
            <a:chOff x="8303985" y="7254447"/>
            <a:chExt cx="402865" cy="699344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A21F5E1-9D1C-428C-8624-ACF4FA4DE19C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05D44D45-73F9-4982-A846-CC137ECFE1E9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星形: 四角 59">
            <a:extLst>
              <a:ext uri="{FF2B5EF4-FFF2-40B4-BE49-F238E27FC236}">
                <a16:creationId xmlns:a16="http://schemas.microsoft.com/office/drawing/2014/main" xmlns="" id="{CEC077AD-A7AA-4B58-9EF7-7A1500632FC5}"/>
              </a:ext>
            </a:extLst>
          </p:cNvPr>
          <p:cNvSpPr/>
          <p:nvPr/>
        </p:nvSpPr>
        <p:spPr>
          <a:xfrm rot="20573306">
            <a:off x="9790842" y="829923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柱形 60">
            <a:extLst>
              <a:ext uri="{FF2B5EF4-FFF2-40B4-BE49-F238E27FC236}">
                <a16:creationId xmlns:a16="http://schemas.microsoft.com/office/drawing/2014/main" xmlns="" id="{AEF9AE0E-D925-4F22-AAD7-BAA37521C8DD}"/>
              </a:ext>
            </a:extLst>
          </p:cNvPr>
          <p:cNvSpPr/>
          <p:nvPr/>
        </p:nvSpPr>
        <p:spPr>
          <a:xfrm rot="19391573">
            <a:off x="11151954" y="1409215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: 空心 61">
            <a:extLst>
              <a:ext uri="{FF2B5EF4-FFF2-40B4-BE49-F238E27FC236}">
                <a16:creationId xmlns:a16="http://schemas.microsoft.com/office/drawing/2014/main" xmlns="" id="{8C0D64C0-4CB0-4A3A-8274-4EC7B1C7A703}"/>
              </a:ext>
            </a:extLst>
          </p:cNvPr>
          <p:cNvSpPr/>
          <p:nvPr/>
        </p:nvSpPr>
        <p:spPr>
          <a:xfrm>
            <a:off x="10858381" y="3215014"/>
            <a:ext cx="196930" cy="196930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100F7B0E-050D-4F98-A702-82D9523053F9}"/>
              </a:ext>
            </a:extLst>
          </p:cNvPr>
          <p:cNvSpPr txBox="1"/>
          <p:nvPr/>
        </p:nvSpPr>
        <p:spPr>
          <a:xfrm>
            <a:off x="5224919" y="2499900"/>
            <a:ext cx="4557965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malesuada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libero.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xmlns="" id="{7A7AEAF0-50A3-44BA-AEFB-941A84EB5528}"/>
              </a:ext>
            </a:extLst>
          </p:cNvPr>
          <p:cNvSpPr/>
          <p:nvPr/>
        </p:nvSpPr>
        <p:spPr>
          <a:xfrm flipV="1">
            <a:off x="5988539" y="5560398"/>
            <a:ext cx="219428" cy="201758"/>
          </a:xfrm>
          <a:prstGeom prst="triangl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C44C55-D75E-4E71-9B87-2E87E5A839AF}"/>
              </a:ext>
            </a:extLst>
          </p:cNvPr>
          <p:cNvSpPr txBox="1"/>
          <p:nvPr/>
        </p:nvSpPr>
        <p:spPr>
          <a:xfrm>
            <a:off x="2452126" y="2954473"/>
            <a:ext cx="18354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</a:t>
            </a:r>
            <a:endParaRPr lang="zh-CN" altLang="en-US" sz="8000" dirty="0">
              <a:effectLst>
                <a:outerShdw blurRad="60007" dist="177800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C3EAF02B-40DD-4B65-BF59-B28C9BB1A06A}"/>
              </a:ext>
            </a:extLst>
          </p:cNvPr>
          <p:cNvSpPr txBox="1"/>
          <p:nvPr/>
        </p:nvSpPr>
        <p:spPr>
          <a:xfrm>
            <a:off x="5224919" y="1960880"/>
            <a:ext cx="2691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第一部分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4128082-B62B-48E8-8557-7179F6F152EC}"/>
              </a:ext>
            </a:extLst>
          </p:cNvPr>
          <p:cNvSpPr/>
          <p:nvPr/>
        </p:nvSpPr>
        <p:spPr>
          <a:xfrm>
            <a:off x="1881720" y="3447014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E3444F59-E39A-4007-943E-EF8C23FFE61D}"/>
              </a:ext>
            </a:extLst>
          </p:cNvPr>
          <p:cNvSpPr/>
          <p:nvPr/>
        </p:nvSpPr>
        <p:spPr>
          <a:xfrm>
            <a:off x="3220963" y="3515937"/>
            <a:ext cx="83276" cy="83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333E4547-7F9B-4B57-BA07-868C46BEB805}"/>
              </a:ext>
            </a:extLst>
          </p:cNvPr>
          <p:cNvSpPr/>
          <p:nvPr/>
        </p:nvSpPr>
        <p:spPr>
          <a:xfrm>
            <a:off x="3215196" y="3401318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EA552352-4982-4B65-8C3B-A7CB10F12219}"/>
              </a:ext>
            </a:extLst>
          </p:cNvPr>
          <p:cNvSpPr/>
          <p:nvPr/>
        </p:nvSpPr>
        <p:spPr>
          <a:xfrm>
            <a:off x="3222228" y="3652436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星形: 四角 58">
            <a:extLst>
              <a:ext uri="{FF2B5EF4-FFF2-40B4-BE49-F238E27FC236}">
                <a16:creationId xmlns:a16="http://schemas.microsoft.com/office/drawing/2014/main" xmlns="" id="{8F9E700C-B735-46B4-8F78-C00CA7B3B0F7}"/>
              </a:ext>
            </a:extLst>
          </p:cNvPr>
          <p:cNvSpPr/>
          <p:nvPr/>
        </p:nvSpPr>
        <p:spPr>
          <a:xfrm rot="19739527">
            <a:off x="3629184" y="3227527"/>
            <a:ext cx="155707" cy="155707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B432D1A-1274-49C2-B9EC-637317B5C287}"/>
              </a:ext>
            </a:extLst>
          </p:cNvPr>
          <p:cNvSpPr/>
          <p:nvPr/>
        </p:nvSpPr>
        <p:spPr>
          <a:xfrm>
            <a:off x="4970425" y="1863882"/>
            <a:ext cx="4957229" cy="221535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304F1614-56DD-4325-A71D-13091BD51850}"/>
              </a:ext>
            </a:extLst>
          </p:cNvPr>
          <p:cNvCxnSpPr/>
          <p:nvPr/>
        </p:nvCxnSpPr>
        <p:spPr>
          <a:xfrm flipV="1">
            <a:off x="2147062" y="2260959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085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791527B0-5692-418D-A99E-A7B48DC61128}"/>
              </a:ext>
            </a:extLst>
          </p:cNvPr>
          <p:cNvSpPr/>
          <p:nvPr/>
        </p:nvSpPr>
        <p:spPr>
          <a:xfrm>
            <a:off x="7970102" y="2039256"/>
            <a:ext cx="2133595" cy="374161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8DF8BA7E-F37F-4B8B-B073-878CC62C94D9}"/>
              </a:ext>
            </a:extLst>
          </p:cNvPr>
          <p:cNvSpPr/>
          <p:nvPr/>
        </p:nvSpPr>
        <p:spPr>
          <a:xfrm>
            <a:off x="1982791" y="2039256"/>
            <a:ext cx="2133595" cy="374161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公众号：陈西设计之家。微信搜索即可">
            <a:extLst>
              <a:ext uri="{FF2B5EF4-FFF2-40B4-BE49-F238E27FC236}">
                <a16:creationId xmlns:a16="http://schemas.microsoft.com/office/drawing/2014/main" xmlns="" id="{C455E7B8-8482-4198-9899-1928AACF3772}"/>
              </a:ext>
            </a:extLst>
          </p:cNvPr>
          <p:cNvSpPr/>
          <p:nvPr/>
        </p:nvSpPr>
        <p:spPr>
          <a:xfrm>
            <a:off x="4976449" y="2039256"/>
            <a:ext cx="2133595" cy="374161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DA70E4-7ACB-4E6E-9147-5B21D0731A46}"/>
              </a:ext>
            </a:extLst>
          </p:cNvPr>
          <p:cNvGrpSpPr/>
          <p:nvPr/>
        </p:nvGrpSpPr>
        <p:grpSpPr>
          <a:xfrm>
            <a:off x="636416" y="3236688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xmlns="" id="{DB61D802-0A86-447F-A53F-0E62AA8A2AB4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190D340-8B67-4262-8F4A-274698E0AB53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E6F4D87-68F7-4A61-8365-45A18CA7E4C3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02F80F83-9C9D-4724-B4D6-EDF60774892D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形 13" descr="发送">
            <a:extLst>
              <a:ext uri="{FF2B5EF4-FFF2-40B4-BE49-F238E27FC236}">
                <a16:creationId xmlns:a16="http://schemas.microsoft.com/office/drawing/2014/main" xmlns="" id="{2CEFDF4D-B4B6-4335-AFAE-876454A182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515964" y="2125211"/>
            <a:ext cx="1041867" cy="1041867"/>
          </a:xfrm>
          <a:prstGeom prst="rect">
            <a:avLst/>
          </a:prstGeom>
        </p:spPr>
      </p:pic>
      <p:pic>
        <p:nvPicPr>
          <p:cNvPr id="20" name="图形 19" descr="太阳系">
            <a:extLst>
              <a:ext uri="{FF2B5EF4-FFF2-40B4-BE49-F238E27FC236}">
                <a16:creationId xmlns:a16="http://schemas.microsoft.com/office/drawing/2014/main" xmlns="" id="{D329E9BD-4871-458C-A4A9-8C5A178385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521394" y="2125212"/>
            <a:ext cx="1041867" cy="1041867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xmlns="" id="{C5E7F26A-6C31-4B92-AADE-80B46622415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2695574" y="2273373"/>
            <a:ext cx="752476" cy="752476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0DD462E7-F9E1-45D9-8211-88EC8ABD8442}"/>
              </a:ext>
            </a:extLst>
          </p:cNvPr>
          <p:cNvSpPr txBox="1"/>
          <p:nvPr/>
        </p:nvSpPr>
        <p:spPr>
          <a:xfrm>
            <a:off x="2155180" y="4326158"/>
            <a:ext cx="1833262" cy="13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9DD40694-BF9B-4ABE-92E8-1F9F1A272A5A}"/>
              </a:ext>
            </a:extLst>
          </p:cNvPr>
          <p:cNvSpPr txBox="1"/>
          <p:nvPr/>
        </p:nvSpPr>
        <p:spPr>
          <a:xfrm>
            <a:off x="2146223" y="3429000"/>
            <a:ext cx="1851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第一部分</a:t>
            </a:r>
          </a:p>
        </p:txBody>
      </p:sp>
      <p:sp>
        <p:nvSpPr>
          <p:cNvPr id="69" name="矩形 8">
            <a:extLst>
              <a:ext uri="{FF2B5EF4-FFF2-40B4-BE49-F238E27FC236}">
                <a16:creationId xmlns:a16="http://schemas.microsoft.com/office/drawing/2014/main" xmlns="" id="{FAED38C7-46F2-458E-AA10-AE621C3528D0}"/>
              </a:ext>
            </a:extLst>
          </p:cNvPr>
          <p:cNvSpPr/>
          <p:nvPr/>
        </p:nvSpPr>
        <p:spPr>
          <a:xfrm>
            <a:off x="4976450" y="2039257"/>
            <a:ext cx="2133595" cy="1649046"/>
          </a:xfrm>
          <a:custGeom>
            <a:avLst/>
            <a:gdLst>
              <a:gd name="connsiteX0" fmla="*/ 0 w 1887047"/>
              <a:gd name="connsiteY0" fmla="*/ 0 h 2092569"/>
              <a:gd name="connsiteX1" fmla="*/ 1887047 w 1887047"/>
              <a:gd name="connsiteY1" fmla="*/ 0 h 2092569"/>
              <a:gd name="connsiteX2" fmla="*/ 1887047 w 1887047"/>
              <a:gd name="connsiteY2" fmla="*/ 2092569 h 2092569"/>
              <a:gd name="connsiteX3" fmla="*/ 0 w 1887047"/>
              <a:gd name="connsiteY3" fmla="*/ 2092569 h 2092569"/>
              <a:gd name="connsiteX4" fmla="*/ 0 w 1887047"/>
              <a:gd name="connsiteY4" fmla="*/ 0 h 2092569"/>
              <a:gd name="connsiteX0" fmla="*/ 0 w 1887047"/>
              <a:gd name="connsiteY0" fmla="*/ 0 h 2094523"/>
              <a:gd name="connsiteX1" fmla="*/ 1887047 w 1887047"/>
              <a:gd name="connsiteY1" fmla="*/ 0 h 2094523"/>
              <a:gd name="connsiteX2" fmla="*/ 1887047 w 1887047"/>
              <a:gd name="connsiteY2" fmla="*/ 2092569 h 2094523"/>
              <a:gd name="connsiteX3" fmla="*/ 923193 w 1887047"/>
              <a:gd name="connsiteY3" fmla="*/ 2094523 h 2094523"/>
              <a:gd name="connsiteX4" fmla="*/ 0 w 1887047"/>
              <a:gd name="connsiteY4" fmla="*/ 2092569 h 2094523"/>
              <a:gd name="connsiteX5" fmla="*/ 0 w 1887047"/>
              <a:gd name="connsiteY5" fmla="*/ 0 h 2094523"/>
              <a:gd name="connsiteX0" fmla="*/ 923193 w 1887047"/>
              <a:gd name="connsiteY0" fmla="*/ 2094523 h 2185963"/>
              <a:gd name="connsiteX1" fmla="*/ 0 w 1887047"/>
              <a:gd name="connsiteY1" fmla="*/ 2092569 h 2185963"/>
              <a:gd name="connsiteX2" fmla="*/ 0 w 1887047"/>
              <a:gd name="connsiteY2" fmla="*/ 0 h 2185963"/>
              <a:gd name="connsiteX3" fmla="*/ 1887047 w 1887047"/>
              <a:gd name="connsiteY3" fmla="*/ 0 h 2185963"/>
              <a:gd name="connsiteX4" fmla="*/ 1887047 w 1887047"/>
              <a:gd name="connsiteY4" fmla="*/ 2092569 h 2185963"/>
              <a:gd name="connsiteX5" fmla="*/ 1014633 w 1887047"/>
              <a:gd name="connsiteY5" fmla="*/ 2185963 h 2185963"/>
              <a:gd name="connsiteX0" fmla="*/ 0 w 1887047"/>
              <a:gd name="connsiteY0" fmla="*/ 2092569 h 2185963"/>
              <a:gd name="connsiteX1" fmla="*/ 0 w 1887047"/>
              <a:gd name="connsiteY1" fmla="*/ 0 h 2185963"/>
              <a:gd name="connsiteX2" fmla="*/ 1887047 w 1887047"/>
              <a:gd name="connsiteY2" fmla="*/ 0 h 2185963"/>
              <a:gd name="connsiteX3" fmla="*/ 1887047 w 1887047"/>
              <a:gd name="connsiteY3" fmla="*/ 2092569 h 2185963"/>
              <a:gd name="connsiteX4" fmla="*/ 1014633 w 1887047"/>
              <a:gd name="connsiteY4" fmla="*/ 2185963 h 2185963"/>
              <a:gd name="connsiteX0" fmla="*/ 0 w 1887047"/>
              <a:gd name="connsiteY0" fmla="*/ 2092569 h 2092569"/>
              <a:gd name="connsiteX1" fmla="*/ 0 w 1887047"/>
              <a:gd name="connsiteY1" fmla="*/ 0 h 2092569"/>
              <a:gd name="connsiteX2" fmla="*/ 1887047 w 1887047"/>
              <a:gd name="connsiteY2" fmla="*/ 0 h 2092569"/>
              <a:gd name="connsiteX3" fmla="*/ 1887047 w 1887047"/>
              <a:gd name="connsiteY3" fmla="*/ 2092569 h 209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7047" h="2092569">
                <a:moveTo>
                  <a:pt x="0" y="2092569"/>
                </a:moveTo>
                <a:lnTo>
                  <a:pt x="0" y="0"/>
                </a:lnTo>
                <a:lnTo>
                  <a:pt x="1887047" y="0"/>
                </a:lnTo>
                <a:lnTo>
                  <a:pt x="1887047" y="2092569"/>
                </a:lnTo>
              </a:path>
            </a:pathLst>
          </a:cu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697DA343-36FD-4BDA-B2DB-F445B5DDCB22}"/>
              </a:ext>
            </a:extLst>
          </p:cNvPr>
          <p:cNvSpPr txBox="1"/>
          <p:nvPr/>
        </p:nvSpPr>
        <p:spPr>
          <a:xfrm>
            <a:off x="5126614" y="4326158"/>
            <a:ext cx="1833262" cy="13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A915CCB7-2D80-4C9B-830B-9A2ACD15F9D2}"/>
              </a:ext>
            </a:extLst>
          </p:cNvPr>
          <p:cNvSpPr txBox="1"/>
          <p:nvPr/>
        </p:nvSpPr>
        <p:spPr>
          <a:xfrm>
            <a:off x="5117657" y="3429000"/>
            <a:ext cx="1851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第二部分</a:t>
            </a:r>
          </a:p>
        </p:txBody>
      </p:sp>
      <p:sp>
        <p:nvSpPr>
          <p:cNvPr id="75" name="矩形 8">
            <a:extLst>
              <a:ext uri="{FF2B5EF4-FFF2-40B4-BE49-F238E27FC236}">
                <a16:creationId xmlns:a16="http://schemas.microsoft.com/office/drawing/2014/main" xmlns="" id="{F5CEE26D-39A7-4BA7-B4D7-FC0C97954307}"/>
              </a:ext>
            </a:extLst>
          </p:cNvPr>
          <p:cNvSpPr/>
          <p:nvPr/>
        </p:nvSpPr>
        <p:spPr>
          <a:xfrm>
            <a:off x="1982792" y="2039257"/>
            <a:ext cx="2133595" cy="1649046"/>
          </a:xfrm>
          <a:custGeom>
            <a:avLst/>
            <a:gdLst>
              <a:gd name="connsiteX0" fmla="*/ 0 w 1887047"/>
              <a:gd name="connsiteY0" fmla="*/ 0 h 2092569"/>
              <a:gd name="connsiteX1" fmla="*/ 1887047 w 1887047"/>
              <a:gd name="connsiteY1" fmla="*/ 0 h 2092569"/>
              <a:gd name="connsiteX2" fmla="*/ 1887047 w 1887047"/>
              <a:gd name="connsiteY2" fmla="*/ 2092569 h 2092569"/>
              <a:gd name="connsiteX3" fmla="*/ 0 w 1887047"/>
              <a:gd name="connsiteY3" fmla="*/ 2092569 h 2092569"/>
              <a:gd name="connsiteX4" fmla="*/ 0 w 1887047"/>
              <a:gd name="connsiteY4" fmla="*/ 0 h 2092569"/>
              <a:gd name="connsiteX0" fmla="*/ 0 w 1887047"/>
              <a:gd name="connsiteY0" fmla="*/ 0 h 2094523"/>
              <a:gd name="connsiteX1" fmla="*/ 1887047 w 1887047"/>
              <a:gd name="connsiteY1" fmla="*/ 0 h 2094523"/>
              <a:gd name="connsiteX2" fmla="*/ 1887047 w 1887047"/>
              <a:gd name="connsiteY2" fmla="*/ 2092569 h 2094523"/>
              <a:gd name="connsiteX3" fmla="*/ 923193 w 1887047"/>
              <a:gd name="connsiteY3" fmla="*/ 2094523 h 2094523"/>
              <a:gd name="connsiteX4" fmla="*/ 0 w 1887047"/>
              <a:gd name="connsiteY4" fmla="*/ 2092569 h 2094523"/>
              <a:gd name="connsiteX5" fmla="*/ 0 w 1887047"/>
              <a:gd name="connsiteY5" fmla="*/ 0 h 2094523"/>
              <a:gd name="connsiteX0" fmla="*/ 923193 w 1887047"/>
              <a:gd name="connsiteY0" fmla="*/ 2094523 h 2185963"/>
              <a:gd name="connsiteX1" fmla="*/ 0 w 1887047"/>
              <a:gd name="connsiteY1" fmla="*/ 2092569 h 2185963"/>
              <a:gd name="connsiteX2" fmla="*/ 0 w 1887047"/>
              <a:gd name="connsiteY2" fmla="*/ 0 h 2185963"/>
              <a:gd name="connsiteX3" fmla="*/ 1887047 w 1887047"/>
              <a:gd name="connsiteY3" fmla="*/ 0 h 2185963"/>
              <a:gd name="connsiteX4" fmla="*/ 1887047 w 1887047"/>
              <a:gd name="connsiteY4" fmla="*/ 2092569 h 2185963"/>
              <a:gd name="connsiteX5" fmla="*/ 1014633 w 1887047"/>
              <a:gd name="connsiteY5" fmla="*/ 2185963 h 2185963"/>
              <a:gd name="connsiteX0" fmla="*/ 0 w 1887047"/>
              <a:gd name="connsiteY0" fmla="*/ 2092569 h 2185963"/>
              <a:gd name="connsiteX1" fmla="*/ 0 w 1887047"/>
              <a:gd name="connsiteY1" fmla="*/ 0 h 2185963"/>
              <a:gd name="connsiteX2" fmla="*/ 1887047 w 1887047"/>
              <a:gd name="connsiteY2" fmla="*/ 0 h 2185963"/>
              <a:gd name="connsiteX3" fmla="*/ 1887047 w 1887047"/>
              <a:gd name="connsiteY3" fmla="*/ 2092569 h 2185963"/>
              <a:gd name="connsiteX4" fmla="*/ 1014633 w 1887047"/>
              <a:gd name="connsiteY4" fmla="*/ 2185963 h 2185963"/>
              <a:gd name="connsiteX0" fmla="*/ 0 w 1887047"/>
              <a:gd name="connsiteY0" fmla="*/ 2092569 h 2092569"/>
              <a:gd name="connsiteX1" fmla="*/ 0 w 1887047"/>
              <a:gd name="connsiteY1" fmla="*/ 0 h 2092569"/>
              <a:gd name="connsiteX2" fmla="*/ 1887047 w 1887047"/>
              <a:gd name="connsiteY2" fmla="*/ 0 h 2092569"/>
              <a:gd name="connsiteX3" fmla="*/ 1887047 w 1887047"/>
              <a:gd name="connsiteY3" fmla="*/ 2092569 h 209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7047" h="2092569">
                <a:moveTo>
                  <a:pt x="0" y="2092569"/>
                </a:moveTo>
                <a:lnTo>
                  <a:pt x="0" y="0"/>
                </a:lnTo>
                <a:lnTo>
                  <a:pt x="1887047" y="0"/>
                </a:lnTo>
                <a:lnTo>
                  <a:pt x="1887047" y="2092569"/>
                </a:lnTo>
              </a:path>
            </a:pathLst>
          </a:cu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公众号：陈西设计之家。微信搜索即可">
            <a:extLst>
              <a:ext uri="{FF2B5EF4-FFF2-40B4-BE49-F238E27FC236}">
                <a16:creationId xmlns:a16="http://schemas.microsoft.com/office/drawing/2014/main" xmlns="" id="{DBD5F933-B352-4C6D-B935-A01CA521C0EE}"/>
              </a:ext>
            </a:extLst>
          </p:cNvPr>
          <p:cNvSpPr/>
          <p:nvPr/>
        </p:nvSpPr>
        <p:spPr>
          <a:xfrm>
            <a:off x="7970103" y="2039257"/>
            <a:ext cx="2133595" cy="1649046"/>
          </a:xfrm>
          <a:custGeom>
            <a:avLst/>
            <a:gdLst>
              <a:gd name="connsiteX0" fmla="*/ 0 w 1887047"/>
              <a:gd name="connsiteY0" fmla="*/ 0 h 2092569"/>
              <a:gd name="connsiteX1" fmla="*/ 1887047 w 1887047"/>
              <a:gd name="connsiteY1" fmla="*/ 0 h 2092569"/>
              <a:gd name="connsiteX2" fmla="*/ 1887047 w 1887047"/>
              <a:gd name="connsiteY2" fmla="*/ 2092569 h 2092569"/>
              <a:gd name="connsiteX3" fmla="*/ 0 w 1887047"/>
              <a:gd name="connsiteY3" fmla="*/ 2092569 h 2092569"/>
              <a:gd name="connsiteX4" fmla="*/ 0 w 1887047"/>
              <a:gd name="connsiteY4" fmla="*/ 0 h 2092569"/>
              <a:gd name="connsiteX0" fmla="*/ 0 w 1887047"/>
              <a:gd name="connsiteY0" fmla="*/ 0 h 2094523"/>
              <a:gd name="connsiteX1" fmla="*/ 1887047 w 1887047"/>
              <a:gd name="connsiteY1" fmla="*/ 0 h 2094523"/>
              <a:gd name="connsiteX2" fmla="*/ 1887047 w 1887047"/>
              <a:gd name="connsiteY2" fmla="*/ 2092569 h 2094523"/>
              <a:gd name="connsiteX3" fmla="*/ 923193 w 1887047"/>
              <a:gd name="connsiteY3" fmla="*/ 2094523 h 2094523"/>
              <a:gd name="connsiteX4" fmla="*/ 0 w 1887047"/>
              <a:gd name="connsiteY4" fmla="*/ 2092569 h 2094523"/>
              <a:gd name="connsiteX5" fmla="*/ 0 w 1887047"/>
              <a:gd name="connsiteY5" fmla="*/ 0 h 2094523"/>
              <a:gd name="connsiteX0" fmla="*/ 923193 w 1887047"/>
              <a:gd name="connsiteY0" fmla="*/ 2094523 h 2185963"/>
              <a:gd name="connsiteX1" fmla="*/ 0 w 1887047"/>
              <a:gd name="connsiteY1" fmla="*/ 2092569 h 2185963"/>
              <a:gd name="connsiteX2" fmla="*/ 0 w 1887047"/>
              <a:gd name="connsiteY2" fmla="*/ 0 h 2185963"/>
              <a:gd name="connsiteX3" fmla="*/ 1887047 w 1887047"/>
              <a:gd name="connsiteY3" fmla="*/ 0 h 2185963"/>
              <a:gd name="connsiteX4" fmla="*/ 1887047 w 1887047"/>
              <a:gd name="connsiteY4" fmla="*/ 2092569 h 2185963"/>
              <a:gd name="connsiteX5" fmla="*/ 1014633 w 1887047"/>
              <a:gd name="connsiteY5" fmla="*/ 2185963 h 2185963"/>
              <a:gd name="connsiteX0" fmla="*/ 0 w 1887047"/>
              <a:gd name="connsiteY0" fmla="*/ 2092569 h 2185963"/>
              <a:gd name="connsiteX1" fmla="*/ 0 w 1887047"/>
              <a:gd name="connsiteY1" fmla="*/ 0 h 2185963"/>
              <a:gd name="connsiteX2" fmla="*/ 1887047 w 1887047"/>
              <a:gd name="connsiteY2" fmla="*/ 0 h 2185963"/>
              <a:gd name="connsiteX3" fmla="*/ 1887047 w 1887047"/>
              <a:gd name="connsiteY3" fmla="*/ 2092569 h 2185963"/>
              <a:gd name="connsiteX4" fmla="*/ 1014633 w 1887047"/>
              <a:gd name="connsiteY4" fmla="*/ 2185963 h 2185963"/>
              <a:gd name="connsiteX0" fmla="*/ 0 w 1887047"/>
              <a:gd name="connsiteY0" fmla="*/ 2092569 h 2092569"/>
              <a:gd name="connsiteX1" fmla="*/ 0 w 1887047"/>
              <a:gd name="connsiteY1" fmla="*/ 0 h 2092569"/>
              <a:gd name="connsiteX2" fmla="*/ 1887047 w 1887047"/>
              <a:gd name="connsiteY2" fmla="*/ 0 h 2092569"/>
              <a:gd name="connsiteX3" fmla="*/ 1887047 w 1887047"/>
              <a:gd name="connsiteY3" fmla="*/ 2092569 h 209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7047" h="2092569">
                <a:moveTo>
                  <a:pt x="0" y="2092569"/>
                </a:moveTo>
                <a:lnTo>
                  <a:pt x="0" y="0"/>
                </a:lnTo>
                <a:lnTo>
                  <a:pt x="1887047" y="0"/>
                </a:lnTo>
                <a:lnTo>
                  <a:pt x="1887047" y="2092569"/>
                </a:lnTo>
              </a:path>
            </a:pathLst>
          </a:cu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DCAF9ADC-41A5-4F89-9EFD-6CD7F706A663}"/>
              </a:ext>
            </a:extLst>
          </p:cNvPr>
          <p:cNvSpPr txBox="1"/>
          <p:nvPr/>
        </p:nvSpPr>
        <p:spPr>
          <a:xfrm>
            <a:off x="8120267" y="4326158"/>
            <a:ext cx="1833262" cy="13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DB86FF6C-079B-46D4-931B-3FC08D80DA28}"/>
              </a:ext>
            </a:extLst>
          </p:cNvPr>
          <p:cNvSpPr txBox="1"/>
          <p:nvPr/>
        </p:nvSpPr>
        <p:spPr>
          <a:xfrm>
            <a:off x="8111310" y="3429000"/>
            <a:ext cx="1851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第三部分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97BA9EA5-0824-4DCD-ABB6-86588F34ABFB}"/>
              </a:ext>
            </a:extLst>
          </p:cNvPr>
          <p:cNvGrpSpPr/>
          <p:nvPr/>
        </p:nvGrpSpPr>
        <p:grpSpPr>
          <a:xfrm>
            <a:off x="1703231" y="1635474"/>
            <a:ext cx="559117" cy="594362"/>
            <a:chOff x="1873324" y="2034106"/>
            <a:chExt cx="559117" cy="594362"/>
          </a:xfrm>
        </p:grpSpPr>
        <p:sp>
          <p:nvSpPr>
            <p:cNvPr id="87" name="弧形 86">
              <a:extLst>
                <a:ext uri="{FF2B5EF4-FFF2-40B4-BE49-F238E27FC236}">
                  <a16:creationId xmlns:a16="http://schemas.microsoft.com/office/drawing/2014/main" xmlns="" id="{A9B32574-B59A-497B-95DB-ACC1EF3202E5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DD1C34CA-D306-4207-8128-32C9491E679C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3C22F45F-B492-40E3-8835-990D295688FE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3CD16C91-1C8C-4247-9FE7-D7499BCCB68D}"/>
              </a:ext>
            </a:extLst>
          </p:cNvPr>
          <p:cNvGrpSpPr/>
          <p:nvPr/>
        </p:nvGrpSpPr>
        <p:grpSpPr>
          <a:xfrm>
            <a:off x="1087134" y="3574522"/>
            <a:ext cx="222469" cy="386191"/>
            <a:chOff x="8303985" y="7254447"/>
            <a:chExt cx="402865" cy="699344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4418D215-404E-4CE5-A7CC-48CEA8E292A7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1A56C04F-212E-4E32-B921-781B8391AC5A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公众号：陈西设计之家。微信搜索即可">
            <a:extLst>
              <a:ext uri="{FF2B5EF4-FFF2-40B4-BE49-F238E27FC236}">
                <a16:creationId xmlns:a16="http://schemas.microsoft.com/office/drawing/2014/main" xmlns="" id="{211FDE75-FD2A-4C36-86BF-05CB51FFD043}"/>
              </a:ext>
            </a:extLst>
          </p:cNvPr>
          <p:cNvSpPr/>
          <p:nvPr/>
        </p:nvSpPr>
        <p:spPr>
          <a:xfrm rot="20573306">
            <a:off x="11035980" y="3761567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公众号：陈西设计之家。微信搜索即可">
            <a:extLst>
              <a:ext uri="{FF2B5EF4-FFF2-40B4-BE49-F238E27FC236}">
                <a16:creationId xmlns:a16="http://schemas.microsoft.com/office/drawing/2014/main" xmlns="" id="{7A6671F1-540E-4FFD-B96A-80A3E3C0EA90}"/>
              </a:ext>
            </a:extLst>
          </p:cNvPr>
          <p:cNvSpPr/>
          <p:nvPr/>
        </p:nvSpPr>
        <p:spPr>
          <a:xfrm rot="19391573">
            <a:off x="10862469" y="1572154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7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DA70E4-7ACB-4E6E-9147-5B21D0731A46}"/>
              </a:ext>
            </a:extLst>
          </p:cNvPr>
          <p:cNvGrpSpPr/>
          <p:nvPr/>
        </p:nvGrpSpPr>
        <p:grpSpPr>
          <a:xfrm>
            <a:off x="618831" y="3352800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xmlns="" id="{DB61D802-0A86-447F-A53F-0E62AA8A2AB4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190D340-8B67-4262-8F4A-274698E0AB53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C7ABA3-1972-48B4-AAFC-7332BC37B04A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AD432DD-97C8-423C-83CD-D6FB412646A7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公众号：陈西设计之家。微信搜索即可" descr="图片包含 自然&#10;&#10;描述已自动生成">
            <a:extLst>
              <a:ext uri="{FF2B5EF4-FFF2-40B4-BE49-F238E27FC236}">
                <a16:creationId xmlns:a16="http://schemas.microsoft.com/office/drawing/2014/main" xmlns="" id="{BB6624AC-78E8-41D7-86E7-A1C970082E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2" t="5882" r="8171" b="19034"/>
          <a:stretch/>
        </p:blipFill>
        <p:spPr>
          <a:xfrm>
            <a:off x="4503472" y="1878355"/>
            <a:ext cx="3185056" cy="1775205"/>
          </a:xfrm>
          <a:prstGeom prst="rect">
            <a:avLst/>
          </a:prstGeom>
          <a:ln>
            <a:solidFill>
              <a:srgbClr val="00B0F0"/>
            </a:solidFill>
          </a:ln>
          <a:effectLst>
            <a:outerShdw blurRad="279400" dist="38100" dir="5400000" algn="t" rotWithShape="0">
              <a:prstClr val="black">
                <a:alpha val="25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FEDB37C-46EA-4EDB-9761-03C6C2F233EE}"/>
              </a:ext>
            </a:extLst>
          </p:cNvPr>
          <p:cNvSpPr txBox="1"/>
          <p:nvPr/>
        </p:nvSpPr>
        <p:spPr>
          <a:xfrm>
            <a:off x="8149026" y="2328475"/>
            <a:ext cx="3473109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malesuada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libero.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0415CBE-B87E-4D63-9B35-0BA40700408B}"/>
              </a:ext>
            </a:extLst>
          </p:cNvPr>
          <p:cNvSpPr txBox="1"/>
          <p:nvPr/>
        </p:nvSpPr>
        <p:spPr>
          <a:xfrm>
            <a:off x="8149026" y="1789455"/>
            <a:ext cx="269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第二部分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7CDE403-DD30-4BEB-94B9-AEEFFCF71583}"/>
              </a:ext>
            </a:extLst>
          </p:cNvPr>
          <p:cNvSpPr txBox="1"/>
          <p:nvPr/>
        </p:nvSpPr>
        <p:spPr>
          <a:xfrm>
            <a:off x="569865" y="2328475"/>
            <a:ext cx="3473109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malesuada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libero.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B2CAB69-B1A7-4B65-BDDD-35C1181BD841}"/>
              </a:ext>
            </a:extLst>
          </p:cNvPr>
          <p:cNvSpPr txBox="1"/>
          <p:nvPr/>
        </p:nvSpPr>
        <p:spPr>
          <a:xfrm>
            <a:off x="1351326" y="1789455"/>
            <a:ext cx="269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第一部分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D267CAC-F0D6-419E-88F5-4FBDBD93AC7E}"/>
              </a:ext>
            </a:extLst>
          </p:cNvPr>
          <p:cNvSpPr txBox="1"/>
          <p:nvPr/>
        </p:nvSpPr>
        <p:spPr>
          <a:xfrm>
            <a:off x="569865" y="5185523"/>
            <a:ext cx="11052270" cy="50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5" name="十字形 14">
            <a:extLst>
              <a:ext uri="{FF2B5EF4-FFF2-40B4-BE49-F238E27FC236}">
                <a16:creationId xmlns:a16="http://schemas.microsoft.com/office/drawing/2014/main" xmlns="" id="{874306D0-5A83-45D3-AC3F-4DA032E69ACE}"/>
              </a:ext>
            </a:extLst>
          </p:cNvPr>
          <p:cNvSpPr/>
          <p:nvPr/>
        </p:nvSpPr>
        <p:spPr>
          <a:xfrm rot="20252992">
            <a:off x="2082914" y="1160377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5BFB570-5423-4487-AA27-C1C036F8EB24}"/>
              </a:ext>
            </a:extLst>
          </p:cNvPr>
          <p:cNvGrpSpPr/>
          <p:nvPr/>
        </p:nvGrpSpPr>
        <p:grpSpPr>
          <a:xfrm>
            <a:off x="3946648" y="3637668"/>
            <a:ext cx="145292" cy="252217"/>
            <a:chOff x="8303985" y="7254447"/>
            <a:chExt cx="402865" cy="699344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939D062A-3235-4070-8A1E-ED86BEBD9265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24709D6F-7D64-4477-8361-D4948F30E4D0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E41B131-790D-4AE1-A41C-C781785873DD}"/>
              </a:ext>
            </a:extLst>
          </p:cNvPr>
          <p:cNvGrpSpPr/>
          <p:nvPr/>
        </p:nvGrpSpPr>
        <p:grpSpPr>
          <a:xfrm>
            <a:off x="4159080" y="3531045"/>
            <a:ext cx="222469" cy="386191"/>
            <a:chOff x="8303985" y="7254447"/>
            <a:chExt cx="402865" cy="69934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70C77B7A-51CE-4AC9-A96B-975D8A459EC1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0132FE4B-CDA9-44AD-9682-EE5CF9922A6C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等腰三角形 22">
            <a:extLst>
              <a:ext uri="{FF2B5EF4-FFF2-40B4-BE49-F238E27FC236}">
                <a16:creationId xmlns:a16="http://schemas.microsoft.com/office/drawing/2014/main" xmlns="" id="{4D62CC71-8F5B-4A94-B7C1-54569B33724B}"/>
              </a:ext>
            </a:extLst>
          </p:cNvPr>
          <p:cNvSpPr/>
          <p:nvPr/>
        </p:nvSpPr>
        <p:spPr>
          <a:xfrm flipV="1">
            <a:off x="5988539" y="6161265"/>
            <a:ext cx="219428" cy="201758"/>
          </a:xfrm>
          <a:prstGeom prst="triangl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740070EE-462D-42D7-879A-E0038E92EED4}"/>
              </a:ext>
            </a:extLst>
          </p:cNvPr>
          <p:cNvCxnSpPr/>
          <p:nvPr/>
        </p:nvCxnSpPr>
        <p:spPr>
          <a:xfrm flipV="1">
            <a:off x="926537" y="1537455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: 空心 24">
            <a:extLst>
              <a:ext uri="{FF2B5EF4-FFF2-40B4-BE49-F238E27FC236}">
                <a16:creationId xmlns:a16="http://schemas.microsoft.com/office/drawing/2014/main" xmlns="" id="{EB57DC05-F531-41DE-857C-D8947F369165}"/>
              </a:ext>
            </a:extLst>
          </p:cNvPr>
          <p:cNvSpPr/>
          <p:nvPr/>
        </p:nvSpPr>
        <p:spPr>
          <a:xfrm>
            <a:off x="10341207" y="1183408"/>
            <a:ext cx="288033" cy="288033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CF1D3C6-6A87-49C6-A23C-C21381494715}"/>
              </a:ext>
            </a:extLst>
          </p:cNvPr>
          <p:cNvGrpSpPr/>
          <p:nvPr/>
        </p:nvGrpSpPr>
        <p:grpSpPr>
          <a:xfrm rot="5400000">
            <a:off x="7504900" y="1533373"/>
            <a:ext cx="554354" cy="594362"/>
            <a:chOff x="1878087" y="2034106"/>
            <a:chExt cx="554354" cy="594362"/>
          </a:xfrm>
        </p:grpSpPr>
        <p:sp>
          <p:nvSpPr>
            <p:cNvPr id="27" name="公众号：陈西设计之家。微信搜索即可">
              <a:extLst>
                <a:ext uri="{FF2B5EF4-FFF2-40B4-BE49-F238E27FC236}">
                  <a16:creationId xmlns:a16="http://schemas.microsoft.com/office/drawing/2014/main" xmlns="" id="{F4C7210B-4463-414F-94BD-9FC5A8A7BAD7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E3D965A7-48F8-4FDE-8026-6448ACD28EC8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F0712AD0-1D0F-440D-B3EE-346483C0167E}"/>
                </a:ext>
              </a:extLst>
            </p:cNvPr>
            <p:cNvCxnSpPr>
              <a:cxnSpLocks/>
            </p:cNvCxnSpPr>
            <p:nvPr/>
          </p:nvCxnSpPr>
          <p:spPr>
            <a:xfrm>
              <a:off x="1878087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星形: 四角 29">
            <a:extLst>
              <a:ext uri="{FF2B5EF4-FFF2-40B4-BE49-F238E27FC236}">
                <a16:creationId xmlns:a16="http://schemas.microsoft.com/office/drawing/2014/main" xmlns="" id="{6F035A4C-4310-496A-9ED5-F93FA7C6E12B}"/>
              </a:ext>
            </a:extLst>
          </p:cNvPr>
          <p:cNvSpPr/>
          <p:nvPr/>
        </p:nvSpPr>
        <p:spPr>
          <a:xfrm rot="20573306">
            <a:off x="7604501" y="3570312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64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C7ABA3-1972-48B4-AAFC-7332BC37B04A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AD432DD-97C8-423C-83CD-D6FB412646A7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35D3F0A-4DF3-415C-857D-39FDCFBD4BC3}"/>
              </a:ext>
            </a:extLst>
          </p:cNvPr>
          <p:cNvGrpSpPr/>
          <p:nvPr/>
        </p:nvGrpSpPr>
        <p:grpSpPr>
          <a:xfrm>
            <a:off x="618831" y="3352800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任意多边形 3">
              <a:extLst>
                <a:ext uri="{FF2B5EF4-FFF2-40B4-BE49-F238E27FC236}">
                  <a16:creationId xmlns:a16="http://schemas.microsoft.com/office/drawing/2014/main" xmlns="" id="{876F32F0-3168-422E-A46F-AAE3AA081D82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矩形 5">
              <a:extLst>
                <a:ext uri="{FF2B5EF4-FFF2-40B4-BE49-F238E27FC236}">
                  <a16:creationId xmlns:a16="http://schemas.microsoft.com/office/drawing/2014/main" xmlns="" id="{3D194D45-7387-4A68-8143-26D3E1C50A78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F7DA685-BB4D-4D47-B161-6B973F8FFDCA}"/>
              </a:ext>
            </a:extLst>
          </p:cNvPr>
          <p:cNvCxnSpPr>
            <a:cxnSpLocks/>
          </p:cNvCxnSpPr>
          <p:nvPr/>
        </p:nvCxnSpPr>
        <p:spPr>
          <a:xfrm flipV="1">
            <a:off x="2855646" y="2936869"/>
            <a:ext cx="3667" cy="7062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0CC11749-E10C-403B-A124-F1B57B1097E1}"/>
              </a:ext>
            </a:extLst>
          </p:cNvPr>
          <p:cNvSpPr/>
          <p:nvPr/>
        </p:nvSpPr>
        <p:spPr>
          <a:xfrm>
            <a:off x="2719176" y="3623614"/>
            <a:ext cx="272941" cy="250961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31902AF3-DEFD-48DE-A3C5-160090253220}"/>
              </a:ext>
            </a:extLst>
          </p:cNvPr>
          <p:cNvSpPr txBox="1"/>
          <p:nvPr/>
        </p:nvSpPr>
        <p:spPr>
          <a:xfrm>
            <a:off x="1647516" y="1921121"/>
            <a:ext cx="2444424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02B5A07C-3B58-4F35-8A2C-EA1C6C423F66}"/>
              </a:ext>
            </a:extLst>
          </p:cNvPr>
          <p:cNvSpPr txBox="1"/>
          <p:nvPr/>
        </p:nvSpPr>
        <p:spPr>
          <a:xfrm>
            <a:off x="1928328" y="1402265"/>
            <a:ext cx="18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第一部分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BEE5BBA6-327E-4A12-8FAB-290BBFD2CC11}"/>
              </a:ext>
            </a:extLst>
          </p:cNvPr>
          <p:cNvSpPr txBox="1"/>
          <p:nvPr/>
        </p:nvSpPr>
        <p:spPr>
          <a:xfrm>
            <a:off x="3864623" y="5470826"/>
            <a:ext cx="2444424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2D13455-7A14-44A9-B9F2-77591481DE8B}"/>
              </a:ext>
            </a:extLst>
          </p:cNvPr>
          <p:cNvSpPr txBox="1"/>
          <p:nvPr/>
        </p:nvSpPr>
        <p:spPr>
          <a:xfrm>
            <a:off x="4145435" y="4951970"/>
            <a:ext cx="18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第二部分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4E570EDE-0FC6-477E-A084-C7A5AE8ADC90}"/>
              </a:ext>
            </a:extLst>
          </p:cNvPr>
          <p:cNvCxnSpPr>
            <a:cxnSpLocks/>
          </p:cNvCxnSpPr>
          <p:nvPr/>
        </p:nvCxnSpPr>
        <p:spPr>
          <a:xfrm flipV="1">
            <a:off x="5086835" y="3853386"/>
            <a:ext cx="0" cy="8993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公众号：陈西设计之家。微信搜索即可">
            <a:extLst>
              <a:ext uri="{FF2B5EF4-FFF2-40B4-BE49-F238E27FC236}">
                <a16:creationId xmlns:a16="http://schemas.microsoft.com/office/drawing/2014/main" xmlns="" id="{5C64C2D4-533D-4E2F-8B12-3819D18619B6}"/>
              </a:ext>
            </a:extLst>
          </p:cNvPr>
          <p:cNvSpPr/>
          <p:nvPr/>
        </p:nvSpPr>
        <p:spPr>
          <a:xfrm rot="20252992">
            <a:off x="4964718" y="3632457"/>
            <a:ext cx="233274" cy="233274"/>
          </a:xfrm>
          <a:prstGeom prst="plus">
            <a:avLst>
              <a:gd name="adj" fmla="val 3482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C9B3C3F8-52CC-4B19-A002-BA2995453C8F}"/>
              </a:ext>
            </a:extLst>
          </p:cNvPr>
          <p:cNvCxnSpPr>
            <a:cxnSpLocks/>
          </p:cNvCxnSpPr>
          <p:nvPr/>
        </p:nvCxnSpPr>
        <p:spPr>
          <a:xfrm flipV="1">
            <a:off x="7254239" y="2936869"/>
            <a:ext cx="3667" cy="7062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8DCD6A8F-2DA7-45E1-808B-B1E6B4089B6E}"/>
              </a:ext>
            </a:extLst>
          </p:cNvPr>
          <p:cNvSpPr txBox="1"/>
          <p:nvPr/>
        </p:nvSpPr>
        <p:spPr>
          <a:xfrm>
            <a:off x="6046109" y="1921121"/>
            <a:ext cx="2444424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007F88B-E954-48A3-9DD0-4E086FD61F5F}"/>
              </a:ext>
            </a:extLst>
          </p:cNvPr>
          <p:cNvSpPr txBox="1"/>
          <p:nvPr/>
        </p:nvSpPr>
        <p:spPr>
          <a:xfrm>
            <a:off x="6326921" y="1402265"/>
            <a:ext cx="18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第三部分</a:t>
            </a: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178EF24C-7DC5-46C9-B1E9-48F4B01EC893}"/>
              </a:ext>
            </a:extLst>
          </p:cNvPr>
          <p:cNvSpPr/>
          <p:nvPr/>
        </p:nvSpPr>
        <p:spPr>
          <a:xfrm rot="2691697">
            <a:off x="7170593" y="3583169"/>
            <a:ext cx="182222" cy="331851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42509A0C-E3AF-4007-98E3-2A9890618FE7}"/>
              </a:ext>
            </a:extLst>
          </p:cNvPr>
          <p:cNvSpPr txBox="1"/>
          <p:nvPr/>
        </p:nvSpPr>
        <p:spPr>
          <a:xfrm>
            <a:off x="8261380" y="5470826"/>
            <a:ext cx="2444424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4EF29FF8-6EDD-47A4-B3C4-7563947987BB}"/>
              </a:ext>
            </a:extLst>
          </p:cNvPr>
          <p:cNvSpPr txBox="1"/>
          <p:nvPr/>
        </p:nvSpPr>
        <p:spPr>
          <a:xfrm>
            <a:off x="8542192" y="4951970"/>
            <a:ext cx="18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第四部分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C3655B6E-0078-40A9-9E64-0AD2193E1507}"/>
              </a:ext>
            </a:extLst>
          </p:cNvPr>
          <p:cNvCxnSpPr>
            <a:cxnSpLocks/>
          </p:cNvCxnSpPr>
          <p:nvPr/>
        </p:nvCxnSpPr>
        <p:spPr>
          <a:xfrm flipV="1">
            <a:off x="9483592" y="3853386"/>
            <a:ext cx="0" cy="8993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星形: 四角 36">
            <a:extLst>
              <a:ext uri="{FF2B5EF4-FFF2-40B4-BE49-F238E27FC236}">
                <a16:creationId xmlns:a16="http://schemas.microsoft.com/office/drawing/2014/main" xmlns="" id="{7D596B76-AD08-44B5-A99F-4EAFE19F03FE}"/>
              </a:ext>
            </a:extLst>
          </p:cNvPr>
          <p:cNvSpPr/>
          <p:nvPr/>
        </p:nvSpPr>
        <p:spPr>
          <a:xfrm rot="20573306">
            <a:off x="9325416" y="3601686"/>
            <a:ext cx="294817" cy="294817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8635CACB-31D6-4937-BC85-2C292A0A56BC}"/>
              </a:ext>
            </a:extLst>
          </p:cNvPr>
          <p:cNvGrpSpPr/>
          <p:nvPr/>
        </p:nvGrpSpPr>
        <p:grpSpPr>
          <a:xfrm>
            <a:off x="1524629" y="5656644"/>
            <a:ext cx="145292" cy="252217"/>
            <a:chOff x="8303985" y="7254447"/>
            <a:chExt cx="402865" cy="699344"/>
          </a:xfrm>
          <a:effectLst>
            <a:outerShdw blurRad="25400" dist="12700" dir="18900000" sy="23000" kx="-1200000" algn="bl" rotWithShape="0">
              <a:prstClr val="black">
                <a:alpha val="15000"/>
              </a:prstClr>
            </a:outerShdw>
          </a:effectLst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858BB2C7-366A-47D8-912F-EB5F4BAED6E0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01017EE7-8553-4367-BD68-79E516F7345F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6B04B183-212A-4067-AFCE-CB8FEBDB2D45}"/>
              </a:ext>
            </a:extLst>
          </p:cNvPr>
          <p:cNvGrpSpPr/>
          <p:nvPr/>
        </p:nvGrpSpPr>
        <p:grpSpPr>
          <a:xfrm>
            <a:off x="653306" y="5780429"/>
            <a:ext cx="222469" cy="386191"/>
            <a:chOff x="8303985" y="7254447"/>
            <a:chExt cx="402865" cy="699344"/>
          </a:xfrm>
          <a:effectLst>
            <a:outerShdw blurRad="25400" dist="12700" dir="18900000" sy="23000" kx="-1200000" algn="bl" rotWithShape="0">
              <a:prstClr val="black">
                <a:alpha val="15000"/>
              </a:prstClr>
            </a:outerShdw>
          </a:effectLst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CE7057B5-50B0-465A-A077-5E21058E65EC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C26885EC-5F32-4B01-8B7B-94DA6886EB58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圆柱形 60">
            <a:extLst>
              <a:ext uri="{FF2B5EF4-FFF2-40B4-BE49-F238E27FC236}">
                <a16:creationId xmlns:a16="http://schemas.microsoft.com/office/drawing/2014/main" xmlns="" id="{D449EE05-244E-4E31-8E45-752A220364E7}"/>
              </a:ext>
            </a:extLst>
          </p:cNvPr>
          <p:cNvSpPr/>
          <p:nvPr/>
        </p:nvSpPr>
        <p:spPr>
          <a:xfrm rot="19391573">
            <a:off x="10780087" y="1102030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: 空心 55">
            <a:extLst>
              <a:ext uri="{FF2B5EF4-FFF2-40B4-BE49-F238E27FC236}">
                <a16:creationId xmlns:a16="http://schemas.microsoft.com/office/drawing/2014/main" xmlns="" id="{03C32FC2-D783-4C6B-82BA-1B465ED266CD}"/>
              </a:ext>
            </a:extLst>
          </p:cNvPr>
          <p:cNvSpPr/>
          <p:nvPr/>
        </p:nvSpPr>
        <p:spPr>
          <a:xfrm>
            <a:off x="1081390" y="1287645"/>
            <a:ext cx="229239" cy="229239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7425A4A4-DA28-4C72-8F83-8EE5D5F5F312}"/>
              </a:ext>
            </a:extLst>
          </p:cNvPr>
          <p:cNvSpPr/>
          <p:nvPr/>
        </p:nvSpPr>
        <p:spPr>
          <a:xfrm>
            <a:off x="1218610" y="3233764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FFEDDA64-52AA-466E-9803-37172894FDB0}"/>
              </a:ext>
            </a:extLst>
          </p:cNvPr>
          <p:cNvCxnSpPr>
            <a:cxnSpLocks/>
          </p:cNvCxnSpPr>
          <p:nvPr/>
        </p:nvCxnSpPr>
        <p:spPr>
          <a:xfrm flipH="1">
            <a:off x="9551339" y="1700761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36A3A125-112C-45D7-8D17-9E3C9B93B719}"/>
              </a:ext>
            </a:extLst>
          </p:cNvPr>
          <p:cNvGrpSpPr/>
          <p:nvPr/>
        </p:nvGrpSpPr>
        <p:grpSpPr>
          <a:xfrm>
            <a:off x="1805279" y="5345640"/>
            <a:ext cx="246098" cy="427209"/>
            <a:chOff x="8303985" y="7254447"/>
            <a:chExt cx="402865" cy="699344"/>
          </a:xfrm>
          <a:effectLst>
            <a:outerShdw blurRad="25400" dist="12700" dir="18900000" sy="23000" kx="-1200000" algn="bl" rotWithShape="0">
              <a:prstClr val="black">
                <a:alpha val="15000"/>
              </a:prstClr>
            </a:outerShdw>
          </a:effectLst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538F958A-776A-4790-8022-96F730FFC1A2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DB08AA4E-5428-46CE-B701-5A2DA5C4C40F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5C922C0D-BAFC-43AB-899A-59152EA93435}"/>
              </a:ext>
            </a:extLst>
          </p:cNvPr>
          <p:cNvSpPr/>
          <p:nvPr/>
        </p:nvSpPr>
        <p:spPr>
          <a:xfrm>
            <a:off x="10713488" y="3688003"/>
            <a:ext cx="608792" cy="235589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811" h="383528">
                <a:moveTo>
                  <a:pt x="861759" y="536"/>
                </a:moveTo>
                <a:cubicBezTo>
                  <a:pt x="874737" y="1511"/>
                  <a:pt x="887687" y="4325"/>
                  <a:pt x="900124" y="9079"/>
                </a:cubicBezTo>
                <a:cubicBezTo>
                  <a:pt x="938031" y="23565"/>
                  <a:pt x="965213" y="53893"/>
                  <a:pt x="972515" y="89876"/>
                </a:cubicBezTo>
                <a:lnTo>
                  <a:pt x="972915" y="90076"/>
                </a:lnTo>
                <a:lnTo>
                  <a:pt x="1030073" y="118679"/>
                </a:lnTo>
                <a:cubicBezTo>
                  <a:pt x="1046048" y="132160"/>
                  <a:pt x="1058320" y="149110"/>
                  <a:pt x="1065420" y="168292"/>
                </a:cubicBezTo>
                <a:cubicBezTo>
                  <a:pt x="1075739" y="196140"/>
                  <a:pt x="1074269" y="226385"/>
                  <a:pt x="1061261" y="253323"/>
                </a:cubicBezTo>
                <a:cubicBezTo>
                  <a:pt x="1093235" y="290265"/>
                  <a:pt x="1104417" y="338155"/>
                  <a:pt x="1091638" y="383332"/>
                </a:cubicBezTo>
                <a:lnTo>
                  <a:pt x="1091546" y="383528"/>
                </a:lnTo>
                <a:lnTo>
                  <a:pt x="16184" y="383528"/>
                </a:lnTo>
                <a:lnTo>
                  <a:pt x="11469" y="379016"/>
                </a:lnTo>
                <a:cubicBezTo>
                  <a:pt x="2119" y="362182"/>
                  <a:pt x="-1837" y="342959"/>
                  <a:pt x="800" y="323503"/>
                </a:cubicBezTo>
                <a:cubicBezTo>
                  <a:pt x="6987" y="277946"/>
                  <a:pt x="47709" y="242260"/>
                  <a:pt x="98877" y="237563"/>
                </a:cubicBezTo>
                <a:cubicBezTo>
                  <a:pt x="99181" y="236803"/>
                  <a:pt x="99511" y="236059"/>
                  <a:pt x="99815" y="235298"/>
                </a:cubicBezTo>
                <a:cubicBezTo>
                  <a:pt x="92944" y="190435"/>
                  <a:pt x="108969" y="145191"/>
                  <a:pt x="143503" y="111886"/>
                </a:cubicBezTo>
                <a:cubicBezTo>
                  <a:pt x="198069" y="59284"/>
                  <a:pt x="286536" y="47560"/>
                  <a:pt x="356037" y="83692"/>
                </a:cubicBezTo>
                <a:lnTo>
                  <a:pt x="356084" y="83644"/>
                </a:lnTo>
                <a:lnTo>
                  <a:pt x="398351" y="41239"/>
                </a:lnTo>
                <a:cubicBezTo>
                  <a:pt x="449477" y="9808"/>
                  <a:pt x="521979" y="12130"/>
                  <a:pt x="570320" y="54422"/>
                </a:cubicBezTo>
                <a:lnTo>
                  <a:pt x="571083" y="53624"/>
                </a:lnTo>
                <a:lnTo>
                  <a:pt x="604652" y="18553"/>
                </a:lnTo>
                <a:cubicBezTo>
                  <a:pt x="618990" y="9373"/>
                  <a:pt x="635801" y="3242"/>
                  <a:pt x="653817" y="976"/>
                </a:cubicBezTo>
                <a:cubicBezTo>
                  <a:pt x="673645" y="-1521"/>
                  <a:pt x="693461" y="836"/>
                  <a:pt x="711356" y="7353"/>
                </a:cubicBezTo>
                <a:lnTo>
                  <a:pt x="756036" y="37787"/>
                </a:lnTo>
                <a:lnTo>
                  <a:pt x="757370" y="38696"/>
                </a:lnTo>
                <a:cubicBezTo>
                  <a:pt x="783652" y="11237"/>
                  <a:pt x="822827" y="-2390"/>
                  <a:pt x="861759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27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DA70E4-7ACB-4E6E-9147-5B21D0731A46}"/>
              </a:ext>
            </a:extLst>
          </p:cNvPr>
          <p:cNvGrpSpPr/>
          <p:nvPr/>
        </p:nvGrpSpPr>
        <p:grpSpPr>
          <a:xfrm>
            <a:off x="617291" y="3637721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xmlns="" id="{DB61D802-0A86-447F-A53F-0E62AA8A2AB4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190D340-8B67-4262-8F4A-274698E0AB53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42CBD2B-0C4D-419C-9F20-6AE9893B3C8E}"/>
              </a:ext>
            </a:extLst>
          </p:cNvPr>
          <p:cNvSpPr/>
          <p:nvPr/>
        </p:nvSpPr>
        <p:spPr>
          <a:xfrm>
            <a:off x="10150136" y="2342681"/>
            <a:ext cx="608792" cy="235589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811" h="383528">
                <a:moveTo>
                  <a:pt x="861759" y="536"/>
                </a:moveTo>
                <a:cubicBezTo>
                  <a:pt x="874737" y="1511"/>
                  <a:pt x="887687" y="4325"/>
                  <a:pt x="900124" y="9079"/>
                </a:cubicBezTo>
                <a:cubicBezTo>
                  <a:pt x="938031" y="23565"/>
                  <a:pt x="965213" y="53893"/>
                  <a:pt x="972515" y="89876"/>
                </a:cubicBezTo>
                <a:lnTo>
                  <a:pt x="972915" y="90076"/>
                </a:lnTo>
                <a:lnTo>
                  <a:pt x="1030073" y="118679"/>
                </a:lnTo>
                <a:cubicBezTo>
                  <a:pt x="1046048" y="132160"/>
                  <a:pt x="1058320" y="149110"/>
                  <a:pt x="1065420" y="168292"/>
                </a:cubicBezTo>
                <a:cubicBezTo>
                  <a:pt x="1075739" y="196140"/>
                  <a:pt x="1074269" y="226385"/>
                  <a:pt x="1061261" y="253323"/>
                </a:cubicBezTo>
                <a:cubicBezTo>
                  <a:pt x="1093235" y="290265"/>
                  <a:pt x="1104417" y="338155"/>
                  <a:pt x="1091638" y="383332"/>
                </a:cubicBezTo>
                <a:lnTo>
                  <a:pt x="1091546" y="383528"/>
                </a:lnTo>
                <a:lnTo>
                  <a:pt x="16184" y="383528"/>
                </a:lnTo>
                <a:lnTo>
                  <a:pt x="11469" y="379016"/>
                </a:lnTo>
                <a:cubicBezTo>
                  <a:pt x="2119" y="362182"/>
                  <a:pt x="-1837" y="342959"/>
                  <a:pt x="800" y="323503"/>
                </a:cubicBezTo>
                <a:cubicBezTo>
                  <a:pt x="6987" y="277946"/>
                  <a:pt x="47709" y="242260"/>
                  <a:pt x="98877" y="237563"/>
                </a:cubicBezTo>
                <a:cubicBezTo>
                  <a:pt x="99181" y="236803"/>
                  <a:pt x="99511" y="236059"/>
                  <a:pt x="99815" y="235298"/>
                </a:cubicBezTo>
                <a:cubicBezTo>
                  <a:pt x="92944" y="190435"/>
                  <a:pt x="108969" y="145191"/>
                  <a:pt x="143503" y="111886"/>
                </a:cubicBezTo>
                <a:cubicBezTo>
                  <a:pt x="198069" y="59284"/>
                  <a:pt x="286536" y="47560"/>
                  <a:pt x="356037" y="83692"/>
                </a:cubicBezTo>
                <a:lnTo>
                  <a:pt x="356084" y="83644"/>
                </a:lnTo>
                <a:lnTo>
                  <a:pt x="398351" y="41239"/>
                </a:lnTo>
                <a:cubicBezTo>
                  <a:pt x="449477" y="9808"/>
                  <a:pt x="521979" y="12130"/>
                  <a:pt x="570320" y="54422"/>
                </a:cubicBezTo>
                <a:lnTo>
                  <a:pt x="571083" y="53624"/>
                </a:lnTo>
                <a:lnTo>
                  <a:pt x="604652" y="18553"/>
                </a:lnTo>
                <a:cubicBezTo>
                  <a:pt x="618990" y="9373"/>
                  <a:pt x="635801" y="3242"/>
                  <a:pt x="653817" y="976"/>
                </a:cubicBezTo>
                <a:cubicBezTo>
                  <a:pt x="673645" y="-1521"/>
                  <a:pt x="693461" y="836"/>
                  <a:pt x="711356" y="7353"/>
                </a:cubicBezTo>
                <a:lnTo>
                  <a:pt x="756036" y="37787"/>
                </a:lnTo>
                <a:lnTo>
                  <a:pt x="757370" y="38696"/>
                </a:lnTo>
                <a:cubicBezTo>
                  <a:pt x="783652" y="11237"/>
                  <a:pt x="822827" y="-2390"/>
                  <a:pt x="861759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新月形 15">
            <a:extLst>
              <a:ext uri="{FF2B5EF4-FFF2-40B4-BE49-F238E27FC236}">
                <a16:creationId xmlns:a16="http://schemas.microsoft.com/office/drawing/2014/main" xmlns="" id="{C32D1A6B-C621-4896-AC74-BADF23D91045}"/>
              </a:ext>
            </a:extLst>
          </p:cNvPr>
          <p:cNvSpPr/>
          <p:nvPr/>
        </p:nvSpPr>
        <p:spPr>
          <a:xfrm rot="2691697">
            <a:off x="3776762" y="902640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79D2DBD5-678F-4381-A286-5FB117F2E928}"/>
              </a:ext>
            </a:extLst>
          </p:cNvPr>
          <p:cNvSpPr/>
          <p:nvPr/>
        </p:nvSpPr>
        <p:spPr>
          <a:xfrm rot="20252992">
            <a:off x="2107397" y="1302751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公众号：陈西设计之家。微信搜索即可">
            <a:extLst>
              <a:ext uri="{FF2B5EF4-FFF2-40B4-BE49-F238E27FC236}">
                <a16:creationId xmlns:a16="http://schemas.microsoft.com/office/drawing/2014/main" xmlns="" id="{D4A0E3D5-F9E4-4664-BDB8-8D9B4ED958FB}"/>
              </a:ext>
            </a:extLst>
          </p:cNvPr>
          <p:cNvSpPr/>
          <p:nvPr/>
        </p:nvSpPr>
        <p:spPr>
          <a:xfrm>
            <a:off x="1019175" y="2257622"/>
            <a:ext cx="288033" cy="288033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1649281-49B6-47E4-9EE2-7A83868D9525}"/>
              </a:ext>
            </a:extLst>
          </p:cNvPr>
          <p:cNvGrpSpPr/>
          <p:nvPr/>
        </p:nvGrpSpPr>
        <p:grpSpPr>
          <a:xfrm>
            <a:off x="2590409" y="2928816"/>
            <a:ext cx="559117" cy="594362"/>
            <a:chOff x="1873324" y="2034106"/>
            <a:chExt cx="559117" cy="594362"/>
          </a:xfrm>
        </p:grpSpPr>
        <p:sp>
          <p:nvSpPr>
            <p:cNvPr id="24" name="弧形 23">
              <a:extLst>
                <a:ext uri="{FF2B5EF4-FFF2-40B4-BE49-F238E27FC236}">
                  <a16:creationId xmlns:a16="http://schemas.microsoft.com/office/drawing/2014/main" xmlns="" id="{F40B892E-8357-42CB-93AB-DDBDEBDA0834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764FC7CD-7FEF-4E69-B725-0D1AC742E020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1B2FB85-3AEA-4F46-BCD2-787747156E47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CB3F014B-DBEA-48D0-BCA4-6B3FDE537E30}"/>
              </a:ext>
            </a:extLst>
          </p:cNvPr>
          <p:cNvSpPr/>
          <p:nvPr/>
        </p:nvSpPr>
        <p:spPr>
          <a:xfrm>
            <a:off x="10355213" y="4121800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公众号：陈西设计之家。微信搜索即可">
            <a:extLst>
              <a:ext uri="{FF2B5EF4-FFF2-40B4-BE49-F238E27FC236}">
                <a16:creationId xmlns:a16="http://schemas.microsoft.com/office/drawing/2014/main" xmlns="" id="{D1FE8D43-74B2-496E-8CAF-1A90710B1481}"/>
              </a:ext>
            </a:extLst>
          </p:cNvPr>
          <p:cNvSpPr/>
          <p:nvPr/>
        </p:nvSpPr>
        <p:spPr>
          <a:xfrm>
            <a:off x="4505700" y="1095844"/>
            <a:ext cx="1997030" cy="1997032"/>
          </a:xfrm>
          <a:prstGeom prst="arc">
            <a:avLst>
              <a:gd name="adj1" fmla="val 10580762"/>
              <a:gd name="adj2" fmla="val 17628030"/>
            </a:avLst>
          </a:pr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D7F5490-DBDE-400C-B73A-4A8541D35A58}"/>
              </a:ext>
            </a:extLst>
          </p:cNvPr>
          <p:cNvCxnSpPr/>
          <p:nvPr/>
        </p:nvCxnSpPr>
        <p:spPr>
          <a:xfrm flipV="1">
            <a:off x="1338811" y="2710025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太阳形 42">
            <a:extLst>
              <a:ext uri="{FF2B5EF4-FFF2-40B4-BE49-F238E27FC236}">
                <a16:creationId xmlns:a16="http://schemas.microsoft.com/office/drawing/2014/main" xmlns="" id="{5066950F-58EA-467A-9022-ACC841DF250E}"/>
              </a:ext>
            </a:extLst>
          </p:cNvPr>
          <p:cNvSpPr/>
          <p:nvPr/>
        </p:nvSpPr>
        <p:spPr>
          <a:xfrm>
            <a:off x="7792010" y="873992"/>
            <a:ext cx="423182" cy="423182"/>
          </a:xfrm>
          <a:prstGeom prst="sun">
            <a:avLst>
              <a:gd name="adj" fmla="val 3400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5D9F174-B21C-4D75-BBEE-2055A1D2586B}"/>
              </a:ext>
            </a:extLst>
          </p:cNvPr>
          <p:cNvGrpSpPr/>
          <p:nvPr/>
        </p:nvGrpSpPr>
        <p:grpSpPr>
          <a:xfrm>
            <a:off x="4109393" y="3398006"/>
            <a:ext cx="145292" cy="252217"/>
            <a:chOff x="8303985" y="7254447"/>
            <a:chExt cx="402865" cy="69934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8050476-48F7-4FC7-9470-FFF8AECAB00A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CCA1649-5970-48B0-916D-E0542980A3B2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71428A-8D49-41F4-A155-62649F904D66}"/>
              </a:ext>
            </a:extLst>
          </p:cNvPr>
          <p:cNvGrpSpPr/>
          <p:nvPr/>
        </p:nvGrpSpPr>
        <p:grpSpPr>
          <a:xfrm>
            <a:off x="4321825" y="3291383"/>
            <a:ext cx="222469" cy="386191"/>
            <a:chOff x="8303985" y="7254447"/>
            <a:chExt cx="402865" cy="699344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A21F5E1-9D1C-428C-8624-ACF4FA4DE19C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05D44D45-73F9-4982-A846-CC137ECFE1E9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星形: 四角 59">
            <a:extLst>
              <a:ext uri="{FF2B5EF4-FFF2-40B4-BE49-F238E27FC236}">
                <a16:creationId xmlns:a16="http://schemas.microsoft.com/office/drawing/2014/main" xmlns="" id="{CEC077AD-A7AA-4B58-9EF7-7A1500632FC5}"/>
              </a:ext>
            </a:extLst>
          </p:cNvPr>
          <p:cNvSpPr/>
          <p:nvPr/>
        </p:nvSpPr>
        <p:spPr>
          <a:xfrm rot="20573306">
            <a:off x="9790842" y="829923"/>
            <a:ext cx="166496" cy="166496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柱形 60">
            <a:extLst>
              <a:ext uri="{FF2B5EF4-FFF2-40B4-BE49-F238E27FC236}">
                <a16:creationId xmlns:a16="http://schemas.microsoft.com/office/drawing/2014/main" xmlns="" id="{AEF9AE0E-D925-4F22-AAD7-BAA37521C8DD}"/>
              </a:ext>
            </a:extLst>
          </p:cNvPr>
          <p:cNvSpPr/>
          <p:nvPr/>
        </p:nvSpPr>
        <p:spPr>
          <a:xfrm rot="19391573">
            <a:off x="11151954" y="1409215"/>
            <a:ext cx="202569" cy="494535"/>
          </a:xfrm>
          <a:prstGeom prst="can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: 空心 61">
            <a:extLst>
              <a:ext uri="{FF2B5EF4-FFF2-40B4-BE49-F238E27FC236}">
                <a16:creationId xmlns:a16="http://schemas.microsoft.com/office/drawing/2014/main" xmlns="" id="{8C0D64C0-4CB0-4A3A-8274-4EC7B1C7A703}"/>
              </a:ext>
            </a:extLst>
          </p:cNvPr>
          <p:cNvSpPr/>
          <p:nvPr/>
        </p:nvSpPr>
        <p:spPr>
          <a:xfrm>
            <a:off x="10858381" y="3215014"/>
            <a:ext cx="196930" cy="196930"/>
          </a:xfrm>
          <a:prstGeom prst="donut">
            <a:avLst>
              <a:gd name="adj" fmla="val 1397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100F7B0E-050D-4F98-A702-82D9523053F9}"/>
              </a:ext>
            </a:extLst>
          </p:cNvPr>
          <p:cNvSpPr txBox="1"/>
          <p:nvPr/>
        </p:nvSpPr>
        <p:spPr>
          <a:xfrm>
            <a:off x="5224919" y="2499900"/>
            <a:ext cx="4557965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malesuada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libero.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xmlns="" id="{7A7AEAF0-50A3-44BA-AEFB-941A84EB5528}"/>
              </a:ext>
            </a:extLst>
          </p:cNvPr>
          <p:cNvSpPr/>
          <p:nvPr/>
        </p:nvSpPr>
        <p:spPr>
          <a:xfrm flipV="1">
            <a:off x="5988539" y="5560398"/>
            <a:ext cx="219428" cy="201758"/>
          </a:xfrm>
          <a:prstGeom prst="triangl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C44C55-D75E-4E71-9B87-2E87E5A839AF}"/>
              </a:ext>
            </a:extLst>
          </p:cNvPr>
          <p:cNvSpPr txBox="1"/>
          <p:nvPr/>
        </p:nvSpPr>
        <p:spPr>
          <a:xfrm>
            <a:off x="2452126" y="2954473"/>
            <a:ext cx="18354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</a:t>
            </a:r>
            <a:endParaRPr lang="zh-CN" altLang="en-US" sz="8000" dirty="0">
              <a:effectLst>
                <a:outerShdw blurRad="60007" dist="177800" dir="15000000" sy="30000" kx="-1800000" algn="b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C3EAF02B-40DD-4B65-BF59-B28C9BB1A06A}"/>
              </a:ext>
            </a:extLst>
          </p:cNvPr>
          <p:cNvSpPr txBox="1"/>
          <p:nvPr/>
        </p:nvSpPr>
        <p:spPr>
          <a:xfrm>
            <a:off x="5224919" y="1960880"/>
            <a:ext cx="2691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第二部分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4128082-B62B-48E8-8557-7179F6F152EC}"/>
              </a:ext>
            </a:extLst>
          </p:cNvPr>
          <p:cNvSpPr/>
          <p:nvPr/>
        </p:nvSpPr>
        <p:spPr>
          <a:xfrm>
            <a:off x="1881720" y="3447014"/>
            <a:ext cx="902622" cy="395262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  <a:gd name="connsiteX0" fmla="*/ 861759 w 1096811"/>
              <a:gd name="connsiteY0" fmla="*/ 536 h 402578"/>
              <a:gd name="connsiteX1" fmla="*/ 900124 w 1096811"/>
              <a:gd name="connsiteY1" fmla="*/ 9079 h 402578"/>
              <a:gd name="connsiteX2" fmla="*/ 972515 w 1096811"/>
              <a:gd name="connsiteY2" fmla="*/ 89876 h 402578"/>
              <a:gd name="connsiteX3" fmla="*/ 972915 w 1096811"/>
              <a:gd name="connsiteY3" fmla="*/ 90076 h 402578"/>
              <a:gd name="connsiteX4" fmla="*/ 1030073 w 1096811"/>
              <a:gd name="connsiteY4" fmla="*/ 118679 h 402578"/>
              <a:gd name="connsiteX5" fmla="*/ 1065420 w 1096811"/>
              <a:gd name="connsiteY5" fmla="*/ 168292 h 402578"/>
              <a:gd name="connsiteX6" fmla="*/ 1061261 w 1096811"/>
              <a:gd name="connsiteY6" fmla="*/ 253323 h 402578"/>
              <a:gd name="connsiteX7" fmla="*/ 1091638 w 1096811"/>
              <a:gd name="connsiteY7" fmla="*/ 383332 h 402578"/>
              <a:gd name="connsiteX8" fmla="*/ 1091546 w 1096811"/>
              <a:gd name="connsiteY8" fmla="*/ 383528 h 402578"/>
              <a:gd name="connsiteX9" fmla="*/ 16184 w 1096811"/>
              <a:gd name="connsiteY9" fmla="*/ 383528 h 402578"/>
              <a:gd name="connsiteX10" fmla="*/ 11469 w 1096811"/>
              <a:gd name="connsiteY10" fmla="*/ 379016 h 402578"/>
              <a:gd name="connsiteX11" fmla="*/ 800 w 1096811"/>
              <a:gd name="connsiteY11" fmla="*/ 323503 h 402578"/>
              <a:gd name="connsiteX12" fmla="*/ 98877 w 1096811"/>
              <a:gd name="connsiteY12" fmla="*/ 237563 h 402578"/>
              <a:gd name="connsiteX13" fmla="*/ 99815 w 1096811"/>
              <a:gd name="connsiteY13" fmla="*/ 235298 h 402578"/>
              <a:gd name="connsiteX14" fmla="*/ 143503 w 1096811"/>
              <a:gd name="connsiteY14" fmla="*/ 111886 h 402578"/>
              <a:gd name="connsiteX15" fmla="*/ 356037 w 1096811"/>
              <a:gd name="connsiteY15" fmla="*/ 83692 h 402578"/>
              <a:gd name="connsiteX16" fmla="*/ 356084 w 1096811"/>
              <a:gd name="connsiteY16" fmla="*/ 83644 h 402578"/>
              <a:gd name="connsiteX17" fmla="*/ 398351 w 1096811"/>
              <a:gd name="connsiteY17" fmla="*/ 41239 h 402578"/>
              <a:gd name="connsiteX18" fmla="*/ 570320 w 1096811"/>
              <a:gd name="connsiteY18" fmla="*/ 54422 h 402578"/>
              <a:gd name="connsiteX19" fmla="*/ 571083 w 1096811"/>
              <a:gd name="connsiteY19" fmla="*/ 53624 h 402578"/>
              <a:gd name="connsiteX20" fmla="*/ 604652 w 1096811"/>
              <a:gd name="connsiteY20" fmla="*/ 18553 h 402578"/>
              <a:gd name="connsiteX21" fmla="*/ 653817 w 1096811"/>
              <a:gd name="connsiteY21" fmla="*/ 976 h 402578"/>
              <a:gd name="connsiteX22" fmla="*/ 711356 w 1096811"/>
              <a:gd name="connsiteY22" fmla="*/ 7353 h 402578"/>
              <a:gd name="connsiteX23" fmla="*/ 756036 w 1096811"/>
              <a:gd name="connsiteY23" fmla="*/ 37787 h 402578"/>
              <a:gd name="connsiteX24" fmla="*/ 757370 w 1096811"/>
              <a:gd name="connsiteY24" fmla="*/ 38696 h 402578"/>
              <a:gd name="connsiteX25" fmla="*/ 861759 w 1096811"/>
              <a:gd name="connsiteY25" fmla="*/ 536 h 402578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861759 w 1096811"/>
              <a:gd name="connsiteY0" fmla="*/ 536 h 405950"/>
              <a:gd name="connsiteX1" fmla="*/ 900124 w 1096811"/>
              <a:gd name="connsiteY1" fmla="*/ 9079 h 405950"/>
              <a:gd name="connsiteX2" fmla="*/ 972515 w 1096811"/>
              <a:gd name="connsiteY2" fmla="*/ 89876 h 405950"/>
              <a:gd name="connsiteX3" fmla="*/ 972915 w 1096811"/>
              <a:gd name="connsiteY3" fmla="*/ 90076 h 405950"/>
              <a:gd name="connsiteX4" fmla="*/ 1030073 w 1096811"/>
              <a:gd name="connsiteY4" fmla="*/ 118679 h 405950"/>
              <a:gd name="connsiteX5" fmla="*/ 1065420 w 1096811"/>
              <a:gd name="connsiteY5" fmla="*/ 168292 h 405950"/>
              <a:gd name="connsiteX6" fmla="*/ 1061261 w 1096811"/>
              <a:gd name="connsiteY6" fmla="*/ 253323 h 405950"/>
              <a:gd name="connsiteX7" fmla="*/ 1091638 w 1096811"/>
              <a:gd name="connsiteY7" fmla="*/ 383332 h 405950"/>
              <a:gd name="connsiteX8" fmla="*/ 1091546 w 1096811"/>
              <a:gd name="connsiteY8" fmla="*/ 383528 h 405950"/>
              <a:gd name="connsiteX9" fmla="*/ 11469 w 1096811"/>
              <a:gd name="connsiteY9" fmla="*/ 379016 h 405950"/>
              <a:gd name="connsiteX10" fmla="*/ 800 w 1096811"/>
              <a:gd name="connsiteY10" fmla="*/ 323503 h 405950"/>
              <a:gd name="connsiteX11" fmla="*/ 98877 w 1096811"/>
              <a:gd name="connsiteY11" fmla="*/ 237563 h 405950"/>
              <a:gd name="connsiteX12" fmla="*/ 99815 w 1096811"/>
              <a:gd name="connsiteY12" fmla="*/ 235298 h 405950"/>
              <a:gd name="connsiteX13" fmla="*/ 143503 w 1096811"/>
              <a:gd name="connsiteY13" fmla="*/ 111886 h 405950"/>
              <a:gd name="connsiteX14" fmla="*/ 356037 w 1096811"/>
              <a:gd name="connsiteY14" fmla="*/ 83692 h 405950"/>
              <a:gd name="connsiteX15" fmla="*/ 356084 w 1096811"/>
              <a:gd name="connsiteY15" fmla="*/ 83644 h 405950"/>
              <a:gd name="connsiteX16" fmla="*/ 398351 w 1096811"/>
              <a:gd name="connsiteY16" fmla="*/ 41239 h 405950"/>
              <a:gd name="connsiteX17" fmla="*/ 570320 w 1096811"/>
              <a:gd name="connsiteY17" fmla="*/ 54422 h 405950"/>
              <a:gd name="connsiteX18" fmla="*/ 571083 w 1096811"/>
              <a:gd name="connsiteY18" fmla="*/ 53624 h 405950"/>
              <a:gd name="connsiteX19" fmla="*/ 604652 w 1096811"/>
              <a:gd name="connsiteY19" fmla="*/ 18553 h 405950"/>
              <a:gd name="connsiteX20" fmla="*/ 653817 w 1096811"/>
              <a:gd name="connsiteY20" fmla="*/ 976 h 405950"/>
              <a:gd name="connsiteX21" fmla="*/ 711356 w 1096811"/>
              <a:gd name="connsiteY21" fmla="*/ 7353 h 405950"/>
              <a:gd name="connsiteX22" fmla="*/ 756036 w 1096811"/>
              <a:gd name="connsiteY22" fmla="*/ 37787 h 405950"/>
              <a:gd name="connsiteX23" fmla="*/ 757370 w 1096811"/>
              <a:gd name="connsiteY23" fmla="*/ 38696 h 405950"/>
              <a:gd name="connsiteX24" fmla="*/ 861759 w 1096811"/>
              <a:gd name="connsiteY24" fmla="*/ 536 h 405950"/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1469 w 1096811"/>
              <a:gd name="connsiteY9" fmla="*/ 379016 h 383528"/>
              <a:gd name="connsiteX10" fmla="*/ 800 w 1096811"/>
              <a:gd name="connsiteY10" fmla="*/ 323503 h 383528"/>
              <a:gd name="connsiteX11" fmla="*/ 98877 w 1096811"/>
              <a:gd name="connsiteY11" fmla="*/ 237563 h 383528"/>
              <a:gd name="connsiteX12" fmla="*/ 99815 w 1096811"/>
              <a:gd name="connsiteY12" fmla="*/ 235298 h 383528"/>
              <a:gd name="connsiteX13" fmla="*/ 143503 w 1096811"/>
              <a:gd name="connsiteY13" fmla="*/ 111886 h 383528"/>
              <a:gd name="connsiteX14" fmla="*/ 356037 w 1096811"/>
              <a:gd name="connsiteY14" fmla="*/ 83692 h 383528"/>
              <a:gd name="connsiteX15" fmla="*/ 356084 w 1096811"/>
              <a:gd name="connsiteY15" fmla="*/ 83644 h 383528"/>
              <a:gd name="connsiteX16" fmla="*/ 398351 w 1096811"/>
              <a:gd name="connsiteY16" fmla="*/ 41239 h 383528"/>
              <a:gd name="connsiteX17" fmla="*/ 570320 w 1096811"/>
              <a:gd name="connsiteY17" fmla="*/ 54422 h 383528"/>
              <a:gd name="connsiteX18" fmla="*/ 571083 w 1096811"/>
              <a:gd name="connsiteY18" fmla="*/ 53624 h 383528"/>
              <a:gd name="connsiteX19" fmla="*/ 604652 w 1096811"/>
              <a:gd name="connsiteY19" fmla="*/ 18553 h 383528"/>
              <a:gd name="connsiteX20" fmla="*/ 653817 w 1096811"/>
              <a:gd name="connsiteY20" fmla="*/ 976 h 383528"/>
              <a:gd name="connsiteX21" fmla="*/ 711356 w 1096811"/>
              <a:gd name="connsiteY21" fmla="*/ 7353 h 383528"/>
              <a:gd name="connsiteX22" fmla="*/ 756036 w 1096811"/>
              <a:gd name="connsiteY22" fmla="*/ 37787 h 383528"/>
              <a:gd name="connsiteX23" fmla="*/ 757370 w 1096811"/>
              <a:gd name="connsiteY23" fmla="*/ 38696 h 383528"/>
              <a:gd name="connsiteX24" fmla="*/ 861759 w 1096811"/>
              <a:gd name="connsiteY24" fmla="*/ 536 h 383528"/>
              <a:gd name="connsiteX0" fmla="*/ 1016501 w 1251553"/>
              <a:gd name="connsiteY0" fmla="*/ 536 h 383528"/>
              <a:gd name="connsiteX1" fmla="*/ 1054866 w 1251553"/>
              <a:gd name="connsiteY1" fmla="*/ 9079 h 383528"/>
              <a:gd name="connsiteX2" fmla="*/ 1127257 w 1251553"/>
              <a:gd name="connsiteY2" fmla="*/ 89876 h 383528"/>
              <a:gd name="connsiteX3" fmla="*/ 1127657 w 1251553"/>
              <a:gd name="connsiteY3" fmla="*/ 90076 h 383528"/>
              <a:gd name="connsiteX4" fmla="*/ 1184815 w 1251553"/>
              <a:gd name="connsiteY4" fmla="*/ 118679 h 383528"/>
              <a:gd name="connsiteX5" fmla="*/ 1220162 w 1251553"/>
              <a:gd name="connsiteY5" fmla="*/ 168292 h 383528"/>
              <a:gd name="connsiteX6" fmla="*/ 1216003 w 1251553"/>
              <a:gd name="connsiteY6" fmla="*/ 253323 h 383528"/>
              <a:gd name="connsiteX7" fmla="*/ 1246380 w 1251553"/>
              <a:gd name="connsiteY7" fmla="*/ 383332 h 383528"/>
              <a:gd name="connsiteX8" fmla="*/ 1246288 w 1251553"/>
              <a:gd name="connsiteY8" fmla="*/ 383528 h 383528"/>
              <a:gd name="connsiteX9" fmla="*/ 166211 w 1251553"/>
              <a:gd name="connsiteY9" fmla="*/ 379016 h 383528"/>
              <a:gd name="connsiteX10" fmla="*/ 155542 w 1251553"/>
              <a:gd name="connsiteY10" fmla="*/ 323503 h 383528"/>
              <a:gd name="connsiteX11" fmla="*/ 253619 w 1251553"/>
              <a:gd name="connsiteY11" fmla="*/ 237563 h 383528"/>
              <a:gd name="connsiteX12" fmla="*/ 254557 w 1251553"/>
              <a:gd name="connsiteY12" fmla="*/ 235298 h 383528"/>
              <a:gd name="connsiteX13" fmla="*/ 298245 w 1251553"/>
              <a:gd name="connsiteY13" fmla="*/ 111886 h 383528"/>
              <a:gd name="connsiteX14" fmla="*/ 510779 w 1251553"/>
              <a:gd name="connsiteY14" fmla="*/ 83692 h 383528"/>
              <a:gd name="connsiteX15" fmla="*/ 510826 w 1251553"/>
              <a:gd name="connsiteY15" fmla="*/ 83644 h 383528"/>
              <a:gd name="connsiteX16" fmla="*/ 553093 w 1251553"/>
              <a:gd name="connsiteY16" fmla="*/ 41239 h 383528"/>
              <a:gd name="connsiteX17" fmla="*/ 725062 w 1251553"/>
              <a:gd name="connsiteY17" fmla="*/ 54422 h 383528"/>
              <a:gd name="connsiteX18" fmla="*/ 725825 w 1251553"/>
              <a:gd name="connsiteY18" fmla="*/ 53624 h 383528"/>
              <a:gd name="connsiteX19" fmla="*/ 759394 w 1251553"/>
              <a:gd name="connsiteY19" fmla="*/ 18553 h 383528"/>
              <a:gd name="connsiteX20" fmla="*/ 808559 w 1251553"/>
              <a:gd name="connsiteY20" fmla="*/ 976 h 383528"/>
              <a:gd name="connsiteX21" fmla="*/ 866098 w 1251553"/>
              <a:gd name="connsiteY21" fmla="*/ 7353 h 383528"/>
              <a:gd name="connsiteX22" fmla="*/ 910778 w 1251553"/>
              <a:gd name="connsiteY22" fmla="*/ 37787 h 383528"/>
              <a:gd name="connsiteX23" fmla="*/ 912112 w 1251553"/>
              <a:gd name="connsiteY23" fmla="*/ 38696 h 383528"/>
              <a:gd name="connsiteX24" fmla="*/ 1016501 w 1251553"/>
              <a:gd name="connsiteY24" fmla="*/ 536 h 383528"/>
              <a:gd name="connsiteX0" fmla="*/ 871280 w 1106332"/>
              <a:gd name="connsiteY0" fmla="*/ 536 h 390127"/>
              <a:gd name="connsiteX1" fmla="*/ 909645 w 1106332"/>
              <a:gd name="connsiteY1" fmla="*/ 9079 h 390127"/>
              <a:gd name="connsiteX2" fmla="*/ 982036 w 1106332"/>
              <a:gd name="connsiteY2" fmla="*/ 89876 h 390127"/>
              <a:gd name="connsiteX3" fmla="*/ 982436 w 1106332"/>
              <a:gd name="connsiteY3" fmla="*/ 90076 h 390127"/>
              <a:gd name="connsiteX4" fmla="*/ 1039594 w 1106332"/>
              <a:gd name="connsiteY4" fmla="*/ 118679 h 390127"/>
              <a:gd name="connsiteX5" fmla="*/ 1074941 w 1106332"/>
              <a:gd name="connsiteY5" fmla="*/ 168292 h 390127"/>
              <a:gd name="connsiteX6" fmla="*/ 1070782 w 1106332"/>
              <a:gd name="connsiteY6" fmla="*/ 253323 h 390127"/>
              <a:gd name="connsiteX7" fmla="*/ 1101159 w 1106332"/>
              <a:gd name="connsiteY7" fmla="*/ 383332 h 390127"/>
              <a:gd name="connsiteX8" fmla="*/ 1101067 w 1106332"/>
              <a:gd name="connsiteY8" fmla="*/ 383528 h 390127"/>
              <a:gd name="connsiteX9" fmla="*/ 20990 w 1106332"/>
              <a:gd name="connsiteY9" fmla="*/ 379016 h 390127"/>
              <a:gd name="connsiteX10" fmla="*/ 10321 w 1106332"/>
              <a:gd name="connsiteY10" fmla="*/ 323503 h 390127"/>
              <a:gd name="connsiteX11" fmla="*/ 108398 w 1106332"/>
              <a:gd name="connsiteY11" fmla="*/ 237563 h 390127"/>
              <a:gd name="connsiteX12" fmla="*/ 109336 w 1106332"/>
              <a:gd name="connsiteY12" fmla="*/ 235298 h 390127"/>
              <a:gd name="connsiteX13" fmla="*/ 153024 w 1106332"/>
              <a:gd name="connsiteY13" fmla="*/ 111886 h 390127"/>
              <a:gd name="connsiteX14" fmla="*/ 365558 w 1106332"/>
              <a:gd name="connsiteY14" fmla="*/ 83692 h 390127"/>
              <a:gd name="connsiteX15" fmla="*/ 365605 w 1106332"/>
              <a:gd name="connsiteY15" fmla="*/ 83644 h 390127"/>
              <a:gd name="connsiteX16" fmla="*/ 407872 w 1106332"/>
              <a:gd name="connsiteY16" fmla="*/ 41239 h 390127"/>
              <a:gd name="connsiteX17" fmla="*/ 579841 w 1106332"/>
              <a:gd name="connsiteY17" fmla="*/ 54422 h 390127"/>
              <a:gd name="connsiteX18" fmla="*/ 580604 w 1106332"/>
              <a:gd name="connsiteY18" fmla="*/ 53624 h 390127"/>
              <a:gd name="connsiteX19" fmla="*/ 614173 w 1106332"/>
              <a:gd name="connsiteY19" fmla="*/ 18553 h 390127"/>
              <a:gd name="connsiteX20" fmla="*/ 663338 w 1106332"/>
              <a:gd name="connsiteY20" fmla="*/ 976 h 390127"/>
              <a:gd name="connsiteX21" fmla="*/ 720877 w 1106332"/>
              <a:gd name="connsiteY21" fmla="*/ 7353 h 390127"/>
              <a:gd name="connsiteX22" fmla="*/ 765557 w 1106332"/>
              <a:gd name="connsiteY22" fmla="*/ 37787 h 390127"/>
              <a:gd name="connsiteX23" fmla="*/ 766891 w 1106332"/>
              <a:gd name="connsiteY23" fmla="*/ 38696 h 390127"/>
              <a:gd name="connsiteX24" fmla="*/ 871280 w 1106332"/>
              <a:gd name="connsiteY24" fmla="*/ 536 h 390127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  <a:gd name="connsiteX0" fmla="*/ 871280 w 1106332"/>
              <a:gd name="connsiteY0" fmla="*/ 536 h 395262"/>
              <a:gd name="connsiteX1" fmla="*/ 909645 w 1106332"/>
              <a:gd name="connsiteY1" fmla="*/ 9079 h 395262"/>
              <a:gd name="connsiteX2" fmla="*/ 982036 w 1106332"/>
              <a:gd name="connsiteY2" fmla="*/ 89876 h 395262"/>
              <a:gd name="connsiteX3" fmla="*/ 982436 w 1106332"/>
              <a:gd name="connsiteY3" fmla="*/ 90076 h 395262"/>
              <a:gd name="connsiteX4" fmla="*/ 1039594 w 1106332"/>
              <a:gd name="connsiteY4" fmla="*/ 118679 h 395262"/>
              <a:gd name="connsiteX5" fmla="*/ 1074941 w 1106332"/>
              <a:gd name="connsiteY5" fmla="*/ 168292 h 395262"/>
              <a:gd name="connsiteX6" fmla="*/ 1070782 w 1106332"/>
              <a:gd name="connsiteY6" fmla="*/ 253323 h 395262"/>
              <a:gd name="connsiteX7" fmla="*/ 1101159 w 1106332"/>
              <a:gd name="connsiteY7" fmla="*/ 383332 h 395262"/>
              <a:gd name="connsiteX8" fmla="*/ 1101067 w 1106332"/>
              <a:gd name="connsiteY8" fmla="*/ 383528 h 395262"/>
              <a:gd name="connsiteX9" fmla="*/ 20990 w 1106332"/>
              <a:gd name="connsiteY9" fmla="*/ 379016 h 395262"/>
              <a:gd name="connsiteX10" fmla="*/ 10321 w 1106332"/>
              <a:gd name="connsiteY10" fmla="*/ 323503 h 395262"/>
              <a:gd name="connsiteX11" fmla="*/ 108398 w 1106332"/>
              <a:gd name="connsiteY11" fmla="*/ 237563 h 395262"/>
              <a:gd name="connsiteX12" fmla="*/ 109336 w 1106332"/>
              <a:gd name="connsiteY12" fmla="*/ 235298 h 395262"/>
              <a:gd name="connsiteX13" fmla="*/ 153024 w 1106332"/>
              <a:gd name="connsiteY13" fmla="*/ 111886 h 395262"/>
              <a:gd name="connsiteX14" fmla="*/ 365558 w 1106332"/>
              <a:gd name="connsiteY14" fmla="*/ 83692 h 395262"/>
              <a:gd name="connsiteX15" fmla="*/ 365605 w 1106332"/>
              <a:gd name="connsiteY15" fmla="*/ 83644 h 395262"/>
              <a:gd name="connsiteX16" fmla="*/ 407872 w 1106332"/>
              <a:gd name="connsiteY16" fmla="*/ 41239 h 395262"/>
              <a:gd name="connsiteX17" fmla="*/ 579841 w 1106332"/>
              <a:gd name="connsiteY17" fmla="*/ 54422 h 395262"/>
              <a:gd name="connsiteX18" fmla="*/ 580604 w 1106332"/>
              <a:gd name="connsiteY18" fmla="*/ 53624 h 395262"/>
              <a:gd name="connsiteX19" fmla="*/ 614173 w 1106332"/>
              <a:gd name="connsiteY19" fmla="*/ 18553 h 395262"/>
              <a:gd name="connsiteX20" fmla="*/ 663338 w 1106332"/>
              <a:gd name="connsiteY20" fmla="*/ 976 h 395262"/>
              <a:gd name="connsiteX21" fmla="*/ 720877 w 1106332"/>
              <a:gd name="connsiteY21" fmla="*/ 7353 h 395262"/>
              <a:gd name="connsiteX22" fmla="*/ 765557 w 1106332"/>
              <a:gd name="connsiteY22" fmla="*/ 37787 h 395262"/>
              <a:gd name="connsiteX23" fmla="*/ 766891 w 1106332"/>
              <a:gd name="connsiteY23" fmla="*/ 38696 h 395262"/>
              <a:gd name="connsiteX24" fmla="*/ 871280 w 1106332"/>
              <a:gd name="connsiteY24" fmla="*/ 536 h 39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06332" h="395262">
                <a:moveTo>
                  <a:pt x="871280" y="536"/>
                </a:moveTo>
                <a:cubicBezTo>
                  <a:pt x="884258" y="1511"/>
                  <a:pt x="897208" y="4325"/>
                  <a:pt x="909645" y="9079"/>
                </a:cubicBezTo>
                <a:cubicBezTo>
                  <a:pt x="947552" y="23565"/>
                  <a:pt x="974734" y="53893"/>
                  <a:pt x="982036" y="89876"/>
                </a:cubicBezTo>
                <a:lnTo>
                  <a:pt x="982436" y="90076"/>
                </a:lnTo>
                <a:lnTo>
                  <a:pt x="1039594" y="118679"/>
                </a:lnTo>
                <a:cubicBezTo>
                  <a:pt x="1055569" y="132160"/>
                  <a:pt x="1067841" y="149110"/>
                  <a:pt x="1074941" y="168292"/>
                </a:cubicBezTo>
                <a:cubicBezTo>
                  <a:pt x="1085260" y="196140"/>
                  <a:pt x="1083790" y="226385"/>
                  <a:pt x="1070782" y="253323"/>
                </a:cubicBezTo>
                <a:cubicBezTo>
                  <a:pt x="1102756" y="290265"/>
                  <a:pt x="1113938" y="338155"/>
                  <a:pt x="1101159" y="383332"/>
                </a:cubicBezTo>
                <a:cubicBezTo>
                  <a:pt x="1101128" y="383397"/>
                  <a:pt x="1101098" y="383463"/>
                  <a:pt x="1101067" y="383528"/>
                </a:cubicBezTo>
                <a:cubicBezTo>
                  <a:pt x="1068904" y="397899"/>
                  <a:pt x="47641" y="401952"/>
                  <a:pt x="20990" y="379016"/>
                </a:cubicBezTo>
                <a:cubicBezTo>
                  <a:pt x="-5661" y="356080"/>
                  <a:pt x="-4247" y="347078"/>
                  <a:pt x="10321" y="323503"/>
                </a:cubicBezTo>
                <a:cubicBezTo>
                  <a:pt x="16508" y="277946"/>
                  <a:pt x="57230" y="242260"/>
                  <a:pt x="108398" y="237563"/>
                </a:cubicBezTo>
                <a:cubicBezTo>
                  <a:pt x="108702" y="236803"/>
                  <a:pt x="109032" y="236059"/>
                  <a:pt x="109336" y="235298"/>
                </a:cubicBezTo>
                <a:cubicBezTo>
                  <a:pt x="102465" y="190435"/>
                  <a:pt x="118490" y="145191"/>
                  <a:pt x="153024" y="111886"/>
                </a:cubicBezTo>
                <a:cubicBezTo>
                  <a:pt x="207590" y="59284"/>
                  <a:pt x="296057" y="47560"/>
                  <a:pt x="365558" y="83692"/>
                </a:cubicBezTo>
                <a:cubicBezTo>
                  <a:pt x="365574" y="83676"/>
                  <a:pt x="365589" y="83660"/>
                  <a:pt x="365605" y="83644"/>
                </a:cubicBezTo>
                <a:lnTo>
                  <a:pt x="407872" y="41239"/>
                </a:lnTo>
                <a:cubicBezTo>
                  <a:pt x="458998" y="9808"/>
                  <a:pt x="531500" y="12130"/>
                  <a:pt x="579841" y="54422"/>
                </a:cubicBezTo>
                <a:lnTo>
                  <a:pt x="580604" y="53624"/>
                </a:lnTo>
                <a:lnTo>
                  <a:pt x="614173" y="18553"/>
                </a:lnTo>
                <a:cubicBezTo>
                  <a:pt x="628511" y="9373"/>
                  <a:pt x="645322" y="3242"/>
                  <a:pt x="663338" y="976"/>
                </a:cubicBezTo>
                <a:cubicBezTo>
                  <a:pt x="683166" y="-1521"/>
                  <a:pt x="702982" y="836"/>
                  <a:pt x="720877" y="7353"/>
                </a:cubicBezTo>
                <a:lnTo>
                  <a:pt x="765557" y="37787"/>
                </a:lnTo>
                <a:lnTo>
                  <a:pt x="766891" y="38696"/>
                </a:lnTo>
                <a:cubicBezTo>
                  <a:pt x="793173" y="11237"/>
                  <a:pt x="832348" y="-2390"/>
                  <a:pt x="871280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E3444F59-E39A-4007-943E-EF8C23FFE61D}"/>
              </a:ext>
            </a:extLst>
          </p:cNvPr>
          <p:cNvSpPr/>
          <p:nvPr/>
        </p:nvSpPr>
        <p:spPr>
          <a:xfrm>
            <a:off x="3220963" y="3515937"/>
            <a:ext cx="83276" cy="83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333E4547-7F9B-4B57-BA07-868C46BEB805}"/>
              </a:ext>
            </a:extLst>
          </p:cNvPr>
          <p:cNvSpPr/>
          <p:nvPr/>
        </p:nvSpPr>
        <p:spPr>
          <a:xfrm>
            <a:off x="3215196" y="3401318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EA552352-4982-4B65-8C3B-A7CB10F12219}"/>
              </a:ext>
            </a:extLst>
          </p:cNvPr>
          <p:cNvSpPr/>
          <p:nvPr/>
        </p:nvSpPr>
        <p:spPr>
          <a:xfrm>
            <a:off x="3222228" y="3652436"/>
            <a:ext cx="58921" cy="589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星形: 四角 58">
            <a:extLst>
              <a:ext uri="{FF2B5EF4-FFF2-40B4-BE49-F238E27FC236}">
                <a16:creationId xmlns:a16="http://schemas.microsoft.com/office/drawing/2014/main" xmlns="" id="{8F9E700C-B735-46B4-8F78-C00CA7B3B0F7}"/>
              </a:ext>
            </a:extLst>
          </p:cNvPr>
          <p:cNvSpPr/>
          <p:nvPr/>
        </p:nvSpPr>
        <p:spPr>
          <a:xfrm rot="19739527">
            <a:off x="3421640" y="3773898"/>
            <a:ext cx="155707" cy="155707"/>
          </a:xfrm>
          <a:prstGeom prst="star4">
            <a:avLst>
              <a:gd name="adj" fmla="val 19156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B432D1A-1274-49C2-B9EC-637317B5C287}"/>
              </a:ext>
            </a:extLst>
          </p:cNvPr>
          <p:cNvSpPr/>
          <p:nvPr/>
        </p:nvSpPr>
        <p:spPr>
          <a:xfrm>
            <a:off x="4970425" y="1863882"/>
            <a:ext cx="4957229" cy="221535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304F1614-56DD-4325-A71D-13091BD51850}"/>
              </a:ext>
            </a:extLst>
          </p:cNvPr>
          <p:cNvCxnSpPr/>
          <p:nvPr/>
        </p:nvCxnSpPr>
        <p:spPr>
          <a:xfrm flipV="1">
            <a:off x="2147062" y="2260959"/>
            <a:ext cx="667931" cy="681800"/>
          </a:xfrm>
          <a:prstGeom prst="line">
            <a:avLst/>
          </a:prstGeom>
          <a:ln>
            <a:gradFill>
              <a:gsLst>
                <a:gs pos="12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26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自然&#10;&#10;描述已自动生成">
            <a:extLst>
              <a:ext uri="{FF2B5EF4-FFF2-40B4-BE49-F238E27FC236}">
                <a16:creationId xmlns:a16="http://schemas.microsoft.com/office/drawing/2014/main" xmlns="" id="{0AB6EF84-E35A-4A6B-B73E-C068087FFD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7" t="5882" r="48803" b="11542"/>
          <a:stretch/>
        </p:blipFill>
        <p:spPr>
          <a:xfrm>
            <a:off x="2067193" y="1854698"/>
            <a:ext cx="3165231" cy="4070283"/>
          </a:xfrm>
          <a:prstGeom prst="rect">
            <a:avLst/>
          </a:prstGeom>
          <a:ln>
            <a:noFill/>
          </a:ln>
          <a:effectLst>
            <a:outerShdw blurRad="177800" dir="18900000" sy="23000" kx="-1200000" algn="bl" rotWithShape="0">
              <a:prstClr val="black">
                <a:alpha val="1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C7ABA3-1972-48B4-AAFC-7332BC37B04A}"/>
              </a:ext>
            </a:extLst>
          </p:cNvPr>
          <p:cNvSpPr txBox="1"/>
          <p:nvPr/>
        </p:nvSpPr>
        <p:spPr>
          <a:xfrm>
            <a:off x="4091940" y="216745"/>
            <a:ext cx="40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请在这里添加标题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AD432DD-97C8-423C-83CD-D6FB412646A7}"/>
              </a:ext>
            </a:extLst>
          </p:cNvPr>
          <p:cNvCxnSpPr>
            <a:cxnSpLocks/>
          </p:cNvCxnSpPr>
          <p:nvPr/>
        </p:nvCxnSpPr>
        <p:spPr>
          <a:xfrm>
            <a:off x="3649809" y="845094"/>
            <a:ext cx="4892383" cy="0"/>
          </a:xfrm>
          <a:prstGeom prst="line">
            <a:avLst/>
          </a:prstGeom>
          <a:ln w="19050">
            <a:gradFill>
              <a:gsLst>
                <a:gs pos="549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35D3F0A-4DF3-415C-857D-39FDCFBD4BC3}"/>
              </a:ext>
            </a:extLst>
          </p:cNvPr>
          <p:cNvGrpSpPr/>
          <p:nvPr/>
        </p:nvGrpSpPr>
        <p:grpSpPr>
          <a:xfrm>
            <a:off x="618831" y="3352800"/>
            <a:ext cx="10954338" cy="1043644"/>
            <a:chOff x="577" y="7319"/>
            <a:chExt cx="17921" cy="107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任意多边形 3">
              <a:extLst>
                <a:ext uri="{FF2B5EF4-FFF2-40B4-BE49-F238E27FC236}">
                  <a16:creationId xmlns:a16="http://schemas.microsoft.com/office/drawing/2014/main" xmlns="" id="{876F32F0-3168-422E-A46F-AAE3AA081D82}"/>
                </a:ext>
              </a:extLst>
            </p:cNvPr>
            <p:cNvSpPr/>
            <p:nvPr/>
          </p:nvSpPr>
          <p:spPr>
            <a:xfrm>
              <a:off x="580" y="7319"/>
              <a:ext cx="17918" cy="898"/>
            </a:xfrm>
            <a:custGeom>
              <a:avLst/>
              <a:gdLst>
                <a:gd name="connsiteX0" fmla="*/ 2080 w 18780"/>
                <a:gd name="connsiteY0" fmla="*/ 0 h 2540"/>
                <a:gd name="connsiteX1" fmla="*/ 16440 w 18780"/>
                <a:gd name="connsiteY1" fmla="*/ 0 h 2540"/>
                <a:gd name="connsiteX2" fmla="*/ 18780 w 18780"/>
                <a:gd name="connsiteY2" fmla="*/ 2500 h 2540"/>
                <a:gd name="connsiteX3" fmla="*/ 0 w 18780"/>
                <a:gd name="connsiteY3" fmla="*/ 2540 h 2540"/>
                <a:gd name="connsiteX4" fmla="*/ 2080 w 18780"/>
                <a:gd name="connsiteY4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0" h="2540">
                  <a:moveTo>
                    <a:pt x="2080" y="0"/>
                  </a:moveTo>
                  <a:lnTo>
                    <a:pt x="16440" y="0"/>
                  </a:lnTo>
                  <a:lnTo>
                    <a:pt x="18780" y="2500"/>
                  </a:lnTo>
                  <a:lnTo>
                    <a:pt x="0" y="254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矩形 5">
              <a:extLst>
                <a:ext uri="{FF2B5EF4-FFF2-40B4-BE49-F238E27FC236}">
                  <a16:creationId xmlns:a16="http://schemas.microsoft.com/office/drawing/2014/main" xmlns="" id="{3D194D45-7387-4A68-8143-26D3E1C50A78}"/>
                </a:ext>
              </a:extLst>
            </p:cNvPr>
            <p:cNvSpPr/>
            <p:nvPr/>
          </p:nvSpPr>
          <p:spPr>
            <a:xfrm>
              <a:off x="577" y="8196"/>
              <a:ext cx="17918" cy="193"/>
            </a:xfrm>
            <a:custGeom>
              <a:avLst/>
              <a:gdLst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23929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3345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0 w 10952504"/>
                <a:gd name="connsiteY4" fmla="*/ 0 h 188246"/>
                <a:gd name="connsiteX0" fmla="*/ 47625 w 10952504"/>
                <a:gd name="connsiteY0" fmla="*/ 9525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47625 w 10952504"/>
                <a:gd name="connsiteY4" fmla="*/ 9525 h 188246"/>
                <a:gd name="connsiteX0" fmla="*/ 1905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0 h 188246"/>
                <a:gd name="connsiteX0" fmla="*/ 12700 w 10952504"/>
                <a:gd name="connsiteY0" fmla="*/ 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63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63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905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9050 w 10952504"/>
                <a:gd name="connsiteY4" fmla="*/ 6350 h 188246"/>
                <a:gd name="connsiteX0" fmla="*/ 12700 w 10952504"/>
                <a:gd name="connsiteY0" fmla="*/ 6350 h 188246"/>
                <a:gd name="connsiteX1" fmla="*/ 10952504 w 10952504"/>
                <a:gd name="connsiteY1" fmla="*/ 0 h 188246"/>
                <a:gd name="connsiteX2" fmla="*/ 10952504 w 10952504"/>
                <a:gd name="connsiteY2" fmla="*/ 188246 h 188246"/>
                <a:gd name="connsiteX3" fmla="*/ 0 w 10952504"/>
                <a:gd name="connsiteY3" fmla="*/ 188246 h 188246"/>
                <a:gd name="connsiteX4" fmla="*/ 12700 w 10952504"/>
                <a:gd name="connsiteY4" fmla="*/ 6350 h 18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2504" h="188246">
                  <a:moveTo>
                    <a:pt x="12700" y="6350"/>
                  </a:moveTo>
                  <a:lnTo>
                    <a:pt x="10952504" y="0"/>
                  </a:lnTo>
                  <a:lnTo>
                    <a:pt x="10952504" y="188246"/>
                  </a:lnTo>
                  <a:lnTo>
                    <a:pt x="0" y="188246"/>
                  </a:lnTo>
                  <a:lnTo>
                    <a:pt x="12700" y="6350"/>
                  </a:lnTo>
                  <a:close/>
                </a:path>
              </a:pathLst>
            </a:custGeom>
            <a:solidFill>
              <a:srgbClr val="005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pic>
        <p:nvPicPr>
          <p:cNvPr id="8" name="公众号：陈西设计之家。微信搜索即可" descr="图片包含 自然&#10;&#10;描述已自动生成">
            <a:extLst>
              <a:ext uri="{FF2B5EF4-FFF2-40B4-BE49-F238E27FC236}">
                <a16:creationId xmlns:a16="http://schemas.microsoft.com/office/drawing/2014/main" xmlns="" id="{8AA4C6AB-D3FE-4E80-BD01-3DCC71F288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7" t="5882" r="48803" b="55204"/>
          <a:stretch/>
        </p:blipFill>
        <p:spPr>
          <a:xfrm>
            <a:off x="2067193" y="1854698"/>
            <a:ext cx="3165231" cy="1918177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6B858B4-4D38-4741-98AF-AB8B348E383E}"/>
              </a:ext>
            </a:extLst>
          </p:cNvPr>
          <p:cNvSpPr txBox="1"/>
          <p:nvPr/>
        </p:nvSpPr>
        <p:spPr>
          <a:xfrm>
            <a:off x="5566842" y="2277996"/>
            <a:ext cx="5335620" cy="815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malesuada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libero.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FFC9C2B-0A25-4C3E-8349-73D773F7A19F}"/>
              </a:ext>
            </a:extLst>
          </p:cNvPr>
          <p:cNvSpPr txBox="1"/>
          <p:nvPr/>
        </p:nvSpPr>
        <p:spPr>
          <a:xfrm>
            <a:off x="5566841" y="1794258"/>
            <a:ext cx="3165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陈西设计之家</a:t>
            </a:r>
            <a:r>
              <a:rPr lang="zh-CN" altLang="en-US" sz="2800" u="sng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出品</a:t>
            </a:r>
          </a:p>
        </p:txBody>
      </p:sp>
      <p:pic>
        <p:nvPicPr>
          <p:cNvPr id="3" name="图形 2" descr="文凭">
            <a:extLst>
              <a:ext uri="{FF2B5EF4-FFF2-40B4-BE49-F238E27FC236}">
                <a16:creationId xmlns:a16="http://schemas.microsoft.com/office/drawing/2014/main" xmlns="" id="{67A1990E-B660-44B5-8917-F36C5C3BC3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5642735" y="4598885"/>
            <a:ext cx="353221" cy="353221"/>
          </a:xfrm>
          <a:prstGeom prst="rect">
            <a:avLst/>
          </a:prstGeom>
        </p:spPr>
      </p:pic>
      <p:pic>
        <p:nvPicPr>
          <p:cNvPr id="5" name="图形 4" descr="带标记的地图">
            <a:extLst>
              <a:ext uri="{FF2B5EF4-FFF2-40B4-BE49-F238E27FC236}">
                <a16:creationId xmlns:a16="http://schemas.microsoft.com/office/drawing/2014/main" xmlns="" id="{DB4037E0-35B6-4D45-8457-42C8C3CFA3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796702" y="4598885"/>
            <a:ext cx="353221" cy="35322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4E9E79F-651C-4729-BB22-396FC6B68EE0}"/>
              </a:ext>
            </a:extLst>
          </p:cNvPr>
          <p:cNvSpPr txBox="1"/>
          <p:nvPr/>
        </p:nvSpPr>
        <p:spPr>
          <a:xfrm>
            <a:off x="5578668" y="5292589"/>
            <a:ext cx="2761819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02F2578-B16C-43CD-AE75-AB2DC95627D2}"/>
              </a:ext>
            </a:extLst>
          </p:cNvPr>
          <p:cNvSpPr txBox="1"/>
          <p:nvPr/>
        </p:nvSpPr>
        <p:spPr>
          <a:xfrm>
            <a:off x="5566841" y="4943259"/>
            <a:ext cx="1472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第一部分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4919299-A6C0-442A-BC99-9EB284149DA4}"/>
              </a:ext>
            </a:extLst>
          </p:cNvPr>
          <p:cNvSpPr txBox="1"/>
          <p:nvPr/>
        </p:nvSpPr>
        <p:spPr>
          <a:xfrm>
            <a:off x="8733316" y="5292589"/>
            <a:ext cx="2761819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4365A38-6895-49C0-92A6-26A5A30D1806}"/>
              </a:ext>
            </a:extLst>
          </p:cNvPr>
          <p:cNvSpPr txBox="1"/>
          <p:nvPr/>
        </p:nvSpPr>
        <p:spPr>
          <a:xfrm>
            <a:off x="8721489" y="4943259"/>
            <a:ext cx="1472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ffectLst>
                  <a:outerShdw blurRad="60007" dist="177800" dir="15000000" sy="30000" kx="-1800000" algn="bl" rotWithShape="0">
                    <a:prstClr val="black">
                      <a:alpha val="20000"/>
                    </a:prst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第二部分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273EA595-8433-4442-9FC2-61C6F68E88BE}"/>
              </a:ext>
            </a:extLst>
          </p:cNvPr>
          <p:cNvSpPr/>
          <p:nvPr/>
        </p:nvSpPr>
        <p:spPr>
          <a:xfrm>
            <a:off x="10339057" y="3561723"/>
            <a:ext cx="608792" cy="235589"/>
          </a:xfrm>
          <a:custGeom>
            <a:avLst/>
            <a:gdLst>
              <a:gd name="connsiteX0" fmla="*/ 861759 w 1096811"/>
              <a:gd name="connsiteY0" fmla="*/ 536 h 383528"/>
              <a:gd name="connsiteX1" fmla="*/ 900124 w 1096811"/>
              <a:gd name="connsiteY1" fmla="*/ 9079 h 383528"/>
              <a:gd name="connsiteX2" fmla="*/ 972515 w 1096811"/>
              <a:gd name="connsiteY2" fmla="*/ 89876 h 383528"/>
              <a:gd name="connsiteX3" fmla="*/ 972915 w 1096811"/>
              <a:gd name="connsiteY3" fmla="*/ 90076 h 383528"/>
              <a:gd name="connsiteX4" fmla="*/ 1030073 w 1096811"/>
              <a:gd name="connsiteY4" fmla="*/ 118679 h 383528"/>
              <a:gd name="connsiteX5" fmla="*/ 1065420 w 1096811"/>
              <a:gd name="connsiteY5" fmla="*/ 168292 h 383528"/>
              <a:gd name="connsiteX6" fmla="*/ 1061261 w 1096811"/>
              <a:gd name="connsiteY6" fmla="*/ 253323 h 383528"/>
              <a:gd name="connsiteX7" fmla="*/ 1091638 w 1096811"/>
              <a:gd name="connsiteY7" fmla="*/ 383332 h 383528"/>
              <a:gd name="connsiteX8" fmla="*/ 1091546 w 1096811"/>
              <a:gd name="connsiteY8" fmla="*/ 383528 h 383528"/>
              <a:gd name="connsiteX9" fmla="*/ 16184 w 1096811"/>
              <a:gd name="connsiteY9" fmla="*/ 383528 h 383528"/>
              <a:gd name="connsiteX10" fmla="*/ 11469 w 1096811"/>
              <a:gd name="connsiteY10" fmla="*/ 379016 h 383528"/>
              <a:gd name="connsiteX11" fmla="*/ 800 w 1096811"/>
              <a:gd name="connsiteY11" fmla="*/ 323503 h 383528"/>
              <a:gd name="connsiteX12" fmla="*/ 98877 w 1096811"/>
              <a:gd name="connsiteY12" fmla="*/ 237563 h 383528"/>
              <a:gd name="connsiteX13" fmla="*/ 99815 w 1096811"/>
              <a:gd name="connsiteY13" fmla="*/ 235298 h 383528"/>
              <a:gd name="connsiteX14" fmla="*/ 143503 w 1096811"/>
              <a:gd name="connsiteY14" fmla="*/ 111886 h 383528"/>
              <a:gd name="connsiteX15" fmla="*/ 356037 w 1096811"/>
              <a:gd name="connsiteY15" fmla="*/ 83692 h 383528"/>
              <a:gd name="connsiteX16" fmla="*/ 356084 w 1096811"/>
              <a:gd name="connsiteY16" fmla="*/ 83644 h 383528"/>
              <a:gd name="connsiteX17" fmla="*/ 398351 w 1096811"/>
              <a:gd name="connsiteY17" fmla="*/ 41239 h 383528"/>
              <a:gd name="connsiteX18" fmla="*/ 570320 w 1096811"/>
              <a:gd name="connsiteY18" fmla="*/ 54422 h 383528"/>
              <a:gd name="connsiteX19" fmla="*/ 571083 w 1096811"/>
              <a:gd name="connsiteY19" fmla="*/ 53624 h 383528"/>
              <a:gd name="connsiteX20" fmla="*/ 604652 w 1096811"/>
              <a:gd name="connsiteY20" fmla="*/ 18553 h 383528"/>
              <a:gd name="connsiteX21" fmla="*/ 653817 w 1096811"/>
              <a:gd name="connsiteY21" fmla="*/ 976 h 383528"/>
              <a:gd name="connsiteX22" fmla="*/ 711356 w 1096811"/>
              <a:gd name="connsiteY22" fmla="*/ 7353 h 383528"/>
              <a:gd name="connsiteX23" fmla="*/ 756036 w 1096811"/>
              <a:gd name="connsiteY23" fmla="*/ 37787 h 383528"/>
              <a:gd name="connsiteX24" fmla="*/ 757370 w 1096811"/>
              <a:gd name="connsiteY24" fmla="*/ 38696 h 383528"/>
              <a:gd name="connsiteX25" fmla="*/ 861759 w 1096811"/>
              <a:gd name="connsiteY25" fmla="*/ 536 h 38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811" h="383528">
                <a:moveTo>
                  <a:pt x="861759" y="536"/>
                </a:moveTo>
                <a:cubicBezTo>
                  <a:pt x="874737" y="1511"/>
                  <a:pt x="887687" y="4325"/>
                  <a:pt x="900124" y="9079"/>
                </a:cubicBezTo>
                <a:cubicBezTo>
                  <a:pt x="938031" y="23565"/>
                  <a:pt x="965213" y="53893"/>
                  <a:pt x="972515" y="89876"/>
                </a:cubicBezTo>
                <a:lnTo>
                  <a:pt x="972915" y="90076"/>
                </a:lnTo>
                <a:lnTo>
                  <a:pt x="1030073" y="118679"/>
                </a:lnTo>
                <a:cubicBezTo>
                  <a:pt x="1046048" y="132160"/>
                  <a:pt x="1058320" y="149110"/>
                  <a:pt x="1065420" y="168292"/>
                </a:cubicBezTo>
                <a:cubicBezTo>
                  <a:pt x="1075739" y="196140"/>
                  <a:pt x="1074269" y="226385"/>
                  <a:pt x="1061261" y="253323"/>
                </a:cubicBezTo>
                <a:cubicBezTo>
                  <a:pt x="1093235" y="290265"/>
                  <a:pt x="1104417" y="338155"/>
                  <a:pt x="1091638" y="383332"/>
                </a:cubicBezTo>
                <a:lnTo>
                  <a:pt x="1091546" y="383528"/>
                </a:lnTo>
                <a:lnTo>
                  <a:pt x="16184" y="383528"/>
                </a:lnTo>
                <a:lnTo>
                  <a:pt x="11469" y="379016"/>
                </a:lnTo>
                <a:cubicBezTo>
                  <a:pt x="2119" y="362182"/>
                  <a:pt x="-1837" y="342959"/>
                  <a:pt x="800" y="323503"/>
                </a:cubicBezTo>
                <a:cubicBezTo>
                  <a:pt x="6987" y="277946"/>
                  <a:pt x="47709" y="242260"/>
                  <a:pt x="98877" y="237563"/>
                </a:cubicBezTo>
                <a:cubicBezTo>
                  <a:pt x="99181" y="236803"/>
                  <a:pt x="99511" y="236059"/>
                  <a:pt x="99815" y="235298"/>
                </a:cubicBezTo>
                <a:cubicBezTo>
                  <a:pt x="92944" y="190435"/>
                  <a:pt x="108969" y="145191"/>
                  <a:pt x="143503" y="111886"/>
                </a:cubicBezTo>
                <a:cubicBezTo>
                  <a:pt x="198069" y="59284"/>
                  <a:pt x="286536" y="47560"/>
                  <a:pt x="356037" y="83692"/>
                </a:cubicBezTo>
                <a:lnTo>
                  <a:pt x="356084" y="83644"/>
                </a:lnTo>
                <a:lnTo>
                  <a:pt x="398351" y="41239"/>
                </a:lnTo>
                <a:cubicBezTo>
                  <a:pt x="449477" y="9808"/>
                  <a:pt x="521979" y="12130"/>
                  <a:pt x="570320" y="54422"/>
                </a:cubicBezTo>
                <a:lnTo>
                  <a:pt x="571083" y="53624"/>
                </a:lnTo>
                <a:lnTo>
                  <a:pt x="604652" y="18553"/>
                </a:lnTo>
                <a:cubicBezTo>
                  <a:pt x="618990" y="9373"/>
                  <a:pt x="635801" y="3242"/>
                  <a:pt x="653817" y="976"/>
                </a:cubicBezTo>
                <a:cubicBezTo>
                  <a:pt x="673645" y="-1521"/>
                  <a:pt x="693461" y="836"/>
                  <a:pt x="711356" y="7353"/>
                </a:cubicBezTo>
                <a:lnTo>
                  <a:pt x="756036" y="37787"/>
                </a:lnTo>
                <a:lnTo>
                  <a:pt x="757370" y="38696"/>
                </a:lnTo>
                <a:cubicBezTo>
                  <a:pt x="783652" y="11237"/>
                  <a:pt x="822827" y="-2390"/>
                  <a:pt x="861759" y="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F8A2300A-9B6C-4A00-A918-A4DAD27CC1DC}"/>
              </a:ext>
            </a:extLst>
          </p:cNvPr>
          <p:cNvSpPr/>
          <p:nvPr/>
        </p:nvSpPr>
        <p:spPr>
          <a:xfrm rot="7775375">
            <a:off x="10406634" y="1191529"/>
            <a:ext cx="319314" cy="581514"/>
          </a:xfrm>
          <a:prstGeom prst="moon">
            <a:avLst>
              <a:gd name="adj" fmla="val 410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FD5E93F0-B064-4DDC-9B9A-FD180FD8883E}"/>
              </a:ext>
            </a:extLst>
          </p:cNvPr>
          <p:cNvSpPr/>
          <p:nvPr/>
        </p:nvSpPr>
        <p:spPr>
          <a:xfrm rot="20252992">
            <a:off x="1002430" y="5281507"/>
            <a:ext cx="193839" cy="193839"/>
          </a:xfrm>
          <a:prstGeom prst="plus">
            <a:avLst>
              <a:gd name="adj" fmla="val 348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375F149-3E19-4DA9-A85A-6EB5D2165237}"/>
              </a:ext>
            </a:extLst>
          </p:cNvPr>
          <p:cNvGrpSpPr/>
          <p:nvPr/>
        </p:nvGrpSpPr>
        <p:grpSpPr>
          <a:xfrm>
            <a:off x="1720949" y="1425744"/>
            <a:ext cx="559117" cy="594362"/>
            <a:chOff x="1873324" y="2034106"/>
            <a:chExt cx="559117" cy="594362"/>
          </a:xfrm>
        </p:grpSpPr>
        <p:sp>
          <p:nvSpPr>
            <p:cNvPr id="23" name="弧形 22">
              <a:extLst>
                <a:ext uri="{FF2B5EF4-FFF2-40B4-BE49-F238E27FC236}">
                  <a16:creationId xmlns:a16="http://schemas.microsoft.com/office/drawing/2014/main" xmlns="" id="{D4C45AD4-3A2F-4F92-86B6-D31148604588}"/>
                </a:ext>
              </a:extLst>
            </p:cNvPr>
            <p:cNvSpPr/>
            <p:nvPr/>
          </p:nvSpPr>
          <p:spPr>
            <a:xfrm>
              <a:off x="1940130" y="2136157"/>
              <a:ext cx="492311" cy="492311"/>
            </a:xfrm>
            <a:prstGeom prst="arc">
              <a:avLst>
                <a:gd name="adj1" fmla="val 11929630"/>
                <a:gd name="adj2" fmla="val 1583068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8B50A3F-992E-4C19-A709-F2AE1A26F747}"/>
                </a:ext>
              </a:extLst>
            </p:cNvPr>
            <p:cNvSpPr/>
            <p:nvPr/>
          </p:nvSpPr>
          <p:spPr>
            <a:xfrm>
              <a:off x="1991914" y="2149954"/>
              <a:ext cx="68100" cy="68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5848246B-9098-4420-9C8A-D17DEFA7E68E}"/>
                </a:ext>
              </a:extLst>
            </p:cNvPr>
            <p:cNvCxnSpPr>
              <a:cxnSpLocks/>
            </p:cNvCxnSpPr>
            <p:nvPr/>
          </p:nvCxnSpPr>
          <p:spPr>
            <a:xfrm>
              <a:off x="1873324" y="2034106"/>
              <a:ext cx="224790" cy="224065"/>
            </a:xfrm>
            <a:prstGeom prst="line">
              <a:avLst/>
            </a:prstGeom>
            <a:ln>
              <a:gradFill>
                <a:gsLst>
                  <a:gs pos="9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等腰三角形 25">
            <a:extLst>
              <a:ext uri="{FF2B5EF4-FFF2-40B4-BE49-F238E27FC236}">
                <a16:creationId xmlns:a16="http://schemas.microsoft.com/office/drawing/2014/main" xmlns="" id="{D9108277-690E-4DAC-BF90-2449DCD5B8B2}"/>
              </a:ext>
            </a:extLst>
          </p:cNvPr>
          <p:cNvSpPr/>
          <p:nvPr/>
        </p:nvSpPr>
        <p:spPr>
          <a:xfrm>
            <a:off x="8732072" y="3895251"/>
            <a:ext cx="194739" cy="179057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954A9912-0723-4A8A-9404-899E584D7679}"/>
              </a:ext>
            </a:extLst>
          </p:cNvPr>
          <p:cNvGrpSpPr/>
          <p:nvPr/>
        </p:nvGrpSpPr>
        <p:grpSpPr>
          <a:xfrm>
            <a:off x="6368328" y="3570859"/>
            <a:ext cx="145292" cy="252217"/>
            <a:chOff x="8303985" y="7254447"/>
            <a:chExt cx="402865" cy="699344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605C2AA-3CDA-45D0-A5A4-3EB422ADCF32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5E614447-668F-4AF1-BAB5-E5D9746B1CCD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F6189F6-A6AC-43FC-B7FC-02B776D37841}"/>
              </a:ext>
            </a:extLst>
          </p:cNvPr>
          <p:cNvGrpSpPr/>
          <p:nvPr/>
        </p:nvGrpSpPr>
        <p:grpSpPr>
          <a:xfrm>
            <a:off x="6580760" y="3464236"/>
            <a:ext cx="222469" cy="386191"/>
            <a:chOff x="8303985" y="7254447"/>
            <a:chExt cx="402865" cy="699344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73D2DA60-9C54-4639-856F-02D0B3E8E503}"/>
                </a:ext>
              </a:extLst>
            </p:cNvPr>
            <p:cNvSpPr/>
            <p:nvPr/>
          </p:nvSpPr>
          <p:spPr>
            <a:xfrm>
              <a:off x="8303985" y="7254447"/>
              <a:ext cx="402865" cy="556469"/>
            </a:xfrm>
            <a:custGeom>
              <a:avLst/>
              <a:gdLst>
                <a:gd name="connsiteX0" fmla="*/ 229009 w 458016"/>
                <a:gd name="connsiteY0" fmla="*/ 0 h 632648"/>
                <a:gd name="connsiteX1" fmla="*/ 361720 w 458016"/>
                <a:gd name="connsiteY1" fmla="*/ 228813 h 632648"/>
                <a:gd name="connsiteX2" fmla="*/ 299402 w 458016"/>
                <a:gd name="connsiteY2" fmla="*/ 228813 h 632648"/>
                <a:gd name="connsiteX3" fmla="*/ 404993 w 458016"/>
                <a:gd name="connsiteY3" fmla="*/ 410867 h 632648"/>
                <a:gd name="connsiteX4" fmla="*/ 329383 w 458016"/>
                <a:gd name="connsiteY4" fmla="*/ 410867 h 632648"/>
                <a:gd name="connsiteX5" fmla="*/ 458016 w 458016"/>
                <a:gd name="connsiteY5" fmla="*/ 632648 h 632648"/>
                <a:gd name="connsiteX6" fmla="*/ 0 w 458016"/>
                <a:gd name="connsiteY6" fmla="*/ 632648 h 632648"/>
                <a:gd name="connsiteX7" fmla="*/ 128633 w 458016"/>
                <a:gd name="connsiteY7" fmla="*/ 410867 h 632648"/>
                <a:gd name="connsiteX8" fmla="*/ 53023 w 458016"/>
                <a:gd name="connsiteY8" fmla="*/ 410867 h 632648"/>
                <a:gd name="connsiteX9" fmla="*/ 158614 w 458016"/>
                <a:gd name="connsiteY9" fmla="*/ 228813 h 632648"/>
                <a:gd name="connsiteX10" fmla="*/ 96297 w 458016"/>
                <a:gd name="connsiteY10" fmla="*/ 228813 h 6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16" h="632648">
                  <a:moveTo>
                    <a:pt x="229009" y="0"/>
                  </a:moveTo>
                  <a:lnTo>
                    <a:pt x="361720" y="228813"/>
                  </a:lnTo>
                  <a:lnTo>
                    <a:pt x="299402" y="228813"/>
                  </a:lnTo>
                  <a:lnTo>
                    <a:pt x="404993" y="410867"/>
                  </a:lnTo>
                  <a:lnTo>
                    <a:pt x="329383" y="410867"/>
                  </a:lnTo>
                  <a:lnTo>
                    <a:pt x="458016" y="632648"/>
                  </a:lnTo>
                  <a:lnTo>
                    <a:pt x="0" y="632648"/>
                  </a:lnTo>
                  <a:lnTo>
                    <a:pt x="128633" y="410867"/>
                  </a:lnTo>
                  <a:lnTo>
                    <a:pt x="53023" y="410867"/>
                  </a:lnTo>
                  <a:lnTo>
                    <a:pt x="158614" y="228813"/>
                  </a:lnTo>
                  <a:lnTo>
                    <a:pt x="96297" y="2288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C31BA954-8043-458A-BC6A-A87E15862952}"/>
                </a:ext>
              </a:extLst>
            </p:cNvPr>
            <p:cNvSpPr/>
            <p:nvPr/>
          </p:nvSpPr>
          <p:spPr>
            <a:xfrm>
              <a:off x="8482557" y="7810916"/>
              <a:ext cx="45719" cy="1428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462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2702</Words>
  <Application>Microsoft Office PowerPoint</Application>
  <PresentationFormat>宽屏</PresentationFormat>
  <Paragraphs>200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.黑体-日本语</vt:lpstr>
      <vt:lpstr>阿里巴巴普惠体 B</vt:lpstr>
      <vt:lpstr>阿里巴巴普惠体 L</vt:lpstr>
      <vt:lpstr>阿里巴巴普惠体 R</vt:lpstr>
      <vt:lpstr>等线</vt:lpstr>
      <vt:lpstr>等线 Light</vt:lpstr>
      <vt:lpstr>方正正准黑简体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公众号：陈西设计之家。微信搜索即可</Company>
  <LinksUpToDate>false</LinksUpToDate>
  <SharedDoc>false</SharedDoc>
  <HyperlinkBase>公众号：陈西设计之家。微信搜索即可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</dc:title>
  <dc:subject>公众号：陈西设计之家。微信搜索即可</dc:subject>
  <dc:creator>西 陈;公众号：陈西设计之家。微信搜索即可公众号：陈西设计之家。微信搜索即可</dc:creator>
  <cp:keywords>公众号：陈西设计之家。微信搜索即可</cp:keywords>
  <dc:description>公众号：陈西设计之家。微信搜索即可</dc:description>
  <cp:lastModifiedBy>阳光 男孩</cp:lastModifiedBy>
  <cp:revision>186</cp:revision>
  <dcterms:created xsi:type="dcterms:W3CDTF">2018-10-06T12:05:32Z</dcterms:created>
  <dcterms:modified xsi:type="dcterms:W3CDTF">2019-08-27T12:38:55Z</dcterms:modified>
  <cp:category>公众号：陈西设计之家。微信搜索即可</cp:category>
  <cp:contentStatus>公众号：陈西设计之家。微信搜索即可</cp:contentStatus>
</cp:coreProperties>
</file>