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0" r:id="rId2"/>
    <p:sldId id="256" r:id="rId3"/>
    <p:sldId id="257" r:id="rId4"/>
    <p:sldId id="261" r:id="rId5"/>
    <p:sldId id="260" r:id="rId6"/>
    <p:sldId id="262" r:id="rId7"/>
    <p:sldId id="259" r:id="rId8"/>
    <p:sldId id="264" r:id="rId9"/>
    <p:sldId id="258" r:id="rId10"/>
    <p:sldId id="263" r:id="rId11"/>
    <p:sldId id="265" r:id="rId12"/>
    <p:sldId id="266" r:id="rId13"/>
    <p:sldId id="267" r:id="rId14"/>
    <p:sldId id="268" r:id="rId15"/>
    <p:sldId id="269" r:id="rId16"/>
    <p:sldId id="271"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41791680-470F-40C2-BA92-0A3911F3C453}">
          <p14:sldIdLst>
            <p14:sldId id="270"/>
            <p14:sldId id="256"/>
            <p14:sldId id="257"/>
            <p14:sldId id="261"/>
            <p14:sldId id="260"/>
            <p14:sldId id="262"/>
            <p14:sldId id="259"/>
            <p14:sldId id="264"/>
            <p14:sldId id="258"/>
            <p14:sldId id="263"/>
            <p14:sldId id="265"/>
          </p14:sldIdLst>
        </p14:section>
        <p14:section name="设计规范" id="{DFA15016-695D-4CF9-BD0D-7C7BC8E3D88D}">
          <p14:sldIdLst>
            <p14:sldId id="266"/>
            <p14:sldId id="267"/>
            <p14:sldId id="268"/>
            <p14:sldId id="269"/>
            <p14:sldId id="271"/>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6947" userDrawn="1">
          <p15:clr>
            <a:srgbClr val="A4A3A4"/>
          </p15:clr>
        </p15:guide>
        <p15:guide id="4" pos="73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4B879"/>
    <a:srgbClr val="815E36"/>
    <a:srgbClr val="D6C199"/>
    <a:srgbClr val="F9E9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9" d="100"/>
          <a:sy n="79" d="100"/>
        </p:scale>
        <p:origin x="101" y="178"/>
      </p:cViewPr>
      <p:guideLst>
        <p:guide orient="horz" pos="2160"/>
        <p:guide pos="3840"/>
        <p:guide pos="6947"/>
        <p:guide pos="733"/>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467365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descr="图片包含 屏幕&#10;&#10;描述已自动生成">
            <a:extLst>
              <a:ext uri="{FF2B5EF4-FFF2-40B4-BE49-F238E27FC236}">
                <a16:creationId xmlns:a16="http://schemas.microsoft.com/office/drawing/2014/main" xmlns="" id="{CE934C20-1E63-4938-B63A-7E125320E6C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2989003770"/>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室内, 餐桌&#10;&#10;描述已自动生成">
            <a:extLst>
              <a:ext uri="{FF2B5EF4-FFF2-40B4-BE49-F238E27FC236}">
                <a16:creationId xmlns:a16="http://schemas.microsoft.com/office/drawing/2014/main" xmlns="" id="{77355A61-7FC6-447B-BE4C-37B27147D0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2878797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7FC9FC21-09CA-4D3C-96F3-3430BFBDBF2D}"/>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图片包含 建筑物, 门, 户外&#10;&#10;描述已自动生成">
            <a:extLst>
              <a:ext uri="{FF2B5EF4-FFF2-40B4-BE49-F238E27FC236}">
                <a16:creationId xmlns:a16="http://schemas.microsoft.com/office/drawing/2014/main" xmlns="" id="{97A18DD0-C024-49CE-BDD4-5CFF15719859}"/>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30000"/>
                    </a14:imgEffect>
                  </a14:imgLayer>
                </a14:imgProps>
              </a:ext>
              <a:ext uri="{28A0092B-C50C-407E-A947-70E740481C1C}">
                <a14:useLocalDpi xmlns:a14="http://schemas.microsoft.com/office/drawing/2010/main" val="0"/>
              </a:ext>
            </a:extLst>
          </a:blip>
          <a:srcRect l="50000"/>
          <a:stretch/>
        </p:blipFill>
        <p:spPr>
          <a:xfrm>
            <a:off x="9848898" y="0"/>
            <a:ext cx="2343102" cy="6858000"/>
          </a:xfrm>
          <a:prstGeom prst="rect">
            <a:avLst/>
          </a:prstGeom>
        </p:spPr>
      </p:pic>
      <p:pic>
        <p:nvPicPr>
          <p:cNvPr id="5" name="图片 4" descr="图片包含 建筑物, 门, 户外&#10;&#10;描述已自动生成">
            <a:extLst>
              <a:ext uri="{FF2B5EF4-FFF2-40B4-BE49-F238E27FC236}">
                <a16:creationId xmlns:a16="http://schemas.microsoft.com/office/drawing/2014/main" xmlns="" id="{98EAF1C6-5AE2-448B-A918-90994B889DA6}"/>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30000"/>
                    </a14:imgEffect>
                  </a14:imgLayer>
                </a14:imgProps>
              </a:ext>
              <a:ext uri="{28A0092B-C50C-407E-A947-70E740481C1C}">
                <a14:useLocalDpi xmlns:a14="http://schemas.microsoft.com/office/drawing/2010/main" val="0"/>
              </a:ext>
            </a:extLst>
          </a:blip>
          <a:srcRect r="50000"/>
          <a:stretch/>
        </p:blipFill>
        <p:spPr>
          <a:xfrm>
            <a:off x="0" y="0"/>
            <a:ext cx="2343102" cy="6858000"/>
          </a:xfrm>
          <a:prstGeom prst="rect">
            <a:avLst/>
          </a:prstGeom>
        </p:spPr>
      </p:pic>
      <p:sp>
        <p:nvSpPr>
          <p:cNvPr id="7" name="文本框 6">
            <a:extLst>
              <a:ext uri="{FF2B5EF4-FFF2-40B4-BE49-F238E27FC236}">
                <a16:creationId xmlns:a16="http://schemas.microsoft.com/office/drawing/2014/main" xmlns="" id="{19D26AC0-EACD-4369-BACB-F5BB5799E6C5}"/>
              </a:ext>
            </a:extLst>
          </p:cNvPr>
          <p:cNvSpPr txBox="1"/>
          <p:nvPr/>
        </p:nvSpPr>
        <p:spPr>
          <a:xfrm>
            <a:off x="2402681" y="696250"/>
            <a:ext cx="7386638" cy="5465501"/>
          </a:xfrm>
          <a:prstGeom prst="rect">
            <a:avLst/>
          </a:prstGeom>
          <a:noFill/>
        </p:spPr>
        <p:txBody>
          <a:bodyPr vert="eaVert" wrap="square" rtlCol="0">
            <a:spAutoFit/>
          </a:bodyPr>
          <a:lstStyle/>
          <a:p>
            <a:pPr>
              <a:lnSpc>
                <a:spcPct val="150000"/>
              </a:lnSpc>
            </a:pPr>
            <a:r>
              <a:rPr lang="zh-CN" altLang="en-US" sz="2400">
                <a:gradFill flip="none" rotWithShape="1">
                  <a:gsLst>
                    <a:gs pos="0">
                      <a:srgbClr val="D4B879"/>
                    </a:gs>
                    <a:gs pos="70000">
                      <a:srgbClr val="815E36"/>
                    </a:gs>
                  </a:gsLst>
                  <a:lin ang="2700000" scaled="1"/>
                  <a:tileRect/>
                </a:gradFill>
                <a:latin typeface="方正小篆体" panose="03000509000000000000" pitchFamily="65" charset="-122"/>
                <a:ea typeface="方正小篆体" panose="03000509000000000000" pitchFamily="65" charset="-122"/>
              </a:rPr>
              <a:t>视频提供了功能强大的方法帮助您证明您的观点当您单击联机视频时可以在想要添加的视频的嵌入代码中进行粘贴您也可以键入一个关键字以联机搜索最适合您的文档的视频为使您的文档具有专业外观提供了页眉页脚封面和文本框设计这些设计可互为补充视频提供了功能强大的方法帮助您证明您的观点当您单击联机视频时可以在想要添加的视频的嵌入代码中进行粘贴您也可以键入一个关键字以联机搜索最适合您的文档的视频为使您的文档具有专业外观提供了页眉页脚封面和文本框设计这些设计可和</a:t>
            </a:r>
            <a:endParaRPr lang="en-US" altLang="zh-CN" sz="2400">
              <a:gradFill flip="none" rotWithShape="1">
                <a:gsLst>
                  <a:gs pos="0">
                    <a:srgbClr val="D4B879"/>
                  </a:gs>
                  <a:gs pos="70000">
                    <a:srgbClr val="815E36"/>
                  </a:gs>
                </a:gsLst>
                <a:lin ang="2700000" scaled="1"/>
                <a:tileRect/>
              </a:gradFill>
              <a:latin typeface="方正小篆体" panose="03000509000000000000" pitchFamily="65" charset="-122"/>
              <a:ea typeface="方正小篆体" panose="03000509000000000000" pitchFamily="65" charset="-122"/>
            </a:endParaRPr>
          </a:p>
        </p:txBody>
      </p:sp>
      <p:grpSp>
        <p:nvGrpSpPr>
          <p:cNvPr id="8" name="组合 7">
            <a:extLst>
              <a:ext uri="{FF2B5EF4-FFF2-40B4-BE49-F238E27FC236}">
                <a16:creationId xmlns:a16="http://schemas.microsoft.com/office/drawing/2014/main" xmlns="" id="{0A93712E-7C36-42CB-B3E6-4072DC866B16}"/>
              </a:ext>
            </a:extLst>
          </p:cNvPr>
          <p:cNvGrpSpPr/>
          <p:nvPr/>
        </p:nvGrpSpPr>
        <p:grpSpPr>
          <a:xfrm>
            <a:off x="1849835" y="0"/>
            <a:ext cx="400050" cy="4662020"/>
            <a:chOff x="518904" y="308429"/>
            <a:chExt cx="400050" cy="4007093"/>
          </a:xfrm>
        </p:grpSpPr>
        <p:cxnSp>
          <p:nvCxnSpPr>
            <p:cNvPr id="9" name="直接连接符 8">
              <a:extLst>
                <a:ext uri="{FF2B5EF4-FFF2-40B4-BE49-F238E27FC236}">
                  <a16:creationId xmlns:a16="http://schemas.microsoft.com/office/drawing/2014/main" xmlns="" id="{582D662F-9989-45B3-AD7B-B491967BA8C6}"/>
                </a:ext>
              </a:extLst>
            </p:cNvPr>
            <p:cNvCxnSpPr>
              <a:cxnSpLocks/>
            </p:cNvCxnSpPr>
            <p:nvPr/>
          </p:nvCxnSpPr>
          <p:spPr>
            <a:xfrm>
              <a:off x="518904" y="308429"/>
              <a:ext cx="0" cy="4007093"/>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7849C1AA-5C70-44D7-80CD-CA7092A7BD83}"/>
                </a:ext>
              </a:extLst>
            </p:cNvPr>
            <p:cNvCxnSpPr>
              <a:cxnSpLocks/>
            </p:cNvCxnSpPr>
            <p:nvPr/>
          </p:nvCxnSpPr>
          <p:spPr>
            <a:xfrm>
              <a:off x="718929" y="501283"/>
              <a:ext cx="0" cy="3743692"/>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B73BFF06-5F1D-4DEB-8314-801EA538D4B2}"/>
                </a:ext>
              </a:extLst>
            </p:cNvPr>
            <p:cNvCxnSpPr>
              <a:cxnSpLocks/>
            </p:cNvCxnSpPr>
            <p:nvPr/>
          </p:nvCxnSpPr>
          <p:spPr>
            <a:xfrm>
              <a:off x="918954" y="1510934"/>
              <a:ext cx="0" cy="205740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5400000" scaled="1"/>
                <a:tileRect/>
              </a:gradFill>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a16="http://schemas.microsoft.com/office/drawing/2014/main" xmlns="" id="{7CA65A3D-76EA-49E3-97B2-A479BB3FD84B}"/>
              </a:ext>
            </a:extLst>
          </p:cNvPr>
          <p:cNvGrpSpPr/>
          <p:nvPr/>
        </p:nvGrpSpPr>
        <p:grpSpPr>
          <a:xfrm flipV="1">
            <a:off x="9827815" y="2195980"/>
            <a:ext cx="400050" cy="4662020"/>
            <a:chOff x="518904" y="308429"/>
            <a:chExt cx="400050" cy="4007093"/>
          </a:xfrm>
        </p:grpSpPr>
        <p:cxnSp>
          <p:nvCxnSpPr>
            <p:cNvPr id="13" name="直接连接符 12">
              <a:extLst>
                <a:ext uri="{FF2B5EF4-FFF2-40B4-BE49-F238E27FC236}">
                  <a16:creationId xmlns:a16="http://schemas.microsoft.com/office/drawing/2014/main" xmlns="" id="{47A7CFB1-2E49-49CB-AB5B-BF979DC1DE40}"/>
                </a:ext>
              </a:extLst>
            </p:cNvPr>
            <p:cNvCxnSpPr>
              <a:cxnSpLocks/>
            </p:cNvCxnSpPr>
            <p:nvPr/>
          </p:nvCxnSpPr>
          <p:spPr>
            <a:xfrm>
              <a:off x="518904" y="308429"/>
              <a:ext cx="0" cy="4007093"/>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148BA8C5-4AF7-4F7F-85F3-CBEBC65B9BFA}"/>
                </a:ext>
              </a:extLst>
            </p:cNvPr>
            <p:cNvCxnSpPr>
              <a:cxnSpLocks/>
            </p:cNvCxnSpPr>
            <p:nvPr/>
          </p:nvCxnSpPr>
          <p:spPr>
            <a:xfrm>
              <a:off x="718929" y="501283"/>
              <a:ext cx="0" cy="3743692"/>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556F6482-D193-4C19-B8A5-C8551C596D24}"/>
                </a:ext>
              </a:extLst>
            </p:cNvPr>
            <p:cNvCxnSpPr>
              <a:cxnSpLocks/>
            </p:cNvCxnSpPr>
            <p:nvPr/>
          </p:nvCxnSpPr>
          <p:spPr>
            <a:xfrm>
              <a:off x="918954" y="1510934"/>
              <a:ext cx="0" cy="205740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5400000" scaled="1"/>
                <a:tileRect/>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08412923"/>
      </p:ext>
    </p:extLst>
  </p:cSld>
  <p:clrMapOvr>
    <a:masterClrMapping/>
  </p:clrMapOvr>
  <mc:AlternateContent xmlns:mc="http://schemas.openxmlformats.org/markup-compatibility/2006" xmlns:p14="http://schemas.microsoft.com/office/powerpoint/2010/main">
    <mc:Choice Requires="p14">
      <p:transition spd="slow" p14:dur="1500">
        <p14:ripple dir="lu"/>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5EE1C8D-D3E2-4BF5-B860-CECB6A69F4B8}"/>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a:extLst>
              <a:ext uri="{FF2B5EF4-FFF2-40B4-BE49-F238E27FC236}">
                <a16:creationId xmlns:a16="http://schemas.microsoft.com/office/drawing/2014/main" xmlns="" id="{03FDE9F4-085D-4F64-A34A-E7780E043AC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5256"/>
          <a:stretch/>
        </p:blipFill>
        <p:spPr>
          <a:xfrm>
            <a:off x="0" y="5288096"/>
            <a:ext cx="1491513" cy="1569904"/>
          </a:xfrm>
          <a:prstGeom prst="rect">
            <a:avLst/>
          </a:prstGeom>
        </p:spPr>
      </p:pic>
      <p:pic>
        <p:nvPicPr>
          <p:cNvPr id="73" name="图片 72">
            <a:extLst>
              <a:ext uri="{FF2B5EF4-FFF2-40B4-BE49-F238E27FC236}">
                <a16:creationId xmlns:a16="http://schemas.microsoft.com/office/drawing/2014/main" xmlns="" id="{32CAC481-6325-45CB-B7E0-6A53847CCC3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5256"/>
          <a:stretch/>
        </p:blipFill>
        <p:spPr>
          <a:xfrm flipV="1">
            <a:off x="0" y="0"/>
            <a:ext cx="1491513" cy="1569904"/>
          </a:xfrm>
          <a:prstGeom prst="rect">
            <a:avLst/>
          </a:prstGeom>
        </p:spPr>
      </p:pic>
      <p:pic>
        <p:nvPicPr>
          <p:cNvPr id="76" name="图片 75">
            <a:extLst>
              <a:ext uri="{FF2B5EF4-FFF2-40B4-BE49-F238E27FC236}">
                <a16:creationId xmlns:a16="http://schemas.microsoft.com/office/drawing/2014/main" xmlns="" id="{0DC9C2B7-C96D-4313-9738-B4F70EFBA03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5256"/>
          <a:stretch/>
        </p:blipFill>
        <p:spPr>
          <a:xfrm flipH="1" flipV="1">
            <a:off x="10700487" y="0"/>
            <a:ext cx="1491513" cy="1569904"/>
          </a:xfrm>
          <a:prstGeom prst="rect">
            <a:avLst/>
          </a:prstGeom>
        </p:spPr>
      </p:pic>
      <p:pic>
        <p:nvPicPr>
          <p:cNvPr id="77" name="图片 76">
            <a:extLst>
              <a:ext uri="{FF2B5EF4-FFF2-40B4-BE49-F238E27FC236}">
                <a16:creationId xmlns:a16="http://schemas.microsoft.com/office/drawing/2014/main" xmlns="" id="{41DF15FC-7FDF-4928-8E7D-59A373CB131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5256"/>
          <a:stretch/>
        </p:blipFill>
        <p:spPr>
          <a:xfrm flipH="1">
            <a:off x="10700487" y="5288096"/>
            <a:ext cx="1491513" cy="1569904"/>
          </a:xfrm>
          <a:prstGeom prst="rect">
            <a:avLst/>
          </a:prstGeom>
        </p:spPr>
      </p:pic>
      <p:sp>
        <p:nvSpPr>
          <p:cNvPr id="78" name="文本框 77">
            <a:extLst>
              <a:ext uri="{FF2B5EF4-FFF2-40B4-BE49-F238E27FC236}">
                <a16:creationId xmlns:a16="http://schemas.microsoft.com/office/drawing/2014/main" xmlns="" id="{A1668E80-DC61-4502-A868-15B58B9ADDB0}"/>
              </a:ext>
            </a:extLst>
          </p:cNvPr>
          <p:cNvSpPr txBox="1"/>
          <p:nvPr/>
        </p:nvSpPr>
        <p:spPr>
          <a:xfrm>
            <a:off x="5940483" y="2584098"/>
            <a:ext cx="5350831" cy="923330"/>
          </a:xfrm>
          <a:prstGeom prst="rect">
            <a:avLst/>
          </a:prstGeom>
          <a:noFill/>
        </p:spPr>
        <p:txBody>
          <a:bodyPr wrap="square" rtlCol="0">
            <a:spAutoFit/>
          </a:bodyPr>
          <a:lstStyle/>
          <a:p>
            <a:pPr algn="r"/>
            <a:r>
              <a:rPr lang="zh-CN" altLang="en-US" sz="5400">
                <a:gradFill flip="none" rotWithShape="1">
                  <a:gsLst>
                    <a:gs pos="0">
                      <a:srgbClr val="D4B879"/>
                    </a:gs>
                    <a:gs pos="70000">
                      <a:srgbClr val="815E36"/>
                    </a:gs>
                  </a:gsLst>
                  <a:lin ang="2700000" scaled="1"/>
                  <a:tileRect/>
                </a:gradFill>
                <a:latin typeface="方正小篆体" panose="03000509000000000000" pitchFamily="65" charset="-122"/>
                <a:ea typeface="方正小篆体" panose="03000509000000000000" pitchFamily="65" charset="-122"/>
              </a:rPr>
              <a:t>忘吃药的晓公子</a:t>
            </a:r>
          </a:p>
        </p:txBody>
      </p:sp>
      <p:pic>
        <p:nvPicPr>
          <p:cNvPr id="98" name="图片 97" descr="图片包含 室内, 餐桌&#10;&#10;描述已自动生成">
            <a:extLst>
              <a:ext uri="{FF2B5EF4-FFF2-40B4-BE49-F238E27FC236}">
                <a16:creationId xmlns:a16="http://schemas.microsoft.com/office/drawing/2014/main" xmlns="" id="{6D90730B-03AF-4413-9C7B-618E8F5C777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82646" y="2584097"/>
            <a:ext cx="1898655" cy="923330"/>
          </a:xfrm>
          <a:prstGeom prst="rect">
            <a:avLst/>
          </a:prstGeom>
        </p:spPr>
      </p:pic>
      <p:sp>
        <p:nvSpPr>
          <p:cNvPr id="99" name="文本框 98">
            <a:extLst>
              <a:ext uri="{FF2B5EF4-FFF2-40B4-BE49-F238E27FC236}">
                <a16:creationId xmlns:a16="http://schemas.microsoft.com/office/drawing/2014/main" xmlns="" id="{99420E0A-EB03-4768-909B-696178E503E4}"/>
              </a:ext>
            </a:extLst>
          </p:cNvPr>
          <p:cNvSpPr txBox="1"/>
          <p:nvPr/>
        </p:nvSpPr>
        <p:spPr>
          <a:xfrm>
            <a:off x="4355086" y="3812238"/>
            <a:ext cx="6682228" cy="461665"/>
          </a:xfrm>
          <a:prstGeom prst="rect">
            <a:avLst/>
          </a:prstGeom>
          <a:noFill/>
        </p:spPr>
        <p:txBody>
          <a:bodyPr wrap="square" rtlCol="0">
            <a:spAutoFit/>
          </a:bodyPr>
          <a:lstStyle/>
          <a:p>
            <a:pPr algn="r"/>
            <a:r>
              <a:rPr lang="zh-CN" altLang="en-US" sz="2400">
                <a:gradFill flip="none" rotWithShape="1">
                  <a:gsLst>
                    <a:gs pos="0">
                      <a:srgbClr val="D4B879"/>
                    </a:gs>
                    <a:gs pos="70000">
                      <a:srgbClr val="815E36"/>
                    </a:gs>
                  </a:gsLst>
                  <a:lin ang="2700000" scaled="1"/>
                  <a:tileRect/>
                </a:gradFill>
                <a:latin typeface="方正小篆体" panose="03000509000000000000" pitchFamily="65" charset="-122"/>
                <a:ea typeface="方正小篆体" panose="03000509000000000000" pitchFamily="65" charset="-122"/>
              </a:rPr>
              <a:t>视频提供了功能强大的方法帮助您证明您的观点</a:t>
            </a:r>
          </a:p>
        </p:txBody>
      </p:sp>
      <p:cxnSp>
        <p:nvCxnSpPr>
          <p:cNvPr id="108" name="直接连接符 107">
            <a:extLst>
              <a:ext uri="{FF2B5EF4-FFF2-40B4-BE49-F238E27FC236}">
                <a16:creationId xmlns:a16="http://schemas.microsoft.com/office/drawing/2014/main" xmlns="" id="{29A5501D-7A3E-4FAB-9832-81B481C13FBF}"/>
              </a:ext>
            </a:extLst>
          </p:cNvPr>
          <p:cNvCxnSpPr>
            <a:cxnSpLocks/>
          </p:cNvCxnSpPr>
          <p:nvPr/>
        </p:nvCxnSpPr>
        <p:spPr>
          <a:xfrm>
            <a:off x="1096732" y="3674325"/>
            <a:ext cx="8255974" cy="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xmlns="" id="{1A58CBA1-D486-41E9-BFEE-7354091C2F48}"/>
              </a:ext>
            </a:extLst>
          </p:cNvPr>
          <p:cNvCxnSpPr>
            <a:cxnSpLocks/>
          </p:cNvCxnSpPr>
          <p:nvPr/>
        </p:nvCxnSpPr>
        <p:spPr>
          <a:xfrm>
            <a:off x="5430644" y="2458846"/>
            <a:ext cx="3988968" cy="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xmlns="" id="{5DEA2BD8-56E8-4AFC-B6C2-58D76A236675}"/>
              </a:ext>
            </a:extLst>
          </p:cNvPr>
          <p:cNvCxnSpPr>
            <a:cxnSpLocks/>
          </p:cNvCxnSpPr>
          <p:nvPr/>
        </p:nvCxnSpPr>
        <p:spPr>
          <a:xfrm flipH="1">
            <a:off x="7672039" y="4466063"/>
            <a:ext cx="3988968" cy="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145157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1E6929B7-DE20-44A9-A385-C21954E7B979}"/>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A646A561-509E-4A46-9B64-96D432D4D739}"/>
              </a:ext>
            </a:extLst>
          </p:cNvPr>
          <p:cNvGrpSpPr/>
          <p:nvPr/>
        </p:nvGrpSpPr>
        <p:grpSpPr>
          <a:xfrm>
            <a:off x="3963044" y="2662212"/>
            <a:ext cx="4265911" cy="1533576"/>
            <a:chOff x="3963045" y="2551726"/>
            <a:chExt cx="4265911" cy="1533576"/>
          </a:xfrm>
        </p:grpSpPr>
        <p:sp>
          <p:nvSpPr>
            <p:cNvPr id="2" name="矩形 1"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3963045" y="3562082"/>
              <a:ext cx="4265911"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a:ln>
                    <a:noFill/>
                  </a:ln>
                  <a:solidFill>
                    <a:prstClr val="black"/>
                  </a:solidFill>
                  <a:effectLst/>
                  <a:uLnTx/>
                  <a:uFillTx/>
                  <a:latin typeface="等线" panose="020F0502020204030204"/>
                  <a:ea typeface="庞门正道标题体" panose="02010600030101010101" pitchFamily="2" charset="-122"/>
                  <a:cs typeface="+mn-ea"/>
                  <a:sym typeface="+mn-lt"/>
                </a:rPr>
                <a:t>DESIGN SPECIFICATIONS</a:t>
              </a:r>
            </a:p>
          </p:txBody>
        </p:sp>
        <p:sp>
          <p:nvSpPr>
            <p:cNvPr id="3" name="矩形 2"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4740501" y="2551726"/>
              <a:ext cx="2710999"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rPr>
                <a:t>设计规范</a:t>
              </a:r>
              <a:endParaRPr kumimoji="0" lang="en-US" altLang="zh-CN"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endParaRPr>
            </a:p>
          </p:txBody>
        </p:sp>
      </p:grpSp>
    </p:spTree>
    <p:extLst>
      <p:ext uri="{BB962C8B-B14F-4D97-AF65-F5344CB8AC3E}">
        <p14:creationId xmlns:p14="http://schemas.microsoft.com/office/powerpoint/2010/main" val="10238269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64F1912F-1111-4203-B4F6-C30AB3E372FC}"/>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633942" y="504825"/>
            <a:ext cx="1181100" cy="58669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字体</a:t>
            </a:r>
          </a:p>
        </p:txBody>
      </p:sp>
      <p:sp>
        <p:nvSpPr>
          <p:cNvPr id="6" name="文本框 5"/>
          <p:cNvSpPr txBox="1"/>
          <p:nvPr/>
        </p:nvSpPr>
        <p:spPr>
          <a:xfrm>
            <a:off x="3880205" y="3107983"/>
            <a:ext cx="4431590" cy="645113"/>
          </a:xfrm>
          <a:prstGeom prst="rect">
            <a:avLst/>
          </a:prstGeom>
          <a:noFill/>
        </p:spPr>
        <p:txBody>
          <a:bodyPr wrap="square" rtlCol="0">
            <a:spAutoFit/>
          </a:bodyPr>
          <a:lstStyle/>
          <a:p>
            <a:pPr lvl="0" algn="ctr">
              <a:lnSpc>
                <a:spcPct val="120000"/>
              </a:lnSpc>
              <a:defRPr/>
            </a:pPr>
            <a:r>
              <a:rPr lang="zh-CN" altLang="en-US" sz="3200" spc="600">
                <a:solidFill>
                  <a:prstClr val="black"/>
                </a:solidFill>
                <a:latin typeface="等线 Light" panose="02010600030101010101" pitchFamily="2" charset="-122"/>
                <a:ea typeface="等线 Light" panose="02010600030101010101" pitchFamily="2" charset="-122"/>
              </a:rPr>
              <a:t>方正小篆体</a:t>
            </a:r>
            <a:endParaRPr kumimoji="0" lang="zh-CN" altLang="en-US" sz="3200" b="0" i="0" u="none" strike="noStrike" kern="1200" cap="none" spc="600" normalizeH="0" baseline="0" noProof="0" dirty="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600" normalizeH="0" baseline="0" noProof="0">
                <a:ln>
                  <a:noFill/>
                </a:ln>
                <a:solidFill>
                  <a:prstClr val="black"/>
                </a:solidFill>
                <a:effectLst/>
                <a:uLnTx/>
                <a:uFillTx/>
                <a:latin typeface="等线" panose="020F0502020204030204"/>
                <a:ea typeface="庞门正道标题体" panose="02010600030101010101" pitchFamily="2" charset="-122"/>
                <a:cs typeface="+mn-cs"/>
              </a:rPr>
              <a:t>Fonts</a:t>
            </a:r>
            <a:endParaRPr kumimoji="0" lang="zh-CN" altLang="en-US" sz="2000" b="1" i="0" u="none" strike="noStrike" kern="1200" cap="none" spc="600" normalizeH="0" baseline="0" noProof="0">
              <a:ln>
                <a:noFill/>
              </a:ln>
              <a:solidFill>
                <a:prstClr val="black"/>
              </a:solidFill>
              <a:effectLst/>
              <a:uLnTx/>
              <a:uFillTx/>
              <a:latin typeface="等线" panose="020F0502020204030204"/>
              <a:ea typeface="庞门正道标题体" panose="02010600030101010101" pitchFamily="2" charset="-122"/>
              <a:cs typeface="+mn-cs"/>
            </a:endParaRPr>
          </a:p>
        </p:txBody>
      </p:sp>
    </p:spTree>
    <p:extLst>
      <p:ext uri="{BB962C8B-B14F-4D97-AF65-F5344CB8AC3E}">
        <p14:creationId xmlns:p14="http://schemas.microsoft.com/office/powerpoint/2010/main" val="33253238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1A0091D9-F7F7-4CCA-8DD9-C0FCE8201614}"/>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33942" y="504825"/>
            <a:ext cx="1181100" cy="576055"/>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配色</a:t>
            </a: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Colours</a:t>
            </a:r>
            <a:endParaRPr kumimoji="0" lang="zh-CN" altLang="en-US" sz="20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cxnSp>
        <p:nvCxnSpPr>
          <p:cNvPr id="13" name="直接连接符 12">
            <a:extLst>
              <a:ext uri="{FF2B5EF4-FFF2-40B4-BE49-F238E27FC236}">
                <a16:creationId xmlns:a16="http://schemas.microsoft.com/office/drawing/2014/main" xmlns="" id="{37B92161-1B8A-4A1B-A4DE-9F0BCB899B4C}"/>
              </a:ext>
            </a:extLst>
          </p:cNvPr>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grpSp>
        <p:nvGrpSpPr>
          <p:cNvPr id="15" name="组合 14">
            <a:extLst>
              <a:ext uri="{FF2B5EF4-FFF2-40B4-BE49-F238E27FC236}">
                <a16:creationId xmlns:a16="http://schemas.microsoft.com/office/drawing/2014/main" xmlns="" id="{7E23F0CF-0A01-4697-8F97-8C4627B1A7CB}"/>
              </a:ext>
            </a:extLst>
          </p:cNvPr>
          <p:cNvGrpSpPr/>
          <p:nvPr/>
        </p:nvGrpSpPr>
        <p:grpSpPr>
          <a:xfrm>
            <a:off x="1737149" y="3295650"/>
            <a:ext cx="8717703" cy="1042458"/>
            <a:chOff x="443442" y="3295650"/>
            <a:chExt cx="8717703" cy="1042458"/>
          </a:xfrm>
          <a:effectLst>
            <a:outerShdw blurRad="63500" sx="102000" sy="102000" algn="ctr" rotWithShape="0">
              <a:prstClr val="black">
                <a:alpha val="40000"/>
              </a:prstClr>
            </a:outerShdw>
          </a:effectLst>
        </p:grpSpPr>
        <p:sp>
          <p:nvSpPr>
            <p:cNvPr id="16" name="椭圆 15">
              <a:extLst>
                <a:ext uri="{FF2B5EF4-FFF2-40B4-BE49-F238E27FC236}">
                  <a16:creationId xmlns:a16="http://schemas.microsoft.com/office/drawing/2014/main" xmlns="" id="{9152A638-745B-4511-B8B5-484C1FB4E981}"/>
                </a:ext>
              </a:extLst>
            </p:cNvPr>
            <p:cNvSpPr/>
            <p:nvPr/>
          </p:nvSpPr>
          <p:spPr>
            <a:xfrm>
              <a:off x="443442" y="3295650"/>
              <a:ext cx="1042458" cy="1042458"/>
            </a:xfrm>
            <a:prstGeom prst="ellipse">
              <a:avLst/>
            </a:prstGeom>
            <a:solidFill>
              <a:srgbClr val="D6C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7" name="椭圆 16">
              <a:extLst>
                <a:ext uri="{FF2B5EF4-FFF2-40B4-BE49-F238E27FC236}">
                  <a16:creationId xmlns:a16="http://schemas.microsoft.com/office/drawing/2014/main" xmlns="" id="{A0F9A258-7055-4DC3-B156-0069E5A39E0E}"/>
                </a:ext>
              </a:extLst>
            </p:cNvPr>
            <p:cNvSpPr/>
            <p:nvPr/>
          </p:nvSpPr>
          <p:spPr>
            <a:xfrm>
              <a:off x="3001857" y="3295650"/>
              <a:ext cx="1042458" cy="1042458"/>
            </a:xfrm>
            <a:prstGeom prst="ellipse">
              <a:avLst/>
            </a:prstGeom>
            <a:solidFill>
              <a:srgbClr val="815E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8" name="椭圆 17">
              <a:extLst>
                <a:ext uri="{FF2B5EF4-FFF2-40B4-BE49-F238E27FC236}">
                  <a16:creationId xmlns:a16="http://schemas.microsoft.com/office/drawing/2014/main" xmlns="" id="{6CDA1ED7-D28E-40A9-9B1F-011FA10D2066}"/>
                </a:ext>
              </a:extLst>
            </p:cNvPr>
            <p:cNvSpPr/>
            <p:nvPr/>
          </p:nvSpPr>
          <p:spPr>
            <a:xfrm>
              <a:off x="5560272" y="3295650"/>
              <a:ext cx="1042458" cy="1042458"/>
            </a:xfrm>
            <a:prstGeom prst="ellipse">
              <a:avLst/>
            </a:prstGeom>
            <a:solidFill>
              <a:srgbClr val="D4B8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 name="椭圆 18">
              <a:extLst>
                <a:ext uri="{FF2B5EF4-FFF2-40B4-BE49-F238E27FC236}">
                  <a16:creationId xmlns:a16="http://schemas.microsoft.com/office/drawing/2014/main" xmlns="" id="{0263890C-892F-4C8D-BCB4-1569E35D19F1}"/>
                </a:ext>
              </a:extLst>
            </p:cNvPr>
            <p:cNvSpPr/>
            <p:nvPr/>
          </p:nvSpPr>
          <p:spPr>
            <a:xfrm>
              <a:off x="8118687" y="3295650"/>
              <a:ext cx="1042458" cy="104245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Tree>
    <p:extLst>
      <p:ext uri="{BB962C8B-B14F-4D97-AF65-F5344CB8AC3E}">
        <p14:creationId xmlns:p14="http://schemas.microsoft.com/office/powerpoint/2010/main" val="338835102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2668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3978613" y="2120630"/>
            <a:ext cx="5160387" cy="1200329"/>
          </a:xfrm>
          <a:prstGeom prst="rect">
            <a:avLst/>
          </a:prstGeom>
          <a:noFill/>
        </p:spPr>
        <p:txBody>
          <a:bodyPr wrap="none" rtlCol="0">
            <a:spAutoFit/>
          </a:bodyPr>
          <a:lstStyle/>
          <a:p>
            <a:r>
              <a:rPr lang="zh-CN" altLang="en-US" dirty="0" smtClean="0"/>
              <a:t>忘吃药的晓公子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2744540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5EE1C8D-D3E2-4BF5-B860-CECB6A69F4B8}"/>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a:extLst>
              <a:ext uri="{FF2B5EF4-FFF2-40B4-BE49-F238E27FC236}">
                <a16:creationId xmlns:a16="http://schemas.microsoft.com/office/drawing/2014/main" xmlns="" id="{03FDE9F4-085D-4F64-A34A-E7780E043AC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5256"/>
          <a:stretch/>
        </p:blipFill>
        <p:spPr>
          <a:xfrm>
            <a:off x="0" y="5288096"/>
            <a:ext cx="1491513" cy="1569904"/>
          </a:xfrm>
          <a:prstGeom prst="rect">
            <a:avLst/>
          </a:prstGeom>
        </p:spPr>
      </p:pic>
      <p:pic>
        <p:nvPicPr>
          <p:cNvPr id="73" name="图片 72">
            <a:extLst>
              <a:ext uri="{FF2B5EF4-FFF2-40B4-BE49-F238E27FC236}">
                <a16:creationId xmlns:a16="http://schemas.microsoft.com/office/drawing/2014/main" xmlns="" id="{32CAC481-6325-45CB-B7E0-6A53847CCC3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5256"/>
          <a:stretch/>
        </p:blipFill>
        <p:spPr>
          <a:xfrm flipV="1">
            <a:off x="0" y="0"/>
            <a:ext cx="1491513" cy="1569904"/>
          </a:xfrm>
          <a:prstGeom prst="rect">
            <a:avLst/>
          </a:prstGeom>
        </p:spPr>
      </p:pic>
      <p:pic>
        <p:nvPicPr>
          <p:cNvPr id="76" name="图片 75">
            <a:extLst>
              <a:ext uri="{FF2B5EF4-FFF2-40B4-BE49-F238E27FC236}">
                <a16:creationId xmlns:a16="http://schemas.microsoft.com/office/drawing/2014/main" xmlns="" id="{0DC9C2B7-C96D-4313-9738-B4F70EFBA03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5256"/>
          <a:stretch/>
        </p:blipFill>
        <p:spPr>
          <a:xfrm flipH="1" flipV="1">
            <a:off x="10700487" y="0"/>
            <a:ext cx="1491513" cy="1569904"/>
          </a:xfrm>
          <a:prstGeom prst="rect">
            <a:avLst/>
          </a:prstGeom>
        </p:spPr>
      </p:pic>
      <p:pic>
        <p:nvPicPr>
          <p:cNvPr id="77" name="图片 76">
            <a:extLst>
              <a:ext uri="{FF2B5EF4-FFF2-40B4-BE49-F238E27FC236}">
                <a16:creationId xmlns:a16="http://schemas.microsoft.com/office/drawing/2014/main" xmlns="" id="{41DF15FC-7FDF-4928-8E7D-59A373CB131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5256"/>
          <a:stretch/>
        </p:blipFill>
        <p:spPr>
          <a:xfrm flipH="1">
            <a:off x="10700487" y="5288096"/>
            <a:ext cx="1491513" cy="1569904"/>
          </a:xfrm>
          <a:prstGeom prst="rect">
            <a:avLst/>
          </a:prstGeom>
        </p:spPr>
      </p:pic>
      <p:sp>
        <p:nvSpPr>
          <p:cNvPr id="78" name="文本框 77">
            <a:extLst>
              <a:ext uri="{FF2B5EF4-FFF2-40B4-BE49-F238E27FC236}">
                <a16:creationId xmlns:a16="http://schemas.microsoft.com/office/drawing/2014/main" xmlns="" id="{A1668E80-DC61-4502-A868-15B58B9ADDB0}"/>
              </a:ext>
            </a:extLst>
          </p:cNvPr>
          <p:cNvSpPr txBox="1"/>
          <p:nvPr/>
        </p:nvSpPr>
        <p:spPr>
          <a:xfrm>
            <a:off x="5940483" y="2584098"/>
            <a:ext cx="5350831" cy="923330"/>
          </a:xfrm>
          <a:prstGeom prst="rect">
            <a:avLst/>
          </a:prstGeom>
          <a:noFill/>
        </p:spPr>
        <p:txBody>
          <a:bodyPr wrap="square" rtlCol="0">
            <a:spAutoFit/>
          </a:bodyPr>
          <a:lstStyle/>
          <a:p>
            <a:pPr algn="r"/>
            <a:r>
              <a:rPr lang="zh-CN" altLang="en-US" sz="5400">
                <a:gradFill flip="none" rotWithShape="1">
                  <a:gsLst>
                    <a:gs pos="0">
                      <a:srgbClr val="D4B879"/>
                    </a:gs>
                    <a:gs pos="70000">
                      <a:srgbClr val="815E36"/>
                    </a:gs>
                  </a:gsLst>
                  <a:lin ang="2700000" scaled="1"/>
                  <a:tileRect/>
                </a:gradFill>
                <a:latin typeface="方正小篆体" panose="03000509000000000000" pitchFamily="65" charset="-122"/>
                <a:ea typeface="方正小篆体" panose="03000509000000000000" pitchFamily="65" charset="-122"/>
              </a:rPr>
              <a:t>忘吃药的晓公子</a:t>
            </a:r>
          </a:p>
        </p:txBody>
      </p:sp>
      <p:pic>
        <p:nvPicPr>
          <p:cNvPr id="98" name="图片 97" descr="图片包含 室内, 餐桌&#10;&#10;描述已自动生成">
            <a:extLst>
              <a:ext uri="{FF2B5EF4-FFF2-40B4-BE49-F238E27FC236}">
                <a16:creationId xmlns:a16="http://schemas.microsoft.com/office/drawing/2014/main" xmlns="" id="{6D90730B-03AF-4413-9C7B-618E8F5C777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82646" y="2584097"/>
            <a:ext cx="1898655" cy="923330"/>
          </a:xfrm>
          <a:prstGeom prst="rect">
            <a:avLst/>
          </a:prstGeom>
        </p:spPr>
      </p:pic>
      <p:sp>
        <p:nvSpPr>
          <p:cNvPr id="99" name="文本框 98">
            <a:extLst>
              <a:ext uri="{FF2B5EF4-FFF2-40B4-BE49-F238E27FC236}">
                <a16:creationId xmlns:a16="http://schemas.microsoft.com/office/drawing/2014/main" xmlns="" id="{99420E0A-EB03-4768-909B-696178E503E4}"/>
              </a:ext>
            </a:extLst>
          </p:cNvPr>
          <p:cNvSpPr txBox="1"/>
          <p:nvPr/>
        </p:nvSpPr>
        <p:spPr>
          <a:xfrm>
            <a:off x="4355086" y="3812238"/>
            <a:ext cx="6682228" cy="461665"/>
          </a:xfrm>
          <a:prstGeom prst="rect">
            <a:avLst/>
          </a:prstGeom>
          <a:noFill/>
        </p:spPr>
        <p:txBody>
          <a:bodyPr wrap="square" rtlCol="0">
            <a:spAutoFit/>
          </a:bodyPr>
          <a:lstStyle/>
          <a:p>
            <a:pPr algn="r"/>
            <a:r>
              <a:rPr lang="zh-CN" altLang="en-US" sz="2400">
                <a:gradFill flip="none" rotWithShape="1">
                  <a:gsLst>
                    <a:gs pos="0">
                      <a:srgbClr val="D4B879"/>
                    </a:gs>
                    <a:gs pos="70000">
                      <a:srgbClr val="815E36"/>
                    </a:gs>
                  </a:gsLst>
                  <a:lin ang="2700000" scaled="1"/>
                  <a:tileRect/>
                </a:gradFill>
                <a:latin typeface="方正小篆体" panose="03000509000000000000" pitchFamily="65" charset="-122"/>
                <a:ea typeface="方正小篆体" panose="03000509000000000000" pitchFamily="65" charset="-122"/>
              </a:rPr>
              <a:t>视频提供了功能强大的方法帮助您证明您的观点</a:t>
            </a:r>
          </a:p>
        </p:txBody>
      </p:sp>
      <p:cxnSp>
        <p:nvCxnSpPr>
          <p:cNvPr id="108" name="直接连接符 107">
            <a:extLst>
              <a:ext uri="{FF2B5EF4-FFF2-40B4-BE49-F238E27FC236}">
                <a16:creationId xmlns:a16="http://schemas.microsoft.com/office/drawing/2014/main" xmlns="" id="{29A5501D-7A3E-4FAB-9832-81B481C13FBF}"/>
              </a:ext>
            </a:extLst>
          </p:cNvPr>
          <p:cNvCxnSpPr>
            <a:cxnSpLocks/>
          </p:cNvCxnSpPr>
          <p:nvPr/>
        </p:nvCxnSpPr>
        <p:spPr>
          <a:xfrm>
            <a:off x="1096732" y="3674325"/>
            <a:ext cx="8255974" cy="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xmlns="" id="{1A58CBA1-D486-41E9-BFEE-7354091C2F48}"/>
              </a:ext>
            </a:extLst>
          </p:cNvPr>
          <p:cNvCxnSpPr>
            <a:cxnSpLocks/>
          </p:cNvCxnSpPr>
          <p:nvPr/>
        </p:nvCxnSpPr>
        <p:spPr>
          <a:xfrm>
            <a:off x="5430644" y="2458846"/>
            <a:ext cx="3988968" cy="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xmlns="" id="{5DEA2BD8-56E8-4AFC-B6C2-58D76A236675}"/>
              </a:ext>
            </a:extLst>
          </p:cNvPr>
          <p:cNvCxnSpPr>
            <a:cxnSpLocks/>
          </p:cNvCxnSpPr>
          <p:nvPr/>
        </p:nvCxnSpPr>
        <p:spPr>
          <a:xfrm flipH="1">
            <a:off x="7672039" y="4466063"/>
            <a:ext cx="3988968" cy="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901274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19DEF86-741C-4BEB-B497-2802DAD3ADEF}"/>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descr="图片包含 监视器, 室内, 就坐, 办公桌&#10;&#10;描述已自动生成">
            <a:extLst>
              <a:ext uri="{FF2B5EF4-FFF2-40B4-BE49-F238E27FC236}">
                <a16:creationId xmlns:a16="http://schemas.microsoft.com/office/drawing/2014/main" xmlns="" id="{26217464-22C7-4940-AAB5-08D0BECA72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96533" y="502689"/>
            <a:ext cx="3534112" cy="4662020"/>
          </a:xfrm>
          <a:prstGeom prst="rect">
            <a:avLst/>
          </a:prstGeom>
        </p:spPr>
      </p:pic>
      <p:pic>
        <p:nvPicPr>
          <p:cNvPr id="22" name="图片 21" descr="图片包含 人员, 掌握&#10;&#10;描述已自动生成">
            <a:extLst>
              <a:ext uri="{FF2B5EF4-FFF2-40B4-BE49-F238E27FC236}">
                <a16:creationId xmlns:a16="http://schemas.microsoft.com/office/drawing/2014/main" xmlns="" id="{4B4CF174-9216-4943-A252-2930DA80273F}"/>
              </a:ext>
            </a:extLst>
          </p:cNvPr>
          <p:cNvPicPr>
            <a:picLocks noChangeAspect="1"/>
          </p:cNvPicPr>
          <p:nvPr/>
        </p:nvPicPr>
        <p:blipFill rotWithShape="1">
          <a:blip r:embed="rId3">
            <a:extLst>
              <a:ext uri="{28A0092B-C50C-407E-A947-70E740481C1C}">
                <a14:useLocalDpi xmlns:a14="http://schemas.microsoft.com/office/drawing/2010/main" val="0"/>
              </a:ext>
            </a:extLst>
          </a:blip>
          <a:srcRect b="843"/>
          <a:stretch/>
        </p:blipFill>
        <p:spPr>
          <a:xfrm>
            <a:off x="2538918" y="1185461"/>
            <a:ext cx="2020792" cy="3296476"/>
          </a:xfrm>
          <a:prstGeom prst="rect">
            <a:avLst/>
          </a:prstGeom>
        </p:spPr>
      </p:pic>
      <p:sp>
        <p:nvSpPr>
          <p:cNvPr id="23" name="文本框 22">
            <a:extLst>
              <a:ext uri="{FF2B5EF4-FFF2-40B4-BE49-F238E27FC236}">
                <a16:creationId xmlns:a16="http://schemas.microsoft.com/office/drawing/2014/main" xmlns="" id="{52072DDF-69AA-4EEE-B303-511E49222F21}"/>
              </a:ext>
            </a:extLst>
          </p:cNvPr>
          <p:cNvSpPr txBox="1"/>
          <p:nvPr/>
        </p:nvSpPr>
        <p:spPr>
          <a:xfrm>
            <a:off x="2338863" y="2576329"/>
            <a:ext cx="400110" cy="1905608"/>
          </a:xfrm>
          <a:prstGeom prst="rect">
            <a:avLst/>
          </a:prstGeom>
          <a:noFill/>
        </p:spPr>
        <p:txBody>
          <a:bodyPr vert="eaVert" wrap="square" rtlCol="0">
            <a:spAutoFit/>
          </a:bodyPr>
          <a:lstStyle/>
          <a:p>
            <a:r>
              <a:rPr lang="en-US" altLang="zh-CN" sz="1400">
                <a:gradFill flip="none" rotWithShape="1">
                  <a:gsLst>
                    <a:gs pos="0">
                      <a:srgbClr val="D4B879"/>
                    </a:gs>
                    <a:gs pos="70000">
                      <a:srgbClr val="815E36"/>
                    </a:gs>
                  </a:gsLst>
                  <a:lin ang="2700000" scaled="1"/>
                  <a:tileRect/>
                </a:gradFill>
                <a:latin typeface="方正小篆体" panose="03000509000000000000" pitchFamily="65" charset="-122"/>
                <a:ea typeface="方正小篆体" panose="03000509000000000000" pitchFamily="65" charset="-122"/>
              </a:rPr>
              <a:t>——</a:t>
            </a:r>
            <a:r>
              <a:rPr lang="zh-CN" altLang="en-US" sz="1400">
                <a:gradFill flip="none" rotWithShape="1">
                  <a:gsLst>
                    <a:gs pos="0">
                      <a:srgbClr val="D4B879"/>
                    </a:gs>
                    <a:gs pos="70000">
                      <a:srgbClr val="815E36"/>
                    </a:gs>
                  </a:gsLst>
                  <a:lin ang="2700000" scaled="1"/>
                  <a:tileRect/>
                </a:gradFill>
                <a:latin typeface="方正小篆体" panose="03000509000000000000" pitchFamily="65" charset="-122"/>
                <a:ea typeface="方正小篆体" panose="03000509000000000000" pitchFamily="65" charset="-122"/>
              </a:rPr>
              <a:t>视频提供了功能强</a:t>
            </a:r>
          </a:p>
        </p:txBody>
      </p:sp>
      <p:sp>
        <p:nvSpPr>
          <p:cNvPr id="27" name="任意多边形: 形状 26">
            <a:extLst>
              <a:ext uri="{FF2B5EF4-FFF2-40B4-BE49-F238E27FC236}">
                <a16:creationId xmlns:a16="http://schemas.microsoft.com/office/drawing/2014/main" xmlns="" id="{2CF2A35E-74A2-4A79-8D05-910AB18A2616}"/>
              </a:ext>
            </a:extLst>
          </p:cNvPr>
          <p:cNvSpPr/>
          <p:nvPr/>
        </p:nvSpPr>
        <p:spPr>
          <a:xfrm>
            <a:off x="2456422" y="1235750"/>
            <a:ext cx="164992" cy="275184"/>
          </a:xfrm>
          <a:custGeom>
            <a:avLst/>
            <a:gdLst/>
            <a:ahLst/>
            <a:cxnLst/>
            <a:rect l="0" t="0" r="0" b="0"/>
            <a:pathLst>
              <a:path w="1855532" h="3094776">
                <a:moveTo>
                  <a:pt x="977225" y="25400"/>
                </a:moveTo>
                <a:cubicBezTo>
                  <a:pt x="972791" y="39370"/>
                  <a:pt x="962208" y="50800"/>
                  <a:pt x="953707" y="50800"/>
                </a:cubicBezTo>
                <a:cubicBezTo>
                  <a:pt x="945207" y="50800"/>
                  <a:pt x="927860" y="68390"/>
                  <a:pt x="915160" y="89890"/>
                </a:cubicBezTo>
                <a:lnTo>
                  <a:pt x="892069" y="128980"/>
                </a:lnTo>
                <a:lnTo>
                  <a:pt x="854249" y="93065"/>
                </a:lnTo>
                <a:cubicBezTo>
                  <a:pt x="820764" y="61267"/>
                  <a:pt x="814725" y="59456"/>
                  <a:pt x="801577" y="77265"/>
                </a:cubicBezTo>
                <a:cubicBezTo>
                  <a:pt x="793408" y="88328"/>
                  <a:pt x="768826" y="97782"/>
                  <a:pt x="746950" y="98275"/>
                </a:cubicBezTo>
                <a:cubicBezTo>
                  <a:pt x="725074" y="98768"/>
                  <a:pt x="703518" y="105089"/>
                  <a:pt x="699048" y="112322"/>
                </a:cubicBezTo>
                <a:cubicBezTo>
                  <a:pt x="693785" y="120837"/>
                  <a:pt x="671992" y="116675"/>
                  <a:pt x="637223" y="100516"/>
                </a:cubicBezTo>
                <a:cubicBezTo>
                  <a:pt x="496353" y="35045"/>
                  <a:pt x="483338" y="33516"/>
                  <a:pt x="402781" y="72961"/>
                </a:cubicBezTo>
                <a:cubicBezTo>
                  <a:pt x="315250" y="115820"/>
                  <a:pt x="268004" y="172689"/>
                  <a:pt x="246924" y="260563"/>
                </a:cubicBezTo>
                <a:cubicBezTo>
                  <a:pt x="237496" y="299864"/>
                  <a:pt x="217615" y="341424"/>
                  <a:pt x="200592" y="357416"/>
                </a:cubicBezTo>
                <a:cubicBezTo>
                  <a:pt x="179380" y="377344"/>
                  <a:pt x="170775" y="399449"/>
                  <a:pt x="170775" y="434014"/>
                </a:cubicBezTo>
                <a:cubicBezTo>
                  <a:pt x="170775" y="473008"/>
                  <a:pt x="166086" y="482600"/>
                  <a:pt x="147026" y="482600"/>
                </a:cubicBezTo>
                <a:cubicBezTo>
                  <a:pt x="125048" y="482600"/>
                  <a:pt x="86131" y="550635"/>
                  <a:pt x="73820" y="610582"/>
                </a:cubicBezTo>
                <a:cubicBezTo>
                  <a:pt x="71557" y="621599"/>
                  <a:pt x="60753" y="670177"/>
                  <a:pt x="49810" y="718532"/>
                </a:cubicBezTo>
                <a:cubicBezTo>
                  <a:pt x="33555" y="790365"/>
                  <a:pt x="32599" y="818908"/>
                  <a:pt x="44582" y="874544"/>
                </a:cubicBezTo>
                <a:cubicBezTo>
                  <a:pt x="56123" y="928127"/>
                  <a:pt x="55793" y="949094"/>
                  <a:pt x="43033" y="972937"/>
                </a:cubicBezTo>
                <a:cubicBezTo>
                  <a:pt x="29649" y="997945"/>
                  <a:pt x="30299" y="1017577"/>
                  <a:pt x="46753" y="1085344"/>
                </a:cubicBezTo>
                <a:cubicBezTo>
                  <a:pt x="61353" y="1145478"/>
                  <a:pt x="63540" y="1181462"/>
                  <a:pt x="54925" y="1219805"/>
                </a:cubicBezTo>
                <a:cubicBezTo>
                  <a:pt x="17315" y="1387194"/>
                  <a:pt x="0" y="2062616"/>
                  <a:pt x="31036" y="2151647"/>
                </a:cubicBezTo>
                <a:cubicBezTo>
                  <a:pt x="38174" y="2172122"/>
                  <a:pt x="44718" y="2226444"/>
                  <a:pt x="45580" y="2272362"/>
                </a:cubicBezTo>
                <a:cubicBezTo>
                  <a:pt x="46474" y="2319994"/>
                  <a:pt x="54179" y="2364031"/>
                  <a:pt x="63521" y="2374900"/>
                </a:cubicBezTo>
                <a:cubicBezTo>
                  <a:pt x="72527" y="2385377"/>
                  <a:pt x="84048" y="2411095"/>
                  <a:pt x="89122" y="2432050"/>
                </a:cubicBezTo>
                <a:cubicBezTo>
                  <a:pt x="94197" y="2453005"/>
                  <a:pt x="114645" y="2503722"/>
                  <a:pt x="134562" y="2544755"/>
                </a:cubicBezTo>
                <a:cubicBezTo>
                  <a:pt x="154479" y="2585788"/>
                  <a:pt x="170775" y="2628658"/>
                  <a:pt x="170775" y="2640021"/>
                </a:cubicBezTo>
                <a:cubicBezTo>
                  <a:pt x="170775" y="2679363"/>
                  <a:pt x="385802" y="2841105"/>
                  <a:pt x="418229" y="2826154"/>
                </a:cubicBezTo>
                <a:cubicBezTo>
                  <a:pt x="426049" y="2822548"/>
                  <a:pt x="425604" y="2828815"/>
                  <a:pt x="417098" y="2842078"/>
                </a:cubicBezTo>
                <a:cubicBezTo>
                  <a:pt x="380593" y="2898995"/>
                  <a:pt x="383764" y="2917801"/>
                  <a:pt x="438298" y="2967812"/>
                </a:cubicBezTo>
                <a:cubicBezTo>
                  <a:pt x="529539" y="3051487"/>
                  <a:pt x="539441" y="3055788"/>
                  <a:pt x="564459" y="3022622"/>
                </a:cubicBezTo>
                <a:lnTo>
                  <a:pt x="586123" y="2993900"/>
                </a:lnTo>
                <a:lnTo>
                  <a:pt x="606631" y="3023179"/>
                </a:lnTo>
                <a:cubicBezTo>
                  <a:pt x="624537" y="3048743"/>
                  <a:pt x="631201" y="3050607"/>
                  <a:pt x="659157" y="3037870"/>
                </a:cubicBezTo>
                <a:cubicBezTo>
                  <a:pt x="676766" y="3029846"/>
                  <a:pt x="700200" y="3026745"/>
                  <a:pt x="711231" y="3030978"/>
                </a:cubicBezTo>
                <a:cubicBezTo>
                  <a:pt x="729059" y="3037819"/>
                  <a:pt x="766910" y="3014609"/>
                  <a:pt x="797352" y="2978170"/>
                </a:cubicBezTo>
                <a:cubicBezTo>
                  <a:pt x="803520" y="2970787"/>
                  <a:pt x="807790" y="2980965"/>
                  <a:pt x="807529" y="3002428"/>
                </a:cubicBezTo>
                <a:cubicBezTo>
                  <a:pt x="807281" y="3022766"/>
                  <a:pt x="812702" y="3049912"/>
                  <a:pt x="819574" y="3062753"/>
                </a:cubicBezTo>
                <a:cubicBezTo>
                  <a:pt x="836711" y="3094775"/>
                  <a:pt x="918685" y="3093557"/>
                  <a:pt x="974802" y="3060447"/>
                </a:cubicBezTo>
                <a:cubicBezTo>
                  <a:pt x="1019771" y="3033914"/>
                  <a:pt x="1052719" y="3036693"/>
                  <a:pt x="1064744" y="3068032"/>
                </a:cubicBezTo>
                <a:cubicBezTo>
                  <a:pt x="1074725" y="3094041"/>
                  <a:pt x="1228550" y="3093227"/>
                  <a:pt x="1250275" y="3067050"/>
                </a:cubicBezTo>
                <a:cubicBezTo>
                  <a:pt x="1269405" y="3044000"/>
                  <a:pt x="1301135" y="3042785"/>
                  <a:pt x="1346319" y="3063373"/>
                </a:cubicBezTo>
                <a:cubicBezTo>
                  <a:pt x="1375234" y="3076547"/>
                  <a:pt x="1382460" y="3075459"/>
                  <a:pt x="1396863" y="3055762"/>
                </a:cubicBezTo>
                <a:cubicBezTo>
                  <a:pt x="1410304" y="3037380"/>
                  <a:pt x="1423674" y="3034469"/>
                  <a:pt x="1463643" y="3041222"/>
                </a:cubicBezTo>
                <a:cubicBezTo>
                  <a:pt x="1502666" y="3047815"/>
                  <a:pt x="1515291" y="3045308"/>
                  <a:pt x="1521248" y="3029783"/>
                </a:cubicBezTo>
                <a:cubicBezTo>
                  <a:pt x="1525444" y="3018847"/>
                  <a:pt x="1537122" y="3009900"/>
                  <a:pt x="1547197" y="3009900"/>
                </a:cubicBezTo>
                <a:cubicBezTo>
                  <a:pt x="1577608" y="3009900"/>
                  <a:pt x="1631196" y="2935281"/>
                  <a:pt x="1632267" y="2891446"/>
                </a:cubicBezTo>
                <a:cubicBezTo>
                  <a:pt x="1632808" y="2869283"/>
                  <a:pt x="1642109" y="2841589"/>
                  <a:pt x="1652935" y="2829903"/>
                </a:cubicBezTo>
                <a:cubicBezTo>
                  <a:pt x="1665824" y="2815992"/>
                  <a:pt x="1669796" y="2797406"/>
                  <a:pt x="1664440" y="2776068"/>
                </a:cubicBezTo>
                <a:cubicBezTo>
                  <a:pt x="1657559" y="2748649"/>
                  <a:pt x="1666456" y="2733497"/>
                  <a:pt x="1720523" y="2680556"/>
                </a:cubicBezTo>
                <a:lnTo>
                  <a:pt x="1784785" y="2617633"/>
                </a:lnTo>
                <a:lnTo>
                  <a:pt x="1762005" y="2584779"/>
                </a:lnTo>
                <a:cubicBezTo>
                  <a:pt x="1739965" y="2552993"/>
                  <a:pt x="1740011" y="2551771"/>
                  <a:pt x="1763411" y="2547176"/>
                </a:cubicBezTo>
                <a:cubicBezTo>
                  <a:pt x="1788706" y="2542209"/>
                  <a:pt x="1792917" y="2515978"/>
                  <a:pt x="1803308" y="2298700"/>
                </a:cubicBezTo>
                <a:cubicBezTo>
                  <a:pt x="1805479" y="2253298"/>
                  <a:pt x="1814044" y="2203302"/>
                  <a:pt x="1822341" y="2187598"/>
                </a:cubicBezTo>
                <a:cubicBezTo>
                  <a:pt x="1834626" y="2164349"/>
                  <a:pt x="1833492" y="2153042"/>
                  <a:pt x="1816235" y="2126704"/>
                </a:cubicBezTo>
                <a:cubicBezTo>
                  <a:pt x="1804580" y="2108916"/>
                  <a:pt x="1788843" y="2061756"/>
                  <a:pt x="1781264" y="2021906"/>
                </a:cubicBezTo>
                <a:cubicBezTo>
                  <a:pt x="1773685" y="1982055"/>
                  <a:pt x="1764929" y="1945425"/>
                  <a:pt x="1761807" y="1940506"/>
                </a:cubicBezTo>
                <a:cubicBezTo>
                  <a:pt x="1751816" y="1924768"/>
                  <a:pt x="1773884" y="1761440"/>
                  <a:pt x="1791791" y="1718582"/>
                </a:cubicBezTo>
                <a:cubicBezTo>
                  <a:pt x="1801297" y="1695831"/>
                  <a:pt x="1809075" y="1638045"/>
                  <a:pt x="1809075" y="1590170"/>
                </a:cubicBezTo>
                <a:cubicBezTo>
                  <a:pt x="1809075" y="1542295"/>
                  <a:pt x="1817968" y="1477025"/>
                  <a:pt x="1828838" y="1445124"/>
                </a:cubicBezTo>
                <a:cubicBezTo>
                  <a:pt x="1855531" y="1366784"/>
                  <a:pt x="1840386" y="1237106"/>
                  <a:pt x="1804929" y="1240414"/>
                </a:cubicBezTo>
                <a:cubicBezTo>
                  <a:pt x="1777448" y="1242979"/>
                  <a:pt x="1777653" y="1213311"/>
                  <a:pt x="1805646" y="1136650"/>
                </a:cubicBezTo>
                <a:cubicBezTo>
                  <a:pt x="1833192" y="1061211"/>
                  <a:pt x="1836019" y="908750"/>
                  <a:pt x="1814358" y="666750"/>
                </a:cubicBezTo>
                <a:cubicBezTo>
                  <a:pt x="1792250" y="419748"/>
                  <a:pt x="1790346" y="410459"/>
                  <a:pt x="1753640" y="370619"/>
                </a:cubicBezTo>
                <a:cubicBezTo>
                  <a:pt x="1738727" y="354431"/>
                  <a:pt x="1700808" y="291566"/>
                  <a:pt x="1669375" y="230919"/>
                </a:cubicBezTo>
                <a:cubicBezTo>
                  <a:pt x="1623441" y="142291"/>
                  <a:pt x="1605994" y="119800"/>
                  <a:pt x="1580475" y="116317"/>
                </a:cubicBezTo>
                <a:cubicBezTo>
                  <a:pt x="1563013" y="113934"/>
                  <a:pt x="1542635" y="106858"/>
                  <a:pt x="1535192" y="100593"/>
                </a:cubicBezTo>
                <a:cubicBezTo>
                  <a:pt x="1527748" y="94328"/>
                  <a:pt x="1499173" y="82505"/>
                  <a:pt x="1471692" y="74320"/>
                </a:cubicBezTo>
                <a:cubicBezTo>
                  <a:pt x="1444210" y="66135"/>
                  <a:pt x="1399820" y="51780"/>
                  <a:pt x="1373047" y="42419"/>
                </a:cubicBezTo>
                <a:cubicBezTo>
                  <a:pt x="1296033" y="15493"/>
                  <a:pt x="1262975" y="19692"/>
                  <a:pt x="1262975" y="56400"/>
                </a:cubicBezTo>
                <a:cubicBezTo>
                  <a:pt x="1262975" y="73451"/>
                  <a:pt x="1256545" y="91375"/>
                  <a:pt x="1248686" y="96232"/>
                </a:cubicBezTo>
                <a:cubicBezTo>
                  <a:pt x="1224440" y="111217"/>
                  <a:pt x="1133830" y="105978"/>
                  <a:pt x="1123327" y="88984"/>
                </a:cubicBezTo>
                <a:cubicBezTo>
                  <a:pt x="1117329" y="79279"/>
                  <a:pt x="1097725" y="75203"/>
                  <a:pt x="1073882" y="78702"/>
                </a:cubicBezTo>
                <a:cubicBezTo>
                  <a:pt x="1036428" y="84200"/>
                  <a:pt x="1034375" y="82306"/>
                  <a:pt x="1034375" y="42250"/>
                </a:cubicBezTo>
                <a:cubicBezTo>
                  <a:pt x="1034375" y="8958"/>
                  <a:pt x="1029171" y="0"/>
                  <a:pt x="1009831" y="0"/>
                </a:cubicBezTo>
                <a:cubicBezTo>
                  <a:pt x="996331" y="0"/>
                  <a:pt x="981659" y="11430"/>
                  <a:pt x="977225" y="25400"/>
                </a:cubicBezTo>
                <a:close/>
              </a:path>
            </a:pathLst>
          </a:custGeom>
          <a:gradFill flip="none" rotWithShape="1">
            <a:gsLst>
              <a:gs pos="35000">
                <a:srgbClr val="D4B879"/>
              </a:gs>
              <a:gs pos="0">
                <a:srgbClr val="D4B879">
                  <a:alpha val="0"/>
                </a:srgbClr>
              </a:gs>
              <a:gs pos="100000">
                <a:srgbClr val="815E36">
                  <a:alpha val="0"/>
                </a:srgbClr>
              </a:gs>
              <a:gs pos="60000">
                <a:srgbClr val="815E3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xmlns="" id="{890DF55E-6EB2-4E5B-8389-95CFA2AAB5C6}"/>
              </a:ext>
            </a:extLst>
          </p:cNvPr>
          <p:cNvSpPr txBox="1"/>
          <p:nvPr/>
        </p:nvSpPr>
        <p:spPr>
          <a:xfrm>
            <a:off x="2456422" y="1233935"/>
            <a:ext cx="164992" cy="276999"/>
          </a:xfrm>
          <a:prstGeom prst="rect">
            <a:avLst/>
          </a:prstGeom>
          <a:noFill/>
        </p:spPr>
        <p:txBody>
          <a:bodyPr wrap="square" rtlCol="0">
            <a:spAutoFit/>
          </a:bodyPr>
          <a:lstStyle/>
          <a:p>
            <a:pPr algn="ctr"/>
            <a:r>
              <a:rPr lang="zh-CN" altLang="en-US" sz="1200">
                <a:solidFill>
                  <a:srgbClr val="D6C199"/>
                </a:solidFill>
                <a:latin typeface="方正小篆体" panose="03000509000000000000" pitchFamily="65" charset="-122"/>
                <a:ea typeface="方正小篆体" panose="03000509000000000000" pitchFamily="65" charset="-122"/>
              </a:rPr>
              <a:t>晓</a:t>
            </a:r>
          </a:p>
        </p:txBody>
      </p:sp>
      <p:sp>
        <p:nvSpPr>
          <p:cNvPr id="32" name="文本框 31">
            <a:extLst>
              <a:ext uri="{FF2B5EF4-FFF2-40B4-BE49-F238E27FC236}">
                <a16:creationId xmlns:a16="http://schemas.microsoft.com/office/drawing/2014/main" xmlns="" id="{2ECF924B-DED7-499D-83D9-63D758127E4E}"/>
              </a:ext>
            </a:extLst>
          </p:cNvPr>
          <p:cNvSpPr txBox="1"/>
          <p:nvPr/>
        </p:nvSpPr>
        <p:spPr>
          <a:xfrm>
            <a:off x="1696533" y="5339649"/>
            <a:ext cx="3534112" cy="1015663"/>
          </a:xfrm>
          <a:prstGeom prst="rect">
            <a:avLst/>
          </a:prstGeom>
          <a:noFill/>
        </p:spPr>
        <p:txBody>
          <a:bodyPr wrap="square" rtlCol="0">
            <a:spAutoFit/>
          </a:bodyPr>
          <a:lstStyle/>
          <a:p>
            <a:pPr algn="just"/>
            <a:r>
              <a:rPr lang="zh-CN" altLang="en-US" sz="2000">
                <a:gradFill flip="none" rotWithShape="1">
                  <a:gsLst>
                    <a:gs pos="0">
                      <a:srgbClr val="D4B879"/>
                    </a:gs>
                    <a:gs pos="70000">
                      <a:srgbClr val="815E36"/>
                    </a:gs>
                  </a:gsLst>
                  <a:lin ang="2700000" scaled="1"/>
                  <a:tileRect/>
                </a:gradFill>
                <a:latin typeface="方正小篆体" panose="03000509000000000000" pitchFamily="65" charset="-122"/>
                <a:ea typeface="方正小篆体" panose="03000509000000000000" pitchFamily="65" charset="-122"/>
              </a:rPr>
              <a:t>视频提供了功能强大的方法帮助您证明您的观点当您单击联机视频时可以在想要添加的视</a:t>
            </a:r>
          </a:p>
        </p:txBody>
      </p:sp>
      <p:sp>
        <p:nvSpPr>
          <p:cNvPr id="36" name="文本框 35">
            <a:extLst>
              <a:ext uri="{FF2B5EF4-FFF2-40B4-BE49-F238E27FC236}">
                <a16:creationId xmlns:a16="http://schemas.microsoft.com/office/drawing/2014/main" xmlns="" id="{29D6F505-A6D4-4813-BAA8-6A75D2305A69}"/>
              </a:ext>
            </a:extLst>
          </p:cNvPr>
          <p:cNvSpPr txBox="1"/>
          <p:nvPr/>
        </p:nvSpPr>
        <p:spPr>
          <a:xfrm>
            <a:off x="6961355" y="5339649"/>
            <a:ext cx="3534112" cy="1015663"/>
          </a:xfrm>
          <a:prstGeom prst="rect">
            <a:avLst/>
          </a:prstGeom>
          <a:noFill/>
        </p:spPr>
        <p:txBody>
          <a:bodyPr wrap="square" rtlCol="0">
            <a:spAutoFit/>
          </a:bodyPr>
          <a:lstStyle/>
          <a:p>
            <a:pPr algn="just"/>
            <a:r>
              <a:rPr lang="zh-CN" altLang="en-US" sz="2000">
                <a:gradFill flip="none" rotWithShape="1">
                  <a:gsLst>
                    <a:gs pos="0">
                      <a:srgbClr val="D4B879"/>
                    </a:gs>
                    <a:gs pos="70000">
                      <a:srgbClr val="815E36"/>
                    </a:gs>
                  </a:gsLst>
                  <a:lin ang="2700000" scaled="1"/>
                  <a:tileRect/>
                </a:gradFill>
                <a:latin typeface="方正小篆体" panose="03000509000000000000" pitchFamily="65" charset="-122"/>
                <a:ea typeface="方正小篆体" panose="03000509000000000000" pitchFamily="65" charset="-122"/>
              </a:rPr>
              <a:t>视频提供了功能强大的方法帮助您证明您的观点当您单击联机视频时可以在想要添加的视</a:t>
            </a:r>
          </a:p>
        </p:txBody>
      </p:sp>
      <p:pic>
        <p:nvPicPr>
          <p:cNvPr id="37" name="图片 36" descr="图片包含 监视器, 室内, 就坐, 办公桌&#10;&#10;描述已自动生成">
            <a:extLst>
              <a:ext uri="{FF2B5EF4-FFF2-40B4-BE49-F238E27FC236}">
                <a16:creationId xmlns:a16="http://schemas.microsoft.com/office/drawing/2014/main" xmlns="" id="{0288E7EF-1ECD-4C89-9A77-A5E8B73081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61355" y="502689"/>
            <a:ext cx="3534112" cy="4662020"/>
          </a:xfrm>
          <a:prstGeom prst="rect">
            <a:avLst/>
          </a:prstGeom>
        </p:spPr>
      </p:pic>
      <p:pic>
        <p:nvPicPr>
          <p:cNvPr id="44" name="图片 43">
            <a:extLst>
              <a:ext uri="{FF2B5EF4-FFF2-40B4-BE49-F238E27FC236}">
                <a16:creationId xmlns:a16="http://schemas.microsoft.com/office/drawing/2014/main" xmlns="" id="{1152455C-C850-491E-817C-B37385F1C9B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600532" y="1184899"/>
            <a:ext cx="2128758" cy="3297600"/>
          </a:xfrm>
          <a:prstGeom prst="rect">
            <a:avLst/>
          </a:prstGeom>
        </p:spPr>
      </p:pic>
      <p:sp>
        <p:nvSpPr>
          <p:cNvPr id="48" name="文本框 47">
            <a:extLst>
              <a:ext uri="{FF2B5EF4-FFF2-40B4-BE49-F238E27FC236}">
                <a16:creationId xmlns:a16="http://schemas.microsoft.com/office/drawing/2014/main" xmlns="" id="{3EF28440-C827-4D2D-8351-4A510DA47695}"/>
              </a:ext>
            </a:extLst>
          </p:cNvPr>
          <p:cNvSpPr txBox="1"/>
          <p:nvPr/>
        </p:nvSpPr>
        <p:spPr>
          <a:xfrm>
            <a:off x="9510177" y="2576329"/>
            <a:ext cx="400110" cy="1905608"/>
          </a:xfrm>
          <a:prstGeom prst="rect">
            <a:avLst/>
          </a:prstGeom>
          <a:noFill/>
        </p:spPr>
        <p:txBody>
          <a:bodyPr vert="eaVert" wrap="square" rtlCol="0">
            <a:spAutoFit/>
          </a:bodyPr>
          <a:lstStyle/>
          <a:p>
            <a:r>
              <a:rPr lang="en-US" altLang="zh-CN" sz="1400">
                <a:gradFill flip="none" rotWithShape="1">
                  <a:gsLst>
                    <a:gs pos="0">
                      <a:srgbClr val="D4B879"/>
                    </a:gs>
                    <a:gs pos="70000">
                      <a:srgbClr val="815E36"/>
                    </a:gs>
                  </a:gsLst>
                  <a:lin ang="2700000" scaled="1"/>
                  <a:tileRect/>
                </a:gradFill>
                <a:latin typeface="方正小篆体" panose="03000509000000000000" pitchFamily="65" charset="-122"/>
                <a:ea typeface="方正小篆体" panose="03000509000000000000" pitchFamily="65" charset="-122"/>
              </a:rPr>
              <a:t>——</a:t>
            </a:r>
            <a:r>
              <a:rPr lang="zh-CN" altLang="en-US" sz="1400">
                <a:gradFill flip="none" rotWithShape="1">
                  <a:gsLst>
                    <a:gs pos="0">
                      <a:srgbClr val="D4B879"/>
                    </a:gs>
                    <a:gs pos="70000">
                      <a:srgbClr val="815E36"/>
                    </a:gs>
                  </a:gsLst>
                  <a:lin ang="2700000" scaled="1"/>
                  <a:tileRect/>
                </a:gradFill>
                <a:latin typeface="方正小篆体" panose="03000509000000000000" pitchFamily="65" charset="-122"/>
                <a:ea typeface="方正小篆体" panose="03000509000000000000" pitchFamily="65" charset="-122"/>
              </a:rPr>
              <a:t>视频提供了功能强</a:t>
            </a:r>
          </a:p>
        </p:txBody>
      </p:sp>
      <p:sp>
        <p:nvSpPr>
          <p:cNvPr id="50" name="任意多边形: 形状 49">
            <a:extLst>
              <a:ext uri="{FF2B5EF4-FFF2-40B4-BE49-F238E27FC236}">
                <a16:creationId xmlns:a16="http://schemas.microsoft.com/office/drawing/2014/main" xmlns="" id="{4CEC9672-A83E-4EF5-9FD4-A4F5183CF5EB}"/>
              </a:ext>
            </a:extLst>
          </p:cNvPr>
          <p:cNvSpPr/>
          <p:nvPr/>
        </p:nvSpPr>
        <p:spPr>
          <a:xfrm>
            <a:off x="9627736" y="1235750"/>
            <a:ext cx="164992" cy="275184"/>
          </a:xfrm>
          <a:custGeom>
            <a:avLst/>
            <a:gdLst/>
            <a:ahLst/>
            <a:cxnLst/>
            <a:rect l="0" t="0" r="0" b="0"/>
            <a:pathLst>
              <a:path w="1855532" h="3094776">
                <a:moveTo>
                  <a:pt x="977225" y="25400"/>
                </a:moveTo>
                <a:cubicBezTo>
                  <a:pt x="972791" y="39370"/>
                  <a:pt x="962208" y="50800"/>
                  <a:pt x="953707" y="50800"/>
                </a:cubicBezTo>
                <a:cubicBezTo>
                  <a:pt x="945207" y="50800"/>
                  <a:pt x="927860" y="68390"/>
                  <a:pt x="915160" y="89890"/>
                </a:cubicBezTo>
                <a:lnTo>
                  <a:pt x="892069" y="128980"/>
                </a:lnTo>
                <a:lnTo>
                  <a:pt x="854249" y="93065"/>
                </a:lnTo>
                <a:cubicBezTo>
                  <a:pt x="820764" y="61267"/>
                  <a:pt x="814725" y="59456"/>
                  <a:pt x="801577" y="77265"/>
                </a:cubicBezTo>
                <a:cubicBezTo>
                  <a:pt x="793408" y="88328"/>
                  <a:pt x="768826" y="97782"/>
                  <a:pt x="746950" y="98275"/>
                </a:cubicBezTo>
                <a:cubicBezTo>
                  <a:pt x="725074" y="98768"/>
                  <a:pt x="703518" y="105089"/>
                  <a:pt x="699048" y="112322"/>
                </a:cubicBezTo>
                <a:cubicBezTo>
                  <a:pt x="693785" y="120837"/>
                  <a:pt x="671992" y="116675"/>
                  <a:pt x="637223" y="100516"/>
                </a:cubicBezTo>
                <a:cubicBezTo>
                  <a:pt x="496353" y="35045"/>
                  <a:pt x="483338" y="33516"/>
                  <a:pt x="402781" y="72961"/>
                </a:cubicBezTo>
                <a:cubicBezTo>
                  <a:pt x="315250" y="115820"/>
                  <a:pt x="268004" y="172689"/>
                  <a:pt x="246924" y="260563"/>
                </a:cubicBezTo>
                <a:cubicBezTo>
                  <a:pt x="237496" y="299864"/>
                  <a:pt x="217615" y="341424"/>
                  <a:pt x="200592" y="357416"/>
                </a:cubicBezTo>
                <a:cubicBezTo>
                  <a:pt x="179380" y="377344"/>
                  <a:pt x="170775" y="399449"/>
                  <a:pt x="170775" y="434014"/>
                </a:cubicBezTo>
                <a:cubicBezTo>
                  <a:pt x="170775" y="473008"/>
                  <a:pt x="166086" y="482600"/>
                  <a:pt x="147026" y="482600"/>
                </a:cubicBezTo>
                <a:cubicBezTo>
                  <a:pt x="125048" y="482600"/>
                  <a:pt x="86131" y="550635"/>
                  <a:pt x="73820" y="610582"/>
                </a:cubicBezTo>
                <a:cubicBezTo>
                  <a:pt x="71557" y="621599"/>
                  <a:pt x="60753" y="670177"/>
                  <a:pt x="49810" y="718532"/>
                </a:cubicBezTo>
                <a:cubicBezTo>
                  <a:pt x="33555" y="790365"/>
                  <a:pt x="32599" y="818908"/>
                  <a:pt x="44582" y="874544"/>
                </a:cubicBezTo>
                <a:cubicBezTo>
                  <a:pt x="56123" y="928127"/>
                  <a:pt x="55793" y="949094"/>
                  <a:pt x="43033" y="972937"/>
                </a:cubicBezTo>
                <a:cubicBezTo>
                  <a:pt x="29649" y="997945"/>
                  <a:pt x="30299" y="1017577"/>
                  <a:pt x="46753" y="1085344"/>
                </a:cubicBezTo>
                <a:cubicBezTo>
                  <a:pt x="61353" y="1145478"/>
                  <a:pt x="63540" y="1181462"/>
                  <a:pt x="54925" y="1219805"/>
                </a:cubicBezTo>
                <a:cubicBezTo>
                  <a:pt x="17315" y="1387194"/>
                  <a:pt x="0" y="2062616"/>
                  <a:pt x="31036" y="2151647"/>
                </a:cubicBezTo>
                <a:cubicBezTo>
                  <a:pt x="38174" y="2172122"/>
                  <a:pt x="44718" y="2226444"/>
                  <a:pt x="45580" y="2272362"/>
                </a:cubicBezTo>
                <a:cubicBezTo>
                  <a:pt x="46474" y="2319994"/>
                  <a:pt x="54179" y="2364031"/>
                  <a:pt x="63521" y="2374900"/>
                </a:cubicBezTo>
                <a:cubicBezTo>
                  <a:pt x="72527" y="2385377"/>
                  <a:pt x="84048" y="2411095"/>
                  <a:pt x="89122" y="2432050"/>
                </a:cubicBezTo>
                <a:cubicBezTo>
                  <a:pt x="94197" y="2453005"/>
                  <a:pt x="114645" y="2503722"/>
                  <a:pt x="134562" y="2544755"/>
                </a:cubicBezTo>
                <a:cubicBezTo>
                  <a:pt x="154479" y="2585788"/>
                  <a:pt x="170775" y="2628658"/>
                  <a:pt x="170775" y="2640021"/>
                </a:cubicBezTo>
                <a:cubicBezTo>
                  <a:pt x="170775" y="2679363"/>
                  <a:pt x="385802" y="2841105"/>
                  <a:pt x="418229" y="2826154"/>
                </a:cubicBezTo>
                <a:cubicBezTo>
                  <a:pt x="426049" y="2822548"/>
                  <a:pt x="425604" y="2828815"/>
                  <a:pt x="417098" y="2842078"/>
                </a:cubicBezTo>
                <a:cubicBezTo>
                  <a:pt x="380593" y="2898995"/>
                  <a:pt x="383764" y="2917801"/>
                  <a:pt x="438298" y="2967812"/>
                </a:cubicBezTo>
                <a:cubicBezTo>
                  <a:pt x="529539" y="3051487"/>
                  <a:pt x="539441" y="3055788"/>
                  <a:pt x="564459" y="3022622"/>
                </a:cubicBezTo>
                <a:lnTo>
                  <a:pt x="586123" y="2993900"/>
                </a:lnTo>
                <a:lnTo>
                  <a:pt x="606631" y="3023179"/>
                </a:lnTo>
                <a:cubicBezTo>
                  <a:pt x="624537" y="3048743"/>
                  <a:pt x="631201" y="3050607"/>
                  <a:pt x="659157" y="3037870"/>
                </a:cubicBezTo>
                <a:cubicBezTo>
                  <a:pt x="676766" y="3029846"/>
                  <a:pt x="700200" y="3026745"/>
                  <a:pt x="711231" y="3030978"/>
                </a:cubicBezTo>
                <a:cubicBezTo>
                  <a:pt x="729059" y="3037819"/>
                  <a:pt x="766910" y="3014609"/>
                  <a:pt x="797352" y="2978170"/>
                </a:cubicBezTo>
                <a:cubicBezTo>
                  <a:pt x="803520" y="2970787"/>
                  <a:pt x="807790" y="2980965"/>
                  <a:pt x="807529" y="3002428"/>
                </a:cubicBezTo>
                <a:cubicBezTo>
                  <a:pt x="807281" y="3022766"/>
                  <a:pt x="812702" y="3049912"/>
                  <a:pt x="819574" y="3062753"/>
                </a:cubicBezTo>
                <a:cubicBezTo>
                  <a:pt x="836711" y="3094775"/>
                  <a:pt x="918685" y="3093557"/>
                  <a:pt x="974802" y="3060447"/>
                </a:cubicBezTo>
                <a:cubicBezTo>
                  <a:pt x="1019771" y="3033914"/>
                  <a:pt x="1052719" y="3036693"/>
                  <a:pt x="1064744" y="3068032"/>
                </a:cubicBezTo>
                <a:cubicBezTo>
                  <a:pt x="1074725" y="3094041"/>
                  <a:pt x="1228550" y="3093227"/>
                  <a:pt x="1250275" y="3067050"/>
                </a:cubicBezTo>
                <a:cubicBezTo>
                  <a:pt x="1269405" y="3044000"/>
                  <a:pt x="1301135" y="3042785"/>
                  <a:pt x="1346319" y="3063373"/>
                </a:cubicBezTo>
                <a:cubicBezTo>
                  <a:pt x="1375234" y="3076547"/>
                  <a:pt x="1382460" y="3075459"/>
                  <a:pt x="1396863" y="3055762"/>
                </a:cubicBezTo>
                <a:cubicBezTo>
                  <a:pt x="1410304" y="3037380"/>
                  <a:pt x="1423674" y="3034469"/>
                  <a:pt x="1463643" y="3041222"/>
                </a:cubicBezTo>
                <a:cubicBezTo>
                  <a:pt x="1502666" y="3047815"/>
                  <a:pt x="1515291" y="3045308"/>
                  <a:pt x="1521248" y="3029783"/>
                </a:cubicBezTo>
                <a:cubicBezTo>
                  <a:pt x="1525444" y="3018847"/>
                  <a:pt x="1537122" y="3009900"/>
                  <a:pt x="1547197" y="3009900"/>
                </a:cubicBezTo>
                <a:cubicBezTo>
                  <a:pt x="1577608" y="3009900"/>
                  <a:pt x="1631196" y="2935281"/>
                  <a:pt x="1632267" y="2891446"/>
                </a:cubicBezTo>
                <a:cubicBezTo>
                  <a:pt x="1632808" y="2869283"/>
                  <a:pt x="1642109" y="2841589"/>
                  <a:pt x="1652935" y="2829903"/>
                </a:cubicBezTo>
                <a:cubicBezTo>
                  <a:pt x="1665824" y="2815992"/>
                  <a:pt x="1669796" y="2797406"/>
                  <a:pt x="1664440" y="2776068"/>
                </a:cubicBezTo>
                <a:cubicBezTo>
                  <a:pt x="1657559" y="2748649"/>
                  <a:pt x="1666456" y="2733497"/>
                  <a:pt x="1720523" y="2680556"/>
                </a:cubicBezTo>
                <a:lnTo>
                  <a:pt x="1784785" y="2617633"/>
                </a:lnTo>
                <a:lnTo>
                  <a:pt x="1762005" y="2584779"/>
                </a:lnTo>
                <a:cubicBezTo>
                  <a:pt x="1739965" y="2552993"/>
                  <a:pt x="1740011" y="2551771"/>
                  <a:pt x="1763411" y="2547176"/>
                </a:cubicBezTo>
                <a:cubicBezTo>
                  <a:pt x="1788706" y="2542209"/>
                  <a:pt x="1792917" y="2515978"/>
                  <a:pt x="1803308" y="2298700"/>
                </a:cubicBezTo>
                <a:cubicBezTo>
                  <a:pt x="1805479" y="2253298"/>
                  <a:pt x="1814044" y="2203302"/>
                  <a:pt x="1822341" y="2187598"/>
                </a:cubicBezTo>
                <a:cubicBezTo>
                  <a:pt x="1834626" y="2164349"/>
                  <a:pt x="1833492" y="2153042"/>
                  <a:pt x="1816235" y="2126704"/>
                </a:cubicBezTo>
                <a:cubicBezTo>
                  <a:pt x="1804580" y="2108916"/>
                  <a:pt x="1788843" y="2061756"/>
                  <a:pt x="1781264" y="2021906"/>
                </a:cubicBezTo>
                <a:cubicBezTo>
                  <a:pt x="1773685" y="1982055"/>
                  <a:pt x="1764929" y="1945425"/>
                  <a:pt x="1761807" y="1940506"/>
                </a:cubicBezTo>
                <a:cubicBezTo>
                  <a:pt x="1751816" y="1924768"/>
                  <a:pt x="1773884" y="1761440"/>
                  <a:pt x="1791791" y="1718582"/>
                </a:cubicBezTo>
                <a:cubicBezTo>
                  <a:pt x="1801297" y="1695831"/>
                  <a:pt x="1809075" y="1638045"/>
                  <a:pt x="1809075" y="1590170"/>
                </a:cubicBezTo>
                <a:cubicBezTo>
                  <a:pt x="1809075" y="1542295"/>
                  <a:pt x="1817968" y="1477025"/>
                  <a:pt x="1828838" y="1445124"/>
                </a:cubicBezTo>
                <a:cubicBezTo>
                  <a:pt x="1855531" y="1366784"/>
                  <a:pt x="1840386" y="1237106"/>
                  <a:pt x="1804929" y="1240414"/>
                </a:cubicBezTo>
                <a:cubicBezTo>
                  <a:pt x="1777448" y="1242979"/>
                  <a:pt x="1777653" y="1213311"/>
                  <a:pt x="1805646" y="1136650"/>
                </a:cubicBezTo>
                <a:cubicBezTo>
                  <a:pt x="1833192" y="1061211"/>
                  <a:pt x="1836019" y="908750"/>
                  <a:pt x="1814358" y="666750"/>
                </a:cubicBezTo>
                <a:cubicBezTo>
                  <a:pt x="1792250" y="419748"/>
                  <a:pt x="1790346" y="410459"/>
                  <a:pt x="1753640" y="370619"/>
                </a:cubicBezTo>
                <a:cubicBezTo>
                  <a:pt x="1738727" y="354431"/>
                  <a:pt x="1700808" y="291566"/>
                  <a:pt x="1669375" y="230919"/>
                </a:cubicBezTo>
                <a:cubicBezTo>
                  <a:pt x="1623441" y="142291"/>
                  <a:pt x="1605994" y="119800"/>
                  <a:pt x="1580475" y="116317"/>
                </a:cubicBezTo>
                <a:cubicBezTo>
                  <a:pt x="1563013" y="113934"/>
                  <a:pt x="1542635" y="106858"/>
                  <a:pt x="1535192" y="100593"/>
                </a:cubicBezTo>
                <a:cubicBezTo>
                  <a:pt x="1527748" y="94328"/>
                  <a:pt x="1499173" y="82505"/>
                  <a:pt x="1471692" y="74320"/>
                </a:cubicBezTo>
                <a:cubicBezTo>
                  <a:pt x="1444210" y="66135"/>
                  <a:pt x="1399820" y="51780"/>
                  <a:pt x="1373047" y="42419"/>
                </a:cubicBezTo>
                <a:cubicBezTo>
                  <a:pt x="1296033" y="15493"/>
                  <a:pt x="1262975" y="19692"/>
                  <a:pt x="1262975" y="56400"/>
                </a:cubicBezTo>
                <a:cubicBezTo>
                  <a:pt x="1262975" y="73451"/>
                  <a:pt x="1256545" y="91375"/>
                  <a:pt x="1248686" y="96232"/>
                </a:cubicBezTo>
                <a:cubicBezTo>
                  <a:pt x="1224440" y="111217"/>
                  <a:pt x="1133830" y="105978"/>
                  <a:pt x="1123327" y="88984"/>
                </a:cubicBezTo>
                <a:cubicBezTo>
                  <a:pt x="1117329" y="79279"/>
                  <a:pt x="1097725" y="75203"/>
                  <a:pt x="1073882" y="78702"/>
                </a:cubicBezTo>
                <a:cubicBezTo>
                  <a:pt x="1036428" y="84200"/>
                  <a:pt x="1034375" y="82306"/>
                  <a:pt x="1034375" y="42250"/>
                </a:cubicBezTo>
                <a:cubicBezTo>
                  <a:pt x="1034375" y="8958"/>
                  <a:pt x="1029171" y="0"/>
                  <a:pt x="1009831" y="0"/>
                </a:cubicBezTo>
                <a:cubicBezTo>
                  <a:pt x="996331" y="0"/>
                  <a:pt x="981659" y="11430"/>
                  <a:pt x="977225" y="25400"/>
                </a:cubicBezTo>
                <a:close/>
              </a:path>
            </a:pathLst>
          </a:custGeom>
          <a:gradFill flip="none" rotWithShape="1">
            <a:gsLst>
              <a:gs pos="35000">
                <a:srgbClr val="D4B879"/>
              </a:gs>
              <a:gs pos="0">
                <a:srgbClr val="D4B879">
                  <a:alpha val="0"/>
                </a:srgbClr>
              </a:gs>
              <a:gs pos="100000">
                <a:srgbClr val="815E36">
                  <a:alpha val="0"/>
                </a:srgbClr>
              </a:gs>
              <a:gs pos="60000">
                <a:srgbClr val="815E3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a:extLst>
              <a:ext uri="{FF2B5EF4-FFF2-40B4-BE49-F238E27FC236}">
                <a16:creationId xmlns:a16="http://schemas.microsoft.com/office/drawing/2014/main" xmlns="" id="{74F02048-A5BE-4916-877C-240C0865BCBB}"/>
              </a:ext>
            </a:extLst>
          </p:cNvPr>
          <p:cNvSpPr txBox="1"/>
          <p:nvPr/>
        </p:nvSpPr>
        <p:spPr>
          <a:xfrm>
            <a:off x="9627736" y="1233935"/>
            <a:ext cx="164992" cy="276999"/>
          </a:xfrm>
          <a:prstGeom prst="rect">
            <a:avLst/>
          </a:prstGeom>
          <a:noFill/>
        </p:spPr>
        <p:txBody>
          <a:bodyPr wrap="square" rtlCol="0">
            <a:spAutoFit/>
          </a:bodyPr>
          <a:lstStyle/>
          <a:p>
            <a:pPr algn="ctr"/>
            <a:r>
              <a:rPr lang="zh-CN" altLang="en-US" sz="1200">
                <a:solidFill>
                  <a:srgbClr val="D6C199"/>
                </a:solidFill>
                <a:latin typeface="方正小篆体" panose="03000509000000000000" pitchFamily="65" charset="-122"/>
                <a:ea typeface="方正小篆体" panose="03000509000000000000" pitchFamily="65" charset="-122"/>
              </a:rPr>
              <a:t>晓</a:t>
            </a:r>
          </a:p>
        </p:txBody>
      </p:sp>
      <p:grpSp>
        <p:nvGrpSpPr>
          <p:cNvPr id="65" name="组合 64">
            <a:extLst>
              <a:ext uri="{FF2B5EF4-FFF2-40B4-BE49-F238E27FC236}">
                <a16:creationId xmlns:a16="http://schemas.microsoft.com/office/drawing/2014/main" xmlns="" id="{A49C37A0-7552-406B-A342-1971072F2B3D}"/>
              </a:ext>
            </a:extLst>
          </p:cNvPr>
          <p:cNvGrpSpPr/>
          <p:nvPr/>
        </p:nvGrpSpPr>
        <p:grpSpPr>
          <a:xfrm>
            <a:off x="491753" y="0"/>
            <a:ext cx="400050" cy="4662020"/>
            <a:chOff x="518904" y="308429"/>
            <a:chExt cx="400050" cy="4007093"/>
          </a:xfrm>
        </p:grpSpPr>
        <p:cxnSp>
          <p:nvCxnSpPr>
            <p:cNvPr id="56" name="直接连接符 55">
              <a:extLst>
                <a:ext uri="{FF2B5EF4-FFF2-40B4-BE49-F238E27FC236}">
                  <a16:creationId xmlns:a16="http://schemas.microsoft.com/office/drawing/2014/main" xmlns="" id="{E196B1B5-C9CA-4228-8CC4-3A8B5BBBE9C5}"/>
                </a:ext>
              </a:extLst>
            </p:cNvPr>
            <p:cNvCxnSpPr>
              <a:cxnSpLocks/>
            </p:cNvCxnSpPr>
            <p:nvPr/>
          </p:nvCxnSpPr>
          <p:spPr>
            <a:xfrm>
              <a:off x="518904" y="308429"/>
              <a:ext cx="0" cy="4007093"/>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C97CF05A-B354-4011-AB96-2CFAC6A18F74}"/>
                </a:ext>
              </a:extLst>
            </p:cNvPr>
            <p:cNvCxnSpPr>
              <a:cxnSpLocks/>
            </p:cNvCxnSpPr>
            <p:nvPr/>
          </p:nvCxnSpPr>
          <p:spPr>
            <a:xfrm>
              <a:off x="718929" y="501283"/>
              <a:ext cx="0" cy="3743692"/>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6B8F81B9-A18F-4E84-9F00-45C4A9C028A8}"/>
                </a:ext>
              </a:extLst>
            </p:cNvPr>
            <p:cNvCxnSpPr>
              <a:cxnSpLocks/>
            </p:cNvCxnSpPr>
            <p:nvPr/>
          </p:nvCxnSpPr>
          <p:spPr>
            <a:xfrm>
              <a:off x="918954" y="1510934"/>
              <a:ext cx="0" cy="205740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5400000" scaled="1"/>
                <a:tileRect/>
              </a:gradFill>
            </a:ln>
          </p:spPr>
          <p:style>
            <a:lnRef idx="1">
              <a:schemeClr val="accent1"/>
            </a:lnRef>
            <a:fillRef idx="0">
              <a:schemeClr val="accent1"/>
            </a:fillRef>
            <a:effectRef idx="0">
              <a:schemeClr val="accent1"/>
            </a:effectRef>
            <a:fontRef idx="minor">
              <a:schemeClr val="tx1"/>
            </a:fontRef>
          </p:style>
        </p:cxnSp>
      </p:grpSp>
      <p:grpSp>
        <p:nvGrpSpPr>
          <p:cNvPr id="77" name="组合 76">
            <a:extLst>
              <a:ext uri="{FF2B5EF4-FFF2-40B4-BE49-F238E27FC236}">
                <a16:creationId xmlns:a16="http://schemas.microsoft.com/office/drawing/2014/main" xmlns="" id="{EF62E009-D325-44BF-97BF-2C5953F693FB}"/>
              </a:ext>
            </a:extLst>
          </p:cNvPr>
          <p:cNvGrpSpPr/>
          <p:nvPr/>
        </p:nvGrpSpPr>
        <p:grpSpPr>
          <a:xfrm flipV="1">
            <a:off x="11300197" y="2195980"/>
            <a:ext cx="400050" cy="4662020"/>
            <a:chOff x="518904" y="308429"/>
            <a:chExt cx="400050" cy="4007093"/>
          </a:xfrm>
        </p:grpSpPr>
        <p:cxnSp>
          <p:nvCxnSpPr>
            <p:cNvPr id="78" name="直接连接符 77">
              <a:extLst>
                <a:ext uri="{FF2B5EF4-FFF2-40B4-BE49-F238E27FC236}">
                  <a16:creationId xmlns:a16="http://schemas.microsoft.com/office/drawing/2014/main" xmlns="" id="{0DEC8098-C4B6-4909-AE21-D447CAF63AEA}"/>
                </a:ext>
              </a:extLst>
            </p:cNvPr>
            <p:cNvCxnSpPr>
              <a:cxnSpLocks/>
            </p:cNvCxnSpPr>
            <p:nvPr/>
          </p:nvCxnSpPr>
          <p:spPr>
            <a:xfrm>
              <a:off x="518904" y="308429"/>
              <a:ext cx="0" cy="4007093"/>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D8BD0CED-7FD6-4BA1-87C0-235CCC8AF020}"/>
                </a:ext>
              </a:extLst>
            </p:cNvPr>
            <p:cNvCxnSpPr>
              <a:cxnSpLocks/>
            </p:cNvCxnSpPr>
            <p:nvPr/>
          </p:nvCxnSpPr>
          <p:spPr>
            <a:xfrm>
              <a:off x="718929" y="501283"/>
              <a:ext cx="0" cy="3743692"/>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67C24FE6-2D66-4D09-A311-3F58892ACF85}"/>
                </a:ext>
              </a:extLst>
            </p:cNvPr>
            <p:cNvCxnSpPr>
              <a:cxnSpLocks/>
            </p:cNvCxnSpPr>
            <p:nvPr/>
          </p:nvCxnSpPr>
          <p:spPr>
            <a:xfrm>
              <a:off x="918954" y="1510934"/>
              <a:ext cx="0" cy="205740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5400000" scaled="1"/>
                <a:tileRect/>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73268104"/>
      </p:ext>
    </p:extLst>
  </p:cSld>
  <p:clrMapOvr>
    <a:masterClrMapping/>
  </p:clrMapOvr>
  <mc:AlternateContent xmlns:mc="http://schemas.openxmlformats.org/markup-compatibility/2006" xmlns:p14="http://schemas.microsoft.com/office/powerpoint/2010/main">
    <mc:Choice Requires="p14">
      <p:transition spd="slow" p14:dur="1500">
        <p14:ripple dir="rd"/>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9CC5DBD4-3A0B-4B8E-8AA5-6AE966034219}"/>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369E2B10-1CC6-499E-AB47-8AE29BE27EF7}"/>
              </a:ext>
            </a:extLst>
          </p:cNvPr>
          <p:cNvSpPr txBox="1"/>
          <p:nvPr/>
        </p:nvSpPr>
        <p:spPr>
          <a:xfrm>
            <a:off x="2125683" y="1692798"/>
            <a:ext cx="7940635" cy="3472404"/>
          </a:xfrm>
          <a:prstGeom prst="rect">
            <a:avLst/>
          </a:prstGeom>
          <a:noFill/>
        </p:spPr>
        <p:txBody>
          <a:bodyPr vert="eaVert" wrap="square" rtlCol="0">
            <a:spAutoFit/>
          </a:bodyPr>
          <a:lstStyle/>
          <a:p>
            <a:r>
              <a:rPr lang="zh-CN" altLang="en-US" sz="2400">
                <a:gradFill flip="none" rotWithShape="1">
                  <a:gsLst>
                    <a:gs pos="0">
                      <a:srgbClr val="D4B879"/>
                    </a:gs>
                    <a:gs pos="70000">
                      <a:srgbClr val="815E36"/>
                    </a:gs>
                  </a:gsLst>
                  <a:lin ang="2700000" scaled="1"/>
                  <a:tileRect/>
                </a:gradFill>
                <a:latin typeface="方正小篆体" panose="03000509000000000000" pitchFamily="65" charset="-122"/>
                <a:ea typeface="方正小篆体" panose="03000509000000000000" pitchFamily="65" charset="-122"/>
              </a:rPr>
              <a:t>视频提供了功能强大的方法帮助您证明您的观点当您单击联机视频时可以在想要添加的视频的嵌入代码中进行粘贴您也可以键入一个关键字以联机搜索最适合您的文档的视频为使您的文档具有专业外观提供了页眉页脚封面和文本框设计这些设计可互为补充视频提供了功能强大的方法帮助您证明您的观点当您单击联机视频时可以在想要添加的视频的嵌入代码中进行粘贴您也可以键入一个关键字以联机搜索最适合您的文档的视频为使您的文档具有专业外观提供了页眉页脚封面和文本框设计这些设计可和文本框设计这些设计可</a:t>
            </a:r>
          </a:p>
        </p:txBody>
      </p:sp>
      <p:pic>
        <p:nvPicPr>
          <p:cNvPr id="12" name="图片 11" descr="图片包含 蛋糕, 室内&#10;&#10;描述已自动生成">
            <a:extLst>
              <a:ext uri="{FF2B5EF4-FFF2-40B4-BE49-F238E27FC236}">
                <a16:creationId xmlns:a16="http://schemas.microsoft.com/office/drawing/2014/main" xmlns="" id="{A7D8B050-2ABD-4A28-83CB-881E721C49F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78605" y="217834"/>
            <a:ext cx="1434790" cy="483120"/>
          </a:xfrm>
          <a:prstGeom prst="rect">
            <a:avLst/>
          </a:prstGeom>
        </p:spPr>
      </p:pic>
      <p:pic>
        <p:nvPicPr>
          <p:cNvPr id="13" name="图片 12" descr="图片包含 蛋糕, 室内&#10;&#10;描述已自动生成">
            <a:extLst>
              <a:ext uri="{FF2B5EF4-FFF2-40B4-BE49-F238E27FC236}">
                <a16:creationId xmlns:a16="http://schemas.microsoft.com/office/drawing/2014/main" xmlns="" id="{D86FD6AA-8B3F-4690-9FFF-7ED902A8184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V="1">
            <a:off x="5378605" y="6157048"/>
            <a:ext cx="1434790" cy="483118"/>
          </a:xfrm>
          <a:prstGeom prst="rect">
            <a:avLst/>
          </a:prstGeom>
        </p:spPr>
      </p:pic>
      <p:pic>
        <p:nvPicPr>
          <p:cNvPr id="15" name="图片 14" descr="图片包含 物体&#10;&#10;描述已自动生成">
            <a:extLst>
              <a:ext uri="{FF2B5EF4-FFF2-40B4-BE49-F238E27FC236}">
                <a16:creationId xmlns:a16="http://schemas.microsoft.com/office/drawing/2014/main" xmlns="" id="{71660252-27FE-4AE1-A123-C9F7530EBE25}"/>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tretch>
            <a:fillRect/>
          </a:stretch>
        </p:blipFill>
        <p:spPr>
          <a:xfrm>
            <a:off x="596498" y="1571400"/>
            <a:ext cx="932686" cy="3715200"/>
          </a:xfrm>
          <a:prstGeom prst="rect">
            <a:avLst/>
          </a:prstGeom>
        </p:spPr>
      </p:pic>
      <p:pic>
        <p:nvPicPr>
          <p:cNvPr id="16" name="图片 15" descr="图片包含 物体&#10;&#10;描述已自动生成">
            <a:extLst>
              <a:ext uri="{FF2B5EF4-FFF2-40B4-BE49-F238E27FC236}">
                <a16:creationId xmlns:a16="http://schemas.microsoft.com/office/drawing/2014/main" xmlns="" id="{ADE40C54-6B7A-46EC-9797-BBFE97C9E7AE}"/>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tretch>
            <a:fillRect/>
          </a:stretch>
        </p:blipFill>
        <p:spPr>
          <a:xfrm flipH="1">
            <a:off x="10662816" y="1570478"/>
            <a:ext cx="932686" cy="3715200"/>
          </a:xfrm>
          <a:prstGeom prst="rect">
            <a:avLst/>
          </a:prstGeom>
        </p:spPr>
      </p:pic>
    </p:spTree>
    <p:extLst>
      <p:ext uri="{BB962C8B-B14F-4D97-AF65-F5344CB8AC3E}">
        <p14:creationId xmlns:p14="http://schemas.microsoft.com/office/powerpoint/2010/main" val="3153148080"/>
      </p:ext>
    </p:extLst>
  </p:cSld>
  <p:clrMapOvr>
    <a:masterClrMapping/>
  </p:clrMapOvr>
  <mc:AlternateContent xmlns:mc="http://schemas.openxmlformats.org/markup-compatibility/2006" xmlns:p14="http://schemas.microsoft.com/office/powerpoint/2010/main">
    <mc:Choice Requires="p14">
      <p:transition spd="slow" p14:dur="1500">
        <p14:ripple dir="ld"/>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6BCF7C59-5E0B-4C67-8E52-3ACA2051F3CC}"/>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xmlns="" id="{076819E2-6628-4038-ABF4-B6FF93E6F936}"/>
              </a:ext>
            </a:extLst>
          </p:cNvPr>
          <p:cNvGrpSpPr/>
          <p:nvPr/>
        </p:nvGrpSpPr>
        <p:grpSpPr>
          <a:xfrm>
            <a:off x="736601" y="2084623"/>
            <a:ext cx="3213098" cy="2688754"/>
            <a:chOff x="533400" y="1963589"/>
            <a:chExt cx="3467099" cy="2901305"/>
          </a:xfrm>
        </p:grpSpPr>
        <p:pic>
          <p:nvPicPr>
            <p:cNvPr id="8" name="图片 7">
              <a:extLst>
                <a:ext uri="{FF2B5EF4-FFF2-40B4-BE49-F238E27FC236}">
                  <a16:creationId xmlns:a16="http://schemas.microsoft.com/office/drawing/2014/main" xmlns="" id="{CA139058-0807-4D96-A04C-14A536824D7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00299" y="3204564"/>
              <a:ext cx="1600200" cy="1487622"/>
            </a:xfrm>
            <a:prstGeom prst="rect">
              <a:avLst/>
            </a:prstGeom>
          </p:spPr>
        </p:pic>
        <p:pic>
          <p:nvPicPr>
            <p:cNvPr id="6" name="图片 5" descr="图片包含 雨伞&#10;&#10;描述已自动生成">
              <a:extLst>
                <a:ext uri="{FF2B5EF4-FFF2-40B4-BE49-F238E27FC236}">
                  <a16:creationId xmlns:a16="http://schemas.microsoft.com/office/drawing/2014/main" xmlns="" id="{ACDFF7FC-94C1-4F6B-AF9F-3CBE3560CC6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0" y="1963589"/>
              <a:ext cx="3136899" cy="2901305"/>
            </a:xfrm>
            <a:prstGeom prst="rect">
              <a:avLst/>
            </a:prstGeom>
          </p:spPr>
        </p:pic>
      </p:grpSp>
      <p:sp>
        <p:nvSpPr>
          <p:cNvPr id="10" name="文本框 9">
            <a:extLst>
              <a:ext uri="{FF2B5EF4-FFF2-40B4-BE49-F238E27FC236}">
                <a16:creationId xmlns:a16="http://schemas.microsoft.com/office/drawing/2014/main" xmlns="" id="{A2F4B332-1B0A-4F89-8FFA-915FAD151891}"/>
              </a:ext>
            </a:extLst>
          </p:cNvPr>
          <p:cNvSpPr txBox="1"/>
          <p:nvPr/>
        </p:nvSpPr>
        <p:spPr>
          <a:xfrm>
            <a:off x="4356099" y="1862839"/>
            <a:ext cx="5350831" cy="923330"/>
          </a:xfrm>
          <a:prstGeom prst="rect">
            <a:avLst/>
          </a:prstGeom>
          <a:noFill/>
        </p:spPr>
        <p:txBody>
          <a:bodyPr wrap="square" rtlCol="0">
            <a:spAutoFit/>
          </a:bodyPr>
          <a:lstStyle/>
          <a:p>
            <a:r>
              <a:rPr lang="zh-CN" altLang="en-US" sz="5400">
                <a:gradFill flip="none" rotWithShape="1">
                  <a:gsLst>
                    <a:gs pos="0">
                      <a:srgbClr val="D4B879"/>
                    </a:gs>
                    <a:gs pos="70000">
                      <a:srgbClr val="815E36"/>
                    </a:gs>
                  </a:gsLst>
                  <a:lin ang="2700000" scaled="1"/>
                  <a:tileRect/>
                </a:gradFill>
                <a:latin typeface="方正小篆体" panose="03000509000000000000" pitchFamily="65" charset="-122"/>
                <a:ea typeface="方正小篆体" panose="03000509000000000000" pitchFamily="65" charset="-122"/>
              </a:rPr>
              <a:t>忘吃药的晓公子</a:t>
            </a:r>
          </a:p>
        </p:txBody>
      </p:sp>
      <p:sp>
        <p:nvSpPr>
          <p:cNvPr id="11" name="文本框 10">
            <a:extLst>
              <a:ext uri="{FF2B5EF4-FFF2-40B4-BE49-F238E27FC236}">
                <a16:creationId xmlns:a16="http://schemas.microsoft.com/office/drawing/2014/main" xmlns="" id="{3B43B6FE-CBBC-4358-95F1-5A4549206DDA}"/>
              </a:ext>
            </a:extLst>
          </p:cNvPr>
          <p:cNvSpPr txBox="1"/>
          <p:nvPr/>
        </p:nvSpPr>
        <p:spPr>
          <a:xfrm>
            <a:off x="4356099" y="3056170"/>
            <a:ext cx="7099301" cy="1938992"/>
          </a:xfrm>
          <a:prstGeom prst="rect">
            <a:avLst/>
          </a:prstGeom>
          <a:noFill/>
        </p:spPr>
        <p:txBody>
          <a:bodyPr vert="horz" wrap="square" rtlCol="0">
            <a:spAutoFit/>
          </a:bodyPr>
          <a:lstStyle/>
          <a:p>
            <a:r>
              <a:rPr lang="zh-CN" altLang="en-US" sz="2400">
                <a:gradFill flip="none" rotWithShape="1">
                  <a:gsLst>
                    <a:gs pos="0">
                      <a:srgbClr val="D4B879"/>
                    </a:gs>
                    <a:gs pos="70000">
                      <a:srgbClr val="815E36"/>
                    </a:gs>
                  </a:gsLst>
                  <a:lin ang="2700000" scaled="1"/>
                  <a:tileRect/>
                </a:gradFill>
                <a:latin typeface="方正小篆体" panose="03000509000000000000" pitchFamily="65" charset="-122"/>
                <a:ea typeface="方正小篆体" panose="03000509000000000000" pitchFamily="65" charset="-122"/>
              </a:rPr>
              <a:t>视频提供了功能强大的方法帮助您证明您的观点当您单击联机视频时可以在想要添加的视频的嵌入代码中进行粘贴您也可以键入一个关键字以联机搜索最适合您的文档的视频为使您的文档具有专业外观提供了页眉页脚封面和文本框设计这些设计可互为</a:t>
            </a:r>
          </a:p>
        </p:txBody>
      </p:sp>
      <p:grpSp>
        <p:nvGrpSpPr>
          <p:cNvPr id="14" name="组合 13">
            <a:extLst>
              <a:ext uri="{FF2B5EF4-FFF2-40B4-BE49-F238E27FC236}">
                <a16:creationId xmlns:a16="http://schemas.microsoft.com/office/drawing/2014/main" xmlns="" id="{805021FE-8401-4555-A5D6-02EF7527BCAA}"/>
              </a:ext>
            </a:extLst>
          </p:cNvPr>
          <p:cNvGrpSpPr/>
          <p:nvPr/>
        </p:nvGrpSpPr>
        <p:grpSpPr>
          <a:xfrm rot="5400000">
            <a:off x="9660965" y="-1765288"/>
            <a:ext cx="400050" cy="4662020"/>
            <a:chOff x="518904" y="308429"/>
            <a:chExt cx="400050" cy="4007093"/>
          </a:xfrm>
        </p:grpSpPr>
        <p:cxnSp>
          <p:nvCxnSpPr>
            <p:cNvPr id="15" name="直接连接符 14">
              <a:extLst>
                <a:ext uri="{FF2B5EF4-FFF2-40B4-BE49-F238E27FC236}">
                  <a16:creationId xmlns:a16="http://schemas.microsoft.com/office/drawing/2014/main" xmlns="" id="{361DBE4C-32BE-4C2C-A540-03D4DC0E0C7D}"/>
                </a:ext>
              </a:extLst>
            </p:cNvPr>
            <p:cNvCxnSpPr>
              <a:cxnSpLocks/>
            </p:cNvCxnSpPr>
            <p:nvPr/>
          </p:nvCxnSpPr>
          <p:spPr>
            <a:xfrm>
              <a:off x="518904" y="308429"/>
              <a:ext cx="0" cy="4007093"/>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533CD1AE-873C-4047-ACE4-A71248390C7E}"/>
                </a:ext>
              </a:extLst>
            </p:cNvPr>
            <p:cNvCxnSpPr>
              <a:cxnSpLocks/>
            </p:cNvCxnSpPr>
            <p:nvPr/>
          </p:nvCxnSpPr>
          <p:spPr>
            <a:xfrm>
              <a:off x="718929" y="501283"/>
              <a:ext cx="0" cy="3743692"/>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8A5368E9-084B-4EC4-ADD9-0941223ED1A6}"/>
                </a:ext>
              </a:extLst>
            </p:cNvPr>
            <p:cNvCxnSpPr>
              <a:cxnSpLocks/>
            </p:cNvCxnSpPr>
            <p:nvPr/>
          </p:nvCxnSpPr>
          <p:spPr>
            <a:xfrm>
              <a:off x="918954" y="1510934"/>
              <a:ext cx="0" cy="205740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5400000" scaled="1"/>
                <a:tileRect/>
              </a:gradFill>
            </a:ln>
          </p:spPr>
          <p:style>
            <a:lnRef idx="1">
              <a:schemeClr val="accent1"/>
            </a:lnRef>
            <a:fillRef idx="0">
              <a:schemeClr val="accent1"/>
            </a:fillRef>
            <a:effectRef idx="0">
              <a:schemeClr val="accent1"/>
            </a:effectRef>
            <a:fontRef idx="minor">
              <a:schemeClr val="tx1"/>
            </a:fontRef>
          </p:style>
        </p:cxnSp>
      </p:grpSp>
      <p:grpSp>
        <p:nvGrpSpPr>
          <p:cNvPr id="18" name="组合 17">
            <a:extLst>
              <a:ext uri="{FF2B5EF4-FFF2-40B4-BE49-F238E27FC236}">
                <a16:creationId xmlns:a16="http://schemas.microsoft.com/office/drawing/2014/main" xmlns="" id="{854D81FE-D2D1-4B93-A44D-91326B52612E}"/>
              </a:ext>
            </a:extLst>
          </p:cNvPr>
          <p:cNvGrpSpPr/>
          <p:nvPr/>
        </p:nvGrpSpPr>
        <p:grpSpPr>
          <a:xfrm rot="5400000" flipV="1">
            <a:off x="2130985" y="3961268"/>
            <a:ext cx="400050" cy="4662020"/>
            <a:chOff x="518904" y="308429"/>
            <a:chExt cx="400050" cy="4007093"/>
          </a:xfrm>
        </p:grpSpPr>
        <p:cxnSp>
          <p:nvCxnSpPr>
            <p:cNvPr id="19" name="直接连接符 18">
              <a:extLst>
                <a:ext uri="{FF2B5EF4-FFF2-40B4-BE49-F238E27FC236}">
                  <a16:creationId xmlns:a16="http://schemas.microsoft.com/office/drawing/2014/main" xmlns="" id="{32A71661-4B4E-40FD-A369-02323D791B70}"/>
                </a:ext>
              </a:extLst>
            </p:cNvPr>
            <p:cNvCxnSpPr>
              <a:cxnSpLocks/>
            </p:cNvCxnSpPr>
            <p:nvPr/>
          </p:nvCxnSpPr>
          <p:spPr>
            <a:xfrm>
              <a:off x="518904" y="308429"/>
              <a:ext cx="0" cy="4007093"/>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17E52E88-63A6-45D6-80DB-23FD51D7FED5}"/>
                </a:ext>
              </a:extLst>
            </p:cNvPr>
            <p:cNvCxnSpPr>
              <a:cxnSpLocks/>
            </p:cNvCxnSpPr>
            <p:nvPr/>
          </p:nvCxnSpPr>
          <p:spPr>
            <a:xfrm>
              <a:off x="718929" y="501283"/>
              <a:ext cx="0" cy="3743692"/>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35BAEB0B-E8B7-4324-8A3C-FDF25F6F12E9}"/>
                </a:ext>
              </a:extLst>
            </p:cNvPr>
            <p:cNvCxnSpPr>
              <a:cxnSpLocks/>
            </p:cNvCxnSpPr>
            <p:nvPr/>
          </p:nvCxnSpPr>
          <p:spPr>
            <a:xfrm>
              <a:off x="918954" y="1510934"/>
              <a:ext cx="0" cy="205740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5400000" scaled="1"/>
                <a:tileRect/>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22313077"/>
      </p:ext>
    </p:extLst>
  </p:cSld>
  <p:clrMapOvr>
    <a:masterClrMapping/>
  </p:clrMapOvr>
  <mc:AlternateContent xmlns:mc="http://schemas.openxmlformats.org/markup-compatibility/2006" xmlns:p14="http://schemas.microsoft.com/office/powerpoint/2010/main">
    <mc:Choice Requires="p14">
      <p:transition spd="slow" p14:dur="1500">
        <p14:ripple dir="ru"/>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B6D7DE00-4AFA-4759-95EF-0A77F437E40D}"/>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xmlns="" id="{F5930D8B-171F-4A27-9F3B-916DCE8490CE}"/>
              </a:ext>
            </a:extLst>
          </p:cNvPr>
          <p:cNvSpPr txBox="1"/>
          <p:nvPr/>
        </p:nvSpPr>
        <p:spPr>
          <a:xfrm>
            <a:off x="3673571" y="771132"/>
            <a:ext cx="4844860" cy="830997"/>
          </a:xfrm>
          <a:prstGeom prst="rect">
            <a:avLst/>
          </a:prstGeom>
          <a:noFill/>
        </p:spPr>
        <p:txBody>
          <a:bodyPr wrap="square" rtlCol="0">
            <a:spAutoFit/>
          </a:bodyPr>
          <a:lstStyle/>
          <a:p>
            <a:pPr algn="ctr"/>
            <a:r>
              <a:rPr lang="zh-CN" altLang="en-US" sz="4800">
                <a:gradFill flip="none" rotWithShape="1">
                  <a:gsLst>
                    <a:gs pos="0">
                      <a:srgbClr val="D4B879"/>
                    </a:gs>
                    <a:gs pos="70000">
                      <a:srgbClr val="815E36"/>
                    </a:gs>
                  </a:gsLst>
                  <a:lin ang="2700000" scaled="1"/>
                  <a:tileRect/>
                </a:gradFill>
                <a:latin typeface="方正小篆体" panose="03000509000000000000" pitchFamily="65" charset="-122"/>
                <a:ea typeface="方正小篆体" panose="03000509000000000000" pitchFamily="65" charset="-122"/>
              </a:rPr>
              <a:t>忘吃药的晓公子</a:t>
            </a:r>
          </a:p>
        </p:txBody>
      </p:sp>
      <p:sp>
        <p:nvSpPr>
          <p:cNvPr id="27" name="文本框 26">
            <a:extLst>
              <a:ext uri="{FF2B5EF4-FFF2-40B4-BE49-F238E27FC236}">
                <a16:creationId xmlns:a16="http://schemas.microsoft.com/office/drawing/2014/main" xmlns="" id="{ABBDE97B-8FDD-435C-B440-E3B7FC16A996}"/>
              </a:ext>
            </a:extLst>
          </p:cNvPr>
          <p:cNvSpPr txBox="1"/>
          <p:nvPr/>
        </p:nvSpPr>
        <p:spPr>
          <a:xfrm>
            <a:off x="1734983" y="2478038"/>
            <a:ext cx="8722034" cy="2677656"/>
          </a:xfrm>
          <a:prstGeom prst="rect">
            <a:avLst/>
          </a:prstGeom>
          <a:noFill/>
        </p:spPr>
        <p:txBody>
          <a:bodyPr vert="horz" wrap="square" rtlCol="0">
            <a:spAutoFit/>
          </a:bodyPr>
          <a:lstStyle/>
          <a:p>
            <a:pPr algn="ctr"/>
            <a:r>
              <a:rPr lang="zh-CN" altLang="en-US" sz="2400">
                <a:gradFill flip="none" rotWithShape="1">
                  <a:gsLst>
                    <a:gs pos="0">
                      <a:srgbClr val="D4B879"/>
                    </a:gs>
                    <a:gs pos="70000">
                      <a:srgbClr val="815E36"/>
                    </a:gs>
                  </a:gsLst>
                  <a:lin ang="2700000" scaled="1"/>
                  <a:tileRect/>
                </a:gradFill>
                <a:latin typeface="方正小篆体" panose="03000509000000000000" pitchFamily="65" charset="-122"/>
                <a:ea typeface="方正小篆体" panose="03000509000000000000" pitchFamily="65" charset="-122"/>
              </a:rPr>
              <a:t>视频提供了功能强大的方法帮助您证明您的观点当您单击联机视频时可以在想要添加的视频的嵌入代</a:t>
            </a:r>
            <a:endParaRPr lang="en-US" altLang="zh-CN" sz="2400">
              <a:gradFill flip="none" rotWithShape="1">
                <a:gsLst>
                  <a:gs pos="0">
                    <a:srgbClr val="D4B879"/>
                  </a:gs>
                  <a:gs pos="70000">
                    <a:srgbClr val="815E36"/>
                  </a:gs>
                </a:gsLst>
                <a:lin ang="2700000" scaled="1"/>
                <a:tileRect/>
              </a:gradFill>
              <a:latin typeface="方正小篆体" panose="03000509000000000000" pitchFamily="65" charset="-122"/>
              <a:ea typeface="方正小篆体" panose="03000509000000000000" pitchFamily="65" charset="-122"/>
            </a:endParaRPr>
          </a:p>
          <a:p>
            <a:pPr algn="ctr"/>
            <a:endParaRPr lang="en-US" altLang="zh-CN" sz="2400">
              <a:gradFill flip="none" rotWithShape="1">
                <a:gsLst>
                  <a:gs pos="0">
                    <a:srgbClr val="D4B879"/>
                  </a:gs>
                  <a:gs pos="70000">
                    <a:srgbClr val="815E36"/>
                  </a:gs>
                </a:gsLst>
                <a:lin ang="2700000" scaled="1"/>
                <a:tileRect/>
              </a:gradFill>
              <a:latin typeface="方正小篆体" panose="03000509000000000000" pitchFamily="65" charset="-122"/>
              <a:ea typeface="方正小篆体" panose="03000509000000000000" pitchFamily="65" charset="-122"/>
            </a:endParaRPr>
          </a:p>
          <a:p>
            <a:pPr algn="ctr"/>
            <a:endParaRPr lang="en-US" altLang="zh-CN" sz="2400">
              <a:gradFill flip="none" rotWithShape="1">
                <a:gsLst>
                  <a:gs pos="0">
                    <a:srgbClr val="D4B879"/>
                  </a:gs>
                  <a:gs pos="70000">
                    <a:srgbClr val="815E36"/>
                  </a:gs>
                </a:gsLst>
                <a:lin ang="2700000" scaled="1"/>
                <a:tileRect/>
              </a:gradFill>
              <a:latin typeface="方正小篆体" panose="03000509000000000000" pitchFamily="65" charset="-122"/>
              <a:ea typeface="方正小篆体" panose="03000509000000000000" pitchFamily="65" charset="-122"/>
            </a:endParaRPr>
          </a:p>
          <a:p>
            <a:pPr algn="ctr"/>
            <a:r>
              <a:rPr lang="zh-CN" altLang="en-US" sz="2400">
                <a:gradFill flip="none" rotWithShape="1">
                  <a:gsLst>
                    <a:gs pos="0">
                      <a:srgbClr val="D4B879"/>
                    </a:gs>
                    <a:gs pos="70000">
                      <a:srgbClr val="815E36"/>
                    </a:gs>
                  </a:gsLst>
                  <a:lin ang="2700000" scaled="1"/>
                  <a:tileRect/>
                </a:gradFill>
                <a:latin typeface="方正小篆体" panose="03000509000000000000" pitchFamily="65" charset="-122"/>
                <a:ea typeface="方正小篆体" panose="03000509000000000000" pitchFamily="65" charset="-122"/>
              </a:rPr>
              <a:t>码中进行粘贴您也可以键入一个关键字以联机搜索最适合您的文档的视频为使您的文档具有专业外观提供了页眉页脚封面和文本框设计这些设计可互为</a:t>
            </a:r>
          </a:p>
        </p:txBody>
      </p:sp>
      <p:sp>
        <p:nvSpPr>
          <p:cNvPr id="29" name="文本框 28">
            <a:extLst>
              <a:ext uri="{FF2B5EF4-FFF2-40B4-BE49-F238E27FC236}">
                <a16:creationId xmlns:a16="http://schemas.microsoft.com/office/drawing/2014/main" xmlns="" id="{63379901-10EA-42D9-8570-FCD9773C5964}"/>
              </a:ext>
            </a:extLst>
          </p:cNvPr>
          <p:cNvSpPr txBox="1"/>
          <p:nvPr/>
        </p:nvSpPr>
        <p:spPr>
          <a:xfrm>
            <a:off x="3420586" y="5828403"/>
            <a:ext cx="5350831" cy="461665"/>
          </a:xfrm>
          <a:prstGeom prst="rect">
            <a:avLst/>
          </a:prstGeom>
          <a:noFill/>
        </p:spPr>
        <p:txBody>
          <a:bodyPr wrap="square" rtlCol="0">
            <a:spAutoFit/>
          </a:bodyPr>
          <a:lstStyle/>
          <a:p>
            <a:pPr algn="ctr"/>
            <a:r>
              <a:rPr lang="zh-CN" altLang="en-US" sz="2400">
                <a:gradFill flip="none" rotWithShape="1">
                  <a:gsLst>
                    <a:gs pos="0">
                      <a:srgbClr val="D4B879"/>
                    </a:gs>
                    <a:gs pos="70000">
                      <a:srgbClr val="815E36"/>
                    </a:gs>
                  </a:gsLst>
                  <a:lin ang="2700000" scaled="1"/>
                  <a:tileRect/>
                </a:gradFill>
                <a:latin typeface="方正小篆体" panose="03000509000000000000" pitchFamily="65" charset="-122"/>
                <a:ea typeface="方正小篆体" panose="03000509000000000000" pitchFamily="65" charset="-122"/>
              </a:rPr>
              <a:t>忘吃药的晓公子</a:t>
            </a:r>
          </a:p>
        </p:txBody>
      </p:sp>
      <p:pic>
        <p:nvPicPr>
          <p:cNvPr id="6" name="图片 5">
            <a:extLst>
              <a:ext uri="{FF2B5EF4-FFF2-40B4-BE49-F238E27FC236}">
                <a16:creationId xmlns:a16="http://schemas.microsoft.com/office/drawing/2014/main" xmlns="" id="{E3F1E608-7D34-4261-879C-43927A745A2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2080" t="17848" r="45980" b="29693"/>
          <a:stretch/>
        </p:blipFill>
        <p:spPr>
          <a:xfrm>
            <a:off x="2986721" y="849507"/>
            <a:ext cx="410530" cy="674246"/>
          </a:xfrm>
          <a:prstGeom prst="rect">
            <a:avLst/>
          </a:prstGeom>
        </p:spPr>
      </p:pic>
      <p:pic>
        <p:nvPicPr>
          <p:cNvPr id="33" name="图片 32">
            <a:extLst>
              <a:ext uri="{FF2B5EF4-FFF2-40B4-BE49-F238E27FC236}">
                <a16:creationId xmlns:a16="http://schemas.microsoft.com/office/drawing/2014/main" xmlns="" id="{9BBAD0AB-57AE-47C9-B0C8-8BF01D34902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2080" t="17848" r="45980" b="29693"/>
          <a:stretch/>
        </p:blipFill>
        <p:spPr>
          <a:xfrm>
            <a:off x="8794750" y="849507"/>
            <a:ext cx="410530" cy="674246"/>
          </a:xfrm>
          <a:prstGeom prst="rect">
            <a:avLst/>
          </a:prstGeom>
        </p:spPr>
      </p:pic>
      <p:pic>
        <p:nvPicPr>
          <p:cNvPr id="39" name="图片 38">
            <a:extLst>
              <a:ext uri="{FF2B5EF4-FFF2-40B4-BE49-F238E27FC236}">
                <a16:creationId xmlns:a16="http://schemas.microsoft.com/office/drawing/2014/main" xmlns="" id="{E501FE69-FBF6-4972-9314-41E61D7394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358900" cy="1358900"/>
          </a:xfrm>
          <a:prstGeom prst="rect">
            <a:avLst/>
          </a:prstGeom>
        </p:spPr>
      </p:pic>
      <p:pic>
        <p:nvPicPr>
          <p:cNvPr id="40" name="图片 39">
            <a:extLst>
              <a:ext uri="{FF2B5EF4-FFF2-40B4-BE49-F238E27FC236}">
                <a16:creationId xmlns:a16="http://schemas.microsoft.com/office/drawing/2014/main" xmlns="" id="{A2A730DA-DDA0-4975-B4A7-7E7936F36DA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0833100" y="0"/>
            <a:ext cx="1358900" cy="1358900"/>
          </a:xfrm>
          <a:prstGeom prst="rect">
            <a:avLst/>
          </a:prstGeom>
        </p:spPr>
      </p:pic>
      <p:pic>
        <p:nvPicPr>
          <p:cNvPr id="41" name="图片 40">
            <a:extLst>
              <a:ext uri="{FF2B5EF4-FFF2-40B4-BE49-F238E27FC236}">
                <a16:creationId xmlns:a16="http://schemas.microsoft.com/office/drawing/2014/main" xmlns="" id="{49652213-14F6-4EE5-9C23-6FF024BD29F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flipV="1">
            <a:off x="10833100" y="5499100"/>
            <a:ext cx="1358900" cy="1358900"/>
          </a:xfrm>
          <a:prstGeom prst="rect">
            <a:avLst/>
          </a:prstGeom>
        </p:spPr>
      </p:pic>
      <p:pic>
        <p:nvPicPr>
          <p:cNvPr id="42" name="图片 41">
            <a:extLst>
              <a:ext uri="{FF2B5EF4-FFF2-40B4-BE49-F238E27FC236}">
                <a16:creationId xmlns:a16="http://schemas.microsoft.com/office/drawing/2014/main" xmlns="" id="{5AA4E9C4-9A68-443F-AFA8-6437BCFF410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0" y="5499100"/>
            <a:ext cx="1358900" cy="1358900"/>
          </a:xfrm>
          <a:prstGeom prst="rect">
            <a:avLst/>
          </a:prstGeom>
        </p:spPr>
      </p:pic>
    </p:spTree>
    <p:extLst>
      <p:ext uri="{BB962C8B-B14F-4D97-AF65-F5344CB8AC3E}">
        <p14:creationId xmlns:p14="http://schemas.microsoft.com/office/powerpoint/2010/main" val="3332722260"/>
      </p:ext>
    </p:extLst>
  </p:cSld>
  <p:clrMapOvr>
    <a:masterClrMapping/>
  </p:clrMapOvr>
  <mc:AlternateContent xmlns:mc="http://schemas.openxmlformats.org/markup-compatibility/2006" xmlns:p14="http://schemas.microsoft.com/office/powerpoint/2010/main">
    <mc:Choice Requires="p14">
      <p:transition spd="slow" p14:dur="1500">
        <p14:ripple dir="lu"/>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87FFBDC8-1444-44A3-A2A9-82E37092B600}"/>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xmlns="" id="{9BAA452D-62E3-40CF-B51F-84B2B4B8803C}"/>
              </a:ext>
            </a:extLst>
          </p:cNvPr>
          <p:cNvGrpSpPr/>
          <p:nvPr/>
        </p:nvGrpSpPr>
        <p:grpSpPr>
          <a:xfrm>
            <a:off x="4711700" y="1872776"/>
            <a:ext cx="2768600" cy="3112448"/>
            <a:chOff x="3130920" y="95667"/>
            <a:chExt cx="5930159" cy="6666666"/>
          </a:xfrm>
        </p:grpSpPr>
        <p:pic>
          <p:nvPicPr>
            <p:cNvPr id="12" name="图片 11" descr="图片包含 镜子, 物体&#10;&#10;描述已自动生成">
              <a:extLst>
                <a:ext uri="{FF2B5EF4-FFF2-40B4-BE49-F238E27FC236}">
                  <a16:creationId xmlns:a16="http://schemas.microsoft.com/office/drawing/2014/main" xmlns="" id="{5EBE9F0E-73E5-4410-B39E-772BB2F6DB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30920" y="95667"/>
              <a:ext cx="5930159" cy="6666666"/>
            </a:xfrm>
            <a:prstGeom prst="rect">
              <a:avLst/>
            </a:prstGeom>
          </p:spPr>
        </p:pic>
        <p:pic>
          <p:nvPicPr>
            <p:cNvPr id="10" name="图片 9" descr="图片包含 服装&#10;&#10;描述已自动生成">
              <a:extLst>
                <a:ext uri="{FF2B5EF4-FFF2-40B4-BE49-F238E27FC236}">
                  <a16:creationId xmlns:a16="http://schemas.microsoft.com/office/drawing/2014/main" xmlns="" id="{C5ABEAF3-8AB4-457C-9B0B-B4F8E40A186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28213" y="1511194"/>
              <a:ext cx="1926868" cy="3759410"/>
            </a:xfrm>
            <a:prstGeom prst="rect">
              <a:avLst/>
            </a:prstGeom>
          </p:spPr>
        </p:pic>
      </p:grpSp>
      <p:sp>
        <p:nvSpPr>
          <p:cNvPr id="14" name="文本框 13">
            <a:extLst>
              <a:ext uri="{FF2B5EF4-FFF2-40B4-BE49-F238E27FC236}">
                <a16:creationId xmlns:a16="http://schemas.microsoft.com/office/drawing/2014/main" xmlns="" id="{3569919A-2CC2-49FE-B9F2-2B97CEC58232}"/>
              </a:ext>
            </a:extLst>
          </p:cNvPr>
          <p:cNvSpPr txBox="1"/>
          <p:nvPr/>
        </p:nvSpPr>
        <p:spPr>
          <a:xfrm>
            <a:off x="7480300" y="1518833"/>
            <a:ext cx="4064000" cy="707886"/>
          </a:xfrm>
          <a:prstGeom prst="rect">
            <a:avLst/>
          </a:prstGeom>
          <a:noFill/>
        </p:spPr>
        <p:txBody>
          <a:bodyPr wrap="square" rtlCol="0">
            <a:spAutoFit/>
          </a:bodyPr>
          <a:lstStyle/>
          <a:p>
            <a:pPr algn="just"/>
            <a:r>
              <a:rPr lang="zh-CN" altLang="en-US" sz="2000">
                <a:gradFill flip="none" rotWithShape="1">
                  <a:gsLst>
                    <a:gs pos="0">
                      <a:srgbClr val="D4B879"/>
                    </a:gs>
                    <a:gs pos="70000">
                      <a:srgbClr val="815E36"/>
                    </a:gs>
                  </a:gsLst>
                  <a:lin ang="2700000" scaled="1"/>
                  <a:tileRect/>
                </a:gradFill>
                <a:latin typeface="方正小篆体" panose="03000509000000000000" pitchFamily="65" charset="-122"/>
                <a:ea typeface="方正小篆体" panose="03000509000000000000" pitchFamily="65" charset="-122"/>
              </a:rPr>
              <a:t>视频提供了功能强大的方法帮助您证明您的观点当您单</a:t>
            </a:r>
          </a:p>
        </p:txBody>
      </p:sp>
      <p:sp>
        <p:nvSpPr>
          <p:cNvPr id="15" name="文本框 14">
            <a:extLst>
              <a:ext uri="{FF2B5EF4-FFF2-40B4-BE49-F238E27FC236}">
                <a16:creationId xmlns:a16="http://schemas.microsoft.com/office/drawing/2014/main" xmlns="" id="{A518270F-A1F4-4FFB-BA9B-BF358AB14A89}"/>
              </a:ext>
            </a:extLst>
          </p:cNvPr>
          <p:cNvSpPr txBox="1"/>
          <p:nvPr/>
        </p:nvSpPr>
        <p:spPr>
          <a:xfrm>
            <a:off x="647700" y="1518833"/>
            <a:ext cx="4064000" cy="707886"/>
          </a:xfrm>
          <a:prstGeom prst="rect">
            <a:avLst/>
          </a:prstGeom>
          <a:noFill/>
        </p:spPr>
        <p:txBody>
          <a:bodyPr wrap="square" rtlCol="0">
            <a:spAutoFit/>
          </a:bodyPr>
          <a:lstStyle/>
          <a:p>
            <a:pPr algn="r"/>
            <a:r>
              <a:rPr lang="zh-CN" altLang="en-US" sz="2000">
                <a:gradFill flip="none" rotWithShape="1">
                  <a:gsLst>
                    <a:gs pos="0">
                      <a:srgbClr val="D4B879"/>
                    </a:gs>
                    <a:gs pos="70000">
                      <a:srgbClr val="815E36"/>
                    </a:gs>
                  </a:gsLst>
                  <a:lin ang="2700000" scaled="1"/>
                  <a:tileRect/>
                </a:gradFill>
                <a:latin typeface="方正小篆体" panose="03000509000000000000" pitchFamily="65" charset="-122"/>
                <a:ea typeface="方正小篆体" panose="03000509000000000000" pitchFamily="65" charset="-122"/>
              </a:rPr>
              <a:t>视频提供了功能强大的方法帮助您证明您的观点当您单</a:t>
            </a:r>
          </a:p>
        </p:txBody>
      </p:sp>
      <p:sp>
        <p:nvSpPr>
          <p:cNvPr id="16" name="文本框 15">
            <a:extLst>
              <a:ext uri="{FF2B5EF4-FFF2-40B4-BE49-F238E27FC236}">
                <a16:creationId xmlns:a16="http://schemas.microsoft.com/office/drawing/2014/main" xmlns="" id="{36F02916-325F-4C4C-A43E-AA0E3FE04209}"/>
              </a:ext>
            </a:extLst>
          </p:cNvPr>
          <p:cNvSpPr txBox="1"/>
          <p:nvPr/>
        </p:nvSpPr>
        <p:spPr>
          <a:xfrm>
            <a:off x="647700" y="4631281"/>
            <a:ext cx="4064000" cy="707886"/>
          </a:xfrm>
          <a:prstGeom prst="rect">
            <a:avLst/>
          </a:prstGeom>
          <a:noFill/>
        </p:spPr>
        <p:txBody>
          <a:bodyPr wrap="square" rtlCol="0">
            <a:spAutoFit/>
          </a:bodyPr>
          <a:lstStyle/>
          <a:p>
            <a:pPr algn="r"/>
            <a:r>
              <a:rPr lang="zh-CN" altLang="en-US" sz="2000">
                <a:gradFill flip="none" rotWithShape="1">
                  <a:gsLst>
                    <a:gs pos="0">
                      <a:srgbClr val="D4B879"/>
                    </a:gs>
                    <a:gs pos="70000">
                      <a:srgbClr val="815E36"/>
                    </a:gs>
                  </a:gsLst>
                  <a:lin ang="2700000" scaled="1"/>
                  <a:tileRect/>
                </a:gradFill>
                <a:latin typeface="方正小篆体" panose="03000509000000000000" pitchFamily="65" charset="-122"/>
                <a:ea typeface="方正小篆体" panose="03000509000000000000" pitchFamily="65" charset="-122"/>
              </a:rPr>
              <a:t>视频提供了功能强大的方法帮助您证明您的观点当您单</a:t>
            </a:r>
          </a:p>
        </p:txBody>
      </p:sp>
      <p:sp>
        <p:nvSpPr>
          <p:cNvPr id="19" name="文本框 18">
            <a:extLst>
              <a:ext uri="{FF2B5EF4-FFF2-40B4-BE49-F238E27FC236}">
                <a16:creationId xmlns:a16="http://schemas.microsoft.com/office/drawing/2014/main" xmlns="" id="{3C281D35-D681-4265-A22F-C2B6F2C6E22F}"/>
              </a:ext>
            </a:extLst>
          </p:cNvPr>
          <p:cNvSpPr txBox="1"/>
          <p:nvPr/>
        </p:nvSpPr>
        <p:spPr>
          <a:xfrm>
            <a:off x="7480300" y="4631281"/>
            <a:ext cx="4064000" cy="707886"/>
          </a:xfrm>
          <a:prstGeom prst="rect">
            <a:avLst/>
          </a:prstGeom>
          <a:noFill/>
        </p:spPr>
        <p:txBody>
          <a:bodyPr wrap="square" rtlCol="0">
            <a:spAutoFit/>
          </a:bodyPr>
          <a:lstStyle/>
          <a:p>
            <a:pPr algn="just"/>
            <a:r>
              <a:rPr lang="zh-CN" altLang="en-US" sz="2000">
                <a:gradFill flip="none" rotWithShape="1">
                  <a:gsLst>
                    <a:gs pos="0">
                      <a:srgbClr val="D4B879"/>
                    </a:gs>
                    <a:gs pos="70000">
                      <a:srgbClr val="815E36"/>
                    </a:gs>
                  </a:gsLst>
                  <a:lin ang="2700000" scaled="1"/>
                  <a:tileRect/>
                </a:gradFill>
                <a:latin typeface="方正小篆体" panose="03000509000000000000" pitchFamily="65" charset="-122"/>
                <a:ea typeface="方正小篆体" panose="03000509000000000000" pitchFamily="65" charset="-122"/>
              </a:rPr>
              <a:t>视频提供了功能强大的方法帮助您证明您的观点当您单</a:t>
            </a:r>
          </a:p>
        </p:txBody>
      </p:sp>
      <p:pic>
        <p:nvPicPr>
          <p:cNvPr id="23" name="图片 22">
            <a:extLst>
              <a:ext uri="{FF2B5EF4-FFF2-40B4-BE49-F238E27FC236}">
                <a16:creationId xmlns:a16="http://schemas.microsoft.com/office/drawing/2014/main" xmlns="" id="{002D15EB-74F3-4C4C-BCE8-2CD7664627B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5929312" y="221300"/>
            <a:ext cx="333376" cy="292346"/>
          </a:xfrm>
          <a:prstGeom prst="rect">
            <a:avLst/>
          </a:prstGeom>
        </p:spPr>
      </p:pic>
      <p:pic>
        <p:nvPicPr>
          <p:cNvPr id="24" name="图片 23">
            <a:extLst>
              <a:ext uri="{FF2B5EF4-FFF2-40B4-BE49-F238E27FC236}">
                <a16:creationId xmlns:a16="http://schemas.microsoft.com/office/drawing/2014/main" xmlns="" id="{39CEC9A4-9BE7-44B4-BFE1-865121C6CC1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flipV="1">
            <a:off x="5929312" y="6344354"/>
            <a:ext cx="333376" cy="292346"/>
          </a:xfrm>
          <a:prstGeom prst="rect">
            <a:avLst/>
          </a:prstGeom>
        </p:spPr>
      </p:pic>
      <p:pic>
        <p:nvPicPr>
          <p:cNvPr id="25" name="图片 24">
            <a:extLst>
              <a:ext uri="{FF2B5EF4-FFF2-40B4-BE49-F238E27FC236}">
                <a16:creationId xmlns:a16="http://schemas.microsoft.com/office/drawing/2014/main" xmlns="" id="{28F1AC24-20B5-4C35-81C6-73EED28B97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flipH="1">
            <a:off x="11606263" y="3282827"/>
            <a:ext cx="333378" cy="292346"/>
          </a:xfrm>
          <a:prstGeom prst="rect">
            <a:avLst/>
          </a:prstGeom>
        </p:spPr>
      </p:pic>
      <p:pic>
        <p:nvPicPr>
          <p:cNvPr id="26" name="图片 25">
            <a:extLst>
              <a:ext uri="{FF2B5EF4-FFF2-40B4-BE49-F238E27FC236}">
                <a16:creationId xmlns:a16="http://schemas.microsoft.com/office/drawing/2014/main" xmlns="" id="{91D2A3CD-6536-488F-A400-71C0F8E81C7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200784" y="3282826"/>
            <a:ext cx="333380" cy="292348"/>
          </a:xfrm>
          <a:prstGeom prst="rect">
            <a:avLst/>
          </a:prstGeom>
        </p:spPr>
      </p:pic>
    </p:spTree>
    <p:extLst>
      <p:ext uri="{BB962C8B-B14F-4D97-AF65-F5344CB8AC3E}">
        <p14:creationId xmlns:p14="http://schemas.microsoft.com/office/powerpoint/2010/main" val="2623871683"/>
      </p:ext>
    </p:extLst>
  </p:cSld>
  <p:clrMapOvr>
    <a:masterClrMapping/>
  </p:clrMapOvr>
  <mc:AlternateContent xmlns:mc="http://schemas.openxmlformats.org/markup-compatibility/2006" xmlns:p14="http://schemas.microsoft.com/office/powerpoint/2010/main">
    <mc:Choice Requires="p14">
      <p:transition spd="slow" p14:dur="1500">
        <p14:ripple dir="rd"/>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BD0AD9A3-3ACA-4447-87E3-DE2FE34E4447}"/>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xmlns="" id="{D5C2063B-EFA7-4B4B-BEBD-0A3AD66245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7170" y="2371299"/>
            <a:ext cx="2946400" cy="2946400"/>
          </a:xfrm>
          <a:prstGeom prst="rect">
            <a:avLst/>
          </a:prstGeom>
        </p:spPr>
      </p:pic>
      <p:sp>
        <p:nvSpPr>
          <p:cNvPr id="7" name="文本框 6">
            <a:extLst>
              <a:ext uri="{FF2B5EF4-FFF2-40B4-BE49-F238E27FC236}">
                <a16:creationId xmlns:a16="http://schemas.microsoft.com/office/drawing/2014/main" xmlns="" id="{2B8B965B-154A-4229-8762-077D4642701B}"/>
              </a:ext>
            </a:extLst>
          </p:cNvPr>
          <p:cNvSpPr txBox="1"/>
          <p:nvPr/>
        </p:nvSpPr>
        <p:spPr>
          <a:xfrm>
            <a:off x="3673572" y="1540302"/>
            <a:ext cx="4844860" cy="830997"/>
          </a:xfrm>
          <a:prstGeom prst="rect">
            <a:avLst/>
          </a:prstGeom>
          <a:noFill/>
        </p:spPr>
        <p:txBody>
          <a:bodyPr wrap="square" rtlCol="0">
            <a:spAutoFit/>
          </a:bodyPr>
          <a:lstStyle/>
          <a:p>
            <a:r>
              <a:rPr lang="zh-CN" altLang="en-US" sz="4800">
                <a:gradFill flip="none" rotWithShape="1">
                  <a:gsLst>
                    <a:gs pos="0">
                      <a:srgbClr val="D4B879"/>
                    </a:gs>
                    <a:gs pos="70000">
                      <a:srgbClr val="815E36"/>
                    </a:gs>
                  </a:gsLst>
                  <a:lin ang="2700000" scaled="1"/>
                  <a:tileRect/>
                </a:gradFill>
                <a:latin typeface="方正小篆体" panose="03000509000000000000" pitchFamily="65" charset="-122"/>
                <a:ea typeface="方正小篆体" panose="03000509000000000000" pitchFamily="65" charset="-122"/>
              </a:rPr>
              <a:t>忘吃药的晓公子</a:t>
            </a:r>
          </a:p>
        </p:txBody>
      </p:sp>
      <p:sp>
        <p:nvSpPr>
          <p:cNvPr id="8" name="文本框 7">
            <a:extLst>
              <a:ext uri="{FF2B5EF4-FFF2-40B4-BE49-F238E27FC236}">
                <a16:creationId xmlns:a16="http://schemas.microsoft.com/office/drawing/2014/main" xmlns="" id="{A5546E18-3870-4ACF-8CD0-28E364B09200}"/>
              </a:ext>
            </a:extLst>
          </p:cNvPr>
          <p:cNvSpPr txBox="1"/>
          <p:nvPr/>
        </p:nvSpPr>
        <p:spPr>
          <a:xfrm>
            <a:off x="3673570" y="2640043"/>
            <a:ext cx="7791260" cy="2677656"/>
          </a:xfrm>
          <a:prstGeom prst="rect">
            <a:avLst/>
          </a:prstGeom>
          <a:noFill/>
        </p:spPr>
        <p:txBody>
          <a:bodyPr vert="horz" wrap="square" rtlCol="0">
            <a:spAutoFit/>
          </a:bodyPr>
          <a:lstStyle/>
          <a:p>
            <a:r>
              <a:rPr lang="zh-CN" altLang="en-US" sz="2400">
                <a:gradFill flip="none" rotWithShape="1">
                  <a:gsLst>
                    <a:gs pos="0">
                      <a:srgbClr val="D4B879"/>
                    </a:gs>
                    <a:gs pos="70000">
                      <a:srgbClr val="815E36"/>
                    </a:gs>
                  </a:gsLst>
                  <a:lin ang="2700000" scaled="1"/>
                  <a:tileRect/>
                </a:gradFill>
                <a:latin typeface="方正小篆体" panose="03000509000000000000" pitchFamily="65" charset="-122"/>
                <a:ea typeface="方正小篆体" panose="03000509000000000000" pitchFamily="65" charset="-122"/>
              </a:rPr>
              <a:t>视频提供了功能强大的方法帮助您证明您的观点当您单击联机视频时可以在想要添加的视频的嵌入代</a:t>
            </a:r>
            <a:endParaRPr lang="en-US" altLang="zh-CN" sz="2400">
              <a:gradFill flip="none" rotWithShape="1">
                <a:gsLst>
                  <a:gs pos="0">
                    <a:srgbClr val="D4B879"/>
                  </a:gs>
                  <a:gs pos="70000">
                    <a:srgbClr val="815E36"/>
                  </a:gs>
                </a:gsLst>
                <a:lin ang="2700000" scaled="1"/>
                <a:tileRect/>
              </a:gradFill>
              <a:latin typeface="方正小篆体" panose="03000509000000000000" pitchFamily="65" charset="-122"/>
              <a:ea typeface="方正小篆体" panose="03000509000000000000" pitchFamily="65" charset="-122"/>
            </a:endParaRPr>
          </a:p>
          <a:p>
            <a:endParaRPr lang="en-US" altLang="zh-CN" sz="2400">
              <a:gradFill flip="none" rotWithShape="1">
                <a:gsLst>
                  <a:gs pos="0">
                    <a:srgbClr val="D4B879"/>
                  </a:gs>
                  <a:gs pos="70000">
                    <a:srgbClr val="815E36"/>
                  </a:gs>
                </a:gsLst>
                <a:lin ang="2700000" scaled="1"/>
                <a:tileRect/>
              </a:gradFill>
              <a:latin typeface="方正小篆体" panose="03000509000000000000" pitchFamily="65" charset="-122"/>
              <a:ea typeface="方正小篆体" panose="03000509000000000000" pitchFamily="65" charset="-122"/>
            </a:endParaRPr>
          </a:p>
          <a:p>
            <a:endParaRPr lang="en-US" altLang="zh-CN" sz="2400">
              <a:gradFill flip="none" rotWithShape="1">
                <a:gsLst>
                  <a:gs pos="0">
                    <a:srgbClr val="D4B879"/>
                  </a:gs>
                  <a:gs pos="70000">
                    <a:srgbClr val="815E36"/>
                  </a:gs>
                </a:gsLst>
                <a:lin ang="2700000" scaled="1"/>
                <a:tileRect/>
              </a:gradFill>
              <a:latin typeface="方正小篆体" panose="03000509000000000000" pitchFamily="65" charset="-122"/>
              <a:ea typeface="方正小篆体" panose="03000509000000000000" pitchFamily="65" charset="-122"/>
            </a:endParaRPr>
          </a:p>
          <a:p>
            <a:r>
              <a:rPr lang="zh-CN" altLang="en-US" sz="2400">
                <a:gradFill flip="none" rotWithShape="1">
                  <a:gsLst>
                    <a:gs pos="0">
                      <a:srgbClr val="D4B879"/>
                    </a:gs>
                    <a:gs pos="70000">
                      <a:srgbClr val="815E36"/>
                    </a:gs>
                  </a:gsLst>
                  <a:lin ang="2700000" scaled="1"/>
                  <a:tileRect/>
                </a:gradFill>
                <a:latin typeface="方正小篆体" panose="03000509000000000000" pitchFamily="65" charset="-122"/>
                <a:ea typeface="方正小篆体" panose="03000509000000000000" pitchFamily="65" charset="-122"/>
              </a:rPr>
              <a:t>码中进行粘贴您也可以键入一个关键字以联机搜索最适合您的文档的视频为使您的文档具有专业外观提供了页</a:t>
            </a:r>
            <a:endParaRPr lang="en-US" altLang="zh-CN" sz="2400">
              <a:gradFill flip="none" rotWithShape="1">
                <a:gsLst>
                  <a:gs pos="0">
                    <a:srgbClr val="D4B879"/>
                  </a:gs>
                  <a:gs pos="70000">
                    <a:srgbClr val="815E36"/>
                  </a:gs>
                </a:gsLst>
                <a:lin ang="2700000" scaled="1"/>
                <a:tileRect/>
              </a:gradFill>
              <a:latin typeface="方正小篆体" panose="03000509000000000000" pitchFamily="65" charset="-122"/>
              <a:ea typeface="方正小篆体" panose="03000509000000000000" pitchFamily="65" charset="-122"/>
            </a:endParaRPr>
          </a:p>
          <a:p>
            <a:r>
              <a:rPr lang="zh-CN" altLang="en-US" sz="2400">
                <a:gradFill flip="none" rotWithShape="1">
                  <a:gsLst>
                    <a:gs pos="0">
                      <a:srgbClr val="D4B879"/>
                    </a:gs>
                    <a:gs pos="70000">
                      <a:srgbClr val="815E36"/>
                    </a:gs>
                  </a:gsLst>
                  <a:lin ang="2700000" scaled="1"/>
                  <a:tileRect/>
                </a:gradFill>
                <a:latin typeface="方正小篆体" panose="03000509000000000000" pitchFamily="65" charset="-122"/>
                <a:ea typeface="方正小篆体" panose="03000509000000000000" pitchFamily="65" charset="-122"/>
              </a:rPr>
              <a:t>单击联机视频时可以在想要添加的视频的嵌入代</a:t>
            </a:r>
            <a:endParaRPr lang="en-US" altLang="zh-CN" sz="2400">
              <a:gradFill flip="none" rotWithShape="1">
                <a:gsLst>
                  <a:gs pos="0">
                    <a:srgbClr val="D4B879"/>
                  </a:gs>
                  <a:gs pos="70000">
                    <a:srgbClr val="815E36"/>
                  </a:gs>
                </a:gsLst>
                <a:lin ang="2700000" scaled="1"/>
                <a:tileRect/>
              </a:gradFill>
              <a:latin typeface="方正小篆体" panose="03000509000000000000" pitchFamily="65" charset="-122"/>
              <a:ea typeface="方正小篆体" panose="03000509000000000000" pitchFamily="65" charset="-122"/>
            </a:endParaRPr>
          </a:p>
        </p:txBody>
      </p:sp>
      <p:grpSp>
        <p:nvGrpSpPr>
          <p:cNvPr id="19" name="组合 18">
            <a:extLst>
              <a:ext uri="{FF2B5EF4-FFF2-40B4-BE49-F238E27FC236}">
                <a16:creationId xmlns:a16="http://schemas.microsoft.com/office/drawing/2014/main" xmlns="" id="{F58EEC91-F84E-49A7-B3F5-6E5895332EC7}"/>
              </a:ext>
            </a:extLst>
          </p:cNvPr>
          <p:cNvGrpSpPr/>
          <p:nvPr/>
        </p:nvGrpSpPr>
        <p:grpSpPr>
          <a:xfrm rot="5400000">
            <a:off x="2130985" y="-1765288"/>
            <a:ext cx="400050" cy="4662020"/>
            <a:chOff x="518904" y="308429"/>
            <a:chExt cx="400050" cy="4007093"/>
          </a:xfrm>
        </p:grpSpPr>
        <p:cxnSp>
          <p:nvCxnSpPr>
            <p:cNvPr id="20" name="直接连接符 19">
              <a:extLst>
                <a:ext uri="{FF2B5EF4-FFF2-40B4-BE49-F238E27FC236}">
                  <a16:creationId xmlns:a16="http://schemas.microsoft.com/office/drawing/2014/main" xmlns="" id="{D43FA65E-13B2-45C4-B5BB-C2C6C771E7B0}"/>
                </a:ext>
              </a:extLst>
            </p:cNvPr>
            <p:cNvCxnSpPr>
              <a:cxnSpLocks/>
            </p:cNvCxnSpPr>
            <p:nvPr/>
          </p:nvCxnSpPr>
          <p:spPr>
            <a:xfrm>
              <a:off x="518904" y="308429"/>
              <a:ext cx="0" cy="4007093"/>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F5E9904B-E61B-4969-B286-4D4F14FCEC09}"/>
                </a:ext>
              </a:extLst>
            </p:cNvPr>
            <p:cNvCxnSpPr>
              <a:cxnSpLocks/>
            </p:cNvCxnSpPr>
            <p:nvPr/>
          </p:nvCxnSpPr>
          <p:spPr>
            <a:xfrm>
              <a:off x="718929" y="501283"/>
              <a:ext cx="0" cy="3743692"/>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A50CFCFE-3848-4E64-A810-3CCC9E27134D}"/>
                </a:ext>
              </a:extLst>
            </p:cNvPr>
            <p:cNvCxnSpPr>
              <a:cxnSpLocks/>
            </p:cNvCxnSpPr>
            <p:nvPr/>
          </p:nvCxnSpPr>
          <p:spPr>
            <a:xfrm>
              <a:off x="918954" y="1510934"/>
              <a:ext cx="0" cy="205740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5400000" scaled="1"/>
                <a:tileRect/>
              </a:gradFill>
            </a:ln>
          </p:spPr>
          <p:style>
            <a:lnRef idx="1">
              <a:schemeClr val="accent1"/>
            </a:lnRef>
            <a:fillRef idx="0">
              <a:schemeClr val="accent1"/>
            </a:fillRef>
            <a:effectRef idx="0">
              <a:schemeClr val="accent1"/>
            </a:effectRef>
            <a:fontRef idx="minor">
              <a:schemeClr val="tx1"/>
            </a:fontRef>
          </p:style>
        </p:cxnSp>
      </p:grpSp>
      <p:grpSp>
        <p:nvGrpSpPr>
          <p:cNvPr id="23" name="组合 22">
            <a:extLst>
              <a:ext uri="{FF2B5EF4-FFF2-40B4-BE49-F238E27FC236}">
                <a16:creationId xmlns:a16="http://schemas.microsoft.com/office/drawing/2014/main" xmlns="" id="{4D8C23F7-CD77-426F-8F20-E3D944624BD7}"/>
              </a:ext>
            </a:extLst>
          </p:cNvPr>
          <p:cNvGrpSpPr/>
          <p:nvPr/>
        </p:nvGrpSpPr>
        <p:grpSpPr>
          <a:xfrm rot="5400000" flipV="1">
            <a:off x="9660965" y="3961268"/>
            <a:ext cx="400050" cy="4662020"/>
            <a:chOff x="518904" y="308429"/>
            <a:chExt cx="400050" cy="4007093"/>
          </a:xfrm>
        </p:grpSpPr>
        <p:cxnSp>
          <p:nvCxnSpPr>
            <p:cNvPr id="24" name="直接连接符 23">
              <a:extLst>
                <a:ext uri="{FF2B5EF4-FFF2-40B4-BE49-F238E27FC236}">
                  <a16:creationId xmlns:a16="http://schemas.microsoft.com/office/drawing/2014/main" xmlns="" id="{67882F57-303D-4D23-AACC-FC5763289321}"/>
                </a:ext>
              </a:extLst>
            </p:cNvPr>
            <p:cNvCxnSpPr>
              <a:cxnSpLocks/>
            </p:cNvCxnSpPr>
            <p:nvPr/>
          </p:nvCxnSpPr>
          <p:spPr>
            <a:xfrm>
              <a:off x="518904" y="308429"/>
              <a:ext cx="0" cy="4007093"/>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21E5C5FC-4A2E-4C9D-A389-CCD7DBE7F946}"/>
                </a:ext>
              </a:extLst>
            </p:cNvPr>
            <p:cNvCxnSpPr>
              <a:cxnSpLocks/>
            </p:cNvCxnSpPr>
            <p:nvPr/>
          </p:nvCxnSpPr>
          <p:spPr>
            <a:xfrm>
              <a:off x="718929" y="501283"/>
              <a:ext cx="0" cy="3743692"/>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E8CE975A-2E32-4F05-852D-82A4D02B6813}"/>
                </a:ext>
              </a:extLst>
            </p:cNvPr>
            <p:cNvCxnSpPr>
              <a:cxnSpLocks/>
            </p:cNvCxnSpPr>
            <p:nvPr/>
          </p:nvCxnSpPr>
          <p:spPr>
            <a:xfrm>
              <a:off x="918954" y="1510934"/>
              <a:ext cx="0" cy="2057400"/>
            </a:xfrm>
            <a:prstGeom prst="line">
              <a:avLst/>
            </a:prstGeom>
            <a:ln w="6350">
              <a:gradFill flip="none" rotWithShape="1">
                <a:gsLst>
                  <a:gs pos="30000">
                    <a:srgbClr val="D4B879"/>
                  </a:gs>
                  <a:gs pos="0">
                    <a:srgbClr val="D4B879">
                      <a:alpha val="0"/>
                    </a:srgbClr>
                  </a:gs>
                  <a:gs pos="100000">
                    <a:srgbClr val="815E36">
                      <a:alpha val="0"/>
                    </a:srgbClr>
                  </a:gs>
                  <a:gs pos="40000">
                    <a:srgbClr val="815E36"/>
                  </a:gs>
                </a:gsLst>
                <a:lin ang="5400000" scaled="1"/>
                <a:tileRect/>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2872390"/>
      </p:ext>
    </p:extLst>
  </p:cSld>
  <p:clrMapOvr>
    <a:masterClrMapping/>
  </p:clrMapOvr>
  <mc:AlternateContent xmlns:mc="http://schemas.openxmlformats.org/markup-compatibility/2006" xmlns:p14="http://schemas.microsoft.com/office/powerpoint/2010/main">
    <mc:Choice Requires="p14">
      <p:transition spd="slow" p14:dur="1500">
        <p14:ripple dir="ld"/>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4B79BE4B-03AF-4788-BC10-0E2B06899F1F}"/>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图片包含 物体, 室内&#10;&#10;描述已自动生成">
            <a:extLst>
              <a:ext uri="{FF2B5EF4-FFF2-40B4-BE49-F238E27FC236}">
                <a16:creationId xmlns:a16="http://schemas.microsoft.com/office/drawing/2014/main" xmlns="" id="{540B2386-8CB9-462E-9C3D-084D480CBFF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9039349" y="490654"/>
            <a:ext cx="2267912" cy="5698274"/>
          </a:xfrm>
          <a:prstGeom prst="rect">
            <a:avLst/>
          </a:prstGeom>
        </p:spPr>
      </p:pic>
      <p:sp>
        <p:nvSpPr>
          <p:cNvPr id="19" name="文本框 18">
            <a:extLst>
              <a:ext uri="{FF2B5EF4-FFF2-40B4-BE49-F238E27FC236}">
                <a16:creationId xmlns:a16="http://schemas.microsoft.com/office/drawing/2014/main" xmlns="" id="{4F23954D-7F25-4688-A3EE-CB0068BD04CA}"/>
              </a:ext>
            </a:extLst>
          </p:cNvPr>
          <p:cNvSpPr txBox="1"/>
          <p:nvPr/>
        </p:nvSpPr>
        <p:spPr>
          <a:xfrm>
            <a:off x="6464298" y="1139428"/>
            <a:ext cx="3139321" cy="600164"/>
          </a:xfrm>
          <a:prstGeom prst="rect">
            <a:avLst/>
          </a:prstGeom>
          <a:noFill/>
        </p:spPr>
        <p:txBody>
          <a:bodyPr wrap="square" rtlCol="0">
            <a:spAutoFit/>
          </a:bodyPr>
          <a:lstStyle/>
          <a:p>
            <a:pPr algn="dist"/>
            <a:r>
              <a:rPr lang="zh-CN" altLang="en-US" sz="3300">
                <a:gradFill flip="none" rotWithShape="1">
                  <a:gsLst>
                    <a:gs pos="0">
                      <a:srgbClr val="D4B879"/>
                    </a:gs>
                    <a:gs pos="70000">
                      <a:srgbClr val="815E36"/>
                    </a:gs>
                  </a:gsLst>
                  <a:lin ang="2700000" scaled="1"/>
                  <a:tileRect/>
                </a:gradFill>
                <a:latin typeface="方正小篆体" panose="03000509000000000000" pitchFamily="65" charset="-122"/>
                <a:ea typeface="方正小篆体" panose="03000509000000000000" pitchFamily="65" charset="-122"/>
              </a:rPr>
              <a:t>忘吃药的晓公子</a:t>
            </a:r>
          </a:p>
        </p:txBody>
      </p:sp>
      <p:sp>
        <p:nvSpPr>
          <p:cNvPr id="20" name="文本框 19">
            <a:extLst>
              <a:ext uri="{FF2B5EF4-FFF2-40B4-BE49-F238E27FC236}">
                <a16:creationId xmlns:a16="http://schemas.microsoft.com/office/drawing/2014/main" xmlns="" id="{4A2D1874-1986-46F2-A529-50E410EE2508}"/>
              </a:ext>
            </a:extLst>
          </p:cNvPr>
          <p:cNvSpPr txBox="1"/>
          <p:nvPr/>
        </p:nvSpPr>
        <p:spPr>
          <a:xfrm>
            <a:off x="6464298" y="1918011"/>
            <a:ext cx="3139321" cy="4449336"/>
          </a:xfrm>
          <a:prstGeom prst="rect">
            <a:avLst/>
          </a:prstGeom>
          <a:noFill/>
        </p:spPr>
        <p:txBody>
          <a:bodyPr vert="eaVert" wrap="square" rtlCol="0">
            <a:spAutoFit/>
          </a:bodyPr>
          <a:lstStyle/>
          <a:p>
            <a:r>
              <a:rPr lang="zh-CN" altLang="en-US" sz="2400">
                <a:gradFill flip="none" rotWithShape="1">
                  <a:gsLst>
                    <a:gs pos="0">
                      <a:srgbClr val="D4B879"/>
                    </a:gs>
                    <a:gs pos="70000">
                      <a:srgbClr val="815E36"/>
                    </a:gs>
                  </a:gsLst>
                  <a:lin ang="2700000" scaled="1"/>
                  <a:tileRect/>
                </a:gradFill>
                <a:latin typeface="方正小篆体" panose="03000509000000000000" pitchFamily="65" charset="-122"/>
                <a:ea typeface="方正小篆体" panose="03000509000000000000" pitchFamily="65" charset="-122"/>
              </a:rPr>
              <a:t>视频提供了功能强大的方法帮助您证明您的观点当您单击联机视频时可以在想要添加的视频的嵌入代码中进行粘贴您也可以键入一个关键字以联机搜索最适合您的文档的视频为使您的文档具有专业外观提供了页眉页脚封面和文本框设计这些设计可互为补充</a:t>
            </a:r>
          </a:p>
        </p:txBody>
      </p:sp>
      <p:pic>
        <p:nvPicPr>
          <p:cNvPr id="46" name="图片 45" descr="图片包含 室内, 就坐, 深色&#10;&#10;描述已自动生成">
            <a:extLst>
              <a:ext uri="{FF2B5EF4-FFF2-40B4-BE49-F238E27FC236}">
                <a16:creationId xmlns:a16="http://schemas.microsoft.com/office/drawing/2014/main" xmlns="" id="{769C595F-AE1C-47EB-AD64-012798FDF5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01600" y="2565399"/>
            <a:ext cx="6468172" cy="3347795"/>
          </a:xfrm>
          <a:prstGeom prst="rect">
            <a:avLst/>
          </a:prstGeom>
        </p:spPr>
      </p:pic>
    </p:spTree>
    <p:extLst>
      <p:ext uri="{BB962C8B-B14F-4D97-AF65-F5344CB8AC3E}">
        <p14:creationId xmlns:p14="http://schemas.microsoft.com/office/powerpoint/2010/main" val="3715224691"/>
      </p:ext>
    </p:extLst>
  </p:cSld>
  <p:clrMapOvr>
    <a:masterClrMapping/>
  </p:clrMapOvr>
  <mc:AlternateContent xmlns:mc="http://schemas.openxmlformats.org/markup-compatibility/2006" xmlns:p14="http://schemas.microsoft.com/office/powerpoint/2010/main">
    <mc:Choice Requires="p14">
      <p:transition spd="slow" p14:dur="1500">
        <p14:ripple dir="ru"/>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TotalTime>
  <Words>1217</Words>
  <Application>Microsoft Office PowerPoint</Application>
  <PresentationFormat>宽屏</PresentationFormat>
  <Paragraphs>43</Paragraphs>
  <Slides>16</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16</vt:i4>
      </vt:variant>
    </vt:vector>
  </HeadingPairs>
  <TitlesOfParts>
    <vt:vector size="22" baseType="lpstr">
      <vt:lpstr>庞门正道标题体</vt:lpstr>
      <vt:lpstr>Arial</vt:lpstr>
      <vt:lpstr>等线</vt:lpstr>
      <vt:lpstr>方正小篆体</vt:lpstr>
      <vt:lpstr>等线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yvonne 忘吃药的晓公子</dc:creator>
  <cp:keywords>51PPT模板网</cp:keywords>
  <dc:description>www.51pptmoban.com</dc:description>
  <cp:lastModifiedBy>阳光 男孩</cp:lastModifiedBy>
  <cp:revision>40</cp:revision>
  <dcterms:created xsi:type="dcterms:W3CDTF">2019-08-27T08:35:39Z</dcterms:created>
  <dcterms:modified xsi:type="dcterms:W3CDTF">2019-09-01T15:29:01Z</dcterms:modified>
</cp:coreProperties>
</file>