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363" r:id="rId2"/>
    <p:sldId id="358" r:id="rId3"/>
    <p:sldId id="256" r:id="rId4"/>
    <p:sldId id="302" r:id="rId5"/>
    <p:sldId id="314" r:id="rId6"/>
    <p:sldId id="323" r:id="rId7"/>
    <p:sldId id="276" r:id="rId8"/>
    <p:sldId id="361" r:id="rId9"/>
    <p:sldId id="284" r:id="rId10"/>
    <p:sldId id="299" r:id="rId11"/>
    <p:sldId id="310" r:id="rId12"/>
    <p:sldId id="327" r:id="rId13"/>
    <p:sldId id="344" r:id="rId14"/>
    <p:sldId id="360" r:id="rId15"/>
    <p:sldId id="273" r:id="rId16"/>
    <p:sldId id="326" r:id="rId17"/>
    <p:sldId id="348" r:id="rId18"/>
    <p:sldId id="353" r:id="rId19"/>
    <p:sldId id="359" r:id="rId20"/>
    <p:sldId id="266" r:id="rId21"/>
    <p:sldId id="278" r:id="rId22"/>
    <p:sldId id="280" r:id="rId23"/>
    <p:sldId id="294" r:id="rId24"/>
    <p:sldId id="330" r:id="rId25"/>
    <p:sldId id="362" r:id="rId26"/>
    <p:sldId id="364"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3E2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40" autoAdjust="0"/>
    <p:restoredTop sz="94660"/>
  </p:normalViewPr>
  <p:slideViewPr>
    <p:cSldViewPr snapToGrid="0" showGuides="1">
      <p:cViewPr varScale="1">
        <p:scale>
          <a:sx n="108" d="100"/>
          <a:sy n="108" d="100"/>
        </p:scale>
        <p:origin x="648" y="102"/>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E219BF-5A6F-4998-A5D4-2AE5090D6FF4}" type="datetimeFigureOut">
              <a:rPr lang="zh-CN" altLang="en-US" smtClean="0"/>
              <a:t>2019/9/4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8721A4-81E4-4387-8B38-7B50E996438F}" type="slidenum">
              <a:rPr lang="zh-CN" altLang="en-US" smtClean="0"/>
              <a:t>‹#›</a:t>
            </a:fld>
            <a:endParaRPr lang="zh-CN" altLang="en-US"/>
          </a:p>
        </p:txBody>
      </p:sp>
    </p:spTree>
    <p:extLst>
      <p:ext uri="{BB962C8B-B14F-4D97-AF65-F5344CB8AC3E}">
        <p14:creationId xmlns:p14="http://schemas.microsoft.com/office/powerpoint/2010/main" val="4568455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8721A4-81E4-4387-8B38-7B50E996438F}" type="slidenum">
              <a:rPr lang="zh-CN" altLang="en-US" smtClean="0"/>
              <a:t>1</a:t>
            </a:fld>
            <a:endParaRPr lang="zh-CN" altLang="en-US"/>
          </a:p>
        </p:txBody>
      </p:sp>
    </p:spTree>
    <p:extLst>
      <p:ext uri="{BB962C8B-B14F-4D97-AF65-F5344CB8AC3E}">
        <p14:creationId xmlns:p14="http://schemas.microsoft.com/office/powerpoint/2010/main" val="2560511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7CEBE-AE55-4527-B888-5D8E1DDAE184}" type="slidenum">
              <a:rPr lang="zh-CN" altLang="en-US" smtClean="0"/>
              <a:t>10</a:t>
            </a:fld>
            <a:endParaRPr lang="zh-CN" altLang="en-US"/>
          </a:p>
        </p:txBody>
      </p:sp>
    </p:spTree>
    <p:extLst>
      <p:ext uri="{BB962C8B-B14F-4D97-AF65-F5344CB8AC3E}">
        <p14:creationId xmlns:p14="http://schemas.microsoft.com/office/powerpoint/2010/main" val="16660011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54CF3D-CC07-4505-87FA-2994252D4EAC}" type="slidenum">
              <a:rPr lang="zh-CN" altLang="en-US" smtClean="0"/>
              <a:t>11</a:t>
            </a:fld>
            <a:endParaRPr lang="zh-CN" altLang="en-US"/>
          </a:p>
        </p:txBody>
      </p:sp>
    </p:spTree>
    <p:extLst>
      <p:ext uri="{BB962C8B-B14F-4D97-AF65-F5344CB8AC3E}">
        <p14:creationId xmlns:p14="http://schemas.microsoft.com/office/powerpoint/2010/main" val="37462233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1395E3-C818-40D6-870D-82F346607FB8}" type="slidenum">
              <a:rPr lang="zh-CN" altLang="en-US" smtClean="0"/>
              <a:t>12</a:t>
            </a:fld>
            <a:endParaRPr lang="zh-CN" altLang="en-US"/>
          </a:p>
        </p:txBody>
      </p:sp>
    </p:spTree>
    <p:extLst>
      <p:ext uri="{BB962C8B-B14F-4D97-AF65-F5344CB8AC3E}">
        <p14:creationId xmlns:p14="http://schemas.microsoft.com/office/powerpoint/2010/main" val="18837546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EA79DCF-ABC5-4EC2-A136-457316C68813}"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29608155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8721A4-81E4-4387-8B38-7B50E996438F}" type="slidenum">
              <a:rPr lang="zh-CN" altLang="en-US" smtClean="0"/>
              <a:t>14</a:t>
            </a:fld>
            <a:endParaRPr lang="zh-CN" altLang="en-US"/>
          </a:p>
        </p:txBody>
      </p:sp>
    </p:spTree>
    <p:extLst>
      <p:ext uri="{BB962C8B-B14F-4D97-AF65-F5344CB8AC3E}">
        <p14:creationId xmlns:p14="http://schemas.microsoft.com/office/powerpoint/2010/main" val="26987692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9251B9-1131-4696-A3D8-31276515BC94}" type="slidenum">
              <a:rPr lang="zh-CN" altLang="en-US" smtClean="0"/>
              <a:t>15</a:t>
            </a:fld>
            <a:endParaRPr lang="zh-CN" altLang="en-US"/>
          </a:p>
        </p:txBody>
      </p:sp>
    </p:spTree>
    <p:extLst>
      <p:ext uri="{BB962C8B-B14F-4D97-AF65-F5344CB8AC3E}">
        <p14:creationId xmlns:p14="http://schemas.microsoft.com/office/powerpoint/2010/main" val="3906242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1395E3-C818-40D6-870D-82F346607FB8}" type="slidenum">
              <a:rPr lang="zh-CN" altLang="en-US" smtClean="0"/>
              <a:t>16</a:t>
            </a:fld>
            <a:endParaRPr lang="zh-CN" altLang="en-US"/>
          </a:p>
        </p:txBody>
      </p:sp>
    </p:spTree>
    <p:extLst>
      <p:ext uri="{BB962C8B-B14F-4D97-AF65-F5344CB8AC3E}">
        <p14:creationId xmlns:p14="http://schemas.microsoft.com/office/powerpoint/2010/main" val="8315099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DB8DB-C087-441A-ACF2-721A934DE4AE}" type="slidenum">
              <a:rPr lang="zh-CN" altLang="en-US" smtClean="0"/>
              <a:t>17</a:t>
            </a:fld>
            <a:endParaRPr lang="zh-CN" altLang="en-US"/>
          </a:p>
        </p:txBody>
      </p:sp>
    </p:spTree>
    <p:extLst>
      <p:ext uri="{BB962C8B-B14F-4D97-AF65-F5344CB8AC3E}">
        <p14:creationId xmlns:p14="http://schemas.microsoft.com/office/powerpoint/2010/main" val="24306285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DB8DB-C087-441A-ACF2-721A934DE4AE}" type="slidenum">
              <a:rPr lang="zh-CN" altLang="en-US" smtClean="0"/>
              <a:t>18</a:t>
            </a:fld>
            <a:endParaRPr lang="zh-CN" altLang="en-US"/>
          </a:p>
        </p:txBody>
      </p:sp>
    </p:spTree>
    <p:extLst>
      <p:ext uri="{BB962C8B-B14F-4D97-AF65-F5344CB8AC3E}">
        <p14:creationId xmlns:p14="http://schemas.microsoft.com/office/powerpoint/2010/main" val="32223900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8721A4-81E4-4387-8B38-7B50E996438F}" type="slidenum">
              <a:rPr lang="zh-CN" altLang="en-US" smtClean="0"/>
              <a:t>19</a:t>
            </a:fld>
            <a:endParaRPr lang="zh-CN" altLang="en-US"/>
          </a:p>
        </p:txBody>
      </p:sp>
    </p:spTree>
    <p:extLst>
      <p:ext uri="{BB962C8B-B14F-4D97-AF65-F5344CB8AC3E}">
        <p14:creationId xmlns:p14="http://schemas.microsoft.com/office/powerpoint/2010/main" val="42121070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8721A4-81E4-4387-8B38-7B50E996438F}" type="slidenum">
              <a:rPr lang="zh-CN" altLang="en-US" smtClean="0"/>
              <a:t>2</a:t>
            </a:fld>
            <a:endParaRPr lang="zh-CN" altLang="en-US"/>
          </a:p>
        </p:txBody>
      </p:sp>
    </p:spTree>
    <p:extLst>
      <p:ext uri="{BB962C8B-B14F-4D97-AF65-F5344CB8AC3E}">
        <p14:creationId xmlns:p14="http://schemas.microsoft.com/office/powerpoint/2010/main" val="672529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9251B9-1131-4696-A3D8-31276515BC94}" type="slidenum">
              <a:rPr lang="zh-CN" altLang="en-US" smtClean="0"/>
              <a:t>20</a:t>
            </a:fld>
            <a:endParaRPr lang="zh-CN" altLang="en-US"/>
          </a:p>
        </p:txBody>
      </p:sp>
    </p:spTree>
    <p:extLst>
      <p:ext uri="{BB962C8B-B14F-4D97-AF65-F5344CB8AC3E}">
        <p14:creationId xmlns:p14="http://schemas.microsoft.com/office/powerpoint/2010/main" val="6754560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E1E0D-4202-49DF-B9A3-472AA1EA8846}" type="slidenum">
              <a:rPr lang="zh-CN" altLang="en-US" smtClean="0"/>
              <a:t>21</a:t>
            </a:fld>
            <a:endParaRPr lang="zh-CN" altLang="en-US"/>
          </a:p>
        </p:txBody>
      </p:sp>
    </p:spTree>
    <p:extLst>
      <p:ext uri="{BB962C8B-B14F-4D97-AF65-F5344CB8AC3E}">
        <p14:creationId xmlns:p14="http://schemas.microsoft.com/office/powerpoint/2010/main" val="24502012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E1E0D-4202-49DF-B9A3-472AA1EA8846}" type="slidenum">
              <a:rPr lang="zh-CN" altLang="en-US" smtClean="0"/>
              <a:t>22</a:t>
            </a:fld>
            <a:endParaRPr lang="zh-CN" altLang="en-US"/>
          </a:p>
        </p:txBody>
      </p:sp>
    </p:spTree>
    <p:extLst>
      <p:ext uri="{BB962C8B-B14F-4D97-AF65-F5344CB8AC3E}">
        <p14:creationId xmlns:p14="http://schemas.microsoft.com/office/powerpoint/2010/main" val="20930343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7CEBE-AE55-4527-B888-5D8E1DDAE184}" type="slidenum">
              <a:rPr lang="zh-CN" altLang="en-US" smtClean="0"/>
              <a:t>23</a:t>
            </a:fld>
            <a:endParaRPr lang="zh-CN" altLang="en-US"/>
          </a:p>
        </p:txBody>
      </p:sp>
    </p:spTree>
    <p:extLst>
      <p:ext uri="{BB962C8B-B14F-4D97-AF65-F5344CB8AC3E}">
        <p14:creationId xmlns:p14="http://schemas.microsoft.com/office/powerpoint/2010/main" val="13169120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1395E3-C818-40D6-870D-82F346607FB8}" type="slidenum">
              <a:rPr lang="zh-CN" altLang="en-US" smtClean="0"/>
              <a:t>24</a:t>
            </a:fld>
            <a:endParaRPr lang="zh-CN" altLang="en-US"/>
          </a:p>
        </p:txBody>
      </p:sp>
    </p:spTree>
    <p:extLst>
      <p:ext uri="{BB962C8B-B14F-4D97-AF65-F5344CB8AC3E}">
        <p14:creationId xmlns:p14="http://schemas.microsoft.com/office/powerpoint/2010/main" val="4632053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8721A4-81E4-4387-8B38-7B50E996438F}" type="slidenum">
              <a:rPr lang="zh-CN" altLang="en-US" smtClean="0"/>
              <a:t>25</a:t>
            </a:fld>
            <a:endParaRPr lang="zh-CN" altLang="en-US"/>
          </a:p>
        </p:txBody>
      </p:sp>
    </p:spTree>
    <p:extLst>
      <p:ext uri="{BB962C8B-B14F-4D97-AF65-F5344CB8AC3E}">
        <p14:creationId xmlns:p14="http://schemas.microsoft.com/office/powerpoint/2010/main" val="1248020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8721A4-81E4-4387-8B38-7B50E996438F}" type="slidenum">
              <a:rPr lang="zh-CN" altLang="en-US" smtClean="0"/>
              <a:t>3</a:t>
            </a:fld>
            <a:endParaRPr lang="zh-CN" altLang="en-US"/>
          </a:p>
        </p:txBody>
      </p:sp>
    </p:spTree>
    <p:extLst>
      <p:ext uri="{BB962C8B-B14F-4D97-AF65-F5344CB8AC3E}">
        <p14:creationId xmlns:p14="http://schemas.microsoft.com/office/powerpoint/2010/main" val="16655136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7CEBE-AE55-4527-B888-5D8E1DDAE184}" type="slidenum">
              <a:rPr lang="zh-CN" altLang="en-US" smtClean="0"/>
              <a:t>4</a:t>
            </a:fld>
            <a:endParaRPr lang="zh-CN" altLang="en-US"/>
          </a:p>
        </p:txBody>
      </p:sp>
    </p:spTree>
    <p:extLst>
      <p:ext uri="{BB962C8B-B14F-4D97-AF65-F5344CB8AC3E}">
        <p14:creationId xmlns:p14="http://schemas.microsoft.com/office/powerpoint/2010/main" val="22262637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54CF3D-CC07-4505-87FA-2994252D4EAC}" type="slidenum">
              <a:rPr lang="zh-CN" altLang="en-US" smtClean="0"/>
              <a:t>5</a:t>
            </a:fld>
            <a:endParaRPr lang="zh-CN" altLang="en-US"/>
          </a:p>
        </p:txBody>
      </p:sp>
    </p:spTree>
    <p:extLst>
      <p:ext uri="{BB962C8B-B14F-4D97-AF65-F5344CB8AC3E}">
        <p14:creationId xmlns:p14="http://schemas.microsoft.com/office/powerpoint/2010/main" val="10674009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54CF3D-CC07-4505-87FA-2994252D4EAC}" type="slidenum">
              <a:rPr lang="zh-CN" altLang="en-US" smtClean="0"/>
              <a:t>6</a:t>
            </a:fld>
            <a:endParaRPr lang="zh-CN" altLang="en-US"/>
          </a:p>
        </p:txBody>
      </p:sp>
    </p:spTree>
    <p:extLst>
      <p:ext uri="{BB962C8B-B14F-4D97-AF65-F5344CB8AC3E}">
        <p14:creationId xmlns:p14="http://schemas.microsoft.com/office/powerpoint/2010/main" val="39732804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9251B9-1131-4696-A3D8-31276515BC94}" type="slidenum">
              <a:rPr lang="zh-CN" altLang="en-US" smtClean="0"/>
              <a:t>7</a:t>
            </a:fld>
            <a:endParaRPr lang="zh-CN" altLang="en-US"/>
          </a:p>
        </p:txBody>
      </p:sp>
    </p:spTree>
    <p:extLst>
      <p:ext uri="{BB962C8B-B14F-4D97-AF65-F5344CB8AC3E}">
        <p14:creationId xmlns:p14="http://schemas.microsoft.com/office/powerpoint/2010/main" val="15476259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8721A4-81E4-4387-8B38-7B50E996438F}" type="slidenum">
              <a:rPr lang="zh-CN" altLang="en-US" smtClean="0"/>
              <a:t>8</a:t>
            </a:fld>
            <a:endParaRPr lang="zh-CN" altLang="en-US"/>
          </a:p>
        </p:txBody>
      </p:sp>
    </p:spTree>
    <p:extLst>
      <p:ext uri="{BB962C8B-B14F-4D97-AF65-F5344CB8AC3E}">
        <p14:creationId xmlns:p14="http://schemas.microsoft.com/office/powerpoint/2010/main" val="39865281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E1E0D-4202-49DF-B9A3-472AA1EA8846}" type="slidenum">
              <a:rPr lang="zh-CN" altLang="en-US" smtClean="0"/>
              <a:t>9</a:t>
            </a:fld>
            <a:endParaRPr lang="zh-CN" altLang="en-US"/>
          </a:p>
        </p:txBody>
      </p:sp>
    </p:spTree>
    <p:extLst>
      <p:ext uri="{BB962C8B-B14F-4D97-AF65-F5344CB8AC3E}">
        <p14:creationId xmlns:p14="http://schemas.microsoft.com/office/powerpoint/2010/main" val="16659733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28A0092B-C50C-407E-A947-70E740481C1C}">
                <a14:useLocalDpi xmlns:a14="http://schemas.microsoft.com/office/drawing/2010/main" val="0"/>
              </a:ext>
            </a:extLst>
          </a:blip>
          <a:srcRect t="5324" b="5176"/>
          <a:stretch/>
        </p:blipFill>
        <p:spPr>
          <a:xfrm>
            <a:off x="0" y="0"/>
            <a:ext cx="12192000" cy="6858000"/>
          </a:xfrm>
          <a:prstGeom prst="rect">
            <a:avLst/>
          </a:prstGeom>
        </p:spPr>
      </p:pic>
    </p:spTree>
    <p:extLst>
      <p:ext uri="{BB962C8B-B14F-4D97-AF65-F5344CB8AC3E}">
        <p14:creationId xmlns:p14="http://schemas.microsoft.com/office/powerpoint/2010/main" val="39076842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2_自定义版式">
    <p:spTree>
      <p:nvGrpSpPr>
        <p:cNvPr id="1" name=""/>
        <p:cNvGrpSpPr/>
        <p:nvPr/>
      </p:nvGrpSpPr>
      <p:grpSpPr>
        <a:xfrm>
          <a:off x="0" y="0"/>
          <a:ext cx="0" cy="0"/>
          <a:chOff x="0" y="0"/>
          <a:chExt cx="0" cy="0"/>
        </a:xfrm>
      </p:grpSpPr>
      <p:sp>
        <p:nvSpPr>
          <p:cNvPr id="13" name="图片占位符 12"/>
          <p:cNvSpPr>
            <a:spLocks noGrp="1"/>
          </p:cNvSpPr>
          <p:nvPr>
            <p:ph type="pic" sz="quarter" idx="10"/>
          </p:nvPr>
        </p:nvSpPr>
        <p:spPr>
          <a:xfrm>
            <a:off x="1777076" y="2063248"/>
            <a:ext cx="1496593" cy="1533522"/>
          </a:xfrm>
          <a:custGeom>
            <a:avLst/>
            <a:gdLst>
              <a:gd name="connsiteX0" fmla="*/ 489794 w 1496593"/>
              <a:gd name="connsiteY0" fmla="*/ 0 h 1533522"/>
              <a:gd name="connsiteX1" fmla="*/ 512470 w 1496593"/>
              <a:gd name="connsiteY1" fmla="*/ 0 h 1533522"/>
              <a:gd name="connsiteX2" fmla="*/ 1006799 w 1496593"/>
              <a:gd name="connsiteY2" fmla="*/ 0 h 1533522"/>
              <a:gd name="connsiteX3" fmla="*/ 1496593 w 1496593"/>
              <a:gd name="connsiteY3" fmla="*/ 0 h 1533522"/>
              <a:gd name="connsiteX4" fmla="*/ 1496593 w 1496593"/>
              <a:gd name="connsiteY4" fmla="*/ 497482 h 1533522"/>
              <a:gd name="connsiteX5" fmla="*/ 1496593 w 1496593"/>
              <a:gd name="connsiteY5" fmla="*/ 711993 h 1533522"/>
              <a:gd name="connsiteX6" fmla="*/ 1496593 w 1496593"/>
              <a:gd name="connsiteY6" fmla="*/ 1036040 h 1533522"/>
              <a:gd name="connsiteX7" fmla="*/ 1006799 w 1496593"/>
              <a:gd name="connsiteY7" fmla="*/ 1533522 h 1533522"/>
              <a:gd name="connsiteX8" fmla="*/ 984123 w 1496593"/>
              <a:gd name="connsiteY8" fmla="*/ 1533522 h 1533522"/>
              <a:gd name="connsiteX9" fmla="*/ 489794 w 1496593"/>
              <a:gd name="connsiteY9" fmla="*/ 1533522 h 1533522"/>
              <a:gd name="connsiteX10" fmla="*/ 0 w 1496593"/>
              <a:gd name="connsiteY10" fmla="*/ 1533522 h 1533522"/>
              <a:gd name="connsiteX11" fmla="*/ 0 w 1496593"/>
              <a:gd name="connsiteY11" fmla="*/ 1036040 h 1533522"/>
              <a:gd name="connsiteX12" fmla="*/ 0 w 1496593"/>
              <a:gd name="connsiteY12" fmla="*/ 816966 h 1533522"/>
              <a:gd name="connsiteX13" fmla="*/ 0 w 1496593"/>
              <a:gd name="connsiteY13" fmla="*/ 497482 h 1533522"/>
              <a:gd name="connsiteX14" fmla="*/ 489794 w 1496593"/>
              <a:gd name="connsiteY14" fmla="*/ 0 h 153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96593" h="1533522">
                <a:moveTo>
                  <a:pt x="489794" y="0"/>
                </a:moveTo>
                <a:cubicBezTo>
                  <a:pt x="489794" y="0"/>
                  <a:pt x="489794" y="0"/>
                  <a:pt x="512470" y="0"/>
                </a:cubicBezTo>
                <a:cubicBezTo>
                  <a:pt x="512470" y="0"/>
                  <a:pt x="512470" y="0"/>
                  <a:pt x="1006799" y="0"/>
                </a:cubicBezTo>
                <a:lnTo>
                  <a:pt x="1496593" y="0"/>
                </a:lnTo>
                <a:cubicBezTo>
                  <a:pt x="1496593" y="0"/>
                  <a:pt x="1496593" y="0"/>
                  <a:pt x="1496593" y="497482"/>
                </a:cubicBezTo>
                <a:cubicBezTo>
                  <a:pt x="1496593" y="497482"/>
                  <a:pt x="1496593" y="497482"/>
                  <a:pt x="1496593" y="711993"/>
                </a:cubicBezTo>
                <a:cubicBezTo>
                  <a:pt x="1496593" y="711993"/>
                  <a:pt x="1496593" y="711993"/>
                  <a:pt x="1496593" y="1036040"/>
                </a:cubicBezTo>
                <a:cubicBezTo>
                  <a:pt x="1496593" y="1309884"/>
                  <a:pt x="1278907" y="1533522"/>
                  <a:pt x="1006799" y="1533522"/>
                </a:cubicBezTo>
                <a:cubicBezTo>
                  <a:pt x="1006799" y="1533522"/>
                  <a:pt x="1006799" y="1533522"/>
                  <a:pt x="984123" y="1533522"/>
                </a:cubicBezTo>
                <a:cubicBezTo>
                  <a:pt x="984123" y="1533522"/>
                  <a:pt x="984123" y="1533522"/>
                  <a:pt x="489794" y="1533522"/>
                </a:cubicBezTo>
                <a:cubicBezTo>
                  <a:pt x="489794" y="1533522"/>
                  <a:pt x="489794" y="1533522"/>
                  <a:pt x="0" y="1533522"/>
                </a:cubicBezTo>
                <a:cubicBezTo>
                  <a:pt x="0" y="1533522"/>
                  <a:pt x="0" y="1533522"/>
                  <a:pt x="0" y="1036040"/>
                </a:cubicBezTo>
                <a:cubicBezTo>
                  <a:pt x="0" y="1036040"/>
                  <a:pt x="0" y="1036040"/>
                  <a:pt x="0" y="816966"/>
                </a:cubicBezTo>
                <a:cubicBezTo>
                  <a:pt x="0" y="816966"/>
                  <a:pt x="0" y="816966"/>
                  <a:pt x="0" y="497482"/>
                </a:cubicBezTo>
                <a:cubicBezTo>
                  <a:pt x="0" y="223639"/>
                  <a:pt x="217686" y="0"/>
                  <a:pt x="489794" y="0"/>
                </a:cubicBezTo>
                <a:close/>
              </a:path>
            </a:pathLst>
          </a:custGeom>
        </p:spPr>
        <p:txBody>
          <a:bodyPr wrap="square">
            <a:noAutofit/>
          </a:bodyPr>
          <a:lstStyle/>
          <a:p>
            <a:endParaRPr lang="zh-CN" altLang="en-US"/>
          </a:p>
        </p:txBody>
      </p:sp>
      <p:sp>
        <p:nvSpPr>
          <p:cNvPr id="14" name="图片占位符 13"/>
          <p:cNvSpPr>
            <a:spLocks noGrp="1"/>
          </p:cNvSpPr>
          <p:nvPr>
            <p:ph type="pic" sz="quarter" idx="11"/>
          </p:nvPr>
        </p:nvSpPr>
        <p:spPr>
          <a:xfrm>
            <a:off x="4152340" y="2062962"/>
            <a:ext cx="1496593" cy="1533522"/>
          </a:xfrm>
          <a:custGeom>
            <a:avLst/>
            <a:gdLst>
              <a:gd name="connsiteX0" fmla="*/ 489794 w 1496593"/>
              <a:gd name="connsiteY0" fmla="*/ 0 h 1533522"/>
              <a:gd name="connsiteX1" fmla="*/ 512470 w 1496593"/>
              <a:gd name="connsiteY1" fmla="*/ 0 h 1533522"/>
              <a:gd name="connsiteX2" fmla="*/ 1006799 w 1496593"/>
              <a:gd name="connsiteY2" fmla="*/ 0 h 1533522"/>
              <a:gd name="connsiteX3" fmla="*/ 1496593 w 1496593"/>
              <a:gd name="connsiteY3" fmla="*/ 0 h 1533522"/>
              <a:gd name="connsiteX4" fmla="*/ 1496593 w 1496593"/>
              <a:gd name="connsiteY4" fmla="*/ 497482 h 1533522"/>
              <a:gd name="connsiteX5" fmla="*/ 1496593 w 1496593"/>
              <a:gd name="connsiteY5" fmla="*/ 711993 h 1533522"/>
              <a:gd name="connsiteX6" fmla="*/ 1496593 w 1496593"/>
              <a:gd name="connsiteY6" fmla="*/ 1036040 h 1533522"/>
              <a:gd name="connsiteX7" fmla="*/ 1006799 w 1496593"/>
              <a:gd name="connsiteY7" fmla="*/ 1533522 h 1533522"/>
              <a:gd name="connsiteX8" fmla="*/ 984123 w 1496593"/>
              <a:gd name="connsiteY8" fmla="*/ 1533522 h 1533522"/>
              <a:gd name="connsiteX9" fmla="*/ 489794 w 1496593"/>
              <a:gd name="connsiteY9" fmla="*/ 1533522 h 1533522"/>
              <a:gd name="connsiteX10" fmla="*/ 0 w 1496593"/>
              <a:gd name="connsiteY10" fmla="*/ 1533522 h 1533522"/>
              <a:gd name="connsiteX11" fmla="*/ 0 w 1496593"/>
              <a:gd name="connsiteY11" fmla="*/ 1036040 h 1533522"/>
              <a:gd name="connsiteX12" fmla="*/ 0 w 1496593"/>
              <a:gd name="connsiteY12" fmla="*/ 816966 h 1533522"/>
              <a:gd name="connsiteX13" fmla="*/ 0 w 1496593"/>
              <a:gd name="connsiteY13" fmla="*/ 497482 h 1533522"/>
              <a:gd name="connsiteX14" fmla="*/ 489794 w 1496593"/>
              <a:gd name="connsiteY14" fmla="*/ 0 h 153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96593" h="1533522">
                <a:moveTo>
                  <a:pt x="489794" y="0"/>
                </a:moveTo>
                <a:cubicBezTo>
                  <a:pt x="489794" y="0"/>
                  <a:pt x="489794" y="0"/>
                  <a:pt x="512470" y="0"/>
                </a:cubicBezTo>
                <a:cubicBezTo>
                  <a:pt x="512470" y="0"/>
                  <a:pt x="512470" y="0"/>
                  <a:pt x="1006799" y="0"/>
                </a:cubicBezTo>
                <a:lnTo>
                  <a:pt x="1496593" y="0"/>
                </a:lnTo>
                <a:cubicBezTo>
                  <a:pt x="1496593" y="0"/>
                  <a:pt x="1496593" y="0"/>
                  <a:pt x="1496593" y="497482"/>
                </a:cubicBezTo>
                <a:cubicBezTo>
                  <a:pt x="1496593" y="497482"/>
                  <a:pt x="1496593" y="497482"/>
                  <a:pt x="1496593" y="711993"/>
                </a:cubicBezTo>
                <a:cubicBezTo>
                  <a:pt x="1496593" y="711993"/>
                  <a:pt x="1496593" y="711993"/>
                  <a:pt x="1496593" y="1036040"/>
                </a:cubicBezTo>
                <a:cubicBezTo>
                  <a:pt x="1496593" y="1309884"/>
                  <a:pt x="1278907" y="1533522"/>
                  <a:pt x="1006799" y="1533522"/>
                </a:cubicBezTo>
                <a:cubicBezTo>
                  <a:pt x="1006799" y="1533522"/>
                  <a:pt x="1006799" y="1533522"/>
                  <a:pt x="984123" y="1533522"/>
                </a:cubicBezTo>
                <a:cubicBezTo>
                  <a:pt x="984123" y="1533522"/>
                  <a:pt x="984123" y="1533522"/>
                  <a:pt x="489794" y="1533522"/>
                </a:cubicBezTo>
                <a:cubicBezTo>
                  <a:pt x="489794" y="1533522"/>
                  <a:pt x="489794" y="1533522"/>
                  <a:pt x="0" y="1533522"/>
                </a:cubicBezTo>
                <a:cubicBezTo>
                  <a:pt x="0" y="1533522"/>
                  <a:pt x="0" y="1533522"/>
                  <a:pt x="0" y="1036040"/>
                </a:cubicBezTo>
                <a:cubicBezTo>
                  <a:pt x="0" y="1036040"/>
                  <a:pt x="0" y="1036040"/>
                  <a:pt x="0" y="816966"/>
                </a:cubicBezTo>
                <a:cubicBezTo>
                  <a:pt x="0" y="816966"/>
                  <a:pt x="0" y="816966"/>
                  <a:pt x="0" y="497482"/>
                </a:cubicBezTo>
                <a:cubicBezTo>
                  <a:pt x="0" y="223639"/>
                  <a:pt x="217686" y="0"/>
                  <a:pt x="489794" y="0"/>
                </a:cubicBezTo>
                <a:close/>
              </a:path>
            </a:pathLst>
          </a:custGeom>
        </p:spPr>
        <p:txBody>
          <a:bodyPr wrap="square">
            <a:noAutofit/>
          </a:bodyPr>
          <a:lstStyle/>
          <a:p>
            <a:endParaRPr lang="zh-CN" altLang="en-US" dirty="0"/>
          </a:p>
        </p:txBody>
      </p:sp>
      <p:sp>
        <p:nvSpPr>
          <p:cNvPr id="15" name="图片占位符 14"/>
          <p:cNvSpPr>
            <a:spLocks noGrp="1"/>
          </p:cNvSpPr>
          <p:nvPr>
            <p:ph type="pic" sz="quarter" idx="12"/>
          </p:nvPr>
        </p:nvSpPr>
        <p:spPr>
          <a:xfrm>
            <a:off x="6527604" y="2062676"/>
            <a:ext cx="1496593" cy="1533522"/>
          </a:xfrm>
          <a:custGeom>
            <a:avLst/>
            <a:gdLst>
              <a:gd name="connsiteX0" fmla="*/ 489794 w 1496593"/>
              <a:gd name="connsiteY0" fmla="*/ 0 h 1533522"/>
              <a:gd name="connsiteX1" fmla="*/ 512470 w 1496593"/>
              <a:gd name="connsiteY1" fmla="*/ 0 h 1533522"/>
              <a:gd name="connsiteX2" fmla="*/ 1006799 w 1496593"/>
              <a:gd name="connsiteY2" fmla="*/ 0 h 1533522"/>
              <a:gd name="connsiteX3" fmla="*/ 1496593 w 1496593"/>
              <a:gd name="connsiteY3" fmla="*/ 0 h 1533522"/>
              <a:gd name="connsiteX4" fmla="*/ 1496593 w 1496593"/>
              <a:gd name="connsiteY4" fmla="*/ 497482 h 1533522"/>
              <a:gd name="connsiteX5" fmla="*/ 1496593 w 1496593"/>
              <a:gd name="connsiteY5" fmla="*/ 711993 h 1533522"/>
              <a:gd name="connsiteX6" fmla="*/ 1496593 w 1496593"/>
              <a:gd name="connsiteY6" fmla="*/ 1036040 h 1533522"/>
              <a:gd name="connsiteX7" fmla="*/ 1006799 w 1496593"/>
              <a:gd name="connsiteY7" fmla="*/ 1533522 h 1533522"/>
              <a:gd name="connsiteX8" fmla="*/ 984123 w 1496593"/>
              <a:gd name="connsiteY8" fmla="*/ 1533522 h 1533522"/>
              <a:gd name="connsiteX9" fmla="*/ 489794 w 1496593"/>
              <a:gd name="connsiteY9" fmla="*/ 1533522 h 1533522"/>
              <a:gd name="connsiteX10" fmla="*/ 0 w 1496593"/>
              <a:gd name="connsiteY10" fmla="*/ 1533522 h 1533522"/>
              <a:gd name="connsiteX11" fmla="*/ 0 w 1496593"/>
              <a:gd name="connsiteY11" fmla="*/ 1036040 h 1533522"/>
              <a:gd name="connsiteX12" fmla="*/ 0 w 1496593"/>
              <a:gd name="connsiteY12" fmla="*/ 816966 h 1533522"/>
              <a:gd name="connsiteX13" fmla="*/ 0 w 1496593"/>
              <a:gd name="connsiteY13" fmla="*/ 497482 h 1533522"/>
              <a:gd name="connsiteX14" fmla="*/ 489794 w 1496593"/>
              <a:gd name="connsiteY14" fmla="*/ 0 h 153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96593" h="1533522">
                <a:moveTo>
                  <a:pt x="489794" y="0"/>
                </a:moveTo>
                <a:cubicBezTo>
                  <a:pt x="489794" y="0"/>
                  <a:pt x="489794" y="0"/>
                  <a:pt x="512470" y="0"/>
                </a:cubicBezTo>
                <a:cubicBezTo>
                  <a:pt x="512470" y="0"/>
                  <a:pt x="512470" y="0"/>
                  <a:pt x="1006799" y="0"/>
                </a:cubicBezTo>
                <a:lnTo>
                  <a:pt x="1496593" y="0"/>
                </a:lnTo>
                <a:cubicBezTo>
                  <a:pt x="1496593" y="0"/>
                  <a:pt x="1496593" y="0"/>
                  <a:pt x="1496593" y="497482"/>
                </a:cubicBezTo>
                <a:cubicBezTo>
                  <a:pt x="1496593" y="497482"/>
                  <a:pt x="1496593" y="497482"/>
                  <a:pt x="1496593" y="711993"/>
                </a:cubicBezTo>
                <a:cubicBezTo>
                  <a:pt x="1496593" y="711993"/>
                  <a:pt x="1496593" y="711993"/>
                  <a:pt x="1496593" y="1036040"/>
                </a:cubicBezTo>
                <a:cubicBezTo>
                  <a:pt x="1496593" y="1309884"/>
                  <a:pt x="1278907" y="1533522"/>
                  <a:pt x="1006799" y="1533522"/>
                </a:cubicBezTo>
                <a:cubicBezTo>
                  <a:pt x="1006799" y="1533522"/>
                  <a:pt x="1006799" y="1533522"/>
                  <a:pt x="984123" y="1533522"/>
                </a:cubicBezTo>
                <a:cubicBezTo>
                  <a:pt x="984123" y="1533522"/>
                  <a:pt x="984123" y="1533522"/>
                  <a:pt x="489794" y="1533522"/>
                </a:cubicBezTo>
                <a:cubicBezTo>
                  <a:pt x="489794" y="1533522"/>
                  <a:pt x="489794" y="1533522"/>
                  <a:pt x="0" y="1533522"/>
                </a:cubicBezTo>
                <a:cubicBezTo>
                  <a:pt x="0" y="1533522"/>
                  <a:pt x="0" y="1533522"/>
                  <a:pt x="0" y="1036040"/>
                </a:cubicBezTo>
                <a:cubicBezTo>
                  <a:pt x="0" y="1036040"/>
                  <a:pt x="0" y="1036040"/>
                  <a:pt x="0" y="816966"/>
                </a:cubicBezTo>
                <a:cubicBezTo>
                  <a:pt x="0" y="816966"/>
                  <a:pt x="0" y="816966"/>
                  <a:pt x="0" y="497482"/>
                </a:cubicBezTo>
                <a:cubicBezTo>
                  <a:pt x="0" y="223639"/>
                  <a:pt x="217686" y="0"/>
                  <a:pt x="489794" y="0"/>
                </a:cubicBezTo>
                <a:close/>
              </a:path>
            </a:pathLst>
          </a:custGeom>
        </p:spPr>
        <p:txBody>
          <a:bodyPr wrap="square">
            <a:noAutofit/>
          </a:bodyPr>
          <a:lstStyle/>
          <a:p>
            <a:endParaRPr lang="zh-CN" altLang="en-US" dirty="0"/>
          </a:p>
        </p:txBody>
      </p:sp>
      <p:sp>
        <p:nvSpPr>
          <p:cNvPr id="16" name="图片占位符 15"/>
          <p:cNvSpPr>
            <a:spLocks noGrp="1"/>
          </p:cNvSpPr>
          <p:nvPr>
            <p:ph type="pic" sz="quarter" idx="13"/>
          </p:nvPr>
        </p:nvSpPr>
        <p:spPr>
          <a:xfrm>
            <a:off x="8902869" y="2062390"/>
            <a:ext cx="1496593" cy="1533522"/>
          </a:xfrm>
          <a:custGeom>
            <a:avLst/>
            <a:gdLst>
              <a:gd name="connsiteX0" fmla="*/ 489794 w 1496593"/>
              <a:gd name="connsiteY0" fmla="*/ 0 h 1533522"/>
              <a:gd name="connsiteX1" fmla="*/ 512470 w 1496593"/>
              <a:gd name="connsiteY1" fmla="*/ 0 h 1533522"/>
              <a:gd name="connsiteX2" fmla="*/ 1006799 w 1496593"/>
              <a:gd name="connsiteY2" fmla="*/ 0 h 1533522"/>
              <a:gd name="connsiteX3" fmla="*/ 1496593 w 1496593"/>
              <a:gd name="connsiteY3" fmla="*/ 0 h 1533522"/>
              <a:gd name="connsiteX4" fmla="*/ 1496593 w 1496593"/>
              <a:gd name="connsiteY4" fmla="*/ 497482 h 1533522"/>
              <a:gd name="connsiteX5" fmla="*/ 1496593 w 1496593"/>
              <a:gd name="connsiteY5" fmla="*/ 711993 h 1533522"/>
              <a:gd name="connsiteX6" fmla="*/ 1496593 w 1496593"/>
              <a:gd name="connsiteY6" fmla="*/ 1036040 h 1533522"/>
              <a:gd name="connsiteX7" fmla="*/ 1006799 w 1496593"/>
              <a:gd name="connsiteY7" fmla="*/ 1533522 h 1533522"/>
              <a:gd name="connsiteX8" fmla="*/ 984123 w 1496593"/>
              <a:gd name="connsiteY8" fmla="*/ 1533522 h 1533522"/>
              <a:gd name="connsiteX9" fmla="*/ 489794 w 1496593"/>
              <a:gd name="connsiteY9" fmla="*/ 1533522 h 1533522"/>
              <a:gd name="connsiteX10" fmla="*/ 0 w 1496593"/>
              <a:gd name="connsiteY10" fmla="*/ 1533522 h 1533522"/>
              <a:gd name="connsiteX11" fmla="*/ 0 w 1496593"/>
              <a:gd name="connsiteY11" fmla="*/ 1036040 h 1533522"/>
              <a:gd name="connsiteX12" fmla="*/ 0 w 1496593"/>
              <a:gd name="connsiteY12" fmla="*/ 816966 h 1533522"/>
              <a:gd name="connsiteX13" fmla="*/ 0 w 1496593"/>
              <a:gd name="connsiteY13" fmla="*/ 497482 h 1533522"/>
              <a:gd name="connsiteX14" fmla="*/ 489794 w 1496593"/>
              <a:gd name="connsiteY14" fmla="*/ 0 h 153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96593" h="1533522">
                <a:moveTo>
                  <a:pt x="489794" y="0"/>
                </a:moveTo>
                <a:cubicBezTo>
                  <a:pt x="489794" y="0"/>
                  <a:pt x="489794" y="0"/>
                  <a:pt x="512470" y="0"/>
                </a:cubicBezTo>
                <a:cubicBezTo>
                  <a:pt x="512470" y="0"/>
                  <a:pt x="512470" y="0"/>
                  <a:pt x="1006799" y="0"/>
                </a:cubicBezTo>
                <a:lnTo>
                  <a:pt x="1496593" y="0"/>
                </a:lnTo>
                <a:cubicBezTo>
                  <a:pt x="1496593" y="0"/>
                  <a:pt x="1496593" y="0"/>
                  <a:pt x="1496593" y="497482"/>
                </a:cubicBezTo>
                <a:cubicBezTo>
                  <a:pt x="1496593" y="497482"/>
                  <a:pt x="1496593" y="497482"/>
                  <a:pt x="1496593" y="711993"/>
                </a:cubicBezTo>
                <a:cubicBezTo>
                  <a:pt x="1496593" y="711993"/>
                  <a:pt x="1496593" y="711993"/>
                  <a:pt x="1496593" y="1036040"/>
                </a:cubicBezTo>
                <a:cubicBezTo>
                  <a:pt x="1496593" y="1309884"/>
                  <a:pt x="1278907" y="1533522"/>
                  <a:pt x="1006799" y="1533522"/>
                </a:cubicBezTo>
                <a:cubicBezTo>
                  <a:pt x="1006799" y="1533522"/>
                  <a:pt x="1006799" y="1533522"/>
                  <a:pt x="984123" y="1533522"/>
                </a:cubicBezTo>
                <a:cubicBezTo>
                  <a:pt x="984123" y="1533522"/>
                  <a:pt x="984123" y="1533522"/>
                  <a:pt x="489794" y="1533522"/>
                </a:cubicBezTo>
                <a:cubicBezTo>
                  <a:pt x="489794" y="1533522"/>
                  <a:pt x="489794" y="1533522"/>
                  <a:pt x="0" y="1533522"/>
                </a:cubicBezTo>
                <a:cubicBezTo>
                  <a:pt x="0" y="1533522"/>
                  <a:pt x="0" y="1533522"/>
                  <a:pt x="0" y="1036040"/>
                </a:cubicBezTo>
                <a:cubicBezTo>
                  <a:pt x="0" y="1036040"/>
                  <a:pt x="0" y="1036040"/>
                  <a:pt x="0" y="816966"/>
                </a:cubicBezTo>
                <a:cubicBezTo>
                  <a:pt x="0" y="816966"/>
                  <a:pt x="0" y="816966"/>
                  <a:pt x="0" y="497482"/>
                </a:cubicBezTo>
                <a:cubicBezTo>
                  <a:pt x="0" y="223639"/>
                  <a:pt x="217686" y="0"/>
                  <a:pt x="489794"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583603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4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2205" y="1597084"/>
            <a:ext cx="4504810" cy="3508018"/>
          </a:xfrm>
          <a:custGeom>
            <a:avLst/>
            <a:gdLst>
              <a:gd name="connsiteX0" fmla="*/ 0 w 4504810"/>
              <a:gd name="connsiteY0" fmla="*/ 0 h 3508018"/>
              <a:gd name="connsiteX1" fmla="*/ 4504810 w 4504810"/>
              <a:gd name="connsiteY1" fmla="*/ 0 h 3508018"/>
              <a:gd name="connsiteX2" fmla="*/ 4504810 w 4504810"/>
              <a:gd name="connsiteY2" fmla="*/ 3508018 h 3508018"/>
              <a:gd name="connsiteX3" fmla="*/ 0 w 4504810"/>
              <a:gd name="connsiteY3" fmla="*/ 3508018 h 3508018"/>
            </a:gdLst>
            <a:ahLst/>
            <a:cxnLst>
              <a:cxn ang="0">
                <a:pos x="connsiteX0" y="connsiteY0"/>
              </a:cxn>
              <a:cxn ang="0">
                <a:pos x="connsiteX1" y="connsiteY1"/>
              </a:cxn>
              <a:cxn ang="0">
                <a:pos x="connsiteX2" y="connsiteY2"/>
              </a:cxn>
              <a:cxn ang="0">
                <a:pos x="connsiteX3" y="connsiteY3"/>
              </a:cxn>
            </a:cxnLst>
            <a:rect l="l" t="t" r="r" b="b"/>
            <a:pathLst>
              <a:path w="4504810" h="3508018">
                <a:moveTo>
                  <a:pt x="0" y="0"/>
                </a:moveTo>
                <a:lnTo>
                  <a:pt x="4504810" y="0"/>
                </a:lnTo>
                <a:lnTo>
                  <a:pt x="4504810" y="3508018"/>
                </a:lnTo>
                <a:lnTo>
                  <a:pt x="0" y="3508018"/>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507018" y="1597084"/>
            <a:ext cx="3826745" cy="3508018"/>
          </a:xfrm>
          <a:custGeom>
            <a:avLst/>
            <a:gdLst>
              <a:gd name="connsiteX0" fmla="*/ 0 w 3826745"/>
              <a:gd name="connsiteY0" fmla="*/ 0 h 3508018"/>
              <a:gd name="connsiteX1" fmla="*/ 3826745 w 3826745"/>
              <a:gd name="connsiteY1" fmla="*/ 0 h 3508018"/>
              <a:gd name="connsiteX2" fmla="*/ 3826745 w 3826745"/>
              <a:gd name="connsiteY2" fmla="*/ 3508018 h 3508018"/>
              <a:gd name="connsiteX3" fmla="*/ 0 w 3826745"/>
              <a:gd name="connsiteY3" fmla="*/ 3508018 h 3508018"/>
            </a:gdLst>
            <a:ahLst/>
            <a:cxnLst>
              <a:cxn ang="0">
                <a:pos x="connsiteX0" y="connsiteY0"/>
              </a:cxn>
              <a:cxn ang="0">
                <a:pos x="connsiteX1" y="connsiteY1"/>
              </a:cxn>
              <a:cxn ang="0">
                <a:pos x="connsiteX2" y="connsiteY2"/>
              </a:cxn>
              <a:cxn ang="0">
                <a:pos x="connsiteX3" y="connsiteY3"/>
              </a:cxn>
            </a:cxnLst>
            <a:rect l="l" t="t" r="r" b="b"/>
            <a:pathLst>
              <a:path w="3826745" h="3508018">
                <a:moveTo>
                  <a:pt x="0" y="0"/>
                </a:moveTo>
                <a:lnTo>
                  <a:pt x="3826745" y="0"/>
                </a:lnTo>
                <a:lnTo>
                  <a:pt x="3826745" y="3508018"/>
                </a:lnTo>
                <a:lnTo>
                  <a:pt x="0" y="3508018"/>
                </a:lnTo>
                <a:close/>
              </a:path>
            </a:pathLst>
          </a:custGeom>
        </p:spPr>
        <p:txBody>
          <a:bodyPr wrap="square">
            <a:noAutofit/>
          </a:bodyPr>
          <a:lstStyle/>
          <a:p>
            <a:endParaRPr lang="zh-CN" altLang="en-US"/>
          </a:p>
        </p:txBody>
      </p:sp>
      <p:sp>
        <p:nvSpPr>
          <p:cNvPr id="10" name="图片占位符 9"/>
          <p:cNvSpPr>
            <a:spLocks noGrp="1"/>
          </p:cNvSpPr>
          <p:nvPr>
            <p:ph type="pic" sz="quarter" idx="12"/>
          </p:nvPr>
        </p:nvSpPr>
        <p:spPr>
          <a:xfrm>
            <a:off x="8333761" y="1596808"/>
            <a:ext cx="3854512" cy="3505202"/>
          </a:xfrm>
          <a:custGeom>
            <a:avLst/>
            <a:gdLst>
              <a:gd name="connsiteX0" fmla="*/ 0 w 3854512"/>
              <a:gd name="connsiteY0" fmla="*/ 0 h 3505202"/>
              <a:gd name="connsiteX1" fmla="*/ 3854512 w 3854512"/>
              <a:gd name="connsiteY1" fmla="*/ 0 h 3505202"/>
              <a:gd name="connsiteX2" fmla="*/ 3854512 w 3854512"/>
              <a:gd name="connsiteY2" fmla="*/ 3505202 h 3505202"/>
              <a:gd name="connsiteX3" fmla="*/ 0 w 3854512"/>
              <a:gd name="connsiteY3" fmla="*/ 3505202 h 3505202"/>
            </a:gdLst>
            <a:ahLst/>
            <a:cxnLst>
              <a:cxn ang="0">
                <a:pos x="connsiteX0" y="connsiteY0"/>
              </a:cxn>
              <a:cxn ang="0">
                <a:pos x="connsiteX1" y="connsiteY1"/>
              </a:cxn>
              <a:cxn ang="0">
                <a:pos x="connsiteX2" y="connsiteY2"/>
              </a:cxn>
              <a:cxn ang="0">
                <a:pos x="connsiteX3" y="connsiteY3"/>
              </a:cxn>
            </a:cxnLst>
            <a:rect l="l" t="t" r="r" b="b"/>
            <a:pathLst>
              <a:path w="3854512" h="3505202">
                <a:moveTo>
                  <a:pt x="0" y="0"/>
                </a:moveTo>
                <a:lnTo>
                  <a:pt x="3854512" y="0"/>
                </a:lnTo>
                <a:lnTo>
                  <a:pt x="3854512" y="3505202"/>
                </a:lnTo>
                <a:lnTo>
                  <a:pt x="0" y="3505202"/>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1239044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9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5041901" y="1889562"/>
            <a:ext cx="6275387" cy="3761939"/>
          </a:xfrm>
          <a:custGeom>
            <a:avLst/>
            <a:gdLst>
              <a:gd name="connsiteX0" fmla="*/ 0 w 6275387"/>
              <a:gd name="connsiteY0" fmla="*/ 0 h 3761939"/>
              <a:gd name="connsiteX1" fmla="*/ 6275387 w 6275387"/>
              <a:gd name="connsiteY1" fmla="*/ 0 h 3761939"/>
              <a:gd name="connsiteX2" fmla="*/ 6275387 w 6275387"/>
              <a:gd name="connsiteY2" fmla="*/ 3761939 h 3761939"/>
              <a:gd name="connsiteX3" fmla="*/ 0 w 6275387"/>
              <a:gd name="connsiteY3" fmla="*/ 3761939 h 3761939"/>
            </a:gdLst>
            <a:ahLst/>
            <a:cxnLst>
              <a:cxn ang="0">
                <a:pos x="connsiteX0" y="connsiteY0"/>
              </a:cxn>
              <a:cxn ang="0">
                <a:pos x="connsiteX1" y="connsiteY1"/>
              </a:cxn>
              <a:cxn ang="0">
                <a:pos x="connsiteX2" y="connsiteY2"/>
              </a:cxn>
              <a:cxn ang="0">
                <a:pos x="connsiteX3" y="connsiteY3"/>
              </a:cxn>
            </a:cxnLst>
            <a:rect l="l" t="t" r="r" b="b"/>
            <a:pathLst>
              <a:path w="6275387" h="3761939">
                <a:moveTo>
                  <a:pt x="0" y="0"/>
                </a:moveTo>
                <a:lnTo>
                  <a:pt x="6275387" y="0"/>
                </a:lnTo>
                <a:lnTo>
                  <a:pt x="6275387" y="3761939"/>
                </a:lnTo>
                <a:lnTo>
                  <a:pt x="0" y="3761939"/>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6550022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0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504950" y="1770063"/>
            <a:ext cx="2413000" cy="2413000"/>
          </a:xfrm>
          <a:custGeom>
            <a:avLst/>
            <a:gdLst>
              <a:gd name="connsiteX0" fmla="*/ 1206500 w 2413000"/>
              <a:gd name="connsiteY0" fmla="*/ 0 h 2413000"/>
              <a:gd name="connsiteX1" fmla="*/ 2413000 w 2413000"/>
              <a:gd name="connsiteY1" fmla="*/ 1206500 h 2413000"/>
              <a:gd name="connsiteX2" fmla="*/ 1206500 w 2413000"/>
              <a:gd name="connsiteY2" fmla="*/ 2413000 h 2413000"/>
              <a:gd name="connsiteX3" fmla="*/ 0 w 2413000"/>
              <a:gd name="connsiteY3" fmla="*/ 1206500 h 2413000"/>
              <a:gd name="connsiteX4" fmla="*/ 1206500 w 2413000"/>
              <a:gd name="connsiteY4" fmla="*/ 0 h 241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3000" h="2413000">
                <a:moveTo>
                  <a:pt x="1206500" y="0"/>
                </a:moveTo>
                <a:cubicBezTo>
                  <a:pt x="1872832" y="0"/>
                  <a:pt x="2413000" y="540168"/>
                  <a:pt x="2413000" y="1206500"/>
                </a:cubicBezTo>
                <a:cubicBezTo>
                  <a:pt x="2413000" y="1872832"/>
                  <a:pt x="1872832" y="2413000"/>
                  <a:pt x="1206500" y="2413000"/>
                </a:cubicBezTo>
                <a:cubicBezTo>
                  <a:pt x="540168" y="2413000"/>
                  <a:pt x="0" y="1872832"/>
                  <a:pt x="0" y="1206500"/>
                </a:cubicBezTo>
                <a:cubicBezTo>
                  <a:pt x="0" y="540168"/>
                  <a:pt x="540168" y="0"/>
                  <a:pt x="1206500"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889500" y="1770063"/>
            <a:ext cx="2413000" cy="2413000"/>
          </a:xfrm>
          <a:custGeom>
            <a:avLst/>
            <a:gdLst>
              <a:gd name="connsiteX0" fmla="*/ 1206500 w 2413000"/>
              <a:gd name="connsiteY0" fmla="*/ 0 h 2413000"/>
              <a:gd name="connsiteX1" fmla="*/ 2413000 w 2413000"/>
              <a:gd name="connsiteY1" fmla="*/ 1206500 h 2413000"/>
              <a:gd name="connsiteX2" fmla="*/ 1206500 w 2413000"/>
              <a:gd name="connsiteY2" fmla="*/ 2413000 h 2413000"/>
              <a:gd name="connsiteX3" fmla="*/ 0 w 2413000"/>
              <a:gd name="connsiteY3" fmla="*/ 1206500 h 2413000"/>
              <a:gd name="connsiteX4" fmla="*/ 1206500 w 2413000"/>
              <a:gd name="connsiteY4" fmla="*/ 0 h 241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3000" h="2413000">
                <a:moveTo>
                  <a:pt x="1206500" y="0"/>
                </a:moveTo>
                <a:cubicBezTo>
                  <a:pt x="1872832" y="0"/>
                  <a:pt x="2413000" y="540168"/>
                  <a:pt x="2413000" y="1206500"/>
                </a:cubicBezTo>
                <a:cubicBezTo>
                  <a:pt x="2413000" y="1872832"/>
                  <a:pt x="1872832" y="2413000"/>
                  <a:pt x="1206500" y="2413000"/>
                </a:cubicBezTo>
                <a:cubicBezTo>
                  <a:pt x="540168" y="2413000"/>
                  <a:pt x="0" y="1872832"/>
                  <a:pt x="0" y="1206500"/>
                </a:cubicBezTo>
                <a:cubicBezTo>
                  <a:pt x="0" y="540168"/>
                  <a:pt x="540168" y="0"/>
                  <a:pt x="1206500"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274050" y="1770063"/>
            <a:ext cx="2413000" cy="2413000"/>
          </a:xfrm>
          <a:custGeom>
            <a:avLst/>
            <a:gdLst>
              <a:gd name="connsiteX0" fmla="*/ 1206500 w 2413000"/>
              <a:gd name="connsiteY0" fmla="*/ 0 h 2413000"/>
              <a:gd name="connsiteX1" fmla="*/ 2413000 w 2413000"/>
              <a:gd name="connsiteY1" fmla="*/ 1206500 h 2413000"/>
              <a:gd name="connsiteX2" fmla="*/ 1206500 w 2413000"/>
              <a:gd name="connsiteY2" fmla="*/ 2413000 h 2413000"/>
              <a:gd name="connsiteX3" fmla="*/ 0 w 2413000"/>
              <a:gd name="connsiteY3" fmla="*/ 1206500 h 2413000"/>
              <a:gd name="connsiteX4" fmla="*/ 1206500 w 2413000"/>
              <a:gd name="connsiteY4" fmla="*/ 0 h 241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3000" h="2413000">
                <a:moveTo>
                  <a:pt x="1206500" y="0"/>
                </a:moveTo>
                <a:cubicBezTo>
                  <a:pt x="1872832" y="0"/>
                  <a:pt x="2413000" y="540168"/>
                  <a:pt x="2413000" y="1206500"/>
                </a:cubicBezTo>
                <a:cubicBezTo>
                  <a:pt x="2413000" y="1872832"/>
                  <a:pt x="1872832" y="2413000"/>
                  <a:pt x="1206500" y="2413000"/>
                </a:cubicBezTo>
                <a:cubicBezTo>
                  <a:pt x="540168" y="2413000"/>
                  <a:pt x="0" y="1872832"/>
                  <a:pt x="0" y="1206500"/>
                </a:cubicBezTo>
                <a:cubicBezTo>
                  <a:pt x="0" y="540168"/>
                  <a:pt x="540168" y="0"/>
                  <a:pt x="120650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937739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33034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953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b="21396"/>
          <a:stretch/>
        </p:blipFill>
        <p:spPr>
          <a:xfrm>
            <a:off x="0" y="0"/>
            <a:ext cx="12192000" cy="6858000"/>
          </a:xfrm>
          <a:prstGeom prst="rect">
            <a:avLst/>
          </a:prstGeom>
        </p:spPr>
      </p:pic>
    </p:spTree>
    <p:extLst>
      <p:ext uri="{BB962C8B-B14F-4D97-AF65-F5344CB8AC3E}">
        <p14:creationId xmlns:p14="http://schemas.microsoft.com/office/powerpoint/2010/main" val="38165583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3430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405618" y="3028944"/>
            <a:ext cx="1520838" cy="1520840"/>
          </a:xfrm>
          <a:custGeom>
            <a:avLst/>
            <a:gdLst>
              <a:gd name="connsiteX0" fmla="*/ 760419 w 1520838"/>
              <a:gd name="connsiteY0" fmla="*/ 0 h 1520840"/>
              <a:gd name="connsiteX1" fmla="*/ 1520838 w 1520838"/>
              <a:gd name="connsiteY1" fmla="*/ 760420 h 1520840"/>
              <a:gd name="connsiteX2" fmla="*/ 760419 w 1520838"/>
              <a:gd name="connsiteY2" fmla="*/ 1520840 h 1520840"/>
              <a:gd name="connsiteX3" fmla="*/ 0 w 1520838"/>
              <a:gd name="connsiteY3" fmla="*/ 760420 h 1520840"/>
              <a:gd name="connsiteX4" fmla="*/ 760419 w 1520838"/>
              <a:gd name="connsiteY4" fmla="*/ 0 h 1520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0838" h="1520840">
                <a:moveTo>
                  <a:pt x="760419" y="0"/>
                </a:moveTo>
                <a:cubicBezTo>
                  <a:pt x="1180387" y="0"/>
                  <a:pt x="1520838" y="340452"/>
                  <a:pt x="1520838" y="760420"/>
                </a:cubicBezTo>
                <a:cubicBezTo>
                  <a:pt x="1520838" y="1180388"/>
                  <a:pt x="1180387" y="1520840"/>
                  <a:pt x="760419" y="1520840"/>
                </a:cubicBezTo>
                <a:cubicBezTo>
                  <a:pt x="340451" y="1520840"/>
                  <a:pt x="0" y="1180388"/>
                  <a:pt x="0" y="760420"/>
                </a:cubicBezTo>
                <a:cubicBezTo>
                  <a:pt x="0" y="340452"/>
                  <a:pt x="340451" y="0"/>
                  <a:pt x="760419" y="0"/>
                </a:cubicBezTo>
                <a:close/>
              </a:path>
            </a:pathLst>
          </a:custGeom>
          <a:solidFill>
            <a:schemeClr val="bg1"/>
          </a:solidFill>
          <a:ln>
            <a:noFill/>
          </a:ln>
          <a:effectLst>
            <a:outerShdw blurRad="203200" sx="102000" sy="102000" algn="ctr"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lvl1pPr>
          </a:lstStyle>
          <a:p>
            <a:pPr marL="0" lvl="0" algn="ctr"/>
            <a:endParaRPr lang="zh-CN" altLang="en-US"/>
          </a:p>
        </p:txBody>
      </p:sp>
      <p:sp>
        <p:nvSpPr>
          <p:cNvPr id="12" name="图片占位符 11"/>
          <p:cNvSpPr>
            <a:spLocks noGrp="1"/>
          </p:cNvSpPr>
          <p:nvPr>
            <p:ph type="pic" sz="quarter" idx="11"/>
          </p:nvPr>
        </p:nvSpPr>
        <p:spPr>
          <a:xfrm>
            <a:off x="4035362" y="3028944"/>
            <a:ext cx="1520840" cy="1520840"/>
          </a:xfrm>
          <a:custGeom>
            <a:avLst/>
            <a:gdLst>
              <a:gd name="connsiteX0" fmla="*/ 760420 w 1520840"/>
              <a:gd name="connsiteY0" fmla="*/ 0 h 1520840"/>
              <a:gd name="connsiteX1" fmla="*/ 1520840 w 1520840"/>
              <a:gd name="connsiteY1" fmla="*/ 760420 h 1520840"/>
              <a:gd name="connsiteX2" fmla="*/ 760420 w 1520840"/>
              <a:gd name="connsiteY2" fmla="*/ 1520840 h 1520840"/>
              <a:gd name="connsiteX3" fmla="*/ 0 w 1520840"/>
              <a:gd name="connsiteY3" fmla="*/ 760420 h 1520840"/>
              <a:gd name="connsiteX4" fmla="*/ 760420 w 1520840"/>
              <a:gd name="connsiteY4" fmla="*/ 0 h 1520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0840" h="1520840">
                <a:moveTo>
                  <a:pt x="760420" y="0"/>
                </a:moveTo>
                <a:cubicBezTo>
                  <a:pt x="1180388" y="0"/>
                  <a:pt x="1520840" y="340452"/>
                  <a:pt x="1520840" y="760420"/>
                </a:cubicBezTo>
                <a:cubicBezTo>
                  <a:pt x="1520840" y="1180388"/>
                  <a:pt x="1180388" y="1520840"/>
                  <a:pt x="760420" y="1520840"/>
                </a:cubicBezTo>
                <a:cubicBezTo>
                  <a:pt x="340452" y="1520840"/>
                  <a:pt x="0" y="1180388"/>
                  <a:pt x="0" y="760420"/>
                </a:cubicBezTo>
                <a:cubicBezTo>
                  <a:pt x="0" y="340452"/>
                  <a:pt x="340452" y="0"/>
                  <a:pt x="760420" y="0"/>
                </a:cubicBezTo>
                <a:close/>
              </a:path>
            </a:pathLst>
          </a:custGeom>
          <a:solidFill>
            <a:schemeClr val="bg1"/>
          </a:solidFill>
          <a:ln>
            <a:noFill/>
          </a:ln>
          <a:effectLst>
            <a:outerShdw blurRad="203200" sx="102000" sy="102000" algn="ctr"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lvl1pPr>
          </a:lstStyle>
          <a:p>
            <a:pPr marL="0" lvl="0" algn="ctr"/>
            <a:endParaRPr lang="zh-CN" altLang="en-US"/>
          </a:p>
        </p:txBody>
      </p:sp>
      <p:sp>
        <p:nvSpPr>
          <p:cNvPr id="13" name="图片占位符 12"/>
          <p:cNvSpPr>
            <a:spLocks noGrp="1"/>
          </p:cNvSpPr>
          <p:nvPr>
            <p:ph type="pic" sz="quarter" idx="12"/>
          </p:nvPr>
        </p:nvSpPr>
        <p:spPr>
          <a:xfrm>
            <a:off x="6629964" y="3028944"/>
            <a:ext cx="1520838" cy="1520840"/>
          </a:xfrm>
          <a:custGeom>
            <a:avLst/>
            <a:gdLst>
              <a:gd name="connsiteX0" fmla="*/ 760419 w 1520838"/>
              <a:gd name="connsiteY0" fmla="*/ 0 h 1520840"/>
              <a:gd name="connsiteX1" fmla="*/ 1520838 w 1520838"/>
              <a:gd name="connsiteY1" fmla="*/ 760420 h 1520840"/>
              <a:gd name="connsiteX2" fmla="*/ 760419 w 1520838"/>
              <a:gd name="connsiteY2" fmla="*/ 1520840 h 1520840"/>
              <a:gd name="connsiteX3" fmla="*/ 0 w 1520838"/>
              <a:gd name="connsiteY3" fmla="*/ 760420 h 1520840"/>
              <a:gd name="connsiteX4" fmla="*/ 760419 w 1520838"/>
              <a:gd name="connsiteY4" fmla="*/ 0 h 1520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0838" h="1520840">
                <a:moveTo>
                  <a:pt x="760419" y="0"/>
                </a:moveTo>
                <a:cubicBezTo>
                  <a:pt x="1180387" y="0"/>
                  <a:pt x="1520838" y="340452"/>
                  <a:pt x="1520838" y="760420"/>
                </a:cubicBezTo>
                <a:cubicBezTo>
                  <a:pt x="1520838" y="1180388"/>
                  <a:pt x="1180387" y="1520840"/>
                  <a:pt x="760419" y="1520840"/>
                </a:cubicBezTo>
                <a:cubicBezTo>
                  <a:pt x="340451" y="1520840"/>
                  <a:pt x="0" y="1180388"/>
                  <a:pt x="0" y="760420"/>
                </a:cubicBezTo>
                <a:cubicBezTo>
                  <a:pt x="0" y="340452"/>
                  <a:pt x="340451" y="0"/>
                  <a:pt x="760419" y="0"/>
                </a:cubicBezTo>
                <a:close/>
              </a:path>
            </a:pathLst>
          </a:custGeom>
          <a:solidFill>
            <a:schemeClr val="bg1"/>
          </a:solidFill>
          <a:ln>
            <a:noFill/>
          </a:ln>
          <a:effectLst>
            <a:outerShdw blurRad="203200" sx="102000" sy="102000" algn="ctr"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lvl1pPr>
          </a:lstStyle>
          <a:p>
            <a:pPr marL="0" lvl="0" algn="ctr"/>
            <a:endParaRPr lang="zh-CN" altLang="en-US"/>
          </a:p>
        </p:txBody>
      </p:sp>
      <p:sp>
        <p:nvSpPr>
          <p:cNvPr id="14" name="图片占位符 13"/>
          <p:cNvSpPr>
            <a:spLocks noGrp="1"/>
          </p:cNvSpPr>
          <p:nvPr>
            <p:ph type="pic" sz="quarter" idx="13"/>
          </p:nvPr>
        </p:nvSpPr>
        <p:spPr>
          <a:xfrm>
            <a:off x="9226518" y="3028944"/>
            <a:ext cx="1520838" cy="1520840"/>
          </a:xfrm>
          <a:custGeom>
            <a:avLst/>
            <a:gdLst>
              <a:gd name="connsiteX0" fmla="*/ 760419 w 1520838"/>
              <a:gd name="connsiteY0" fmla="*/ 0 h 1520840"/>
              <a:gd name="connsiteX1" fmla="*/ 1520838 w 1520838"/>
              <a:gd name="connsiteY1" fmla="*/ 760420 h 1520840"/>
              <a:gd name="connsiteX2" fmla="*/ 760419 w 1520838"/>
              <a:gd name="connsiteY2" fmla="*/ 1520840 h 1520840"/>
              <a:gd name="connsiteX3" fmla="*/ 0 w 1520838"/>
              <a:gd name="connsiteY3" fmla="*/ 760420 h 1520840"/>
              <a:gd name="connsiteX4" fmla="*/ 760419 w 1520838"/>
              <a:gd name="connsiteY4" fmla="*/ 0 h 1520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0838" h="1520840">
                <a:moveTo>
                  <a:pt x="760419" y="0"/>
                </a:moveTo>
                <a:cubicBezTo>
                  <a:pt x="1180387" y="0"/>
                  <a:pt x="1520838" y="340452"/>
                  <a:pt x="1520838" y="760420"/>
                </a:cubicBezTo>
                <a:cubicBezTo>
                  <a:pt x="1520838" y="1180388"/>
                  <a:pt x="1180387" y="1520840"/>
                  <a:pt x="760419" y="1520840"/>
                </a:cubicBezTo>
                <a:cubicBezTo>
                  <a:pt x="340451" y="1520840"/>
                  <a:pt x="0" y="1180388"/>
                  <a:pt x="0" y="760420"/>
                </a:cubicBezTo>
                <a:cubicBezTo>
                  <a:pt x="0" y="340452"/>
                  <a:pt x="340451" y="0"/>
                  <a:pt x="760419" y="0"/>
                </a:cubicBezTo>
                <a:close/>
              </a:path>
            </a:pathLst>
          </a:custGeom>
          <a:solidFill>
            <a:schemeClr val="bg1"/>
          </a:solidFill>
          <a:ln>
            <a:noFill/>
          </a:ln>
          <a:effectLst>
            <a:outerShdw blurRad="203200" sx="102000" sy="102000" algn="ctr"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lvl1pPr>
          </a:lstStyle>
          <a:p>
            <a:pPr marL="0" lvl="0" algn="ctr"/>
            <a:endParaRPr lang="zh-CN" altLang="en-US"/>
          </a:p>
        </p:txBody>
      </p:sp>
    </p:spTree>
    <p:extLst>
      <p:ext uri="{BB962C8B-B14F-4D97-AF65-F5344CB8AC3E}">
        <p14:creationId xmlns:p14="http://schemas.microsoft.com/office/powerpoint/2010/main" val="42191787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360113" y="1781496"/>
            <a:ext cx="2372177" cy="4065732"/>
          </a:xfrm>
          <a:custGeom>
            <a:avLst/>
            <a:gdLst>
              <a:gd name="connsiteX0" fmla="*/ 0 w 2372177"/>
              <a:gd name="connsiteY0" fmla="*/ 0 h 4065732"/>
              <a:gd name="connsiteX1" fmla="*/ 2372177 w 2372177"/>
              <a:gd name="connsiteY1" fmla="*/ 0 h 4065732"/>
              <a:gd name="connsiteX2" fmla="*/ 2372177 w 2372177"/>
              <a:gd name="connsiteY2" fmla="*/ 4065732 h 4065732"/>
              <a:gd name="connsiteX3" fmla="*/ 0 w 2372177"/>
              <a:gd name="connsiteY3" fmla="*/ 4065732 h 4065732"/>
            </a:gdLst>
            <a:ahLst/>
            <a:cxnLst>
              <a:cxn ang="0">
                <a:pos x="connsiteX0" y="connsiteY0"/>
              </a:cxn>
              <a:cxn ang="0">
                <a:pos x="connsiteX1" y="connsiteY1"/>
              </a:cxn>
              <a:cxn ang="0">
                <a:pos x="connsiteX2" y="connsiteY2"/>
              </a:cxn>
              <a:cxn ang="0">
                <a:pos x="connsiteX3" y="connsiteY3"/>
              </a:cxn>
            </a:cxnLst>
            <a:rect l="l" t="t" r="r" b="b"/>
            <a:pathLst>
              <a:path w="2372177" h="4065732">
                <a:moveTo>
                  <a:pt x="0" y="0"/>
                </a:moveTo>
                <a:lnTo>
                  <a:pt x="2372177" y="0"/>
                </a:lnTo>
                <a:lnTo>
                  <a:pt x="2372177" y="4065732"/>
                </a:lnTo>
                <a:lnTo>
                  <a:pt x="0" y="4065732"/>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4425699" y="3034899"/>
            <a:ext cx="1701698" cy="1710378"/>
          </a:xfrm>
          <a:custGeom>
            <a:avLst/>
            <a:gdLst>
              <a:gd name="connsiteX0" fmla="*/ 0 w 1701698"/>
              <a:gd name="connsiteY0" fmla="*/ 0 h 1710378"/>
              <a:gd name="connsiteX1" fmla="*/ 1701698 w 1701698"/>
              <a:gd name="connsiteY1" fmla="*/ 0 h 1710378"/>
              <a:gd name="connsiteX2" fmla="*/ 1701698 w 1701698"/>
              <a:gd name="connsiteY2" fmla="*/ 1710378 h 1710378"/>
              <a:gd name="connsiteX3" fmla="*/ 0 w 1701698"/>
              <a:gd name="connsiteY3" fmla="*/ 1710378 h 1710378"/>
            </a:gdLst>
            <a:ahLst/>
            <a:cxnLst>
              <a:cxn ang="0">
                <a:pos x="connsiteX0" y="connsiteY0"/>
              </a:cxn>
              <a:cxn ang="0">
                <a:pos x="connsiteX1" y="connsiteY1"/>
              </a:cxn>
              <a:cxn ang="0">
                <a:pos x="connsiteX2" y="connsiteY2"/>
              </a:cxn>
              <a:cxn ang="0">
                <a:pos x="connsiteX3" y="connsiteY3"/>
              </a:cxn>
            </a:cxnLst>
            <a:rect l="l" t="t" r="r" b="b"/>
            <a:pathLst>
              <a:path w="1701698" h="1710378">
                <a:moveTo>
                  <a:pt x="0" y="0"/>
                </a:moveTo>
                <a:lnTo>
                  <a:pt x="1701698" y="0"/>
                </a:lnTo>
                <a:lnTo>
                  <a:pt x="1701698" y="1710378"/>
                </a:lnTo>
                <a:lnTo>
                  <a:pt x="0" y="1710378"/>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792232" y="3034899"/>
            <a:ext cx="1701698" cy="1710378"/>
          </a:xfrm>
          <a:custGeom>
            <a:avLst/>
            <a:gdLst>
              <a:gd name="connsiteX0" fmla="*/ 0 w 1701698"/>
              <a:gd name="connsiteY0" fmla="*/ 0 h 1710378"/>
              <a:gd name="connsiteX1" fmla="*/ 1701698 w 1701698"/>
              <a:gd name="connsiteY1" fmla="*/ 0 h 1710378"/>
              <a:gd name="connsiteX2" fmla="*/ 1701698 w 1701698"/>
              <a:gd name="connsiteY2" fmla="*/ 1710378 h 1710378"/>
              <a:gd name="connsiteX3" fmla="*/ 0 w 1701698"/>
              <a:gd name="connsiteY3" fmla="*/ 1710378 h 1710378"/>
            </a:gdLst>
            <a:ahLst/>
            <a:cxnLst>
              <a:cxn ang="0">
                <a:pos x="connsiteX0" y="connsiteY0"/>
              </a:cxn>
              <a:cxn ang="0">
                <a:pos x="connsiteX1" y="connsiteY1"/>
              </a:cxn>
              <a:cxn ang="0">
                <a:pos x="connsiteX2" y="connsiteY2"/>
              </a:cxn>
              <a:cxn ang="0">
                <a:pos x="connsiteX3" y="connsiteY3"/>
              </a:cxn>
            </a:cxnLst>
            <a:rect l="l" t="t" r="r" b="b"/>
            <a:pathLst>
              <a:path w="1701698" h="1710378">
                <a:moveTo>
                  <a:pt x="0" y="0"/>
                </a:moveTo>
                <a:lnTo>
                  <a:pt x="1701698" y="0"/>
                </a:lnTo>
                <a:lnTo>
                  <a:pt x="1701698" y="1710378"/>
                </a:lnTo>
                <a:lnTo>
                  <a:pt x="0" y="1710378"/>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9158765" y="3034899"/>
            <a:ext cx="1701698" cy="1710378"/>
          </a:xfrm>
          <a:custGeom>
            <a:avLst/>
            <a:gdLst>
              <a:gd name="connsiteX0" fmla="*/ 0 w 1701698"/>
              <a:gd name="connsiteY0" fmla="*/ 0 h 1710378"/>
              <a:gd name="connsiteX1" fmla="*/ 1701698 w 1701698"/>
              <a:gd name="connsiteY1" fmla="*/ 0 h 1710378"/>
              <a:gd name="connsiteX2" fmla="*/ 1701698 w 1701698"/>
              <a:gd name="connsiteY2" fmla="*/ 1710378 h 1710378"/>
              <a:gd name="connsiteX3" fmla="*/ 0 w 1701698"/>
              <a:gd name="connsiteY3" fmla="*/ 1710378 h 1710378"/>
            </a:gdLst>
            <a:ahLst/>
            <a:cxnLst>
              <a:cxn ang="0">
                <a:pos x="connsiteX0" y="connsiteY0"/>
              </a:cxn>
              <a:cxn ang="0">
                <a:pos x="connsiteX1" y="connsiteY1"/>
              </a:cxn>
              <a:cxn ang="0">
                <a:pos x="connsiteX2" y="connsiteY2"/>
              </a:cxn>
              <a:cxn ang="0">
                <a:pos x="connsiteX3" y="connsiteY3"/>
              </a:cxn>
            </a:cxnLst>
            <a:rect l="l" t="t" r="r" b="b"/>
            <a:pathLst>
              <a:path w="1701698" h="1710378">
                <a:moveTo>
                  <a:pt x="0" y="0"/>
                </a:moveTo>
                <a:lnTo>
                  <a:pt x="1701698" y="0"/>
                </a:lnTo>
                <a:lnTo>
                  <a:pt x="1701698" y="1710378"/>
                </a:lnTo>
                <a:lnTo>
                  <a:pt x="0" y="171037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842041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6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747393" y="1850622"/>
            <a:ext cx="2467828" cy="1813981"/>
          </a:xfrm>
          <a:custGeom>
            <a:avLst/>
            <a:gdLst>
              <a:gd name="connsiteX0" fmla="*/ 302336 w 2467828"/>
              <a:gd name="connsiteY0" fmla="*/ 0 h 1813981"/>
              <a:gd name="connsiteX1" fmla="*/ 2165492 w 2467828"/>
              <a:gd name="connsiteY1" fmla="*/ 0 h 1813981"/>
              <a:gd name="connsiteX2" fmla="*/ 2467828 w 2467828"/>
              <a:gd name="connsiteY2" fmla="*/ 302336 h 1813981"/>
              <a:gd name="connsiteX3" fmla="*/ 2467828 w 2467828"/>
              <a:gd name="connsiteY3" fmla="*/ 1511645 h 1813981"/>
              <a:gd name="connsiteX4" fmla="*/ 2165492 w 2467828"/>
              <a:gd name="connsiteY4" fmla="*/ 1813981 h 1813981"/>
              <a:gd name="connsiteX5" fmla="*/ 302336 w 2467828"/>
              <a:gd name="connsiteY5" fmla="*/ 1813981 h 1813981"/>
              <a:gd name="connsiteX6" fmla="*/ 0 w 2467828"/>
              <a:gd name="connsiteY6" fmla="*/ 1511645 h 1813981"/>
              <a:gd name="connsiteX7" fmla="*/ 0 w 2467828"/>
              <a:gd name="connsiteY7" fmla="*/ 302336 h 1813981"/>
              <a:gd name="connsiteX8" fmla="*/ 302336 w 2467828"/>
              <a:gd name="connsiteY8" fmla="*/ 0 h 1813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67828" h="1813981">
                <a:moveTo>
                  <a:pt x="302336" y="0"/>
                </a:moveTo>
                <a:lnTo>
                  <a:pt x="2165492" y="0"/>
                </a:lnTo>
                <a:cubicBezTo>
                  <a:pt x="2332468" y="0"/>
                  <a:pt x="2467828" y="135360"/>
                  <a:pt x="2467828" y="302336"/>
                </a:cubicBezTo>
                <a:lnTo>
                  <a:pt x="2467828" y="1511645"/>
                </a:lnTo>
                <a:cubicBezTo>
                  <a:pt x="2467828" y="1678621"/>
                  <a:pt x="2332468" y="1813981"/>
                  <a:pt x="2165492" y="1813981"/>
                </a:cubicBezTo>
                <a:lnTo>
                  <a:pt x="302336" y="1813981"/>
                </a:lnTo>
                <a:cubicBezTo>
                  <a:pt x="135360" y="1813981"/>
                  <a:pt x="0" y="1678621"/>
                  <a:pt x="0" y="1511645"/>
                </a:cubicBezTo>
                <a:lnTo>
                  <a:pt x="0" y="302336"/>
                </a:lnTo>
                <a:cubicBezTo>
                  <a:pt x="0" y="135360"/>
                  <a:pt x="135360" y="0"/>
                  <a:pt x="302336"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861385" y="1850624"/>
            <a:ext cx="2467828" cy="1813981"/>
          </a:xfrm>
          <a:custGeom>
            <a:avLst/>
            <a:gdLst>
              <a:gd name="connsiteX0" fmla="*/ 302336 w 2467828"/>
              <a:gd name="connsiteY0" fmla="*/ 0 h 1813981"/>
              <a:gd name="connsiteX1" fmla="*/ 2165492 w 2467828"/>
              <a:gd name="connsiteY1" fmla="*/ 0 h 1813981"/>
              <a:gd name="connsiteX2" fmla="*/ 2467828 w 2467828"/>
              <a:gd name="connsiteY2" fmla="*/ 302336 h 1813981"/>
              <a:gd name="connsiteX3" fmla="*/ 2467828 w 2467828"/>
              <a:gd name="connsiteY3" fmla="*/ 1511645 h 1813981"/>
              <a:gd name="connsiteX4" fmla="*/ 2165492 w 2467828"/>
              <a:gd name="connsiteY4" fmla="*/ 1813981 h 1813981"/>
              <a:gd name="connsiteX5" fmla="*/ 302336 w 2467828"/>
              <a:gd name="connsiteY5" fmla="*/ 1813981 h 1813981"/>
              <a:gd name="connsiteX6" fmla="*/ 0 w 2467828"/>
              <a:gd name="connsiteY6" fmla="*/ 1511645 h 1813981"/>
              <a:gd name="connsiteX7" fmla="*/ 0 w 2467828"/>
              <a:gd name="connsiteY7" fmla="*/ 302336 h 1813981"/>
              <a:gd name="connsiteX8" fmla="*/ 302336 w 2467828"/>
              <a:gd name="connsiteY8" fmla="*/ 0 h 1813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67828" h="1813981">
                <a:moveTo>
                  <a:pt x="302336" y="0"/>
                </a:moveTo>
                <a:lnTo>
                  <a:pt x="2165492" y="0"/>
                </a:lnTo>
                <a:cubicBezTo>
                  <a:pt x="2332468" y="0"/>
                  <a:pt x="2467828" y="135360"/>
                  <a:pt x="2467828" y="302336"/>
                </a:cubicBezTo>
                <a:lnTo>
                  <a:pt x="2467828" y="1511645"/>
                </a:lnTo>
                <a:cubicBezTo>
                  <a:pt x="2467828" y="1678621"/>
                  <a:pt x="2332468" y="1813981"/>
                  <a:pt x="2165492" y="1813981"/>
                </a:cubicBezTo>
                <a:lnTo>
                  <a:pt x="302336" y="1813981"/>
                </a:lnTo>
                <a:cubicBezTo>
                  <a:pt x="135360" y="1813981"/>
                  <a:pt x="0" y="1678621"/>
                  <a:pt x="0" y="1511645"/>
                </a:cubicBezTo>
                <a:lnTo>
                  <a:pt x="0" y="302336"/>
                </a:lnTo>
                <a:cubicBezTo>
                  <a:pt x="0" y="135360"/>
                  <a:pt x="135360" y="0"/>
                  <a:pt x="302336"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7966689" y="1850623"/>
            <a:ext cx="2467828" cy="1813982"/>
          </a:xfrm>
          <a:custGeom>
            <a:avLst/>
            <a:gdLst>
              <a:gd name="connsiteX0" fmla="*/ 302336 w 2467828"/>
              <a:gd name="connsiteY0" fmla="*/ 0 h 1813982"/>
              <a:gd name="connsiteX1" fmla="*/ 2165492 w 2467828"/>
              <a:gd name="connsiteY1" fmla="*/ 0 h 1813982"/>
              <a:gd name="connsiteX2" fmla="*/ 2467828 w 2467828"/>
              <a:gd name="connsiteY2" fmla="*/ 302336 h 1813982"/>
              <a:gd name="connsiteX3" fmla="*/ 2467828 w 2467828"/>
              <a:gd name="connsiteY3" fmla="*/ 1511646 h 1813982"/>
              <a:gd name="connsiteX4" fmla="*/ 2165492 w 2467828"/>
              <a:gd name="connsiteY4" fmla="*/ 1813982 h 1813982"/>
              <a:gd name="connsiteX5" fmla="*/ 302336 w 2467828"/>
              <a:gd name="connsiteY5" fmla="*/ 1813982 h 1813982"/>
              <a:gd name="connsiteX6" fmla="*/ 0 w 2467828"/>
              <a:gd name="connsiteY6" fmla="*/ 1511646 h 1813982"/>
              <a:gd name="connsiteX7" fmla="*/ 0 w 2467828"/>
              <a:gd name="connsiteY7" fmla="*/ 302336 h 1813982"/>
              <a:gd name="connsiteX8" fmla="*/ 302336 w 2467828"/>
              <a:gd name="connsiteY8" fmla="*/ 0 h 18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67828" h="1813982">
                <a:moveTo>
                  <a:pt x="302336" y="0"/>
                </a:moveTo>
                <a:lnTo>
                  <a:pt x="2165492" y="0"/>
                </a:lnTo>
                <a:cubicBezTo>
                  <a:pt x="2332468" y="0"/>
                  <a:pt x="2467828" y="135360"/>
                  <a:pt x="2467828" y="302336"/>
                </a:cubicBezTo>
                <a:lnTo>
                  <a:pt x="2467828" y="1511646"/>
                </a:lnTo>
                <a:cubicBezTo>
                  <a:pt x="2467828" y="1678622"/>
                  <a:pt x="2332468" y="1813982"/>
                  <a:pt x="2165492" y="1813982"/>
                </a:cubicBezTo>
                <a:lnTo>
                  <a:pt x="302336" y="1813982"/>
                </a:lnTo>
                <a:cubicBezTo>
                  <a:pt x="135360" y="1813982"/>
                  <a:pt x="0" y="1678622"/>
                  <a:pt x="0" y="1511646"/>
                </a:cubicBezTo>
                <a:lnTo>
                  <a:pt x="0" y="302336"/>
                </a:lnTo>
                <a:cubicBezTo>
                  <a:pt x="0" y="135360"/>
                  <a:pt x="135360" y="0"/>
                  <a:pt x="30233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934973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7_自定义版式">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874713" y="1711718"/>
            <a:ext cx="2556462" cy="2055437"/>
          </a:xfrm>
          <a:custGeom>
            <a:avLst/>
            <a:gdLst>
              <a:gd name="connsiteX0" fmla="*/ 0 w 2556462"/>
              <a:gd name="connsiteY0" fmla="*/ 0 h 2055437"/>
              <a:gd name="connsiteX1" fmla="*/ 2556462 w 2556462"/>
              <a:gd name="connsiteY1" fmla="*/ 0 h 2055437"/>
              <a:gd name="connsiteX2" fmla="*/ 2556462 w 2556462"/>
              <a:gd name="connsiteY2" fmla="*/ 2055437 h 2055437"/>
              <a:gd name="connsiteX3" fmla="*/ 0 w 2556462"/>
              <a:gd name="connsiteY3" fmla="*/ 2055437 h 2055437"/>
            </a:gdLst>
            <a:ahLst/>
            <a:cxnLst>
              <a:cxn ang="0">
                <a:pos x="connsiteX0" y="connsiteY0"/>
              </a:cxn>
              <a:cxn ang="0">
                <a:pos x="connsiteX1" y="connsiteY1"/>
              </a:cxn>
              <a:cxn ang="0">
                <a:pos x="connsiteX2" y="connsiteY2"/>
              </a:cxn>
              <a:cxn ang="0">
                <a:pos x="connsiteX3" y="connsiteY3"/>
              </a:cxn>
            </a:cxnLst>
            <a:rect l="l" t="t" r="r" b="b"/>
            <a:pathLst>
              <a:path w="2556462" h="2055437">
                <a:moveTo>
                  <a:pt x="0" y="0"/>
                </a:moveTo>
                <a:lnTo>
                  <a:pt x="2556462" y="0"/>
                </a:lnTo>
                <a:lnTo>
                  <a:pt x="2556462" y="2055437"/>
                </a:lnTo>
                <a:lnTo>
                  <a:pt x="0" y="2055437"/>
                </a:lnTo>
                <a:close/>
              </a:path>
            </a:pathLst>
          </a:custGeom>
        </p:spPr>
        <p:txBody>
          <a:bodyPr wrap="square">
            <a:noAutofit/>
          </a:bodyPr>
          <a:lstStyle/>
          <a:p>
            <a:endParaRPr lang="zh-CN" altLang="en-US"/>
          </a:p>
        </p:txBody>
      </p:sp>
      <p:sp>
        <p:nvSpPr>
          <p:cNvPr id="18" name="图片占位符 17"/>
          <p:cNvSpPr>
            <a:spLocks noGrp="1"/>
          </p:cNvSpPr>
          <p:nvPr>
            <p:ph type="pic" sz="quarter" idx="11"/>
          </p:nvPr>
        </p:nvSpPr>
        <p:spPr>
          <a:xfrm>
            <a:off x="874713" y="3820680"/>
            <a:ext cx="2556462" cy="2055437"/>
          </a:xfrm>
          <a:custGeom>
            <a:avLst/>
            <a:gdLst>
              <a:gd name="connsiteX0" fmla="*/ 0 w 2556462"/>
              <a:gd name="connsiteY0" fmla="*/ 0 h 2055437"/>
              <a:gd name="connsiteX1" fmla="*/ 2556462 w 2556462"/>
              <a:gd name="connsiteY1" fmla="*/ 0 h 2055437"/>
              <a:gd name="connsiteX2" fmla="*/ 2556462 w 2556462"/>
              <a:gd name="connsiteY2" fmla="*/ 2055437 h 2055437"/>
              <a:gd name="connsiteX3" fmla="*/ 0 w 2556462"/>
              <a:gd name="connsiteY3" fmla="*/ 2055437 h 2055437"/>
            </a:gdLst>
            <a:ahLst/>
            <a:cxnLst>
              <a:cxn ang="0">
                <a:pos x="connsiteX0" y="connsiteY0"/>
              </a:cxn>
              <a:cxn ang="0">
                <a:pos x="connsiteX1" y="connsiteY1"/>
              </a:cxn>
              <a:cxn ang="0">
                <a:pos x="connsiteX2" y="connsiteY2"/>
              </a:cxn>
              <a:cxn ang="0">
                <a:pos x="connsiteX3" y="connsiteY3"/>
              </a:cxn>
            </a:cxnLst>
            <a:rect l="l" t="t" r="r" b="b"/>
            <a:pathLst>
              <a:path w="2556462" h="2055437">
                <a:moveTo>
                  <a:pt x="0" y="0"/>
                </a:moveTo>
                <a:lnTo>
                  <a:pt x="2556462" y="0"/>
                </a:lnTo>
                <a:lnTo>
                  <a:pt x="2556462" y="2055437"/>
                </a:lnTo>
                <a:lnTo>
                  <a:pt x="0" y="2055437"/>
                </a:ln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3507804" y="1711720"/>
            <a:ext cx="5175190" cy="4164397"/>
          </a:xfrm>
          <a:custGeom>
            <a:avLst/>
            <a:gdLst>
              <a:gd name="connsiteX0" fmla="*/ 0 w 5175190"/>
              <a:gd name="connsiteY0" fmla="*/ 0 h 4164397"/>
              <a:gd name="connsiteX1" fmla="*/ 5175190 w 5175190"/>
              <a:gd name="connsiteY1" fmla="*/ 0 h 4164397"/>
              <a:gd name="connsiteX2" fmla="*/ 5175190 w 5175190"/>
              <a:gd name="connsiteY2" fmla="*/ 4164397 h 4164397"/>
              <a:gd name="connsiteX3" fmla="*/ 0 w 5175190"/>
              <a:gd name="connsiteY3" fmla="*/ 4164397 h 4164397"/>
            </a:gdLst>
            <a:ahLst/>
            <a:cxnLst>
              <a:cxn ang="0">
                <a:pos x="connsiteX0" y="connsiteY0"/>
              </a:cxn>
              <a:cxn ang="0">
                <a:pos x="connsiteX1" y="connsiteY1"/>
              </a:cxn>
              <a:cxn ang="0">
                <a:pos x="connsiteX2" y="connsiteY2"/>
              </a:cxn>
              <a:cxn ang="0">
                <a:pos x="connsiteX3" y="connsiteY3"/>
              </a:cxn>
            </a:cxnLst>
            <a:rect l="l" t="t" r="r" b="b"/>
            <a:pathLst>
              <a:path w="5175190" h="4164397">
                <a:moveTo>
                  <a:pt x="0" y="0"/>
                </a:moveTo>
                <a:lnTo>
                  <a:pt x="5175190" y="0"/>
                </a:lnTo>
                <a:lnTo>
                  <a:pt x="5175190" y="4164397"/>
                </a:lnTo>
                <a:lnTo>
                  <a:pt x="0" y="4164397"/>
                </a:lnTo>
                <a:close/>
              </a:path>
            </a:pathLst>
          </a:custGeom>
        </p:spPr>
        <p:txBody>
          <a:bodyPr wrap="square">
            <a:noAutofit/>
          </a:bodyPr>
          <a:lstStyle/>
          <a:p>
            <a:endParaRPr lang="zh-CN" altLang="en-US"/>
          </a:p>
        </p:txBody>
      </p:sp>
      <p:sp>
        <p:nvSpPr>
          <p:cNvPr id="16" name="图片占位符 15"/>
          <p:cNvSpPr>
            <a:spLocks noGrp="1"/>
          </p:cNvSpPr>
          <p:nvPr>
            <p:ph type="pic" sz="quarter" idx="13"/>
          </p:nvPr>
        </p:nvSpPr>
        <p:spPr>
          <a:xfrm>
            <a:off x="8760826" y="1702607"/>
            <a:ext cx="2556462" cy="2055437"/>
          </a:xfrm>
          <a:custGeom>
            <a:avLst/>
            <a:gdLst>
              <a:gd name="connsiteX0" fmla="*/ 0 w 2556462"/>
              <a:gd name="connsiteY0" fmla="*/ 0 h 2055437"/>
              <a:gd name="connsiteX1" fmla="*/ 2556462 w 2556462"/>
              <a:gd name="connsiteY1" fmla="*/ 0 h 2055437"/>
              <a:gd name="connsiteX2" fmla="*/ 2556462 w 2556462"/>
              <a:gd name="connsiteY2" fmla="*/ 2055437 h 2055437"/>
              <a:gd name="connsiteX3" fmla="*/ 0 w 2556462"/>
              <a:gd name="connsiteY3" fmla="*/ 2055437 h 2055437"/>
            </a:gdLst>
            <a:ahLst/>
            <a:cxnLst>
              <a:cxn ang="0">
                <a:pos x="connsiteX0" y="connsiteY0"/>
              </a:cxn>
              <a:cxn ang="0">
                <a:pos x="connsiteX1" y="connsiteY1"/>
              </a:cxn>
              <a:cxn ang="0">
                <a:pos x="connsiteX2" y="connsiteY2"/>
              </a:cxn>
              <a:cxn ang="0">
                <a:pos x="connsiteX3" y="connsiteY3"/>
              </a:cxn>
            </a:cxnLst>
            <a:rect l="l" t="t" r="r" b="b"/>
            <a:pathLst>
              <a:path w="2556462" h="2055437">
                <a:moveTo>
                  <a:pt x="0" y="0"/>
                </a:moveTo>
                <a:lnTo>
                  <a:pt x="2556462" y="0"/>
                </a:lnTo>
                <a:lnTo>
                  <a:pt x="2556462" y="2055437"/>
                </a:lnTo>
                <a:lnTo>
                  <a:pt x="0" y="2055437"/>
                </a:lnTo>
                <a:close/>
              </a:path>
            </a:pathLst>
          </a:custGeom>
        </p:spPr>
        <p:txBody>
          <a:bodyPr wrap="square">
            <a:noAutofit/>
          </a:bodyPr>
          <a:lstStyle/>
          <a:p>
            <a:endParaRPr lang="zh-CN" altLang="en-US"/>
          </a:p>
        </p:txBody>
      </p:sp>
      <p:sp>
        <p:nvSpPr>
          <p:cNvPr id="17" name="图片占位符 16"/>
          <p:cNvSpPr>
            <a:spLocks noGrp="1"/>
          </p:cNvSpPr>
          <p:nvPr>
            <p:ph type="pic" sz="quarter" idx="14"/>
          </p:nvPr>
        </p:nvSpPr>
        <p:spPr>
          <a:xfrm>
            <a:off x="8760826" y="3820681"/>
            <a:ext cx="2556462" cy="2055437"/>
          </a:xfrm>
          <a:custGeom>
            <a:avLst/>
            <a:gdLst>
              <a:gd name="connsiteX0" fmla="*/ 0 w 2556462"/>
              <a:gd name="connsiteY0" fmla="*/ 0 h 2055437"/>
              <a:gd name="connsiteX1" fmla="*/ 2556462 w 2556462"/>
              <a:gd name="connsiteY1" fmla="*/ 0 h 2055437"/>
              <a:gd name="connsiteX2" fmla="*/ 2556462 w 2556462"/>
              <a:gd name="connsiteY2" fmla="*/ 2055437 h 2055437"/>
              <a:gd name="connsiteX3" fmla="*/ 0 w 2556462"/>
              <a:gd name="connsiteY3" fmla="*/ 2055437 h 2055437"/>
            </a:gdLst>
            <a:ahLst/>
            <a:cxnLst>
              <a:cxn ang="0">
                <a:pos x="connsiteX0" y="connsiteY0"/>
              </a:cxn>
              <a:cxn ang="0">
                <a:pos x="connsiteX1" y="connsiteY1"/>
              </a:cxn>
              <a:cxn ang="0">
                <a:pos x="connsiteX2" y="connsiteY2"/>
              </a:cxn>
              <a:cxn ang="0">
                <a:pos x="connsiteX3" y="connsiteY3"/>
              </a:cxn>
            </a:cxnLst>
            <a:rect l="l" t="t" r="r" b="b"/>
            <a:pathLst>
              <a:path w="2556462" h="2055437">
                <a:moveTo>
                  <a:pt x="0" y="0"/>
                </a:moveTo>
                <a:lnTo>
                  <a:pt x="2556462" y="0"/>
                </a:lnTo>
                <a:lnTo>
                  <a:pt x="2556462" y="2055437"/>
                </a:lnTo>
                <a:lnTo>
                  <a:pt x="0" y="205543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96839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6005945" y="1949269"/>
            <a:ext cx="5070764" cy="2770416"/>
          </a:xfrm>
          <a:custGeom>
            <a:avLst/>
            <a:gdLst>
              <a:gd name="connsiteX0" fmla="*/ 0 w 5070764"/>
              <a:gd name="connsiteY0" fmla="*/ 0 h 2770416"/>
              <a:gd name="connsiteX1" fmla="*/ 5070764 w 5070764"/>
              <a:gd name="connsiteY1" fmla="*/ 0 h 2770416"/>
              <a:gd name="connsiteX2" fmla="*/ 5070764 w 5070764"/>
              <a:gd name="connsiteY2" fmla="*/ 2770416 h 2770416"/>
              <a:gd name="connsiteX3" fmla="*/ 0 w 5070764"/>
              <a:gd name="connsiteY3" fmla="*/ 2770416 h 2770416"/>
            </a:gdLst>
            <a:ahLst/>
            <a:cxnLst>
              <a:cxn ang="0">
                <a:pos x="connsiteX0" y="connsiteY0"/>
              </a:cxn>
              <a:cxn ang="0">
                <a:pos x="connsiteX1" y="connsiteY1"/>
              </a:cxn>
              <a:cxn ang="0">
                <a:pos x="connsiteX2" y="connsiteY2"/>
              </a:cxn>
              <a:cxn ang="0">
                <a:pos x="connsiteX3" y="connsiteY3"/>
              </a:cxn>
            </a:cxnLst>
            <a:rect l="l" t="t" r="r" b="b"/>
            <a:pathLst>
              <a:path w="5070764" h="2770416">
                <a:moveTo>
                  <a:pt x="0" y="0"/>
                </a:moveTo>
                <a:lnTo>
                  <a:pt x="5070764" y="0"/>
                </a:lnTo>
                <a:lnTo>
                  <a:pt x="5070764" y="2770416"/>
                </a:lnTo>
                <a:lnTo>
                  <a:pt x="0" y="277041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1525072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16">
            <a:extLst>
              <a:ext uri="{28A0092B-C50C-407E-A947-70E740481C1C}">
                <a14:useLocalDpi xmlns:a14="http://schemas.microsoft.com/office/drawing/2010/main" val="0"/>
              </a:ext>
            </a:extLst>
          </a:blip>
          <a:srcRect b="21396"/>
          <a:stretch/>
        </p:blipFill>
        <p:spPr>
          <a:xfrm>
            <a:off x="0" y="0"/>
            <a:ext cx="12192000" cy="6858000"/>
          </a:xfrm>
          <a:prstGeom prst="rect">
            <a:avLst/>
          </a:prstGeom>
        </p:spPr>
      </p:pic>
      <p:pic>
        <p:nvPicPr>
          <p:cNvPr id="3" name="图片 2"/>
          <p:cNvPicPr>
            <a:picLocks noChangeAspect="1"/>
          </p:cNvPicPr>
          <p:nvPr userDrawn="1"/>
        </p:nvPicPr>
        <p:blipFill rotWithShape="1">
          <a:blip r:embed="rId17">
            <a:extLst>
              <a:ext uri="{28A0092B-C50C-407E-A947-70E740481C1C}">
                <a14:useLocalDpi xmlns:a14="http://schemas.microsoft.com/office/drawing/2010/main" val="0"/>
              </a:ext>
            </a:extLst>
          </a:blip>
          <a:srcRect t="69000" b="2667"/>
          <a:stretch/>
        </p:blipFill>
        <p:spPr>
          <a:xfrm>
            <a:off x="0" y="1046728"/>
            <a:ext cx="12192000" cy="617537"/>
          </a:xfrm>
          <a:prstGeom prst="rect">
            <a:avLst/>
          </a:prstGeom>
        </p:spPr>
      </p:pic>
      <p:sp>
        <p:nvSpPr>
          <p:cNvPr id="4" name="文本框 3"/>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20352355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700" r:id="rId3"/>
    <p:sldLayoutId id="2147483663" r:id="rId4"/>
    <p:sldLayoutId id="2147483668" r:id="rId5"/>
    <p:sldLayoutId id="2147483673" r:id="rId6"/>
    <p:sldLayoutId id="2147483680" r:id="rId7"/>
    <p:sldLayoutId id="2147483681" r:id="rId8"/>
    <p:sldLayoutId id="2147483685" r:id="rId9"/>
    <p:sldLayoutId id="2147483686" r:id="rId10"/>
    <p:sldLayoutId id="2147483688" r:id="rId11"/>
    <p:sldLayoutId id="2147483693" r:id="rId12"/>
    <p:sldLayoutId id="2147483694" r:id="rId13"/>
    <p:sldLayoutId id="2147483699"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22.jpeg"/><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39" Type="http://schemas.openxmlformats.org/officeDocument/2006/relationships/tags" Target="../tags/tag40.xml"/><Relationship Id="rId21" Type="http://schemas.openxmlformats.org/officeDocument/2006/relationships/tags" Target="../tags/tag22.xml"/><Relationship Id="rId34" Type="http://schemas.openxmlformats.org/officeDocument/2006/relationships/tags" Target="../tags/tag35.xml"/><Relationship Id="rId42" Type="http://schemas.openxmlformats.org/officeDocument/2006/relationships/tags" Target="../tags/tag43.xml"/><Relationship Id="rId47" Type="http://schemas.openxmlformats.org/officeDocument/2006/relationships/tags" Target="../tags/tag48.xml"/><Relationship Id="rId50" Type="http://schemas.openxmlformats.org/officeDocument/2006/relationships/tags" Target="../tags/tag51.xml"/><Relationship Id="rId55" Type="http://schemas.openxmlformats.org/officeDocument/2006/relationships/tags" Target="../tags/tag56.xml"/><Relationship Id="rId7" Type="http://schemas.openxmlformats.org/officeDocument/2006/relationships/tags" Target="../tags/tag8.xml"/><Relationship Id="rId2" Type="http://schemas.openxmlformats.org/officeDocument/2006/relationships/tags" Target="../tags/tag3.xml"/><Relationship Id="rId16" Type="http://schemas.openxmlformats.org/officeDocument/2006/relationships/tags" Target="../tags/tag17.xml"/><Relationship Id="rId29" Type="http://schemas.openxmlformats.org/officeDocument/2006/relationships/tags" Target="../tags/tag30.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tags" Target="../tags/tag33.xml"/><Relationship Id="rId37" Type="http://schemas.openxmlformats.org/officeDocument/2006/relationships/tags" Target="../tags/tag38.xml"/><Relationship Id="rId40" Type="http://schemas.openxmlformats.org/officeDocument/2006/relationships/tags" Target="../tags/tag41.xml"/><Relationship Id="rId45" Type="http://schemas.openxmlformats.org/officeDocument/2006/relationships/tags" Target="../tags/tag46.xml"/><Relationship Id="rId53" Type="http://schemas.openxmlformats.org/officeDocument/2006/relationships/tags" Target="../tags/tag54.xml"/><Relationship Id="rId58" Type="http://schemas.openxmlformats.org/officeDocument/2006/relationships/notesSlide" Target="../notesSlides/notesSlide15.xml"/><Relationship Id="rId5" Type="http://schemas.openxmlformats.org/officeDocument/2006/relationships/tags" Target="../tags/tag6.xml"/><Relationship Id="rId19" Type="http://schemas.openxmlformats.org/officeDocument/2006/relationships/tags" Target="../tags/tag20.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tags" Target="../tags/tag31.xml"/><Relationship Id="rId35" Type="http://schemas.openxmlformats.org/officeDocument/2006/relationships/tags" Target="../tags/tag36.xml"/><Relationship Id="rId43" Type="http://schemas.openxmlformats.org/officeDocument/2006/relationships/tags" Target="../tags/tag44.xml"/><Relationship Id="rId48" Type="http://schemas.openxmlformats.org/officeDocument/2006/relationships/tags" Target="../tags/tag49.xml"/><Relationship Id="rId56" Type="http://schemas.openxmlformats.org/officeDocument/2006/relationships/tags" Target="../tags/tag57.xml"/><Relationship Id="rId8" Type="http://schemas.openxmlformats.org/officeDocument/2006/relationships/tags" Target="../tags/tag9.xml"/><Relationship Id="rId51" Type="http://schemas.openxmlformats.org/officeDocument/2006/relationships/tags" Target="../tags/tag52.xml"/><Relationship Id="rId3" Type="http://schemas.openxmlformats.org/officeDocument/2006/relationships/tags" Target="../tags/tag4.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33" Type="http://schemas.openxmlformats.org/officeDocument/2006/relationships/tags" Target="../tags/tag34.xml"/><Relationship Id="rId38" Type="http://schemas.openxmlformats.org/officeDocument/2006/relationships/tags" Target="../tags/tag39.xml"/><Relationship Id="rId46" Type="http://schemas.openxmlformats.org/officeDocument/2006/relationships/tags" Target="../tags/tag47.xml"/><Relationship Id="rId20" Type="http://schemas.openxmlformats.org/officeDocument/2006/relationships/tags" Target="../tags/tag21.xml"/><Relationship Id="rId41" Type="http://schemas.openxmlformats.org/officeDocument/2006/relationships/tags" Target="../tags/tag42.xml"/><Relationship Id="rId54" Type="http://schemas.openxmlformats.org/officeDocument/2006/relationships/tags" Target="../tags/tag55.xml"/><Relationship Id="rId1" Type="http://schemas.openxmlformats.org/officeDocument/2006/relationships/tags" Target="../tags/tag2.xml"/><Relationship Id="rId6" Type="http://schemas.openxmlformats.org/officeDocument/2006/relationships/tags" Target="../tags/tag7.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36" Type="http://schemas.openxmlformats.org/officeDocument/2006/relationships/tags" Target="../tags/tag37.xml"/><Relationship Id="rId49" Type="http://schemas.openxmlformats.org/officeDocument/2006/relationships/tags" Target="../tags/tag50.xml"/><Relationship Id="rId57" Type="http://schemas.openxmlformats.org/officeDocument/2006/relationships/slideLayout" Target="../slideLayouts/slideLayout2.xml"/><Relationship Id="rId10" Type="http://schemas.openxmlformats.org/officeDocument/2006/relationships/tags" Target="../tags/tag11.xml"/><Relationship Id="rId31" Type="http://schemas.openxmlformats.org/officeDocument/2006/relationships/tags" Target="../tags/tag32.xml"/><Relationship Id="rId44" Type="http://schemas.openxmlformats.org/officeDocument/2006/relationships/tags" Target="../tags/tag45.xml"/><Relationship Id="rId52" Type="http://schemas.openxmlformats.org/officeDocument/2006/relationships/tags" Target="../tags/tag53.xml"/></Relationships>
</file>

<file path=ppt/slides/_rels/slide16.xml.rels><?xml version="1.0" encoding="UTF-8" standalone="yes"?>
<Relationships xmlns="http://schemas.openxmlformats.org/package/2006/relationships"><Relationship Id="rId3" Type="http://schemas.openxmlformats.org/officeDocument/2006/relationships/image" Target="../media/image23.emf"/><Relationship Id="rId7" Type="http://schemas.openxmlformats.org/officeDocument/2006/relationships/image" Target="../media/image27.emf"/><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26.emf"/><Relationship Id="rId5" Type="http://schemas.openxmlformats.org/officeDocument/2006/relationships/image" Target="../media/image25.emf"/><Relationship Id="rId4" Type="http://schemas.openxmlformats.org/officeDocument/2006/relationships/image" Target="../media/image24.em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tags" Target="../tags/tag65.xml"/><Relationship Id="rId13" Type="http://schemas.openxmlformats.org/officeDocument/2006/relationships/image" Target="../media/image30.jpeg"/><Relationship Id="rId3" Type="http://schemas.openxmlformats.org/officeDocument/2006/relationships/tags" Target="../tags/tag60.xml"/><Relationship Id="rId7" Type="http://schemas.openxmlformats.org/officeDocument/2006/relationships/tags" Target="../tags/tag64.xml"/><Relationship Id="rId12" Type="http://schemas.openxmlformats.org/officeDocument/2006/relationships/image" Target="../media/image29.jpeg"/><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tags" Target="../tags/tag63.xml"/><Relationship Id="rId11" Type="http://schemas.openxmlformats.org/officeDocument/2006/relationships/image" Target="../media/image28.jpeg"/><Relationship Id="rId5" Type="http://schemas.openxmlformats.org/officeDocument/2006/relationships/tags" Target="../tags/tag62.xml"/><Relationship Id="rId10" Type="http://schemas.openxmlformats.org/officeDocument/2006/relationships/notesSlide" Target="../notesSlides/notesSlide20.xml"/><Relationship Id="rId4" Type="http://schemas.openxmlformats.org/officeDocument/2006/relationships/tags" Target="../tags/tag61.xml"/><Relationship Id="rId9" Type="http://schemas.openxmlformats.org/officeDocument/2006/relationships/slideLayout" Target="../slideLayouts/slideLayout5.xml"/><Relationship Id="rId14" Type="http://schemas.openxmlformats.org/officeDocument/2006/relationships/image" Target="../media/image31.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14.jpg"/><Relationship Id="rId5" Type="http://schemas.openxmlformats.org/officeDocument/2006/relationships/image" Target="../media/image13.jpeg"/><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74711" y="2148644"/>
            <a:ext cx="10442578" cy="1015663"/>
          </a:xfrm>
          <a:prstGeom prst="rect">
            <a:avLst/>
          </a:prstGeom>
          <a:noFill/>
        </p:spPr>
        <p:txBody>
          <a:bodyPr wrap="square" rtlCol="0">
            <a:spAutoFit/>
            <a:scene3d>
              <a:camera prst="orthographicFront"/>
              <a:lightRig rig="glow" dir="t"/>
            </a:scene3d>
            <a:sp3d contourW="19050">
              <a:bevelT w="25400" h="25400"/>
            </a:sp3d>
          </a:bodyPr>
          <a:lstStyle/>
          <a:p>
            <a:pPr lvl="0" algn="ctr">
              <a:defRPr/>
            </a:pPr>
            <a:r>
              <a:rPr lang="zh-CN" altLang="en-US" sz="6000" dirty="0">
                <a:gradFill>
                  <a:gsLst>
                    <a:gs pos="0">
                      <a:schemeClr val="accent1">
                        <a:lumMod val="5000"/>
                        <a:lumOff val="95000"/>
                      </a:schemeClr>
                    </a:gs>
                    <a:gs pos="100000">
                      <a:schemeClr val="accent1">
                        <a:lumMod val="30000"/>
                        <a:lumOff val="70000"/>
                      </a:schemeClr>
                    </a:gs>
                  </a:gsLst>
                  <a:lin ang="5400000" scaled="1"/>
                </a:gradFill>
                <a:effectLst>
                  <a:outerShdw blurRad="584200" dist="38100" dir="2700000" algn="tl">
                    <a:srgbClr val="000000">
                      <a:alpha val="86000"/>
                    </a:srgbClr>
                  </a:outerShdw>
                </a:effectLst>
                <a:latin typeface="Microsoft JhengHei Light" panose="020B0304030504040204" pitchFamily="34" charset="-120"/>
                <a:ea typeface="Microsoft JhengHei Light" panose="020B0304030504040204" pitchFamily="34" charset="-120"/>
              </a:rPr>
              <a:t>唯</a:t>
            </a:r>
            <a:r>
              <a:rPr lang="zh-CN" altLang="en-US" sz="6000" dirty="0" smtClean="0">
                <a:gradFill>
                  <a:gsLst>
                    <a:gs pos="0">
                      <a:schemeClr val="accent1">
                        <a:lumMod val="5000"/>
                        <a:lumOff val="95000"/>
                      </a:schemeClr>
                    </a:gs>
                    <a:gs pos="100000">
                      <a:schemeClr val="accent1">
                        <a:lumMod val="30000"/>
                        <a:lumOff val="70000"/>
                      </a:schemeClr>
                    </a:gs>
                  </a:gsLst>
                  <a:lin ang="5400000" scaled="1"/>
                </a:gradFill>
                <a:effectLst>
                  <a:outerShdw blurRad="584200" dist="38100" dir="2700000" algn="tl">
                    <a:srgbClr val="000000">
                      <a:alpha val="86000"/>
                    </a:srgbClr>
                  </a:outerShdw>
                </a:effectLst>
                <a:latin typeface="Microsoft JhengHei Light" panose="020B0304030504040204" pitchFamily="34" charset="-120"/>
                <a:ea typeface="Microsoft JhengHei Light" panose="020B0304030504040204" pitchFamily="34" charset="-120"/>
              </a:rPr>
              <a:t>美光斑背景精美商务</a:t>
            </a:r>
            <a:r>
              <a:rPr lang="en-US" altLang="zh-CN" sz="6000" dirty="0" smtClean="0">
                <a:gradFill>
                  <a:gsLst>
                    <a:gs pos="0">
                      <a:schemeClr val="accent1">
                        <a:lumMod val="5000"/>
                        <a:lumOff val="95000"/>
                      </a:schemeClr>
                    </a:gs>
                    <a:gs pos="100000">
                      <a:schemeClr val="accent1">
                        <a:lumMod val="30000"/>
                        <a:lumOff val="70000"/>
                      </a:schemeClr>
                    </a:gs>
                  </a:gsLst>
                  <a:lin ang="5400000" scaled="1"/>
                </a:gradFill>
                <a:effectLst>
                  <a:outerShdw blurRad="584200" dist="38100" dir="2700000" algn="tl">
                    <a:srgbClr val="000000">
                      <a:alpha val="86000"/>
                    </a:srgbClr>
                  </a:outerShdw>
                </a:effectLst>
                <a:latin typeface="Microsoft JhengHei Light" panose="020B0304030504040204" pitchFamily="34" charset="-120"/>
                <a:ea typeface="Microsoft JhengHei Light" panose="020B0304030504040204" pitchFamily="34" charset="-120"/>
              </a:rPr>
              <a:t>PPT</a:t>
            </a:r>
            <a:endParaRPr kumimoji="0" lang="zh-CN" altLang="en-US" sz="6000" b="0" i="0" u="none" strike="noStrike" kern="1200" cap="none" spc="0" normalizeH="0" baseline="0" noProof="0" dirty="0">
              <a:ln>
                <a:noFill/>
              </a:ln>
              <a:gradFill>
                <a:gsLst>
                  <a:gs pos="0">
                    <a:schemeClr val="accent1">
                      <a:lumMod val="5000"/>
                      <a:lumOff val="95000"/>
                    </a:schemeClr>
                  </a:gs>
                  <a:gs pos="100000">
                    <a:schemeClr val="accent1">
                      <a:lumMod val="30000"/>
                      <a:lumOff val="70000"/>
                    </a:schemeClr>
                  </a:gs>
                </a:gsLst>
                <a:lin ang="5400000" scaled="1"/>
              </a:gradFill>
              <a:effectLst>
                <a:outerShdw blurRad="584200" dist="38100" dir="2700000" algn="tl">
                  <a:srgbClr val="000000">
                    <a:alpha val="86000"/>
                  </a:srgbClr>
                </a:outerShdw>
              </a:effectLst>
              <a:uLnTx/>
              <a:uFillTx/>
              <a:latin typeface="Microsoft JhengHei Light" panose="020B0304030504040204" pitchFamily="34" charset="-120"/>
              <a:ea typeface="Microsoft JhengHei Light" panose="020B0304030504040204" pitchFamily="34" charset="-120"/>
            </a:endParaRPr>
          </a:p>
        </p:txBody>
      </p:sp>
      <p:sp>
        <p:nvSpPr>
          <p:cNvPr id="3" name="文本框 2"/>
          <p:cNvSpPr txBox="1"/>
          <p:nvPr/>
        </p:nvSpPr>
        <p:spPr>
          <a:xfrm>
            <a:off x="2569028" y="3409363"/>
            <a:ext cx="7053944" cy="683264"/>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alpha val="89000"/>
                  </a:prstClr>
                </a:solidFill>
                <a:effectLst/>
                <a:uLnTx/>
                <a:uFillTx/>
                <a:latin typeface="Century Gothic" panose="020B0502020202020204" pitchFamily="34" charset="0"/>
                <a:ea typeface="微软雅黑"/>
              </a:rPr>
              <a:t>Four short words sum up what has lifted most successful individuals above the crowd a little bit more</a:t>
            </a:r>
            <a:endParaRPr kumimoji="0" lang="zh-CN" altLang="en-US" sz="1600" b="0" i="0" u="none" strike="noStrike" kern="1200" cap="none" spc="0" normalizeH="0" baseline="0" noProof="0" dirty="0">
              <a:ln>
                <a:noFill/>
              </a:ln>
              <a:solidFill>
                <a:prstClr val="white">
                  <a:alpha val="89000"/>
                </a:prstClr>
              </a:solidFill>
              <a:effectLst/>
              <a:uLnTx/>
              <a:uFillTx/>
              <a:latin typeface="Century Gothic" panose="020B0502020202020204" pitchFamily="34" charset="0"/>
              <a:ea typeface="微软雅黑"/>
            </a:endParaRPr>
          </a:p>
        </p:txBody>
      </p:sp>
      <p:grpSp>
        <p:nvGrpSpPr>
          <p:cNvPr id="4" name="组合 3"/>
          <p:cNvGrpSpPr/>
          <p:nvPr/>
        </p:nvGrpSpPr>
        <p:grpSpPr>
          <a:xfrm>
            <a:off x="4698329" y="4456029"/>
            <a:ext cx="2795337" cy="396492"/>
            <a:chOff x="7396609" y="2904803"/>
            <a:chExt cx="3689843" cy="396492"/>
          </a:xfrm>
        </p:grpSpPr>
        <p:sp>
          <p:nvSpPr>
            <p:cNvPr id="5" name="圆角矩形 4"/>
            <p:cNvSpPr/>
            <p:nvPr/>
          </p:nvSpPr>
          <p:spPr>
            <a:xfrm>
              <a:off x="7548365" y="2904803"/>
              <a:ext cx="3386332" cy="396492"/>
            </a:xfrm>
            <a:prstGeom prst="roundRect">
              <a:avLst>
                <a:gd name="adj" fmla="val 50000"/>
              </a:avLst>
            </a:prstGeom>
            <a:solidFill>
              <a:schemeClr val="accent1"/>
            </a:solidFill>
            <a:ln w="12700" cap="flat" cmpd="sng" algn="ctr">
              <a:noFill/>
              <a:prstDash val="solid"/>
              <a:miter lim="800000"/>
            </a:ln>
            <a:effectLst>
              <a:outerShdw blurRad="317500" dist="38100" dir="2700000" algn="tl" rotWithShape="0">
                <a:prstClr val="black">
                  <a:alpha val="64000"/>
                </a:prstClr>
              </a:outerShdw>
            </a:effectLst>
            <a:scene3d>
              <a:camera prst="orthographicFront"/>
              <a:lightRig rig="glow" dir="t"/>
            </a:scene3d>
            <a:sp3d>
              <a:bevelT w="25400" h="25400"/>
            </a:sp3d>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94236"/>
                </a:solidFill>
                <a:effectLst/>
                <a:uLnTx/>
                <a:uFillTx/>
                <a:latin typeface="微软雅黑" panose="020B0503020204020204" pitchFamily="34" charset="-122"/>
                <a:ea typeface="微软雅黑" panose="020B0503020204020204" pitchFamily="34" charset="-122"/>
                <a:cs typeface="+mn-cs"/>
              </a:endParaRPr>
            </a:p>
          </p:txBody>
        </p:sp>
        <p:sp>
          <p:nvSpPr>
            <p:cNvPr id="6" name="文本框 5"/>
            <p:cNvSpPr txBox="1"/>
            <p:nvPr/>
          </p:nvSpPr>
          <p:spPr>
            <a:xfrm>
              <a:off x="7396609" y="2904803"/>
              <a:ext cx="3689843" cy="369332"/>
            </a:xfrm>
            <a:prstGeom prst="rect">
              <a:avLst/>
            </a:prstGeom>
            <a:noFill/>
          </p:spPr>
          <p:txBody>
            <a:bodyPr wrap="square" rtlCol="0" anchor="ctr" anchorCtr="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kern="0" dirty="0">
                  <a:solidFill>
                    <a:prstClr val="black"/>
                  </a:solidFill>
                  <a:latin typeface="微软雅黑" panose="020B0503020204020204" pitchFamily="34" charset="-122"/>
                  <a:ea typeface="微软雅黑" panose="020B0503020204020204" pitchFamily="34" charset="-122"/>
                </a:rPr>
                <a:t>汇报人</a:t>
              </a:r>
              <a:r>
                <a:rPr lang="zh-CN" altLang="en-US" kern="0" dirty="0" smtClean="0">
                  <a:solidFill>
                    <a:prstClr val="black"/>
                  </a:solidFill>
                  <a:latin typeface="微软雅黑" panose="020B0503020204020204" pitchFamily="34" charset="-122"/>
                  <a:ea typeface="微软雅黑" panose="020B0503020204020204" pitchFamily="34" charset="-122"/>
                </a:rPr>
                <a:t>：</a:t>
              </a:r>
              <a:r>
                <a:rPr lang="en-US" altLang="zh-CN" kern="0" dirty="0" smtClean="0">
                  <a:solidFill>
                    <a:prstClr val="black"/>
                  </a:solidFill>
                  <a:latin typeface="微软雅黑" panose="020B0503020204020204" pitchFamily="34" charset="-122"/>
                  <a:ea typeface="微软雅黑" panose="020B0503020204020204" pitchFamily="34" charset="-122"/>
                </a:rPr>
                <a:t>sunny</a:t>
              </a:r>
              <a:endParaRPr kumimoji="0" lang="zh-CN" altLang="en-US"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7" name="文本框 6"/>
          <p:cNvSpPr txBox="1"/>
          <p:nvPr/>
        </p:nvSpPr>
        <p:spPr>
          <a:xfrm>
            <a:off x="7901206" y="505757"/>
            <a:ext cx="82867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latin typeface="Arial"/>
                <a:ea typeface="微软雅黑"/>
                <a:cs typeface="+mn-cs"/>
              </a:rPr>
              <a:t>ABOUT</a:t>
            </a:r>
            <a:endParaRPr kumimoji="0" lang="zh-CN" altLang="en-US" sz="1400" b="0" i="0" u="none" strike="noStrike" kern="1200" cap="none" spc="0" normalizeH="0" baseline="0" noProof="0" dirty="0">
              <a:ln>
                <a:noFill/>
              </a:ln>
              <a:solidFill>
                <a:schemeClr val="accent1"/>
              </a:solidFill>
              <a:effectLst/>
              <a:uLnTx/>
              <a:uFillTx/>
              <a:latin typeface="Arial"/>
              <a:ea typeface="微软雅黑"/>
              <a:cs typeface="+mn-cs"/>
            </a:endParaRPr>
          </a:p>
        </p:txBody>
      </p:sp>
      <p:sp>
        <p:nvSpPr>
          <p:cNvPr id="8" name="文本框 7"/>
          <p:cNvSpPr txBox="1"/>
          <p:nvPr/>
        </p:nvSpPr>
        <p:spPr>
          <a:xfrm>
            <a:off x="9031506" y="505757"/>
            <a:ext cx="110489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latin typeface="Arial"/>
                <a:ea typeface="微软雅黑"/>
                <a:cs typeface="+mn-cs"/>
              </a:rPr>
              <a:t>SERVICES</a:t>
            </a:r>
            <a:endParaRPr kumimoji="0" lang="zh-CN" altLang="en-US" sz="1400" b="0" i="0" u="none" strike="noStrike" kern="1200" cap="none" spc="0" normalizeH="0" baseline="0" noProof="0" dirty="0">
              <a:ln>
                <a:noFill/>
              </a:ln>
              <a:solidFill>
                <a:schemeClr val="accent1"/>
              </a:solidFill>
              <a:effectLst/>
              <a:uLnTx/>
              <a:uFillTx/>
              <a:latin typeface="Arial"/>
              <a:ea typeface="微软雅黑"/>
              <a:cs typeface="+mn-cs"/>
            </a:endParaRPr>
          </a:p>
        </p:txBody>
      </p:sp>
      <p:sp>
        <p:nvSpPr>
          <p:cNvPr id="9" name="文本框 8"/>
          <p:cNvSpPr txBox="1"/>
          <p:nvPr/>
        </p:nvSpPr>
        <p:spPr>
          <a:xfrm>
            <a:off x="10438030" y="505757"/>
            <a:ext cx="120015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latin typeface="Arial"/>
                <a:ea typeface="微软雅黑"/>
                <a:cs typeface="+mn-cs"/>
              </a:rPr>
              <a:t>CONTACTS</a:t>
            </a:r>
            <a:endParaRPr kumimoji="0" lang="zh-CN" altLang="en-US" sz="1400" b="0" i="0" u="none" strike="noStrike" kern="1200" cap="none" spc="0" normalizeH="0" baseline="0" noProof="0" dirty="0">
              <a:ln>
                <a:noFill/>
              </a:ln>
              <a:solidFill>
                <a:schemeClr val="accent1"/>
              </a:solidFill>
              <a:effectLst/>
              <a:uLnTx/>
              <a:uFillTx/>
              <a:latin typeface="Arial"/>
              <a:ea typeface="微软雅黑"/>
              <a:cs typeface="+mn-cs"/>
            </a:endParaRPr>
          </a:p>
        </p:txBody>
      </p:sp>
      <p:sp>
        <p:nvSpPr>
          <p:cNvPr id="10" name="文本框 9"/>
          <p:cNvSpPr txBox="1"/>
          <p:nvPr/>
        </p:nvSpPr>
        <p:spPr>
          <a:xfrm>
            <a:off x="6782579" y="505757"/>
            <a:ext cx="9059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latin typeface="Arial"/>
                <a:ea typeface="微软雅黑"/>
                <a:cs typeface="+mn-cs"/>
              </a:rPr>
              <a:t>HOME</a:t>
            </a:r>
            <a:endParaRPr kumimoji="0" lang="zh-CN" altLang="en-US" sz="1400" b="0" i="0" u="none" strike="noStrike" kern="1200" cap="none" spc="0" normalizeH="0" baseline="0" noProof="0" dirty="0">
              <a:ln>
                <a:noFill/>
              </a:ln>
              <a:solidFill>
                <a:schemeClr val="accent1"/>
              </a:solidFill>
              <a:effectLst/>
              <a:uLnTx/>
              <a:uFillTx/>
              <a:latin typeface="Arial"/>
              <a:ea typeface="微软雅黑"/>
              <a:cs typeface="+mn-cs"/>
            </a:endParaRPr>
          </a:p>
        </p:txBody>
      </p:sp>
      <p:sp>
        <p:nvSpPr>
          <p:cNvPr id="11" name="矩形 10"/>
          <p:cNvSpPr/>
          <p:nvPr/>
        </p:nvSpPr>
        <p:spPr>
          <a:xfrm>
            <a:off x="6439303" y="592181"/>
            <a:ext cx="134102" cy="134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13" name="直接连接符 12"/>
          <p:cNvCxnSpPr/>
          <p:nvPr/>
        </p:nvCxnSpPr>
        <p:spPr>
          <a:xfrm>
            <a:off x="2915805" y="3309447"/>
            <a:ext cx="6244763" cy="0"/>
          </a:xfrm>
          <a:prstGeom prst="line">
            <a:avLst/>
          </a:prstGeom>
          <a:ln w="38100" cap="rnd">
            <a:gradFill flip="none" rotWithShape="1">
              <a:gsLst>
                <a:gs pos="0">
                  <a:schemeClr val="tx1">
                    <a:alpha val="0"/>
                  </a:schemeClr>
                </a:gs>
                <a:gs pos="56000">
                  <a:schemeClr val="bg1"/>
                </a:gs>
                <a:gs pos="100000">
                  <a:schemeClr val="tx1">
                    <a:alpha val="0"/>
                  </a:schemeClr>
                </a:gs>
              </a:gsLst>
              <a:lin ang="0" scaled="1"/>
              <a:tileRect/>
            </a:gra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138925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 presetClass="entr" presetSubtype="8"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0-#ppt_w/2"/>
                                          </p:val>
                                        </p:tav>
                                        <p:tav tm="100000">
                                          <p:val>
                                            <p:strVal val="#ppt_x"/>
                                          </p:val>
                                        </p:tav>
                                      </p:tavLst>
                                    </p:anim>
                                    <p:anim calcmode="lin" valueType="num">
                                      <p:cBhvr additive="base">
                                        <p:cTn id="29" dur="500" fill="hold"/>
                                        <p:tgtEl>
                                          <p:spTgt spid="2"/>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16" presetClass="entr" presetSubtype="37"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barn(outVertical)">
                                      <p:cBhvr>
                                        <p:cTn id="33" dur="500"/>
                                        <p:tgtEl>
                                          <p:spTgt spid="13"/>
                                        </p:tgtEl>
                                      </p:cBhvr>
                                    </p:animEffect>
                                  </p:childTnLst>
                                </p:cTn>
                              </p:par>
                            </p:childTnLst>
                          </p:cTn>
                        </p:par>
                        <p:par>
                          <p:cTn id="34" fill="hold">
                            <p:stCondLst>
                              <p:cond delay="1500"/>
                            </p:stCondLst>
                            <p:childTnLst>
                              <p:par>
                                <p:cTn id="35" presetID="14" presetClass="entr" presetSubtype="10"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randombar(horizontal)">
                                      <p:cBhvr>
                                        <p:cTn id="37" dur="500"/>
                                        <p:tgtEl>
                                          <p:spTgt spid="3"/>
                                        </p:tgtEl>
                                      </p:cBhvr>
                                    </p:animEffect>
                                  </p:childTnLst>
                                </p:cTn>
                              </p:par>
                            </p:childTnLst>
                          </p:cTn>
                        </p:par>
                        <p:par>
                          <p:cTn id="38" fill="hold">
                            <p:stCondLst>
                              <p:cond delay="2000"/>
                            </p:stCondLst>
                            <p:childTnLst>
                              <p:par>
                                <p:cTn id="39" presetID="53" presetClass="entr" presetSubtype="16" fill="hold"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Effect transition="in" filter="fade">
                                      <p:cBhvr>
                                        <p:cTn id="4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P spid="8" grpId="0"/>
      <p:bldP spid="9" grpId="0"/>
      <p:bldP spid="10" grpId="0"/>
      <p:bldP spid="1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占位符 47"/>
          <p:cNvPicPr>
            <a:picLocks noGrp="1" noChangeAspect="1"/>
          </p:cNvPicPr>
          <p:nvPr>
            <p:ph type="pic" sz="quarter" idx="10"/>
          </p:nvPr>
        </p:nvPicPr>
        <p:blipFill>
          <a:blip r:embed="rId3" cstate="print">
            <a:grayscl/>
            <a:extLst>
              <a:ext uri="{28A0092B-C50C-407E-A947-70E740481C1C}">
                <a14:useLocalDpi xmlns:a14="http://schemas.microsoft.com/office/drawing/2010/main" val="0"/>
              </a:ext>
            </a:extLst>
          </a:blip>
          <a:srcRect t="1008" b="1008"/>
          <a:stretch>
            <a:fillRect/>
          </a:stretch>
        </p:blipFill>
        <p:spPr/>
      </p:pic>
      <p:pic>
        <p:nvPicPr>
          <p:cNvPr id="49" name="图片占位符 48"/>
          <p:cNvPicPr>
            <a:picLocks noGrp="1" noChangeAspect="1"/>
          </p:cNvPicPr>
          <p:nvPr>
            <p:ph type="pic" sz="quarter" idx="11"/>
          </p:nvPr>
        </p:nvPicPr>
        <p:blipFill>
          <a:blip r:embed="rId4" cstate="print">
            <a:grayscl/>
            <a:extLst>
              <a:ext uri="{28A0092B-C50C-407E-A947-70E740481C1C}">
                <a14:useLocalDpi xmlns:a14="http://schemas.microsoft.com/office/drawing/2010/main" val="0"/>
              </a:ext>
            </a:extLst>
          </a:blip>
          <a:srcRect l="4612" r="4612"/>
          <a:stretch>
            <a:fillRect/>
          </a:stretch>
        </p:blipFill>
        <p:spPr/>
      </p:pic>
      <p:pic>
        <p:nvPicPr>
          <p:cNvPr id="50" name="图片占位符 49"/>
          <p:cNvPicPr>
            <a:picLocks noGrp="1" noChangeAspect="1"/>
          </p:cNvPicPr>
          <p:nvPr>
            <p:ph type="pic" sz="quarter" idx="12"/>
          </p:nvPr>
        </p:nvPicPr>
        <p:blipFill>
          <a:blip r:embed="rId5" cstate="print">
            <a:grayscl/>
            <a:extLst>
              <a:ext uri="{28A0092B-C50C-407E-A947-70E740481C1C}">
                <a14:useLocalDpi xmlns:a14="http://schemas.microsoft.com/office/drawing/2010/main" val="0"/>
              </a:ext>
            </a:extLst>
          </a:blip>
          <a:srcRect l="5898" r="5898"/>
          <a:stretch>
            <a:fillRect/>
          </a:stretch>
        </p:blipFill>
        <p:spPr/>
      </p:pic>
      <p:grpSp>
        <p:nvGrpSpPr>
          <p:cNvPr id="3" name="de653d42-90bd-4dc3-86af-469061653972"/>
          <p:cNvGrpSpPr>
            <a:grpSpLocks noChangeAspect="1"/>
          </p:cNvGrpSpPr>
          <p:nvPr/>
        </p:nvGrpSpPr>
        <p:grpSpPr>
          <a:xfrm>
            <a:off x="2624248" y="3417144"/>
            <a:ext cx="6942092" cy="1094893"/>
            <a:chOff x="2055873" y="3736857"/>
            <a:chExt cx="8080263" cy="1274404"/>
          </a:xfrm>
        </p:grpSpPr>
        <p:cxnSp>
          <p:nvCxnSpPr>
            <p:cNvPr id="7" name="Straight Connector 4"/>
            <p:cNvCxnSpPr/>
            <p:nvPr/>
          </p:nvCxnSpPr>
          <p:spPr>
            <a:xfrm rot="5400000">
              <a:off x="2292003" y="4827587"/>
              <a:ext cx="365760" cy="1588"/>
            </a:xfrm>
            <a:prstGeom prst="line">
              <a:avLst/>
            </a:prstGeom>
            <a:ln w="19050">
              <a:solidFill>
                <a:schemeClr val="bg1">
                  <a:lumMod val="6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Straight Connector 5"/>
            <p:cNvCxnSpPr/>
            <p:nvPr/>
          </p:nvCxnSpPr>
          <p:spPr>
            <a:xfrm rot="5400000">
              <a:off x="5900420" y="4827587"/>
              <a:ext cx="365760" cy="1588"/>
            </a:xfrm>
            <a:prstGeom prst="line">
              <a:avLst/>
            </a:prstGeom>
            <a:ln w="19050">
              <a:solidFill>
                <a:schemeClr val="bg1">
                  <a:lumMod val="6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 name="Straight Connector 6"/>
            <p:cNvCxnSpPr/>
            <p:nvPr/>
          </p:nvCxnSpPr>
          <p:spPr>
            <a:xfrm rot="5400000">
              <a:off x="9508837" y="4827587"/>
              <a:ext cx="365760" cy="1588"/>
            </a:xfrm>
            <a:prstGeom prst="line">
              <a:avLst/>
            </a:prstGeom>
            <a:ln w="19050">
              <a:solidFill>
                <a:schemeClr val="bg1">
                  <a:lumMod val="6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 name="Oval 8"/>
            <p:cNvSpPr/>
            <p:nvPr/>
          </p:nvSpPr>
          <p:spPr>
            <a:xfrm>
              <a:off x="2055873" y="3736857"/>
              <a:ext cx="834851" cy="83485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Oval 9"/>
            <p:cNvSpPr/>
            <p:nvPr/>
          </p:nvSpPr>
          <p:spPr>
            <a:xfrm>
              <a:off x="2130398" y="3811382"/>
              <a:ext cx="685801" cy="6858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Oval 11"/>
            <p:cNvSpPr/>
            <p:nvPr/>
          </p:nvSpPr>
          <p:spPr>
            <a:xfrm>
              <a:off x="5678581" y="3736857"/>
              <a:ext cx="834851" cy="834851"/>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Oval 12"/>
            <p:cNvSpPr/>
            <p:nvPr/>
          </p:nvSpPr>
          <p:spPr>
            <a:xfrm>
              <a:off x="5753106" y="3811382"/>
              <a:ext cx="685801" cy="68580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Oval 14"/>
            <p:cNvSpPr/>
            <p:nvPr/>
          </p:nvSpPr>
          <p:spPr>
            <a:xfrm>
              <a:off x="9301285" y="3736857"/>
              <a:ext cx="834851" cy="834851"/>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Oval 15"/>
            <p:cNvSpPr/>
            <p:nvPr/>
          </p:nvSpPr>
          <p:spPr>
            <a:xfrm>
              <a:off x="9375810" y="3811382"/>
              <a:ext cx="685801" cy="68580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Freeform: Shape 16"/>
            <p:cNvSpPr>
              <a:spLocks/>
            </p:cNvSpPr>
            <p:nvPr/>
          </p:nvSpPr>
          <p:spPr bwMode="auto">
            <a:xfrm>
              <a:off x="2291235" y="4024888"/>
              <a:ext cx="360460" cy="282893"/>
            </a:xfrm>
            <a:custGeom>
              <a:avLst/>
              <a:gdLst/>
              <a:ahLst/>
              <a:cxnLst>
                <a:cxn ang="0">
                  <a:pos x="57" y="37"/>
                </a:cxn>
                <a:cxn ang="0">
                  <a:pos x="38" y="56"/>
                </a:cxn>
                <a:cxn ang="0">
                  <a:pos x="34" y="57"/>
                </a:cxn>
                <a:cxn ang="0">
                  <a:pos x="31" y="56"/>
                </a:cxn>
                <a:cxn ang="0">
                  <a:pos x="4" y="28"/>
                </a:cxn>
                <a:cxn ang="0">
                  <a:pos x="0" y="20"/>
                </a:cxn>
                <a:cxn ang="0">
                  <a:pos x="0" y="4"/>
                </a:cxn>
                <a:cxn ang="0">
                  <a:pos x="5" y="0"/>
                </a:cxn>
                <a:cxn ang="0">
                  <a:pos x="21" y="0"/>
                </a:cxn>
                <a:cxn ang="0">
                  <a:pos x="29" y="3"/>
                </a:cxn>
                <a:cxn ang="0">
                  <a:pos x="57" y="30"/>
                </a:cxn>
                <a:cxn ang="0">
                  <a:pos x="58" y="34"/>
                </a:cxn>
                <a:cxn ang="0">
                  <a:pos x="57" y="37"/>
                </a:cxn>
                <a:cxn ang="0">
                  <a:pos x="13" y="7"/>
                </a:cxn>
                <a:cxn ang="0">
                  <a:pos x="8" y="12"/>
                </a:cxn>
                <a:cxn ang="0">
                  <a:pos x="13" y="17"/>
                </a:cxn>
                <a:cxn ang="0">
                  <a:pos x="17" y="12"/>
                </a:cxn>
                <a:cxn ang="0">
                  <a:pos x="13" y="7"/>
                </a:cxn>
                <a:cxn ang="0">
                  <a:pos x="71" y="37"/>
                </a:cxn>
                <a:cxn ang="0">
                  <a:pos x="52" y="56"/>
                </a:cxn>
                <a:cxn ang="0">
                  <a:pos x="49" y="57"/>
                </a:cxn>
                <a:cxn ang="0">
                  <a:pos x="45" y="55"/>
                </a:cxn>
                <a:cxn ang="0">
                  <a:pos x="63" y="37"/>
                </a:cxn>
                <a:cxn ang="0">
                  <a:pos x="64" y="34"/>
                </a:cxn>
                <a:cxn ang="0">
                  <a:pos x="63" y="30"/>
                </a:cxn>
                <a:cxn ang="0">
                  <a:pos x="35" y="3"/>
                </a:cxn>
                <a:cxn ang="0">
                  <a:pos x="27" y="0"/>
                </a:cxn>
                <a:cxn ang="0">
                  <a:pos x="36" y="0"/>
                </a:cxn>
                <a:cxn ang="0">
                  <a:pos x="44" y="3"/>
                </a:cxn>
                <a:cxn ang="0">
                  <a:pos x="71" y="30"/>
                </a:cxn>
                <a:cxn ang="0">
                  <a:pos x="73" y="34"/>
                </a:cxn>
                <a:cxn ang="0">
                  <a:pos x="71" y="37"/>
                </a:cxn>
              </a:cxnLst>
              <a:rect l="0" t="0" r="r" b="b"/>
              <a:pathLst>
                <a:path w="73" h="57">
                  <a:moveTo>
                    <a:pt x="57" y="37"/>
                  </a:moveTo>
                  <a:cubicBezTo>
                    <a:pt x="38" y="56"/>
                    <a:pt x="38" y="56"/>
                    <a:pt x="38" y="56"/>
                  </a:cubicBezTo>
                  <a:cubicBezTo>
                    <a:pt x="37" y="57"/>
                    <a:pt x="36" y="57"/>
                    <a:pt x="34" y="57"/>
                  </a:cubicBezTo>
                  <a:cubicBezTo>
                    <a:pt x="33" y="57"/>
                    <a:pt x="32" y="57"/>
                    <a:pt x="31" y="56"/>
                  </a:cubicBezTo>
                  <a:cubicBezTo>
                    <a:pt x="4" y="28"/>
                    <a:pt x="4" y="28"/>
                    <a:pt x="4" y="28"/>
                  </a:cubicBezTo>
                  <a:cubicBezTo>
                    <a:pt x="2" y="27"/>
                    <a:pt x="0" y="23"/>
                    <a:pt x="0" y="20"/>
                  </a:cubicBezTo>
                  <a:cubicBezTo>
                    <a:pt x="0" y="4"/>
                    <a:pt x="0" y="4"/>
                    <a:pt x="0" y="4"/>
                  </a:cubicBezTo>
                  <a:cubicBezTo>
                    <a:pt x="0" y="2"/>
                    <a:pt x="3" y="0"/>
                    <a:pt x="5" y="0"/>
                  </a:cubicBezTo>
                  <a:cubicBezTo>
                    <a:pt x="21" y="0"/>
                    <a:pt x="21" y="0"/>
                    <a:pt x="21" y="0"/>
                  </a:cubicBezTo>
                  <a:cubicBezTo>
                    <a:pt x="24" y="0"/>
                    <a:pt x="27" y="1"/>
                    <a:pt x="29" y="3"/>
                  </a:cubicBezTo>
                  <a:cubicBezTo>
                    <a:pt x="57" y="30"/>
                    <a:pt x="57" y="30"/>
                    <a:pt x="57" y="30"/>
                  </a:cubicBezTo>
                  <a:cubicBezTo>
                    <a:pt x="57" y="31"/>
                    <a:pt x="58" y="32"/>
                    <a:pt x="58" y="34"/>
                  </a:cubicBezTo>
                  <a:cubicBezTo>
                    <a:pt x="58" y="35"/>
                    <a:pt x="57" y="36"/>
                    <a:pt x="57" y="37"/>
                  </a:cubicBezTo>
                  <a:close/>
                  <a:moveTo>
                    <a:pt x="13" y="7"/>
                  </a:moveTo>
                  <a:cubicBezTo>
                    <a:pt x="10" y="7"/>
                    <a:pt x="8" y="9"/>
                    <a:pt x="8" y="12"/>
                  </a:cubicBezTo>
                  <a:cubicBezTo>
                    <a:pt x="8" y="14"/>
                    <a:pt x="10" y="17"/>
                    <a:pt x="13" y="17"/>
                  </a:cubicBezTo>
                  <a:cubicBezTo>
                    <a:pt x="15" y="17"/>
                    <a:pt x="17" y="14"/>
                    <a:pt x="17" y="12"/>
                  </a:cubicBezTo>
                  <a:cubicBezTo>
                    <a:pt x="17" y="9"/>
                    <a:pt x="15" y="7"/>
                    <a:pt x="13" y="7"/>
                  </a:cubicBezTo>
                  <a:close/>
                  <a:moveTo>
                    <a:pt x="71" y="37"/>
                  </a:moveTo>
                  <a:cubicBezTo>
                    <a:pt x="52" y="56"/>
                    <a:pt x="52" y="56"/>
                    <a:pt x="52" y="56"/>
                  </a:cubicBezTo>
                  <a:cubicBezTo>
                    <a:pt x="52" y="57"/>
                    <a:pt x="50" y="57"/>
                    <a:pt x="49" y="57"/>
                  </a:cubicBezTo>
                  <a:cubicBezTo>
                    <a:pt x="47" y="57"/>
                    <a:pt x="46" y="56"/>
                    <a:pt x="45" y="55"/>
                  </a:cubicBezTo>
                  <a:cubicBezTo>
                    <a:pt x="63" y="37"/>
                    <a:pt x="63" y="37"/>
                    <a:pt x="63" y="37"/>
                  </a:cubicBezTo>
                  <a:cubicBezTo>
                    <a:pt x="63" y="36"/>
                    <a:pt x="64" y="35"/>
                    <a:pt x="64" y="34"/>
                  </a:cubicBezTo>
                  <a:cubicBezTo>
                    <a:pt x="64" y="32"/>
                    <a:pt x="63" y="31"/>
                    <a:pt x="63" y="30"/>
                  </a:cubicBezTo>
                  <a:cubicBezTo>
                    <a:pt x="35" y="3"/>
                    <a:pt x="35" y="3"/>
                    <a:pt x="35" y="3"/>
                  </a:cubicBezTo>
                  <a:cubicBezTo>
                    <a:pt x="34" y="1"/>
                    <a:pt x="30" y="0"/>
                    <a:pt x="27" y="0"/>
                  </a:cubicBezTo>
                  <a:cubicBezTo>
                    <a:pt x="36" y="0"/>
                    <a:pt x="36" y="0"/>
                    <a:pt x="36" y="0"/>
                  </a:cubicBezTo>
                  <a:cubicBezTo>
                    <a:pt x="38" y="0"/>
                    <a:pt x="42" y="1"/>
                    <a:pt x="44" y="3"/>
                  </a:cubicBezTo>
                  <a:cubicBezTo>
                    <a:pt x="71" y="30"/>
                    <a:pt x="71" y="30"/>
                    <a:pt x="71" y="30"/>
                  </a:cubicBezTo>
                  <a:cubicBezTo>
                    <a:pt x="72" y="31"/>
                    <a:pt x="73" y="32"/>
                    <a:pt x="73" y="34"/>
                  </a:cubicBezTo>
                  <a:cubicBezTo>
                    <a:pt x="73" y="35"/>
                    <a:pt x="72" y="36"/>
                    <a:pt x="71" y="37"/>
                  </a:cubicBezTo>
                  <a:close/>
                </a:path>
              </a:pathLst>
            </a:custGeom>
            <a:solidFill>
              <a:schemeClr val="bg1"/>
            </a:solidFill>
            <a:ln w="9525">
              <a:noFill/>
              <a:round/>
              <a:headEnd/>
              <a:tailEnd/>
            </a:ln>
          </p:spPr>
          <p:txBody>
            <a:bodyPr anchor="ctr"/>
            <a:lstStyle/>
            <a:p>
              <a:pPr algn="ctr"/>
              <a:endParaRPr/>
            </a:p>
          </p:txBody>
        </p:sp>
        <p:sp>
          <p:nvSpPr>
            <p:cNvPr id="17" name="Freeform: Shape 17"/>
            <p:cNvSpPr>
              <a:spLocks/>
            </p:cNvSpPr>
            <p:nvPr/>
          </p:nvSpPr>
          <p:spPr bwMode="auto">
            <a:xfrm>
              <a:off x="5917143" y="4001466"/>
              <a:ext cx="330732" cy="305641"/>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anchor="ctr"/>
            <a:lstStyle/>
            <a:p>
              <a:pPr algn="ctr"/>
              <a:endParaRPr/>
            </a:p>
          </p:txBody>
        </p:sp>
        <p:sp>
          <p:nvSpPr>
            <p:cNvPr id="18" name="Freeform: Shape 18"/>
            <p:cNvSpPr>
              <a:spLocks/>
            </p:cNvSpPr>
            <p:nvPr/>
          </p:nvSpPr>
          <p:spPr bwMode="auto">
            <a:xfrm>
              <a:off x="9548793" y="4001461"/>
              <a:ext cx="284279" cy="286211"/>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headEnd/>
              <a:tailEnd/>
            </a:ln>
          </p:spPr>
          <p:txBody>
            <a:bodyPr anchor="ctr"/>
            <a:lstStyle/>
            <a:p>
              <a:pPr algn="ctr"/>
              <a:endParaRPr/>
            </a:p>
          </p:txBody>
        </p:sp>
      </p:grpSp>
      <p:grpSp>
        <p:nvGrpSpPr>
          <p:cNvPr id="25" name="组合 24"/>
          <p:cNvGrpSpPr/>
          <p:nvPr/>
        </p:nvGrpSpPr>
        <p:grpSpPr>
          <a:xfrm>
            <a:off x="1614981" y="4614808"/>
            <a:ext cx="2732638" cy="1220554"/>
            <a:chOff x="1871387" y="3325188"/>
            <a:chExt cx="2732638" cy="1220554"/>
          </a:xfrm>
        </p:grpSpPr>
        <p:sp>
          <p:nvSpPr>
            <p:cNvPr id="26" name="矩形 25"/>
            <p:cNvSpPr/>
            <p:nvPr/>
          </p:nvSpPr>
          <p:spPr>
            <a:xfrm>
              <a:off x="1871387" y="3677812"/>
              <a:ext cx="2732638"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a:t>
              </a:r>
            </a:p>
          </p:txBody>
        </p:sp>
        <p:sp>
          <p:nvSpPr>
            <p:cNvPr id="27" name="矩形 26"/>
            <p:cNvSpPr/>
            <p:nvPr/>
          </p:nvSpPr>
          <p:spPr>
            <a:xfrm>
              <a:off x="2116718" y="3325188"/>
              <a:ext cx="2241974" cy="40126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37" name="组合 36"/>
          <p:cNvGrpSpPr/>
          <p:nvPr/>
        </p:nvGrpSpPr>
        <p:grpSpPr>
          <a:xfrm>
            <a:off x="4717378" y="4614808"/>
            <a:ext cx="2732638" cy="1220554"/>
            <a:chOff x="1871387" y="3325188"/>
            <a:chExt cx="2732638" cy="1220554"/>
          </a:xfrm>
        </p:grpSpPr>
        <p:sp>
          <p:nvSpPr>
            <p:cNvPr id="38" name="矩形 37"/>
            <p:cNvSpPr/>
            <p:nvPr/>
          </p:nvSpPr>
          <p:spPr>
            <a:xfrm>
              <a:off x="1871387" y="3677812"/>
              <a:ext cx="2732638"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a:t>
              </a:r>
            </a:p>
          </p:txBody>
        </p:sp>
        <p:sp>
          <p:nvSpPr>
            <p:cNvPr id="39" name="矩形 38"/>
            <p:cNvSpPr/>
            <p:nvPr/>
          </p:nvSpPr>
          <p:spPr>
            <a:xfrm>
              <a:off x="2116718" y="3325188"/>
              <a:ext cx="2241974" cy="40126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40" name="组合 39"/>
          <p:cNvGrpSpPr/>
          <p:nvPr/>
        </p:nvGrpSpPr>
        <p:grpSpPr>
          <a:xfrm>
            <a:off x="7815992" y="4614808"/>
            <a:ext cx="2732638" cy="1220554"/>
            <a:chOff x="1871387" y="3325188"/>
            <a:chExt cx="2732638" cy="1220554"/>
          </a:xfrm>
        </p:grpSpPr>
        <p:sp>
          <p:nvSpPr>
            <p:cNvPr id="41" name="矩形 40"/>
            <p:cNvSpPr/>
            <p:nvPr/>
          </p:nvSpPr>
          <p:spPr>
            <a:xfrm>
              <a:off x="1871387" y="3677812"/>
              <a:ext cx="2732638"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a:t>
              </a:r>
            </a:p>
          </p:txBody>
        </p:sp>
        <p:sp>
          <p:nvSpPr>
            <p:cNvPr id="42" name="矩形 41"/>
            <p:cNvSpPr/>
            <p:nvPr/>
          </p:nvSpPr>
          <p:spPr>
            <a:xfrm>
              <a:off x="2116718" y="3325188"/>
              <a:ext cx="2241974" cy="40126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28" name="组合 27"/>
          <p:cNvGrpSpPr/>
          <p:nvPr/>
        </p:nvGrpSpPr>
        <p:grpSpPr>
          <a:xfrm>
            <a:off x="4236269" y="423250"/>
            <a:ext cx="3719457" cy="722806"/>
            <a:chOff x="585843" y="341582"/>
            <a:chExt cx="3719457" cy="722806"/>
          </a:xfrm>
        </p:grpSpPr>
        <p:sp>
          <p:nvSpPr>
            <p:cNvPr id="29" name="文本框 28"/>
            <p:cNvSpPr txBox="1"/>
            <p:nvPr/>
          </p:nvSpPr>
          <p:spPr>
            <a:xfrm>
              <a:off x="805685" y="341582"/>
              <a:ext cx="3279772"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a:solidFill>
                    <a:schemeClr val="bg1"/>
                  </a:solidFill>
                  <a:latin typeface="+mj-ea"/>
                  <a:ea typeface="+mj-ea"/>
                </a:rPr>
                <a:t>标题文字添加此处</a:t>
              </a:r>
            </a:p>
          </p:txBody>
        </p:sp>
        <p:sp>
          <p:nvSpPr>
            <p:cNvPr id="30" name="文本框 29"/>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spTree>
    <p:extLst>
      <p:ext uri="{BB962C8B-B14F-4D97-AF65-F5344CB8AC3E}">
        <p14:creationId xmlns:p14="http://schemas.microsoft.com/office/powerpoint/2010/main" val="47038025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1000"/>
                                        <p:tgtEl>
                                          <p:spTgt spid="49"/>
                                        </p:tgtEl>
                                      </p:cBhvr>
                                    </p:animEffect>
                                    <p:anim calcmode="lin" valueType="num">
                                      <p:cBhvr>
                                        <p:cTn id="13" dur="1000" fill="hold"/>
                                        <p:tgtEl>
                                          <p:spTgt spid="49"/>
                                        </p:tgtEl>
                                        <p:attrNameLst>
                                          <p:attrName>ppt_x</p:attrName>
                                        </p:attrNameLst>
                                      </p:cBhvr>
                                      <p:tavLst>
                                        <p:tav tm="0">
                                          <p:val>
                                            <p:strVal val="#ppt_x"/>
                                          </p:val>
                                        </p:tav>
                                        <p:tav tm="100000">
                                          <p:val>
                                            <p:strVal val="#ppt_x"/>
                                          </p:val>
                                        </p:tav>
                                      </p:tavLst>
                                    </p:anim>
                                    <p:anim calcmode="lin" valueType="num">
                                      <p:cBhvr>
                                        <p:cTn id="14" dur="1000" fill="hold"/>
                                        <p:tgtEl>
                                          <p:spTgt spid="4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1000"/>
                                        <p:tgtEl>
                                          <p:spTgt spid="50"/>
                                        </p:tgtEl>
                                      </p:cBhvr>
                                    </p:animEffect>
                                    <p:anim calcmode="lin" valueType="num">
                                      <p:cBhvr>
                                        <p:cTn id="18" dur="1000" fill="hold"/>
                                        <p:tgtEl>
                                          <p:spTgt spid="50"/>
                                        </p:tgtEl>
                                        <p:attrNameLst>
                                          <p:attrName>ppt_x</p:attrName>
                                        </p:attrNameLst>
                                      </p:cBhvr>
                                      <p:tavLst>
                                        <p:tav tm="0">
                                          <p:val>
                                            <p:strVal val="#ppt_x"/>
                                          </p:val>
                                        </p:tav>
                                        <p:tav tm="100000">
                                          <p:val>
                                            <p:strVal val="#ppt_x"/>
                                          </p:val>
                                        </p:tav>
                                      </p:tavLst>
                                    </p:anim>
                                    <p:anim calcmode="lin" valueType="num">
                                      <p:cBhvr>
                                        <p:cTn id="19" dur="1000" fill="hold"/>
                                        <p:tgtEl>
                                          <p:spTgt spid="5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p:cTn id="35" dur="500" fill="hold"/>
                                        <p:tgtEl>
                                          <p:spTgt spid="37"/>
                                        </p:tgtEl>
                                        <p:attrNameLst>
                                          <p:attrName>ppt_w</p:attrName>
                                        </p:attrNameLst>
                                      </p:cBhvr>
                                      <p:tavLst>
                                        <p:tav tm="0">
                                          <p:val>
                                            <p:fltVal val="0"/>
                                          </p:val>
                                        </p:tav>
                                        <p:tav tm="100000">
                                          <p:val>
                                            <p:strVal val="#ppt_w"/>
                                          </p:val>
                                        </p:tav>
                                      </p:tavLst>
                                    </p:anim>
                                    <p:anim calcmode="lin" valueType="num">
                                      <p:cBhvr>
                                        <p:cTn id="36" dur="500" fill="hold"/>
                                        <p:tgtEl>
                                          <p:spTgt spid="37"/>
                                        </p:tgtEl>
                                        <p:attrNameLst>
                                          <p:attrName>ppt_h</p:attrName>
                                        </p:attrNameLst>
                                      </p:cBhvr>
                                      <p:tavLst>
                                        <p:tav tm="0">
                                          <p:val>
                                            <p:fltVal val="0"/>
                                          </p:val>
                                        </p:tav>
                                        <p:tav tm="100000">
                                          <p:val>
                                            <p:strVal val="#ppt_h"/>
                                          </p:val>
                                        </p:tav>
                                      </p:tavLst>
                                    </p:anim>
                                    <p:animEffect transition="in" filter="fade">
                                      <p:cBhvr>
                                        <p:cTn id="37" dur="500"/>
                                        <p:tgtEl>
                                          <p:spTgt spid="37"/>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p:cTn id="41" dur="500" fill="hold"/>
                                        <p:tgtEl>
                                          <p:spTgt spid="40"/>
                                        </p:tgtEl>
                                        <p:attrNameLst>
                                          <p:attrName>ppt_w</p:attrName>
                                        </p:attrNameLst>
                                      </p:cBhvr>
                                      <p:tavLst>
                                        <p:tav tm="0">
                                          <p:val>
                                            <p:fltVal val="0"/>
                                          </p:val>
                                        </p:tav>
                                        <p:tav tm="100000">
                                          <p:val>
                                            <p:strVal val="#ppt_w"/>
                                          </p:val>
                                        </p:tav>
                                      </p:tavLst>
                                    </p:anim>
                                    <p:anim calcmode="lin" valueType="num">
                                      <p:cBhvr>
                                        <p:cTn id="42" dur="500" fill="hold"/>
                                        <p:tgtEl>
                                          <p:spTgt spid="40"/>
                                        </p:tgtEl>
                                        <p:attrNameLst>
                                          <p:attrName>ppt_h</p:attrName>
                                        </p:attrNameLst>
                                      </p:cBhvr>
                                      <p:tavLst>
                                        <p:tav tm="0">
                                          <p:val>
                                            <p:fltVal val="0"/>
                                          </p:val>
                                        </p:tav>
                                        <p:tav tm="100000">
                                          <p:val>
                                            <p:strVal val="#ppt_h"/>
                                          </p:val>
                                        </p:tav>
                                      </p:tavLst>
                                    </p:anim>
                                    <p:animEffect transition="in" filter="fade">
                                      <p:cBhvr>
                                        <p:cTn id="4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9507" y="1223402"/>
            <a:ext cx="6144800" cy="5759806"/>
          </a:xfrm>
          <a:prstGeom prst="rect">
            <a:avLst/>
          </a:prstGeom>
        </p:spPr>
      </p:pic>
      <p:pic>
        <p:nvPicPr>
          <p:cNvPr id="7" name="图片占位符 6"/>
          <p:cNvPicPr>
            <a:picLocks noGrp="1" noChangeAspect="1"/>
          </p:cNvPicPr>
          <p:nvPr>
            <p:ph type="pic" sz="quarter" idx="10"/>
          </p:nvPr>
        </p:nvPicPr>
        <p:blipFill>
          <a:blip r:embed="rId4" cstate="print">
            <a:grayscl/>
            <a:extLst>
              <a:ext uri="{28A0092B-C50C-407E-A947-70E740481C1C}">
                <a14:useLocalDpi xmlns:a14="http://schemas.microsoft.com/office/drawing/2010/main" val="0"/>
              </a:ext>
            </a:extLst>
          </a:blip>
          <a:srcRect t="13578" b="13578"/>
          <a:stretch>
            <a:fillRect/>
          </a:stretch>
        </p:blipFill>
        <p:spPr>
          <a:prstGeom prst="rect">
            <a:avLst/>
          </a:prstGeom>
        </p:spPr>
      </p:pic>
      <p:grpSp>
        <p:nvGrpSpPr>
          <p:cNvPr id="8" name="组合 7"/>
          <p:cNvGrpSpPr/>
          <p:nvPr/>
        </p:nvGrpSpPr>
        <p:grpSpPr>
          <a:xfrm>
            <a:off x="912172" y="2745051"/>
            <a:ext cx="4787331" cy="2291823"/>
            <a:chOff x="912172" y="2745051"/>
            <a:chExt cx="4787331" cy="2291823"/>
          </a:xfrm>
        </p:grpSpPr>
        <p:sp>
          <p:nvSpPr>
            <p:cNvPr id="9" name="矩形标注 8"/>
            <p:cNvSpPr/>
            <p:nvPr/>
          </p:nvSpPr>
          <p:spPr>
            <a:xfrm>
              <a:off x="912172" y="2745051"/>
              <a:ext cx="4787331" cy="2291823"/>
            </a:xfrm>
            <a:prstGeom prst="wedgeRectCallout">
              <a:avLst>
                <a:gd name="adj1" fmla="val 71674"/>
                <a:gd name="adj2" fmla="val -45476"/>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4"/>
              <a:endParaRPr lang="zh-CN" altLang="en-US">
                <a:solidFill>
                  <a:prstClr val="white"/>
                </a:solidFill>
              </a:endParaRPr>
            </a:p>
          </p:txBody>
        </p:sp>
        <p:grpSp>
          <p:nvGrpSpPr>
            <p:cNvPr id="54" name="组合 53"/>
            <p:cNvGrpSpPr/>
            <p:nvPr/>
          </p:nvGrpSpPr>
          <p:grpSpPr>
            <a:xfrm>
              <a:off x="1164736" y="2971675"/>
              <a:ext cx="4213989" cy="1737619"/>
              <a:chOff x="874712" y="3325188"/>
              <a:chExt cx="4213989" cy="1737619"/>
            </a:xfrm>
          </p:grpSpPr>
          <p:sp>
            <p:nvSpPr>
              <p:cNvPr id="55" name="矩形 54"/>
              <p:cNvSpPr/>
              <p:nvPr/>
            </p:nvSpPr>
            <p:spPr>
              <a:xfrm>
                <a:off x="874712" y="3677812"/>
                <a:ext cx="4213989" cy="1384995"/>
              </a:xfrm>
              <a:prstGeom prst="rect">
                <a:avLst/>
              </a:prstGeom>
            </p:spPr>
            <p:txBody>
              <a:bodyPr wrap="square">
                <a:spAutoFit/>
                <a:scene3d>
                  <a:camera prst="orthographicFront"/>
                  <a:lightRig rig="threePt" dir="t"/>
                </a:scene3d>
                <a:sp3d contourW="12700"/>
              </a:bodyPr>
              <a:lstStyle/>
              <a:p>
                <a:pPr lvl="0" algn="just">
                  <a:lnSpc>
                    <a:spcPct val="120000"/>
                  </a:lnSpc>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a:t>
                </a:r>
                <a:r>
                  <a:rPr lang="zh-CN" altLang="en-US" sz="1400" dirty="0">
                    <a:solidFill>
                      <a:prstClr val="white"/>
                    </a:solidFill>
                  </a:rPr>
                  <a:t>中用户可以在投影仪或者计算机上进行演示也可以将演示文稿打印出来制作成胶片以便应用到更广泛的领域中</a:t>
                </a:r>
              </a:p>
            </p:txBody>
          </p:sp>
          <p:sp>
            <p:nvSpPr>
              <p:cNvPr id="56" name="矩形 55"/>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grpSp>
        <p:nvGrpSpPr>
          <p:cNvPr id="10" name="组合 9"/>
          <p:cNvGrpSpPr/>
          <p:nvPr/>
        </p:nvGrpSpPr>
        <p:grpSpPr>
          <a:xfrm>
            <a:off x="4236269" y="423250"/>
            <a:ext cx="3719457" cy="722806"/>
            <a:chOff x="585843" y="341582"/>
            <a:chExt cx="3719457" cy="722806"/>
          </a:xfrm>
        </p:grpSpPr>
        <p:sp>
          <p:nvSpPr>
            <p:cNvPr id="11" name="文本框 10"/>
            <p:cNvSpPr txBox="1"/>
            <p:nvPr/>
          </p:nvSpPr>
          <p:spPr>
            <a:xfrm>
              <a:off x="805685" y="341582"/>
              <a:ext cx="3279772"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a:solidFill>
                    <a:schemeClr val="bg1"/>
                  </a:solidFill>
                  <a:latin typeface="+mj-ea"/>
                  <a:ea typeface="+mj-ea"/>
                </a:rPr>
                <a:t>标题文字添加此处</a:t>
              </a:r>
            </a:p>
          </p:txBody>
        </p:sp>
        <p:sp>
          <p:nvSpPr>
            <p:cNvPr id="12" name="文本框 11"/>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spTree>
    <p:extLst>
      <p:ext uri="{BB962C8B-B14F-4D97-AF65-F5344CB8AC3E}">
        <p14:creationId xmlns:p14="http://schemas.microsoft.com/office/powerpoint/2010/main" val="12518459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占位符 23"/>
          <p:cNvPicPr>
            <a:picLocks noGrp="1" noChangeAspect="1"/>
          </p:cNvPicPr>
          <p:nvPr>
            <p:ph type="pic" sz="quarter" idx="10"/>
          </p:nvPr>
        </p:nvPicPr>
        <p:blipFill>
          <a:blip r:embed="rId3" cstate="print">
            <a:grayscl/>
            <a:extLst>
              <a:ext uri="{28A0092B-C50C-407E-A947-70E740481C1C}">
                <a14:useLocalDpi xmlns:a14="http://schemas.microsoft.com/office/drawing/2010/main" val="0"/>
              </a:ext>
            </a:extLst>
          </a:blip>
          <a:srcRect l="16667" r="16667"/>
          <a:stretch>
            <a:fillRect/>
          </a:stretch>
        </p:blipFill>
        <p:spPr>
          <a:prstGeom prst="ellipse">
            <a:avLst/>
          </a:prstGeom>
          <a:ln>
            <a:solidFill>
              <a:schemeClr val="accent1">
                <a:lumMod val="75000"/>
              </a:schemeClr>
            </a:solidFill>
          </a:ln>
        </p:spPr>
      </p:pic>
      <p:pic>
        <p:nvPicPr>
          <p:cNvPr id="25" name="图片占位符 24"/>
          <p:cNvPicPr>
            <a:picLocks noGrp="1" noChangeAspect="1"/>
          </p:cNvPicPr>
          <p:nvPr>
            <p:ph type="pic" sz="quarter" idx="11"/>
          </p:nvPr>
        </p:nvPicPr>
        <p:blipFill>
          <a:blip r:embed="rId4" cstate="print">
            <a:grayscl/>
            <a:extLst>
              <a:ext uri="{28A0092B-C50C-407E-A947-70E740481C1C}">
                <a14:useLocalDpi xmlns:a14="http://schemas.microsoft.com/office/drawing/2010/main" val="0"/>
              </a:ext>
            </a:extLst>
          </a:blip>
          <a:srcRect l="15000" r="15000"/>
          <a:stretch>
            <a:fillRect/>
          </a:stretch>
        </p:blipFill>
        <p:spPr>
          <a:prstGeom prst="ellipse">
            <a:avLst/>
          </a:prstGeom>
          <a:ln>
            <a:solidFill>
              <a:schemeClr val="accent1">
                <a:lumMod val="75000"/>
              </a:schemeClr>
            </a:solidFill>
          </a:ln>
        </p:spPr>
      </p:pic>
      <p:pic>
        <p:nvPicPr>
          <p:cNvPr id="26" name="图片占位符 25"/>
          <p:cNvPicPr>
            <a:picLocks noGrp="1" noChangeAspect="1"/>
          </p:cNvPicPr>
          <p:nvPr>
            <p:ph type="pic" sz="quarter" idx="12"/>
          </p:nvPr>
        </p:nvPicPr>
        <p:blipFill>
          <a:blip r:embed="rId5" cstate="print">
            <a:grayscl/>
            <a:extLst>
              <a:ext uri="{28A0092B-C50C-407E-A947-70E740481C1C}">
                <a14:useLocalDpi xmlns:a14="http://schemas.microsoft.com/office/drawing/2010/main" val="0"/>
              </a:ext>
            </a:extLst>
          </a:blip>
          <a:srcRect l="16750" r="16750"/>
          <a:stretch>
            <a:fillRect/>
          </a:stretch>
        </p:blipFill>
        <p:spPr>
          <a:prstGeom prst="ellipse">
            <a:avLst/>
          </a:prstGeom>
          <a:ln>
            <a:solidFill>
              <a:schemeClr val="accent1">
                <a:lumMod val="75000"/>
              </a:schemeClr>
            </a:solidFill>
          </a:ln>
        </p:spPr>
      </p:pic>
      <p:grpSp>
        <p:nvGrpSpPr>
          <p:cNvPr id="15" name="组合 14"/>
          <p:cNvGrpSpPr/>
          <p:nvPr/>
        </p:nvGrpSpPr>
        <p:grpSpPr>
          <a:xfrm>
            <a:off x="1092199" y="4491895"/>
            <a:ext cx="3238502" cy="1220554"/>
            <a:chOff x="1618455" y="3325188"/>
            <a:chExt cx="3238502" cy="1220554"/>
          </a:xfrm>
        </p:grpSpPr>
        <p:sp>
          <p:nvSpPr>
            <p:cNvPr id="16" name="矩形 15"/>
            <p:cNvSpPr/>
            <p:nvPr/>
          </p:nvSpPr>
          <p:spPr>
            <a:xfrm>
              <a:off x="1618455" y="3677812"/>
              <a:ext cx="3238502"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17" name="矩形 16"/>
            <p:cNvSpPr/>
            <p:nvPr/>
          </p:nvSpPr>
          <p:spPr>
            <a:xfrm>
              <a:off x="2116718" y="3325188"/>
              <a:ext cx="2241974" cy="40126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18" name="组合 17"/>
          <p:cNvGrpSpPr/>
          <p:nvPr/>
        </p:nvGrpSpPr>
        <p:grpSpPr>
          <a:xfrm>
            <a:off x="4476749" y="4491895"/>
            <a:ext cx="3238502" cy="1220554"/>
            <a:chOff x="1618455" y="3325188"/>
            <a:chExt cx="3238502" cy="1220554"/>
          </a:xfrm>
        </p:grpSpPr>
        <p:sp>
          <p:nvSpPr>
            <p:cNvPr id="19" name="矩形 18"/>
            <p:cNvSpPr/>
            <p:nvPr/>
          </p:nvSpPr>
          <p:spPr>
            <a:xfrm>
              <a:off x="1618455" y="3677812"/>
              <a:ext cx="3238502"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20" name="矩形 19"/>
            <p:cNvSpPr/>
            <p:nvPr/>
          </p:nvSpPr>
          <p:spPr>
            <a:xfrm>
              <a:off x="2116718" y="3325188"/>
              <a:ext cx="2241974" cy="40126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21" name="组合 20"/>
          <p:cNvGrpSpPr/>
          <p:nvPr/>
        </p:nvGrpSpPr>
        <p:grpSpPr>
          <a:xfrm>
            <a:off x="7861299" y="4491895"/>
            <a:ext cx="3238502" cy="1220554"/>
            <a:chOff x="1618455" y="3325188"/>
            <a:chExt cx="3238502" cy="1220554"/>
          </a:xfrm>
        </p:grpSpPr>
        <p:sp>
          <p:nvSpPr>
            <p:cNvPr id="22" name="矩形 21"/>
            <p:cNvSpPr/>
            <p:nvPr/>
          </p:nvSpPr>
          <p:spPr>
            <a:xfrm>
              <a:off x="1618455" y="3677812"/>
              <a:ext cx="3238502"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23" name="矩形 22"/>
            <p:cNvSpPr/>
            <p:nvPr/>
          </p:nvSpPr>
          <p:spPr>
            <a:xfrm>
              <a:off x="2116718" y="3325188"/>
              <a:ext cx="2241974" cy="40126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14" name="组合 13"/>
          <p:cNvGrpSpPr/>
          <p:nvPr/>
        </p:nvGrpSpPr>
        <p:grpSpPr>
          <a:xfrm>
            <a:off x="4236269" y="423250"/>
            <a:ext cx="3719457" cy="722806"/>
            <a:chOff x="585843" y="341582"/>
            <a:chExt cx="3719457" cy="722806"/>
          </a:xfrm>
        </p:grpSpPr>
        <p:sp>
          <p:nvSpPr>
            <p:cNvPr id="27" name="文本框 26"/>
            <p:cNvSpPr txBox="1"/>
            <p:nvPr/>
          </p:nvSpPr>
          <p:spPr>
            <a:xfrm>
              <a:off x="805685" y="341582"/>
              <a:ext cx="3279772"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a:solidFill>
                    <a:schemeClr val="bg1"/>
                  </a:solidFill>
                  <a:latin typeface="+mj-ea"/>
                  <a:ea typeface="+mj-ea"/>
                </a:rPr>
                <a:t>标题文字添加此处</a:t>
              </a:r>
            </a:p>
          </p:txBody>
        </p:sp>
        <p:sp>
          <p:nvSpPr>
            <p:cNvPr id="28" name="文本框 27"/>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spTree>
    <p:extLst>
      <p:ext uri="{BB962C8B-B14F-4D97-AF65-F5344CB8AC3E}">
        <p14:creationId xmlns:p14="http://schemas.microsoft.com/office/powerpoint/2010/main" val="36132293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 calcmode="lin" valueType="num">
                                      <p:cBhvr>
                                        <p:cTn id="9" dur="1000" fill="hold"/>
                                        <p:tgtEl>
                                          <p:spTgt spid="24"/>
                                        </p:tgtEl>
                                        <p:attrNameLst>
                                          <p:attrName>style.rotation</p:attrName>
                                        </p:attrNameLst>
                                      </p:cBhvr>
                                      <p:tavLst>
                                        <p:tav tm="0">
                                          <p:val>
                                            <p:fltVal val="90"/>
                                          </p:val>
                                        </p:tav>
                                        <p:tav tm="100000">
                                          <p:val>
                                            <p:fltVal val="0"/>
                                          </p:val>
                                        </p:tav>
                                      </p:tavLst>
                                    </p:anim>
                                    <p:animEffect transition="in" filter="fade">
                                      <p:cBhvr>
                                        <p:cTn id="10" dur="1000"/>
                                        <p:tgtEl>
                                          <p:spTgt spid="24"/>
                                        </p:tgtEl>
                                      </p:cBhvr>
                                    </p:animEffect>
                                  </p:childTnLst>
                                </p:cTn>
                              </p:par>
                              <p:par>
                                <p:cTn id="11" presetID="31"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1000" fill="hold"/>
                                        <p:tgtEl>
                                          <p:spTgt spid="25"/>
                                        </p:tgtEl>
                                        <p:attrNameLst>
                                          <p:attrName>ppt_w</p:attrName>
                                        </p:attrNameLst>
                                      </p:cBhvr>
                                      <p:tavLst>
                                        <p:tav tm="0">
                                          <p:val>
                                            <p:fltVal val="0"/>
                                          </p:val>
                                        </p:tav>
                                        <p:tav tm="100000">
                                          <p:val>
                                            <p:strVal val="#ppt_w"/>
                                          </p:val>
                                        </p:tav>
                                      </p:tavLst>
                                    </p:anim>
                                    <p:anim calcmode="lin" valueType="num">
                                      <p:cBhvr>
                                        <p:cTn id="14" dur="1000" fill="hold"/>
                                        <p:tgtEl>
                                          <p:spTgt spid="25"/>
                                        </p:tgtEl>
                                        <p:attrNameLst>
                                          <p:attrName>ppt_h</p:attrName>
                                        </p:attrNameLst>
                                      </p:cBhvr>
                                      <p:tavLst>
                                        <p:tav tm="0">
                                          <p:val>
                                            <p:fltVal val="0"/>
                                          </p:val>
                                        </p:tav>
                                        <p:tav tm="100000">
                                          <p:val>
                                            <p:strVal val="#ppt_h"/>
                                          </p:val>
                                        </p:tav>
                                      </p:tavLst>
                                    </p:anim>
                                    <p:anim calcmode="lin" valueType="num">
                                      <p:cBhvr>
                                        <p:cTn id="15" dur="1000" fill="hold"/>
                                        <p:tgtEl>
                                          <p:spTgt spid="25"/>
                                        </p:tgtEl>
                                        <p:attrNameLst>
                                          <p:attrName>style.rotation</p:attrName>
                                        </p:attrNameLst>
                                      </p:cBhvr>
                                      <p:tavLst>
                                        <p:tav tm="0">
                                          <p:val>
                                            <p:fltVal val="90"/>
                                          </p:val>
                                        </p:tav>
                                        <p:tav tm="100000">
                                          <p:val>
                                            <p:fltVal val="0"/>
                                          </p:val>
                                        </p:tav>
                                      </p:tavLst>
                                    </p:anim>
                                    <p:animEffect transition="in" filter="fade">
                                      <p:cBhvr>
                                        <p:cTn id="16" dur="1000"/>
                                        <p:tgtEl>
                                          <p:spTgt spid="25"/>
                                        </p:tgtEl>
                                      </p:cBhvr>
                                    </p:animEffect>
                                  </p:childTnLst>
                                </p:cTn>
                              </p:par>
                              <p:par>
                                <p:cTn id="17" presetID="31"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1000" fill="hold"/>
                                        <p:tgtEl>
                                          <p:spTgt spid="26"/>
                                        </p:tgtEl>
                                        <p:attrNameLst>
                                          <p:attrName>ppt_w</p:attrName>
                                        </p:attrNameLst>
                                      </p:cBhvr>
                                      <p:tavLst>
                                        <p:tav tm="0">
                                          <p:val>
                                            <p:fltVal val="0"/>
                                          </p:val>
                                        </p:tav>
                                        <p:tav tm="100000">
                                          <p:val>
                                            <p:strVal val="#ppt_w"/>
                                          </p:val>
                                        </p:tav>
                                      </p:tavLst>
                                    </p:anim>
                                    <p:anim calcmode="lin" valueType="num">
                                      <p:cBhvr>
                                        <p:cTn id="20" dur="1000" fill="hold"/>
                                        <p:tgtEl>
                                          <p:spTgt spid="26"/>
                                        </p:tgtEl>
                                        <p:attrNameLst>
                                          <p:attrName>ppt_h</p:attrName>
                                        </p:attrNameLst>
                                      </p:cBhvr>
                                      <p:tavLst>
                                        <p:tav tm="0">
                                          <p:val>
                                            <p:fltVal val="0"/>
                                          </p:val>
                                        </p:tav>
                                        <p:tav tm="100000">
                                          <p:val>
                                            <p:strVal val="#ppt_h"/>
                                          </p:val>
                                        </p:tav>
                                      </p:tavLst>
                                    </p:anim>
                                    <p:anim calcmode="lin" valueType="num">
                                      <p:cBhvr>
                                        <p:cTn id="21" dur="1000" fill="hold"/>
                                        <p:tgtEl>
                                          <p:spTgt spid="26"/>
                                        </p:tgtEl>
                                        <p:attrNameLst>
                                          <p:attrName>style.rotation</p:attrName>
                                        </p:attrNameLst>
                                      </p:cBhvr>
                                      <p:tavLst>
                                        <p:tav tm="0">
                                          <p:val>
                                            <p:fltVal val="90"/>
                                          </p:val>
                                        </p:tav>
                                        <p:tav tm="100000">
                                          <p:val>
                                            <p:fltVal val="0"/>
                                          </p:val>
                                        </p:tav>
                                      </p:tavLst>
                                    </p:anim>
                                    <p:animEffect transition="in" filter="fade">
                                      <p:cBhvr>
                                        <p:cTn id="22" dur="1000"/>
                                        <p:tgtEl>
                                          <p:spTgt spid="26"/>
                                        </p:tgtEl>
                                      </p:cBhvr>
                                    </p:animEffect>
                                  </p:childTnLst>
                                </p:cTn>
                              </p:par>
                            </p:childTnLst>
                          </p:cTn>
                        </p:par>
                        <p:par>
                          <p:cTn id="23" fill="hold">
                            <p:stCondLst>
                              <p:cond delay="1000"/>
                            </p:stCondLst>
                            <p:childTnLst>
                              <p:par>
                                <p:cTn id="24" presetID="2" presetClass="entr" presetSubtype="4"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ppt_x"/>
                                          </p:val>
                                        </p:tav>
                                        <p:tav tm="100000">
                                          <p:val>
                                            <p:strVal val="#ppt_x"/>
                                          </p:val>
                                        </p:tav>
                                      </p:tavLst>
                                    </p:anim>
                                    <p:anim calcmode="lin" valueType="num">
                                      <p:cBhvr additive="base">
                                        <p:cTn id="27" dur="500" fill="hold"/>
                                        <p:tgtEl>
                                          <p:spTgt spid="15"/>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 presetClass="entr" presetSubtype="4"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2" presetClass="entr" presetSubtype="4"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ppt_x"/>
                                          </p:val>
                                        </p:tav>
                                        <p:tav tm="100000">
                                          <p:val>
                                            <p:strVal val="#ppt_x"/>
                                          </p:val>
                                        </p:tav>
                                      </p:tavLst>
                                    </p:anim>
                                    <p:anim calcmode="lin" valueType="num">
                                      <p:cBhvr additive="base">
                                        <p:cTn id="3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057356" y="1840370"/>
            <a:ext cx="6676199" cy="3740925"/>
            <a:chOff x="1057356" y="1840370"/>
            <a:chExt cx="6676199" cy="3740925"/>
          </a:xfrm>
        </p:grpSpPr>
        <p:grpSp>
          <p:nvGrpSpPr>
            <p:cNvPr id="136" name="组合 135"/>
            <p:cNvGrpSpPr>
              <a:grpSpLocks/>
            </p:cNvGrpSpPr>
            <p:nvPr/>
          </p:nvGrpSpPr>
          <p:grpSpPr bwMode="auto">
            <a:xfrm>
              <a:off x="1057356" y="2046746"/>
              <a:ext cx="6676199" cy="3534549"/>
              <a:chOff x="-36512" y="2246400"/>
              <a:chExt cx="6678580" cy="3534240"/>
            </a:xfrm>
          </p:grpSpPr>
          <p:cxnSp>
            <p:nvCxnSpPr>
              <p:cNvPr id="137" name="直接箭头连接符 136"/>
              <p:cNvCxnSpPr/>
              <p:nvPr/>
            </p:nvCxnSpPr>
            <p:spPr>
              <a:xfrm flipV="1">
                <a:off x="1012821" y="2246400"/>
                <a:ext cx="0" cy="3262027"/>
              </a:xfrm>
              <a:prstGeom prst="straightConnector1">
                <a:avLst/>
              </a:prstGeom>
              <a:ln>
                <a:solidFill>
                  <a:schemeClr val="tx1">
                    <a:lumMod val="50000"/>
                    <a:lumOff val="50000"/>
                    <a:alpha val="42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8" name="直接箭头连接符 137"/>
              <p:cNvCxnSpPr/>
              <p:nvPr/>
            </p:nvCxnSpPr>
            <p:spPr>
              <a:xfrm>
                <a:off x="1012821" y="5503665"/>
                <a:ext cx="5629247" cy="0"/>
              </a:xfrm>
              <a:prstGeom prst="straightConnector1">
                <a:avLst/>
              </a:prstGeom>
              <a:ln>
                <a:solidFill>
                  <a:schemeClr val="tx1">
                    <a:lumMod val="50000"/>
                    <a:lumOff val="50000"/>
                    <a:alpha val="42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1012821" y="4936977"/>
                <a:ext cx="5402236" cy="0"/>
              </a:xfrm>
              <a:prstGeom prst="line">
                <a:avLst/>
              </a:prstGeom>
              <a:ln>
                <a:solidFill>
                  <a:schemeClr val="tx1">
                    <a:lumMod val="50000"/>
                    <a:lumOff val="50000"/>
                    <a:alpha val="42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1012821" y="3806776"/>
                <a:ext cx="5402236" cy="0"/>
              </a:xfrm>
              <a:prstGeom prst="line">
                <a:avLst/>
              </a:prstGeom>
              <a:ln>
                <a:solidFill>
                  <a:schemeClr val="tx1">
                    <a:lumMod val="50000"/>
                    <a:lumOff val="50000"/>
                    <a:alpha val="42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a:off x="1012821" y="3240088"/>
                <a:ext cx="5402236" cy="0"/>
              </a:xfrm>
              <a:prstGeom prst="line">
                <a:avLst/>
              </a:prstGeom>
              <a:ln>
                <a:solidFill>
                  <a:schemeClr val="tx1">
                    <a:lumMod val="50000"/>
                    <a:lumOff val="50000"/>
                    <a:alpha val="42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a:off x="1012821" y="2674988"/>
                <a:ext cx="5402236" cy="0"/>
              </a:xfrm>
              <a:prstGeom prst="line">
                <a:avLst/>
              </a:prstGeom>
              <a:ln>
                <a:solidFill>
                  <a:schemeClr val="tx1">
                    <a:lumMod val="50000"/>
                    <a:lumOff val="50000"/>
                    <a:alpha val="42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a:off x="1012821" y="4371876"/>
                <a:ext cx="5402236" cy="0"/>
              </a:xfrm>
              <a:prstGeom prst="line">
                <a:avLst/>
              </a:prstGeom>
              <a:ln>
                <a:solidFill>
                  <a:schemeClr val="tx1">
                    <a:lumMod val="50000"/>
                    <a:lumOff val="50000"/>
                    <a:alpha val="42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4" name="TextBox 11"/>
              <p:cNvSpPr txBox="1">
                <a:spLocks noChangeArrowheads="1"/>
              </p:cNvSpPr>
              <p:nvPr/>
            </p:nvSpPr>
            <p:spPr bwMode="auto">
              <a:xfrm flipH="1">
                <a:off x="-36512" y="2535300"/>
                <a:ext cx="1049333" cy="2769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217" eaLnBrk="1" hangingPunct="1">
                  <a:defRPr/>
                </a:pPr>
                <a:r>
                  <a:rPr lang="en-US" altLang="zh-CN" sz="1200" kern="0" dirty="0">
                    <a:solidFill>
                      <a:prstClr val="white"/>
                    </a:solidFill>
                    <a:latin typeface="+mj-lt"/>
                    <a:ea typeface="创艺简细圆" pitchFamily="2" charset="-122"/>
                  </a:rPr>
                  <a:t>100%</a:t>
                </a:r>
              </a:p>
            </p:txBody>
          </p:sp>
          <p:sp>
            <p:nvSpPr>
              <p:cNvPr id="145" name="TextBox 11"/>
              <p:cNvSpPr txBox="1">
                <a:spLocks noChangeArrowheads="1"/>
              </p:cNvSpPr>
              <p:nvPr/>
            </p:nvSpPr>
            <p:spPr bwMode="auto">
              <a:xfrm flipH="1">
                <a:off x="-36512" y="3090876"/>
                <a:ext cx="1049333" cy="2769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217" eaLnBrk="1" hangingPunct="1">
                  <a:defRPr/>
                </a:pPr>
                <a:r>
                  <a:rPr lang="en-US" altLang="zh-CN" sz="1200" kern="0" dirty="0">
                    <a:solidFill>
                      <a:prstClr val="white"/>
                    </a:solidFill>
                    <a:latin typeface="+mj-lt"/>
                    <a:ea typeface="创艺简细圆" pitchFamily="2" charset="-122"/>
                  </a:rPr>
                  <a:t>80%</a:t>
                </a:r>
              </a:p>
            </p:txBody>
          </p:sp>
          <p:sp>
            <p:nvSpPr>
              <p:cNvPr id="146" name="TextBox 11"/>
              <p:cNvSpPr txBox="1">
                <a:spLocks noChangeArrowheads="1"/>
              </p:cNvSpPr>
              <p:nvPr/>
            </p:nvSpPr>
            <p:spPr bwMode="auto">
              <a:xfrm flipH="1">
                <a:off x="-36512" y="3646453"/>
                <a:ext cx="1049333" cy="2769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217" eaLnBrk="1" hangingPunct="1">
                  <a:defRPr/>
                </a:pPr>
                <a:r>
                  <a:rPr lang="en-US" altLang="zh-CN" sz="1200" kern="0" dirty="0">
                    <a:solidFill>
                      <a:prstClr val="white"/>
                    </a:solidFill>
                    <a:latin typeface="+mj-lt"/>
                    <a:ea typeface="创艺简细圆" pitchFamily="2" charset="-122"/>
                  </a:rPr>
                  <a:t>60%</a:t>
                </a:r>
              </a:p>
            </p:txBody>
          </p:sp>
          <p:sp>
            <p:nvSpPr>
              <p:cNvPr id="147" name="TextBox 11"/>
              <p:cNvSpPr txBox="1">
                <a:spLocks noChangeArrowheads="1"/>
              </p:cNvSpPr>
              <p:nvPr/>
            </p:nvSpPr>
            <p:spPr bwMode="auto">
              <a:xfrm flipH="1">
                <a:off x="-36512" y="4200441"/>
                <a:ext cx="1049333" cy="2769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217" eaLnBrk="1" hangingPunct="1">
                  <a:defRPr/>
                </a:pPr>
                <a:r>
                  <a:rPr lang="en-US" altLang="zh-CN" sz="1200" kern="0" dirty="0">
                    <a:solidFill>
                      <a:prstClr val="white"/>
                    </a:solidFill>
                    <a:latin typeface="+mj-lt"/>
                    <a:ea typeface="创艺简细圆" pitchFamily="2" charset="-122"/>
                  </a:rPr>
                  <a:t>40%</a:t>
                </a:r>
              </a:p>
            </p:txBody>
          </p:sp>
          <p:sp>
            <p:nvSpPr>
              <p:cNvPr id="148" name="TextBox 11"/>
              <p:cNvSpPr txBox="1">
                <a:spLocks noChangeArrowheads="1"/>
              </p:cNvSpPr>
              <p:nvPr/>
            </p:nvSpPr>
            <p:spPr bwMode="auto">
              <a:xfrm flipH="1">
                <a:off x="-36512" y="4756018"/>
                <a:ext cx="1049333" cy="2769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217" eaLnBrk="1" hangingPunct="1">
                  <a:defRPr/>
                </a:pPr>
                <a:r>
                  <a:rPr lang="en-US" altLang="zh-CN" sz="1200" kern="0" dirty="0">
                    <a:solidFill>
                      <a:prstClr val="white"/>
                    </a:solidFill>
                    <a:latin typeface="+mj-lt"/>
                    <a:ea typeface="创艺简细圆" pitchFamily="2" charset="-122"/>
                  </a:rPr>
                  <a:t>20%</a:t>
                </a:r>
                <a:r>
                  <a:rPr lang="zh-CN" altLang="en-US" sz="1200" kern="0" dirty="0">
                    <a:solidFill>
                      <a:prstClr val="white"/>
                    </a:solidFill>
                    <a:latin typeface="+mj-lt"/>
                    <a:ea typeface="创艺简细圆" pitchFamily="2" charset="-122"/>
                  </a:rPr>
                  <a:t> </a:t>
                </a:r>
                <a:endParaRPr lang="en-US" altLang="zh-CN" sz="1200" kern="0" dirty="0">
                  <a:solidFill>
                    <a:prstClr val="white"/>
                  </a:solidFill>
                  <a:latin typeface="+mj-lt"/>
                  <a:ea typeface="创艺简细圆" pitchFamily="2" charset="-122"/>
                </a:endParaRPr>
              </a:p>
            </p:txBody>
          </p:sp>
          <p:sp>
            <p:nvSpPr>
              <p:cNvPr id="149" name="TextBox 11"/>
              <p:cNvSpPr txBox="1">
                <a:spLocks noChangeArrowheads="1"/>
              </p:cNvSpPr>
              <p:nvPr/>
            </p:nvSpPr>
            <p:spPr bwMode="auto">
              <a:xfrm flipH="1">
                <a:off x="1012821" y="5503665"/>
                <a:ext cx="538160" cy="2769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217" eaLnBrk="1" hangingPunct="1">
                  <a:defRPr/>
                </a:pPr>
                <a:r>
                  <a:rPr lang="en-US" altLang="zh-CN" sz="1200" kern="0" dirty="0">
                    <a:solidFill>
                      <a:prstClr val="white"/>
                    </a:solidFill>
                    <a:latin typeface="+mj-lt"/>
                    <a:ea typeface="创艺简细圆" pitchFamily="2" charset="-122"/>
                  </a:rPr>
                  <a:t>1</a:t>
                </a:r>
                <a:r>
                  <a:rPr lang="zh-CN" altLang="en-US" sz="1200" kern="0" dirty="0">
                    <a:solidFill>
                      <a:prstClr val="white"/>
                    </a:solidFill>
                    <a:latin typeface="+mj-lt"/>
                    <a:ea typeface="创艺简细圆" pitchFamily="2" charset="-122"/>
                  </a:rPr>
                  <a:t>月</a:t>
                </a:r>
                <a:endParaRPr lang="en-US" altLang="zh-CN" sz="1200" kern="0" dirty="0">
                  <a:solidFill>
                    <a:prstClr val="white"/>
                  </a:solidFill>
                  <a:latin typeface="+mj-lt"/>
                  <a:ea typeface="创艺简细圆" pitchFamily="2" charset="-122"/>
                </a:endParaRPr>
              </a:p>
            </p:txBody>
          </p:sp>
          <p:sp>
            <p:nvSpPr>
              <p:cNvPr id="150" name="TextBox 11"/>
              <p:cNvSpPr txBox="1">
                <a:spLocks noChangeArrowheads="1"/>
              </p:cNvSpPr>
              <p:nvPr/>
            </p:nvSpPr>
            <p:spPr bwMode="auto">
              <a:xfrm flipH="1">
                <a:off x="1438269" y="5503665"/>
                <a:ext cx="538160" cy="2769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217" eaLnBrk="1" hangingPunct="1">
                  <a:defRPr/>
                </a:pPr>
                <a:r>
                  <a:rPr lang="en-US" altLang="zh-CN" sz="1200" kern="0" dirty="0">
                    <a:solidFill>
                      <a:prstClr val="white"/>
                    </a:solidFill>
                    <a:latin typeface="+mj-lt"/>
                    <a:ea typeface="创艺简细圆" pitchFamily="2" charset="-122"/>
                  </a:rPr>
                  <a:t>2</a:t>
                </a:r>
                <a:r>
                  <a:rPr lang="zh-CN" altLang="en-US" sz="1200" kern="0" dirty="0">
                    <a:solidFill>
                      <a:prstClr val="white"/>
                    </a:solidFill>
                    <a:latin typeface="+mj-lt"/>
                    <a:ea typeface="创艺简细圆" pitchFamily="2" charset="-122"/>
                  </a:rPr>
                  <a:t>月</a:t>
                </a:r>
                <a:endParaRPr lang="en-US" altLang="zh-CN" sz="1200" kern="0" dirty="0">
                  <a:solidFill>
                    <a:prstClr val="white"/>
                  </a:solidFill>
                  <a:latin typeface="+mj-lt"/>
                  <a:ea typeface="创艺简细圆" pitchFamily="2" charset="-122"/>
                </a:endParaRPr>
              </a:p>
            </p:txBody>
          </p:sp>
          <p:sp>
            <p:nvSpPr>
              <p:cNvPr id="151" name="TextBox 11"/>
              <p:cNvSpPr txBox="1">
                <a:spLocks noChangeArrowheads="1"/>
              </p:cNvSpPr>
              <p:nvPr/>
            </p:nvSpPr>
            <p:spPr bwMode="auto">
              <a:xfrm flipH="1">
                <a:off x="1863717" y="5503665"/>
                <a:ext cx="538160" cy="2769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217" eaLnBrk="1" hangingPunct="1">
                  <a:defRPr/>
                </a:pPr>
                <a:r>
                  <a:rPr lang="en-US" altLang="zh-CN" sz="1200" kern="0" dirty="0">
                    <a:solidFill>
                      <a:prstClr val="white"/>
                    </a:solidFill>
                    <a:latin typeface="+mj-lt"/>
                    <a:ea typeface="创艺简细圆" pitchFamily="2" charset="-122"/>
                  </a:rPr>
                  <a:t>3</a:t>
                </a:r>
                <a:r>
                  <a:rPr lang="zh-CN" altLang="en-US" sz="1200" kern="0" dirty="0">
                    <a:solidFill>
                      <a:prstClr val="white"/>
                    </a:solidFill>
                    <a:latin typeface="+mj-lt"/>
                    <a:ea typeface="创艺简细圆" pitchFamily="2" charset="-122"/>
                  </a:rPr>
                  <a:t>月</a:t>
                </a:r>
                <a:endParaRPr lang="en-US" altLang="zh-CN" sz="1200" kern="0" dirty="0">
                  <a:solidFill>
                    <a:prstClr val="white"/>
                  </a:solidFill>
                  <a:latin typeface="+mj-lt"/>
                  <a:ea typeface="创艺简细圆" pitchFamily="2" charset="-122"/>
                </a:endParaRPr>
              </a:p>
            </p:txBody>
          </p:sp>
          <p:sp>
            <p:nvSpPr>
              <p:cNvPr id="152" name="TextBox 11"/>
              <p:cNvSpPr txBox="1">
                <a:spLocks noChangeArrowheads="1"/>
              </p:cNvSpPr>
              <p:nvPr/>
            </p:nvSpPr>
            <p:spPr bwMode="auto">
              <a:xfrm flipH="1">
                <a:off x="2290753" y="5503665"/>
                <a:ext cx="536572" cy="2769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217" eaLnBrk="1" hangingPunct="1">
                  <a:defRPr/>
                </a:pPr>
                <a:r>
                  <a:rPr lang="en-US" altLang="zh-CN" sz="1200" kern="0" dirty="0">
                    <a:solidFill>
                      <a:prstClr val="white"/>
                    </a:solidFill>
                    <a:latin typeface="+mj-lt"/>
                    <a:ea typeface="创艺简细圆" pitchFamily="2" charset="-122"/>
                  </a:rPr>
                  <a:t>4</a:t>
                </a:r>
                <a:r>
                  <a:rPr lang="zh-CN" altLang="en-US" sz="1200" kern="0" dirty="0">
                    <a:solidFill>
                      <a:prstClr val="white"/>
                    </a:solidFill>
                    <a:latin typeface="+mj-lt"/>
                    <a:ea typeface="创艺简细圆" pitchFamily="2" charset="-122"/>
                  </a:rPr>
                  <a:t>月</a:t>
                </a:r>
                <a:endParaRPr lang="en-US" altLang="zh-CN" sz="1200" kern="0" dirty="0">
                  <a:solidFill>
                    <a:prstClr val="white"/>
                  </a:solidFill>
                  <a:latin typeface="+mj-lt"/>
                  <a:ea typeface="创艺简细圆" pitchFamily="2" charset="-122"/>
                </a:endParaRPr>
              </a:p>
            </p:txBody>
          </p:sp>
          <p:sp>
            <p:nvSpPr>
              <p:cNvPr id="153" name="TextBox 11"/>
              <p:cNvSpPr txBox="1">
                <a:spLocks noChangeArrowheads="1"/>
              </p:cNvSpPr>
              <p:nvPr/>
            </p:nvSpPr>
            <p:spPr bwMode="auto">
              <a:xfrm flipH="1">
                <a:off x="2716200" y="5503665"/>
                <a:ext cx="538159" cy="2769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217" eaLnBrk="1" hangingPunct="1">
                  <a:defRPr/>
                </a:pPr>
                <a:r>
                  <a:rPr lang="en-US" altLang="zh-CN" sz="1200" kern="0" dirty="0">
                    <a:solidFill>
                      <a:prstClr val="white"/>
                    </a:solidFill>
                    <a:latin typeface="+mj-lt"/>
                    <a:ea typeface="创艺简细圆" pitchFamily="2" charset="-122"/>
                  </a:rPr>
                  <a:t>5</a:t>
                </a:r>
                <a:r>
                  <a:rPr lang="zh-CN" altLang="en-US" sz="1200" kern="0" dirty="0">
                    <a:solidFill>
                      <a:prstClr val="white"/>
                    </a:solidFill>
                    <a:latin typeface="+mj-lt"/>
                    <a:ea typeface="创艺简细圆" pitchFamily="2" charset="-122"/>
                  </a:rPr>
                  <a:t>月</a:t>
                </a:r>
                <a:endParaRPr lang="en-US" altLang="zh-CN" sz="1200" kern="0" dirty="0">
                  <a:solidFill>
                    <a:prstClr val="white"/>
                  </a:solidFill>
                  <a:latin typeface="+mj-lt"/>
                  <a:ea typeface="创艺简细圆" pitchFamily="2" charset="-122"/>
                </a:endParaRPr>
              </a:p>
            </p:txBody>
          </p:sp>
          <p:sp>
            <p:nvSpPr>
              <p:cNvPr id="154" name="TextBox 11"/>
              <p:cNvSpPr txBox="1">
                <a:spLocks noChangeArrowheads="1"/>
              </p:cNvSpPr>
              <p:nvPr/>
            </p:nvSpPr>
            <p:spPr bwMode="auto">
              <a:xfrm flipH="1">
                <a:off x="3141648" y="5503665"/>
                <a:ext cx="538159" cy="2769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217" eaLnBrk="1" hangingPunct="1">
                  <a:defRPr/>
                </a:pPr>
                <a:r>
                  <a:rPr lang="en-US" altLang="zh-CN" sz="1200" kern="0" dirty="0">
                    <a:solidFill>
                      <a:prstClr val="white"/>
                    </a:solidFill>
                    <a:latin typeface="+mj-lt"/>
                    <a:ea typeface="创艺简细圆" pitchFamily="2" charset="-122"/>
                  </a:rPr>
                  <a:t>6</a:t>
                </a:r>
                <a:r>
                  <a:rPr lang="zh-CN" altLang="en-US" sz="1200" kern="0" dirty="0">
                    <a:solidFill>
                      <a:prstClr val="white"/>
                    </a:solidFill>
                    <a:latin typeface="+mj-lt"/>
                    <a:ea typeface="创艺简细圆" pitchFamily="2" charset="-122"/>
                  </a:rPr>
                  <a:t>月</a:t>
                </a:r>
                <a:endParaRPr lang="en-US" altLang="zh-CN" sz="1200" kern="0" dirty="0">
                  <a:solidFill>
                    <a:prstClr val="white"/>
                  </a:solidFill>
                  <a:latin typeface="+mj-lt"/>
                  <a:ea typeface="创艺简细圆" pitchFamily="2" charset="-122"/>
                </a:endParaRPr>
              </a:p>
            </p:txBody>
          </p:sp>
          <p:sp>
            <p:nvSpPr>
              <p:cNvPr id="155" name="TextBox 11"/>
              <p:cNvSpPr txBox="1">
                <a:spLocks noChangeArrowheads="1"/>
              </p:cNvSpPr>
              <p:nvPr/>
            </p:nvSpPr>
            <p:spPr bwMode="auto">
              <a:xfrm flipH="1">
                <a:off x="3567096" y="5503665"/>
                <a:ext cx="538159" cy="2769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217" eaLnBrk="1" hangingPunct="1">
                  <a:defRPr/>
                </a:pPr>
                <a:r>
                  <a:rPr lang="en-US" altLang="zh-CN" sz="1200" kern="0" dirty="0">
                    <a:solidFill>
                      <a:prstClr val="white"/>
                    </a:solidFill>
                    <a:latin typeface="+mj-lt"/>
                    <a:ea typeface="创艺简细圆" pitchFamily="2" charset="-122"/>
                  </a:rPr>
                  <a:t>7</a:t>
                </a:r>
                <a:r>
                  <a:rPr lang="zh-CN" altLang="en-US" sz="1200" kern="0" dirty="0">
                    <a:solidFill>
                      <a:prstClr val="white"/>
                    </a:solidFill>
                    <a:latin typeface="+mj-lt"/>
                    <a:ea typeface="创艺简细圆" pitchFamily="2" charset="-122"/>
                  </a:rPr>
                  <a:t>月</a:t>
                </a:r>
                <a:endParaRPr lang="en-US" altLang="zh-CN" sz="1200" kern="0" dirty="0">
                  <a:solidFill>
                    <a:prstClr val="white"/>
                  </a:solidFill>
                  <a:latin typeface="+mj-lt"/>
                  <a:ea typeface="创艺简细圆" pitchFamily="2" charset="-122"/>
                </a:endParaRPr>
              </a:p>
            </p:txBody>
          </p:sp>
          <p:sp>
            <p:nvSpPr>
              <p:cNvPr id="156" name="TextBox 11"/>
              <p:cNvSpPr txBox="1">
                <a:spLocks noChangeArrowheads="1"/>
              </p:cNvSpPr>
              <p:nvPr/>
            </p:nvSpPr>
            <p:spPr bwMode="auto">
              <a:xfrm flipH="1">
                <a:off x="3994131" y="5503665"/>
                <a:ext cx="538160" cy="2769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217" eaLnBrk="1" hangingPunct="1">
                  <a:defRPr/>
                </a:pPr>
                <a:r>
                  <a:rPr lang="en-US" altLang="zh-CN" sz="1200" kern="0" dirty="0">
                    <a:solidFill>
                      <a:prstClr val="white"/>
                    </a:solidFill>
                    <a:latin typeface="+mj-lt"/>
                    <a:ea typeface="创艺简细圆" pitchFamily="2" charset="-122"/>
                  </a:rPr>
                  <a:t>8</a:t>
                </a:r>
                <a:r>
                  <a:rPr lang="zh-CN" altLang="en-US" sz="1200" kern="0" dirty="0">
                    <a:solidFill>
                      <a:prstClr val="white"/>
                    </a:solidFill>
                    <a:latin typeface="+mj-lt"/>
                    <a:ea typeface="创艺简细圆" pitchFamily="2" charset="-122"/>
                  </a:rPr>
                  <a:t>月</a:t>
                </a:r>
                <a:endParaRPr lang="en-US" altLang="zh-CN" sz="1200" kern="0" dirty="0">
                  <a:solidFill>
                    <a:prstClr val="white"/>
                  </a:solidFill>
                  <a:latin typeface="+mj-lt"/>
                  <a:ea typeface="创艺简细圆" pitchFamily="2" charset="-122"/>
                </a:endParaRPr>
              </a:p>
            </p:txBody>
          </p:sp>
          <p:sp>
            <p:nvSpPr>
              <p:cNvPr id="157" name="TextBox 11"/>
              <p:cNvSpPr txBox="1">
                <a:spLocks noChangeArrowheads="1"/>
              </p:cNvSpPr>
              <p:nvPr/>
            </p:nvSpPr>
            <p:spPr bwMode="auto">
              <a:xfrm flipH="1">
                <a:off x="4419579" y="5503665"/>
                <a:ext cx="538160" cy="2769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217" eaLnBrk="1" hangingPunct="1">
                  <a:defRPr/>
                </a:pPr>
                <a:r>
                  <a:rPr lang="en-US" altLang="zh-CN" sz="1200" kern="0" dirty="0">
                    <a:solidFill>
                      <a:prstClr val="white"/>
                    </a:solidFill>
                    <a:latin typeface="+mj-lt"/>
                    <a:ea typeface="创艺简细圆" pitchFamily="2" charset="-122"/>
                  </a:rPr>
                  <a:t>9</a:t>
                </a:r>
                <a:r>
                  <a:rPr lang="zh-CN" altLang="en-US" sz="1200" kern="0" dirty="0">
                    <a:solidFill>
                      <a:prstClr val="white"/>
                    </a:solidFill>
                    <a:latin typeface="+mj-lt"/>
                    <a:ea typeface="创艺简细圆" pitchFamily="2" charset="-122"/>
                  </a:rPr>
                  <a:t>月</a:t>
                </a:r>
                <a:endParaRPr lang="en-US" altLang="zh-CN" sz="1200" kern="0" dirty="0">
                  <a:solidFill>
                    <a:prstClr val="white"/>
                  </a:solidFill>
                  <a:latin typeface="+mj-lt"/>
                  <a:ea typeface="创艺简细圆" pitchFamily="2" charset="-122"/>
                </a:endParaRPr>
              </a:p>
            </p:txBody>
          </p:sp>
          <p:sp>
            <p:nvSpPr>
              <p:cNvPr id="158" name="TextBox 11"/>
              <p:cNvSpPr txBox="1">
                <a:spLocks noChangeArrowheads="1"/>
              </p:cNvSpPr>
              <p:nvPr/>
            </p:nvSpPr>
            <p:spPr bwMode="auto">
              <a:xfrm flipH="1">
                <a:off x="4757715" y="5503665"/>
                <a:ext cx="719133" cy="2769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217" eaLnBrk="1" hangingPunct="1">
                  <a:defRPr/>
                </a:pPr>
                <a:r>
                  <a:rPr lang="en-US" altLang="zh-CN" sz="1200" kern="0" dirty="0">
                    <a:solidFill>
                      <a:prstClr val="white"/>
                    </a:solidFill>
                    <a:latin typeface="+mj-lt"/>
                    <a:ea typeface="创艺简细圆" pitchFamily="2" charset="-122"/>
                  </a:rPr>
                  <a:t>10</a:t>
                </a:r>
                <a:r>
                  <a:rPr lang="zh-CN" altLang="en-US" sz="1200" kern="0" dirty="0">
                    <a:solidFill>
                      <a:prstClr val="white"/>
                    </a:solidFill>
                    <a:latin typeface="+mj-lt"/>
                    <a:ea typeface="创艺简细圆" pitchFamily="2" charset="-122"/>
                  </a:rPr>
                  <a:t>月</a:t>
                </a:r>
                <a:endParaRPr lang="en-US" altLang="zh-CN" sz="1200" kern="0" dirty="0">
                  <a:solidFill>
                    <a:prstClr val="white"/>
                  </a:solidFill>
                  <a:latin typeface="+mj-lt"/>
                  <a:ea typeface="创艺简细圆" pitchFamily="2" charset="-122"/>
                </a:endParaRPr>
              </a:p>
            </p:txBody>
          </p:sp>
          <p:sp>
            <p:nvSpPr>
              <p:cNvPr id="159" name="TextBox 11"/>
              <p:cNvSpPr txBox="1">
                <a:spLocks noChangeArrowheads="1"/>
              </p:cNvSpPr>
              <p:nvPr/>
            </p:nvSpPr>
            <p:spPr bwMode="auto">
              <a:xfrm flipH="1">
                <a:off x="5229200" y="5503665"/>
                <a:ext cx="746121" cy="2769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217" eaLnBrk="1" hangingPunct="1">
                  <a:defRPr/>
                </a:pPr>
                <a:r>
                  <a:rPr lang="en-US" altLang="zh-CN" sz="1200" kern="0" dirty="0">
                    <a:solidFill>
                      <a:prstClr val="white"/>
                    </a:solidFill>
                    <a:latin typeface="+mj-lt"/>
                    <a:ea typeface="创艺简细圆" pitchFamily="2" charset="-122"/>
                  </a:rPr>
                  <a:t>11</a:t>
                </a:r>
                <a:r>
                  <a:rPr lang="zh-CN" altLang="en-US" sz="1200" kern="0" dirty="0">
                    <a:solidFill>
                      <a:prstClr val="white"/>
                    </a:solidFill>
                    <a:latin typeface="+mj-lt"/>
                    <a:ea typeface="创艺简细圆" pitchFamily="2" charset="-122"/>
                  </a:rPr>
                  <a:t>月</a:t>
                </a:r>
                <a:endParaRPr lang="en-US" altLang="zh-CN" sz="1200" kern="0" dirty="0">
                  <a:solidFill>
                    <a:prstClr val="white"/>
                  </a:solidFill>
                  <a:latin typeface="+mj-lt"/>
                  <a:ea typeface="创艺简细圆" pitchFamily="2" charset="-122"/>
                </a:endParaRPr>
              </a:p>
            </p:txBody>
          </p:sp>
          <p:sp>
            <p:nvSpPr>
              <p:cNvPr id="160" name="TextBox 11"/>
              <p:cNvSpPr txBox="1">
                <a:spLocks noChangeArrowheads="1"/>
              </p:cNvSpPr>
              <p:nvPr/>
            </p:nvSpPr>
            <p:spPr bwMode="auto">
              <a:xfrm flipH="1">
                <a:off x="5767360" y="5503665"/>
                <a:ext cx="717546" cy="2769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217" eaLnBrk="1" hangingPunct="1">
                  <a:defRPr/>
                </a:pPr>
                <a:r>
                  <a:rPr lang="en-US" altLang="zh-CN" sz="1200" kern="0" dirty="0">
                    <a:solidFill>
                      <a:prstClr val="white"/>
                    </a:solidFill>
                    <a:latin typeface="+mj-lt"/>
                    <a:ea typeface="创艺简细圆" pitchFamily="2" charset="-122"/>
                  </a:rPr>
                  <a:t>12</a:t>
                </a:r>
                <a:r>
                  <a:rPr lang="zh-CN" altLang="en-US" sz="1200" kern="0" dirty="0">
                    <a:solidFill>
                      <a:prstClr val="white"/>
                    </a:solidFill>
                    <a:latin typeface="+mj-lt"/>
                    <a:ea typeface="创艺简细圆" pitchFamily="2" charset="-122"/>
                  </a:rPr>
                  <a:t>月</a:t>
                </a:r>
                <a:endParaRPr lang="en-US" altLang="zh-CN" sz="1200" kern="0" dirty="0">
                  <a:solidFill>
                    <a:prstClr val="white"/>
                  </a:solidFill>
                  <a:latin typeface="+mj-lt"/>
                  <a:ea typeface="创艺简细圆" pitchFamily="2" charset="-122"/>
                </a:endParaRPr>
              </a:p>
            </p:txBody>
          </p:sp>
        </p:grpSp>
        <p:grpSp>
          <p:nvGrpSpPr>
            <p:cNvPr id="161" name="组合 160"/>
            <p:cNvGrpSpPr>
              <a:grpSpLocks/>
            </p:cNvGrpSpPr>
            <p:nvPr/>
          </p:nvGrpSpPr>
          <p:grpSpPr bwMode="auto">
            <a:xfrm>
              <a:off x="2304680" y="1840370"/>
              <a:ext cx="5214639" cy="3192462"/>
              <a:chOff x="1909875" y="1618682"/>
              <a:chExt cx="5700010" cy="3489769"/>
            </a:xfrm>
            <a:solidFill>
              <a:srgbClr val="30CAC6"/>
            </a:solidFill>
          </p:grpSpPr>
          <p:cxnSp>
            <p:nvCxnSpPr>
              <p:cNvPr id="162" name="直接连接符 161"/>
              <p:cNvCxnSpPr/>
              <p:nvPr/>
            </p:nvCxnSpPr>
            <p:spPr>
              <a:xfrm flipV="1">
                <a:off x="2076400" y="4225163"/>
                <a:ext cx="400700" cy="661164"/>
              </a:xfrm>
              <a:prstGeom prst="line">
                <a:avLst/>
              </a:prstGeom>
              <a:grpFill/>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flipV="1">
                <a:off x="2622809" y="3753151"/>
                <a:ext cx="253257" cy="284596"/>
              </a:xfrm>
              <a:prstGeom prst="line">
                <a:avLst/>
              </a:prstGeom>
              <a:grpFill/>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a:off x="3087691" y="3753151"/>
                <a:ext cx="294888" cy="284596"/>
              </a:xfrm>
              <a:prstGeom prst="line">
                <a:avLst/>
              </a:prstGeom>
              <a:grpFill/>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a:off x="3524819" y="4225163"/>
                <a:ext cx="333050" cy="669841"/>
              </a:xfrm>
              <a:prstGeom prst="line">
                <a:avLst/>
              </a:prstGeom>
              <a:grpFill/>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flipV="1">
                <a:off x="4000109" y="4631233"/>
                <a:ext cx="241115" cy="279389"/>
              </a:xfrm>
              <a:prstGeom prst="line">
                <a:avLst/>
              </a:prstGeom>
              <a:grpFill/>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flipV="1">
                <a:off x="4388668" y="3800004"/>
                <a:ext cx="341724" cy="642076"/>
              </a:xfrm>
              <a:prstGeom prst="line">
                <a:avLst/>
              </a:prstGeom>
              <a:grpFill/>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flipV="1">
                <a:off x="4860488" y="3374846"/>
                <a:ext cx="308765" cy="251624"/>
              </a:xfrm>
              <a:prstGeom prst="line">
                <a:avLst/>
              </a:prstGeom>
              <a:grpFill/>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a:off x="5334044" y="3413024"/>
                <a:ext cx="412843" cy="628193"/>
              </a:xfrm>
              <a:prstGeom prst="line">
                <a:avLst/>
              </a:prstGeom>
              <a:grpFill/>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flipV="1">
                <a:off x="5795457" y="3399141"/>
                <a:ext cx="261929" cy="642076"/>
              </a:xfrm>
              <a:prstGeom prst="line">
                <a:avLst/>
              </a:prstGeom>
              <a:grpFill/>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flipV="1">
                <a:off x="6210034" y="2942746"/>
                <a:ext cx="348662" cy="279390"/>
              </a:xfrm>
              <a:prstGeom prst="line">
                <a:avLst/>
              </a:prstGeom>
              <a:grpFill/>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p:nvPr/>
            </p:nvCxnSpPr>
            <p:spPr>
              <a:xfrm flipV="1">
                <a:off x="6756445" y="2380496"/>
                <a:ext cx="320907" cy="416482"/>
              </a:xfrm>
              <a:prstGeom prst="line">
                <a:avLst/>
              </a:prstGeom>
              <a:grpFill/>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3" name="直接箭头连接符 172"/>
              <p:cNvCxnSpPr/>
              <p:nvPr/>
            </p:nvCxnSpPr>
            <p:spPr>
              <a:xfrm flipV="1">
                <a:off x="7229999" y="1618682"/>
                <a:ext cx="379886" cy="590016"/>
              </a:xfrm>
              <a:prstGeom prst="straightConnector1">
                <a:avLst/>
              </a:prstGeom>
              <a:grpFill/>
              <a:ln w="12700">
                <a:solidFill>
                  <a:schemeClr val="accent1"/>
                </a:solidFill>
                <a:tailEnd type="arrow"/>
              </a:ln>
            </p:spPr>
            <p:style>
              <a:lnRef idx="1">
                <a:schemeClr val="accent1"/>
              </a:lnRef>
              <a:fillRef idx="0">
                <a:schemeClr val="accent1"/>
              </a:fillRef>
              <a:effectRef idx="0">
                <a:schemeClr val="accent1"/>
              </a:effectRef>
              <a:fontRef idx="minor">
                <a:schemeClr val="tx1"/>
              </a:fontRef>
            </p:style>
          </p:cxnSp>
          <p:grpSp>
            <p:nvGrpSpPr>
              <p:cNvPr id="174" name="组合 173"/>
              <p:cNvGrpSpPr/>
              <p:nvPr/>
            </p:nvGrpSpPr>
            <p:grpSpPr>
              <a:xfrm>
                <a:off x="1909875" y="4864088"/>
                <a:ext cx="244363" cy="244363"/>
                <a:chOff x="1909875" y="4988331"/>
                <a:chExt cx="244363" cy="244363"/>
              </a:xfrm>
              <a:grpFill/>
            </p:grpSpPr>
            <p:sp>
              <p:nvSpPr>
                <p:cNvPr id="208" name="椭圆 4117"/>
                <p:cNvSpPr/>
                <p:nvPr/>
              </p:nvSpPr>
              <p:spPr>
                <a:xfrm>
                  <a:off x="1909875" y="4988331"/>
                  <a:ext cx="244363" cy="244363"/>
                </a:xfrm>
                <a:custGeom>
                  <a:avLst/>
                  <a:gdLst/>
                  <a:ahLst/>
                  <a:cxnLst/>
                  <a:rect l="l" t="t" r="r" b="b"/>
                  <a:pathLst>
                    <a:path w="284956" h="284956">
                      <a:moveTo>
                        <a:pt x="142478" y="26417"/>
                      </a:moveTo>
                      <a:cubicBezTo>
                        <a:pt x="78379" y="26417"/>
                        <a:pt x="26417" y="78379"/>
                        <a:pt x="26417" y="142478"/>
                      </a:cubicBezTo>
                      <a:cubicBezTo>
                        <a:pt x="26417" y="206577"/>
                        <a:pt x="78379" y="258539"/>
                        <a:pt x="142478" y="258539"/>
                      </a:cubicBezTo>
                      <a:cubicBezTo>
                        <a:pt x="206577" y="258539"/>
                        <a:pt x="258539" y="206577"/>
                        <a:pt x="258539" y="142478"/>
                      </a:cubicBezTo>
                      <a:cubicBezTo>
                        <a:pt x="258539" y="78379"/>
                        <a:pt x="206577" y="26417"/>
                        <a:pt x="142478" y="26417"/>
                      </a:cubicBezTo>
                      <a:close/>
                      <a:moveTo>
                        <a:pt x="142478" y="0"/>
                      </a:moveTo>
                      <a:cubicBezTo>
                        <a:pt x="221166" y="0"/>
                        <a:pt x="284956" y="63790"/>
                        <a:pt x="284956" y="142478"/>
                      </a:cubicBezTo>
                      <a:cubicBezTo>
                        <a:pt x="284956" y="221166"/>
                        <a:pt x="221166" y="284956"/>
                        <a:pt x="142478" y="284956"/>
                      </a:cubicBezTo>
                      <a:cubicBezTo>
                        <a:pt x="63790" y="284956"/>
                        <a:pt x="0" y="221166"/>
                        <a:pt x="0" y="142478"/>
                      </a:cubicBezTo>
                      <a:cubicBezTo>
                        <a:pt x="0" y="63790"/>
                        <a:pt x="63790" y="0"/>
                        <a:pt x="14247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sp>
              <p:nvSpPr>
                <p:cNvPr id="209" name="椭圆 208"/>
                <p:cNvSpPr/>
                <p:nvPr/>
              </p:nvSpPr>
              <p:spPr>
                <a:xfrm>
                  <a:off x="1967716" y="5046172"/>
                  <a:ext cx="128680" cy="1286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grpSp>
          <p:grpSp>
            <p:nvGrpSpPr>
              <p:cNvPr id="175" name="组合 174"/>
              <p:cNvGrpSpPr/>
              <p:nvPr/>
            </p:nvGrpSpPr>
            <p:grpSpPr>
              <a:xfrm>
                <a:off x="2435226" y="4024008"/>
                <a:ext cx="244363" cy="244363"/>
                <a:chOff x="2435226" y="4148251"/>
                <a:chExt cx="244363" cy="244363"/>
              </a:xfrm>
              <a:grpFill/>
            </p:grpSpPr>
            <p:sp>
              <p:nvSpPr>
                <p:cNvPr id="206" name="椭圆 4117"/>
                <p:cNvSpPr/>
                <p:nvPr/>
              </p:nvSpPr>
              <p:spPr>
                <a:xfrm>
                  <a:off x="2435226" y="4148251"/>
                  <a:ext cx="244363" cy="244363"/>
                </a:xfrm>
                <a:custGeom>
                  <a:avLst/>
                  <a:gdLst/>
                  <a:ahLst/>
                  <a:cxnLst/>
                  <a:rect l="l" t="t" r="r" b="b"/>
                  <a:pathLst>
                    <a:path w="284956" h="284956">
                      <a:moveTo>
                        <a:pt x="142478" y="26417"/>
                      </a:moveTo>
                      <a:cubicBezTo>
                        <a:pt x="78379" y="26417"/>
                        <a:pt x="26417" y="78379"/>
                        <a:pt x="26417" y="142478"/>
                      </a:cubicBezTo>
                      <a:cubicBezTo>
                        <a:pt x="26417" y="206577"/>
                        <a:pt x="78379" y="258539"/>
                        <a:pt x="142478" y="258539"/>
                      </a:cubicBezTo>
                      <a:cubicBezTo>
                        <a:pt x="206577" y="258539"/>
                        <a:pt x="258539" y="206577"/>
                        <a:pt x="258539" y="142478"/>
                      </a:cubicBezTo>
                      <a:cubicBezTo>
                        <a:pt x="258539" y="78379"/>
                        <a:pt x="206577" y="26417"/>
                        <a:pt x="142478" y="26417"/>
                      </a:cubicBezTo>
                      <a:close/>
                      <a:moveTo>
                        <a:pt x="142478" y="0"/>
                      </a:moveTo>
                      <a:cubicBezTo>
                        <a:pt x="221166" y="0"/>
                        <a:pt x="284956" y="63790"/>
                        <a:pt x="284956" y="142478"/>
                      </a:cubicBezTo>
                      <a:cubicBezTo>
                        <a:pt x="284956" y="221166"/>
                        <a:pt x="221166" y="284956"/>
                        <a:pt x="142478" y="284956"/>
                      </a:cubicBezTo>
                      <a:cubicBezTo>
                        <a:pt x="63790" y="284956"/>
                        <a:pt x="0" y="221166"/>
                        <a:pt x="0" y="142478"/>
                      </a:cubicBezTo>
                      <a:cubicBezTo>
                        <a:pt x="0" y="63790"/>
                        <a:pt x="63790" y="0"/>
                        <a:pt x="14247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sp>
              <p:nvSpPr>
                <p:cNvPr id="207" name="椭圆 206"/>
                <p:cNvSpPr/>
                <p:nvPr/>
              </p:nvSpPr>
              <p:spPr>
                <a:xfrm>
                  <a:off x="2493067" y="4206092"/>
                  <a:ext cx="128680" cy="1286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grpSp>
          <p:grpSp>
            <p:nvGrpSpPr>
              <p:cNvPr id="176" name="组合 175"/>
              <p:cNvGrpSpPr/>
              <p:nvPr/>
            </p:nvGrpSpPr>
            <p:grpSpPr>
              <a:xfrm>
                <a:off x="2862264" y="3595271"/>
                <a:ext cx="244363" cy="244363"/>
                <a:chOff x="2862264" y="3719514"/>
                <a:chExt cx="244363" cy="244363"/>
              </a:xfrm>
              <a:grpFill/>
            </p:grpSpPr>
            <p:sp>
              <p:nvSpPr>
                <p:cNvPr id="204" name="椭圆 4117"/>
                <p:cNvSpPr/>
                <p:nvPr/>
              </p:nvSpPr>
              <p:spPr>
                <a:xfrm>
                  <a:off x="2862264" y="3719514"/>
                  <a:ext cx="244363" cy="244363"/>
                </a:xfrm>
                <a:custGeom>
                  <a:avLst/>
                  <a:gdLst/>
                  <a:ahLst/>
                  <a:cxnLst/>
                  <a:rect l="l" t="t" r="r" b="b"/>
                  <a:pathLst>
                    <a:path w="284956" h="284956">
                      <a:moveTo>
                        <a:pt x="142478" y="26417"/>
                      </a:moveTo>
                      <a:cubicBezTo>
                        <a:pt x="78379" y="26417"/>
                        <a:pt x="26417" y="78379"/>
                        <a:pt x="26417" y="142478"/>
                      </a:cubicBezTo>
                      <a:cubicBezTo>
                        <a:pt x="26417" y="206577"/>
                        <a:pt x="78379" y="258539"/>
                        <a:pt x="142478" y="258539"/>
                      </a:cubicBezTo>
                      <a:cubicBezTo>
                        <a:pt x="206577" y="258539"/>
                        <a:pt x="258539" y="206577"/>
                        <a:pt x="258539" y="142478"/>
                      </a:cubicBezTo>
                      <a:cubicBezTo>
                        <a:pt x="258539" y="78379"/>
                        <a:pt x="206577" y="26417"/>
                        <a:pt x="142478" y="26417"/>
                      </a:cubicBezTo>
                      <a:close/>
                      <a:moveTo>
                        <a:pt x="142478" y="0"/>
                      </a:moveTo>
                      <a:cubicBezTo>
                        <a:pt x="221166" y="0"/>
                        <a:pt x="284956" y="63790"/>
                        <a:pt x="284956" y="142478"/>
                      </a:cubicBezTo>
                      <a:cubicBezTo>
                        <a:pt x="284956" y="221166"/>
                        <a:pt x="221166" y="284956"/>
                        <a:pt x="142478" y="284956"/>
                      </a:cubicBezTo>
                      <a:cubicBezTo>
                        <a:pt x="63790" y="284956"/>
                        <a:pt x="0" y="221166"/>
                        <a:pt x="0" y="142478"/>
                      </a:cubicBezTo>
                      <a:cubicBezTo>
                        <a:pt x="0" y="63790"/>
                        <a:pt x="63790" y="0"/>
                        <a:pt x="14247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sp>
              <p:nvSpPr>
                <p:cNvPr id="205" name="椭圆 204"/>
                <p:cNvSpPr/>
                <p:nvPr/>
              </p:nvSpPr>
              <p:spPr>
                <a:xfrm>
                  <a:off x="2920105" y="3777355"/>
                  <a:ext cx="128680" cy="1286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grpSp>
          <p:grpSp>
            <p:nvGrpSpPr>
              <p:cNvPr id="177" name="组合 176"/>
              <p:cNvGrpSpPr/>
              <p:nvPr/>
            </p:nvGrpSpPr>
            <p:grpSpPr>
              <a:xfrm>
                <a:off x="3316288" y="4014484"/>
                <a:ext cx="244363" cy="244363"/>
                <a:chOff x="3316288" y="4138727"/>
                <a:chExt cx="244363" cy="244363"/>
              </a:xfrm>
              <a:grpFill/>
            </p:grpSpPr>
            <p:sp>
              <p:nvSpPr>
                <p:cNvPr id="202" name="椭圆 4117"/>
                <p:cNvSpPr/>
                <p:nvPr/>
              </p:nvSpPr>
              <p:spPr>
                <a:xfrm>
                  <a:off x="3316288" y="4138727"/>
                  <a:ext cx="244363" cy="244363"/>
                </a:xfrm>
                <a:custGeom>
                  <a:avLst/>
                  <a:gdLst/>
                  <a:ahLst/>
                  <a:cxnLst/>
                  <a:rect l="l" t="t" r="r" b="b"/>
                  <a:pathLst>
                    <a:path w="284956" h="284956">
                      <a:moveTo>
                        <a:pt x="142478" y="26417"/>
                      </a:moveTo>
                      <a:cubicBezTo>
                        <a:pt x="78379" y="26417"/>
                        <a:pt x="26417" y="78379"/>
                        <a:pt x="26417" y="142478"/>
                      </a:cubicBezTo>
                      <a:cubicBezTo>
                        <a:pt x="26417" y="206577"/>
                        <a:pt x="78379" y="258539"/>
                        <a:pt x="142478" y="258539"/>
                      </a:cubicBezTo>
                      <a:cubicBezTo>
                        <a:pt x="206577" y="258539"/>
                        <a:pt x="258539" y="206577"/>
                        <a:pt x="258539" y="142478"/>
                      </a:cubicBezTo>
                      <a:cubicBezTo>
                        <a:pt x="258539" y="78379"/>
                        <a:pt x="206577" y="26417"/>
                        <a:pt x="142478" y="26417"/>
                      </a:cubicBezTo>
                      <a:close/>
                      <a:moveTo>
                        <a:pt x="142478" y="0"/>
                      </a:moveTo>
                      <a:cubicBezTo>
                        <a:pt x="221166" y="0"/>
                        <a:pt x="284956" y="63790"/>
                        <a:pt x="284956" y="142478"/>
                      </a:cubicBezTo>
                      <a:cubicBezTo>
                        <a:pt x="284956" y="221166"/>
                        <a:pt x="221166" y="284956"/>
                        <a:pt x="142478" y="284956"/>
                      </a:cubicBezTo>
                      <a:cubicBezTo>
                        <a:pt x="63790" y="284956"/>
                        <a:pt x="0" y="221166"/>
                        <a:pt x="0" y="142478"/>
                      </a:cubicBezTo>
                      <a:cubicBezTo>
                        <a:pt x="0" y="63790"/>
                        <a:pt x="63790" y="0"/>
                        <a:pt x="14247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sp>
              <p:nvSpPr>
                <p:cNvPr id="203" name="椭圆 202"/>
                <p:cNvSpPr/>
                <p:nvPr/>
              </p:nvSpPr>
              <p:spPr>
                <a:xfrm>
                  <a:off x="3374129" y="4196568"/>
                  <a:ext cx="128680" cy="1286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grpSp>
          <p:grpSp>
            <p:nvGrpSpPr>
              <p:cNvPr id="178" name="组合 177"/>
              <p:cNvGrpSpPr/>
              <p:nvPr/>
            </p:nvGrpSpPr>
            <p:grpSpPr>
              <a:xfrm>
                <a:off x="3807191" y="4860912"/>
                <a:ext cx="244363" cy="244363"/>
                <a:chOff x="3316288" y="4138727"/>
                <a:chExt cx="244363" cy="244363"/>
              </a:xfrm>
              <a:grpFill/>
            </p:grpSpPr>
            <p:sp>
              <p:nvSpPr>
                <p:cNvPr id="200" name="椭圆 4117"/>
                <p:cNvSpPr/>
                <p:nvPr/>
              </p:nvSpPr>
              <p:spPr>
                <a:xfrm>
                  <a:off x="3316288" y="4138727"/>
                  <a:ext cx="244363" cy="244363"/>
                </a:xfrm>
                <a:custGeom>
                  <a:avLst/>
                  <a:gdLst/>
                  <a:ahLst/>
                  <a:cxnLst/>
                  <a:rect l="l" t="t" r="r" b="b"/>
                  <a:pathLst>
                    <a:path w="284956" h="284956">
                      <a:moveTo>
                        <a:pt x="142478" y="26417"/>
                      </a:moveTo>
                      <a:cubicBezTo>
                        <a:pt x="78379" y="26417"/>
                        <a:pt x="26417" y="78379"/>
                        <a:pt x="26417" y="142478"/>
                      </a:cubicBezTo>
                      <a:cubicBezTo>
                        <a:pt x="26417" y="206577"/>
                        <a:pt x="78379" y="258539"/>
                        <a:pt x="142478" y="258539"/>
                      </a:cubicBezTo>
                      <a:cubicBezTo>
                        <a:pt x="206577" y="258539"/>
                        <a:pt x="258539" y="206577"/>
                        <a:pt x="258539" y="142478"/>
                      </a:cubicBezTo>
                      <a:cubicBezTo>
                        <a:pt x="258539" y="78379"/>
                        <a:pt x="206577" y="26417"/>
                        <a:pt x="142478" y="26417"/>
                      </a:cubicBezTo>
                      <a:close/>
                      <a:moveTo>
                        <a:pt x="142478" y="0"/>
                      </a:moveTo>
                      <a:cubicBezTo>
                        <a:pt x="221166" y="0"/>
                        <a:pt x="284956" y="63790"/>
                        <a:pt x="284956" y="142478"/>
                      </a:cubicBezTo>
                      <a:cubicBezTo>
                        <a:pt x="284956" y="221166"/>
                        <a:pt x="221166" y="284956"/>
                        <a:pt x="142478" y="284956"/>
                      </a:cubicBezTo>
                      <a:cubicBezTo>
                        <a:pt x="63790" y="284956"/>
                        <a:pt x="0" y="221166"/>
                        <a:pt x="0" y="142478"/>
                      </a:cubicBezTo>
                      <a:cubicBezTo>
                        <a:pt x="0" y="63790"/>
                        <a:pt x="63790" y="0"/>
                        <a:pt x="14247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sp>
              <p:nvSpPr>
                <p:cNvPr id="201" name="椭圆 200"/>
                <p:cNvSpPr/>
                <p:nvPr/>
              </p:nvSpPr>
              <p:spPr>
                <a:xfrm>
                  <a:off x="3374129" y="4196568"/>
                  <a:ext cx="128680" cy="1286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grpSp>
          <p:grpSp>
            <p:nvGrpSpPr>
              <p:cNvPr id="179" name="组合 178"/>
              <p:cNvGrpSpPr/>
              <p:nvPr/>
            </p:nvGrpSpPr>
            <p:grpSpPr>
              <a:xfrm>
                <a:off x="4207241" y="4429112"/>
                <a:ext cx="244363" cy="244363"/>
                <a:chOff x="3316288" y="4138727"/>
                <a:chExt cx="244363" cy="244363"/>
              </a:xfrm>
              <a:grpFill/>
            </p:grpSpPr>
            <p:sp>
              <p:nvSpPr>
                <p:cNvPr id="198" name="椭圆 4117"/>
                <p:cNvSpPr/>
                <p:nvPr/>
              </p:nvSpPr>
              <p:spPr>
                <a:xfrm>
                  <a:off x="3316288" y="4138727"/>
                  <a:ext cx="244363" cy="244363"/>
                </a:xfrm>
                <a:custGeom>
                  <a:avLst/>
                  <a:gdLst/>
                  <a:ahLst/>
                  <a:cxnLst/>
                  <a:rect l="l" t="t" r="r" b="b"/>
                  <a:pathLst>
                    <a:path w="284956" h="284956">
                      <a:moveTo>
                        <a:pt x="142478" y="26417"/>
                      </a:moveTo>
                      <a:cubicBezTo>
                        <a:pt x="78379" y="26417"/>
                        <a:pt x="26417" y="78379"/>
                        <a:pt x="26417" y="142478"/>
                      </a:cubicBezTo>
                      <a:cubicBezTo>
                        <a:pt x="26417" y="206577"/>
                        <a:pt x="78379" y="258539"/>
                        <a:pt x="142478" y="258539"/>
                      </a:cubicBezTo>
                      <a:cubicBezTo>
                        <a:pt x="206577" y="258539"/>
                        <a:pt x="258539" y="206577"/>
                        <a:pt x="258539" y="142478"/>
                      </a:cubicBezTo>
                      <a:cubicBezTo>
                        <a:pt x="258539" y="78379"/>
                        <a:pt x="206577" y="26417"/>
                        <a:pt x="142478" y="26417"/>
                      </a:cubicBezTo>
                      <a:close/>
                      <a:moveTo>
                        <a:pt x="142478" y="0"/>
                      </a:moveTo>
                      <a:cubicBezTo>
                        <a:pt x="221166" y="0"/>
                        <a:pt x="284956" y="63790"/>
                        <a:pt x="284956" y="142478"/>
                      </a:cubicBezTo>
                      <a:cubicBezTo>
                        <a:pt x="284956" y="221166"/>
                        <a:pt x="221166" y="284956"/>
                        <a:pt x="142478" y="284956"/>
                      </a:cubicBezTo>
                      <a:cubicBezTo>
                        <a:pt x="63790" y="284956"/>
                        <a:pt x="0" y="221166"/>
                        <a:pt x="0" y="142478"/>
                      </a:cubicBezTo>
                      <a:cubicBezTo>
                        <a:pt x="0" y="63790"/>
                        <a:pt x="63790" y="0"/>
                        <a:pt x="14247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sp>
              <p:nvSpPr>
                <p:cNvPr id="199" name="椭圆 198"/>
                <p:cNvSpPr/>
                <p:nvPr/>
              </p:nvSpPr>
              <p:spPr>
                <a:xfrm>
                  <a:off x="3374129" y="4196568"/>
                  <a:ext cx="128680" cy="1286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grpSp>
          <p:grpSp>
            <p:nvGrpSpPr>
              <p:cNvPr id="180" name="组合 179"/>
              <p:cNvGrpSpPr/>
              <p:nvPr/>
            </p:nvGrpSpPr>
            <p:grpSpPr>
              <a:xfrm>
                <a:off x="4670791" y="3597262"/>
                <a:ext cx="244363" cy="244363"/>
                <a:chOff x="3316288" y="4138727"/>
                <a:chExt cx="244363" cy="244363"/>
              </a:xfrm>
              <a:grpFill/>
            </p:grpSpPr>
            <p:sp>
              <p:nvSpPr>
                <p:cNvPr id="196" name="椭圆 4117"/>
                <p:cNvSpPr/>
                <p:nvPr/>
              </p:nvSpPr>
              <p:spPr>
                <a:xfrm>
                  <a:off x="3316288" y="4138727"/>
                  <a:ext cx="244363" cy="244363"/>
                </a:xfrm>
                <a:custGeom>
                  <a:avLst/>
                  <a:gdLst/>
                  <a:ahLst/>
                  <a:cxnLst/>
                  <a:rect l="l" t="t" r="r" b="b"/>
                  <a:pathLst>
                    <a:path w="284956" h="284956">
                      <a:moveTo>
                        <a:pt x="142478" y="26417"/>
                      </a:moveTo>
                      <a:cubicBezTo>
                        <a:pt x="78379" y="26417"/>
                        <a:pt x="26417" y="78379"/>
                        <a:pt x="26417" y="142478"/>
                      </a:cubicBezTo>
                      <a:cubicBezTo>
                        <a:pt x="26417" y="206577"/>
                        <a:pt x="78379" y="258539"/>
                        <a:pt x="142478" y="258539"/>
                      </a:cubicBezTo>
                      <a:cubicBezTo>
                        <a:pt x="206577" y="258539"/>
                        <a:pt x="258539" y="206577"/>
                        <a:pt x="258539" y="142478"/>
                      </a:cubicBezTo>
                      <a:cubicBezTo>
                        <a:pt x="258539" y="78379"/>
                        <a:pt x="206577" y="26417"/>
                        <a:pt x="142478" y="26417"/>
                      </a:cubicBezTo>
                      <a:close/>
                      <a:moveTo>
                        <a:pt x="142478" y="0"/>
                      </a:moveTo>
                      <a:cubicBezTo>
                        <a:pt x="221166" y="0"/>
                        <a:pt x="284956" y="63790"/>
                        <a:pt x="284956" y="142478"/>
                      </a:cubicBezTo>
                      <a:cubicBezTo>
                        <a:pt x="284956" y="221166"/>
                        <a:pt x="221166" y="284956"/>
                        <a:pt x="142478" y="284956"/>
                      </a:cubicBezTo>
                      <a:cubicBezTo>
                        <a:pt x="63790" y="284956"/>
                        <a:pt x="0" y="221166"/>
                        <a:pt x="0" y="142478"/>
                      </a:cubicBezTo>
                      <a:cubicBezTo>
                        <a:pt x="0" y="63790"/>
                        <a:pt x="63790" y="0"/>
                        <a:pt x="14247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sp>
              <p:nvSpPr>
                <p:cNvPr id="197" name="椭圆 196"/>
                <p:cNvSpPr/>
                <p:nvPr/>
              </p:nvSpPr>
              <p:spPr>
                <a:xfrm>
                  <a:off x="3374129" y="4196568"/>
                  <a:ext cx="128680" cy="1286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grpSp>
          <p:grpSp>
            <p:nvGrpSpPr>
              <p:cNvPr id="181" name="组合 180"/>
              <p:cNvGrpSpPr/>
              <p:nvPr/>
            </p:nvGrpSpPr>
            <p:grpSpPr>
              <a:xfrm>
                <a:off x="5140691" y="3197212"/>
                <a:ext cx="244363" cy="244363"/>
                <a:chOff x="3316288" y="4138727"/>
                <a:chExt cx="244363" cy="244363"/>
              </a:xfrm>
              <a:grpFill/>
            </p:grpSpPr>
            <p:sp>
              <p:nvSpPr>
                <p:cNvPr id="194" name="椭圆 4117"/>
                <p:cNvSpPr/>
                <p:nvPr/>
              </p:nvSpPr>
              <p:spPr>
                <a:xfrm>
                  <a:off x="3316288" y="4138727"/>
                  <a:ext cx="244363" cy="244363"/>
                </a:xfrm>
                <a:custGeom>
                  <a:avLst/>
                  <a:gdLst/>
                  <a:ahLst/>
                  <a:cxnLst/>
                  <a:rect l="l" t="t" r="r" b="b"/>
                  <a:pathLst>
                    <a:path w="284956" h="284956">
                      <a:moveTo>
                        <a:pt x="142478" y="26417"/>
                      </a:moveTo>
                      <a:cubicBezTo>
                        <a:pt x="78379" y="26417"/>
                        <a:pt x="26417" y="78379"/>
                        <a:pt x="26417" y="142478"/>
                      </a:cubicBezTo>
                      <a:cubicBezTo>
                        <a:pt x="26417" y="206577"/>
                        <a:pt x="78379" y="258539"/>
                        <a:pt x="142478" y="258539"/>
                      </a:cubicBezTo>
                      <a:cubicBezTo>
                        <a:pt x="206577" y="258539"/>
                        <a:pt x="258539" y="206577"/>
                        <a:pt x="258539" y="142478"/>
                      </a:cubicBezTo>
                      <a:cubicBezTo>
                        <a:pt x="258539" y="78379"/>
                        <a:pt x="206577" y="26417"/>
                        <a:pt x="142478" y="26417"/>
                      </a:cubicBezTo>
                      <a:close/>
                      <a:moveTo>
                        <a:pt x="142478" y="0"/>
                      </a:moveTo>
                      <a:cubicBezTo>
                        <a:pt x="221166" y="0"/>
                        <a:pt x="284956" y="63790"/>
                        <a:pt x="284956" y="142478"/>
                      </a:cubicBezTo>
                      <a:cubicBezTo>
                        <a:pt x="284956" y="221166"/>
                        <a:pt x="221166" y="284956"/>
                        <a:pt x="142478" y="284956"/>
                      </a:cubicBezTo>
                      <a:cubicBezTo>
                        <a:pt x="63790" y="284956"/>
                        <a:pt x="0" y="221166"/>
                        <a:pt x="0" y="142478"/>
                      </a:cubicBezTo>
                      <a:cubicBezTo>
                        <a:pt x="0" y="63790"/>
                        <a:pt x="63790" y="0"/>
                        <a:pt x="14247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sp>
              <p:nvSpPr>
                <p:cNvPr id="195" name="椭圆 194"/>
                <p:cNvSpPr/>
                <p:nvPr/>
              </p:nvSpPr>
              <p:spPr>
                <a:xfrm>
                  <a:off x="3374129" y="4196568"/>
                  <a:ext cx="128680" cy="1286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grpSp>
          <p:grpSp>
            <p:nvGrpSpPr>
              <p:cNvPr id="182" name="组合 181"/>
              <p:cNvGrpSpPr/>
              <p:nvPr/>
            </p:nvGrpSpPr>
            <p:grpSpPr>
              <a:xfrm>
                <a:off x="5648691" y="4022712"/>
                <a:ext cx="244363" cy="244363"/>
                <a:chOff x="3316288" y="4138727"/>
                <a:chExt cx="244363" cy="244363"/>
              </a:xfrm>
              <a:grpFill/>
            </p:grpSpPr>
            <p:sp>
              <p:nvSpPr>
                <p:cNvPr id="192" name="椭圆 4117"/>
                <p:cNvSpPr/>
                <p:nvPr/>
              </p:nvSpPr>
              <p:spPr>
                <a:xfrm>
                  <a:off x="3316288" y="4138727"/>
                  <a:ext cx="244363" cy="244363"/>
                </a:xfrm>
                <a:custGeom>
                  <a:avLst/>
                  <a:gdLst/>
                  <a:ahLst/>
                  <a:cxnLst/>
                  <a:rect l="l" t="t" r="r" b="b"/>
                  <a:pathLst>
                    <a:path w="284956" h="284956">
                      <a:moveTo>
                        <a:pt x="142478" y="26417"/>
                      </a:moveTo>
                      <a:cubicBezTo>
                        <a:pt x="78379" y="26417"/>
                        <a:pt x="26417" y="78379"/>
                        <a:pt x="26417" y="142478"/>
                      </a:cubicBezTo>
                      <a:cubicBezTo>
                        <a:pt x="26417" y="206577"/>
                        <a:pt x="78379" y="258539"/>
                        <a:pt x="142478" y="258539"/>
                      </a:cubicBezTo>
                      <a:cubicBezTo>
                        <a:pt x="206577" y="258539"/>
                        <a:pt x="258539" y="206577"/>
                        <a:pt x="258539" y="142478"/>
                      </a:cubicBezTo>
                      <a:cubicBezTo>
                        <a:pt x="258539" y="78379"/>
                        <a:pt x="206577" y="26417"/>
                        <a:pt x="142478" y="26417"/>
                      </a:cubicBezTo>
                      <a:close/>
                      <a:moveTo>
                        <a:pt x="142478" y="0"/>
                      </a:moveTo>
                      <a:cubicBezTo>
                        <a:pt x="221166" y="0"/>
                        <a:pt x="284956" y="63790"/>
                        <a:pt x="284956" y="142478"/>
                      </a:cubicBezTo>
                      <a:cubicBezTo>
                        <a:pt x="284956" y="221166"/>
                        <a:pt x="221166" y="284956"/>
                        <a:pt x="142478" y="284956"/>
                      </a:cubicBezTo>
                      <a:cubicBezTo>
                        <a:pt x="63790" y="284956"/>
                        <a:pt x="0" y="221166"/>
                        <a:pt x="0" y="142478"/>
                      </a:cubicBezTo>
                      <a:cubicBezTo>
                        <a:pt x="0" y="63790"/>
                        <a:pt x="63790" y="0"/>
                        <a:pt x="14247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sp>
              <p:nvSpPr>
                <p:cNvPr id="193" name="椭圆 192"/>
                <p:cNvSpPr/>
                <p:nvPr/>
              </p:nvSpPr>
              <p:spPr>
                <a:xfrm>
                  <a:off x="3374129" y="4196568"/>
                  <a:ext cx="128680" cy="1286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grpSp>
          <p:grpSp>
            <p:nvGrpSpPr>
              <p:cNvPr id="183" name="组合 182"/>
              <p:cNvGrpSpPr/>
              <p:nvPr/>
            </p:nvGrpSpPr>
            <p:grpSpPr>
              <a:xfrm>
                <a:off x="6016991" y="3190862"/>
                <a:ext cx="244363" cy="244363"/>
                <a:chOff x="3316288" y="4138727"/>
                <a:chExt cx="244363" cy="244363"/>
              </a:xfrm>
              <a:grpFill/>
            </p:grpSpPr>
            <p:sp>
              <p:nvSpPr>
                <p:cNvPr id="190" name="椭圆 4117"/>
                <p:cNvSpPr/>
                <p:nvPr/>
              </p:nvSpPr>
              <p:spPr>
                <a:xfrm>
                  <a:off x="3316288" y="4138727"/>
                  <a:ext cx="244363" cy="244363"/>
                </a:xfrm>
                <a:custGeom>
                  <a:avLst/>
                  <a:gdLst/>
                  <a:ahLst/>
                  <a:cxnLst/>
                  <a:rect l="l" t="t" r="r" b="b"/>
                  <a:pathLst>
                    <a:path w="284956" h="284956">
                      <a:moveTo>
                        <a:pt x="142478" y="26417"/>
                      </a:moveTo>
                      <a:cubicBezTo>
                        <a:pt x="78379" y="26417"/>
                        <a:pt x="26417" y="78379"/>
                        <a:pt x="26417" y="142478"/>
                      </a:cubicBezTo>
                      <a:cubicBezTo>
                        <a:pt x="26417" y="206577"/>
                        <a:pt x="78379" y="258539"/>
                        <a:pt x="142478" y="258539"/>
                      </a:cubicBezTo>
                      <a:cubicBezTo>
                        <a:pt x="206577" y="258539"/>
                        <a:pt x="258539" y="206577"/>
                        <a:pt x="258539" y="142478"/>
                      </a:cubicBezTo>
                      <a:cubicBezTo>
                        <a:pt x="258539" y="78379"/>
                        <a:pt x="206577" y="26417"/>
                        <a:pt x="142478" y="26417"/>
                      </a:cubicBezTo>
                      <a:close/>
                      <a:moveTo>
                        <a:pt x="142478" y="0"/>
                      </a:moveTo>
                      <a:cubicBezTo>
                        <a:pt x="221166" y="0"/>
                        <a:pt x="284956" y="63790"/>
                        <a:pt x="284956" y="142478"/>
                      </a:cubicBezTo>
                      <a:cubicBezTo>
                        <a:pt x="284956" y="221166"/>
                        <a:pt x="221166" y="284956"/>
                        <a:pt x="142478" y="284956"/>
                      </a:cubicBezTo>
                      <a:cubicBezTo>
                        <a:pt x="63790" y="284956"/>
                        <a:pt x="0" y="221166"/>
                        <a:pt x="0" y="142478"/>
                      </a:cubicBezTo>
                      <a:cubicBezTo>
                        <a:pt x="0" y="63790"/>
                        <a:pt x="63790" y="0"/>
                        <a:pt x="14247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sp>
              <p:nvSpPr>
                <p:cNvPr id="191" name="椭圆 190"/>
                <p:cNvSpPr/>
                <p:nvPr/>
              </p:nvSpPr>
              <p:spPr>
                <a:xfrm>
                  <a:off x="3374130" y="4196569"/>
                  <a:ext cx="128680" cy="1286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grpSp>
          <p:grpSp>
            <p:nvGrpSpPr>
              <p:cNvPr id="184" name="组合 183"/>
              <p:cNvGrpSpPr/>
              <p:nvPr/>
            </p:nvGrpSpPr>
            <p:grpSpPr>
              <a:xfrm>
                <a:off x="6544041" y="2752712"/>
                <a:ext cx="244363" cy="244363"/>
                <a:chOff x="3316288" y="4138727"/>
                <a:chExt cx="244363" cy="244363"/>
              </a:xfrm>
              <a:grpFill/>
            </p:grpSpPr>
            <p:sp>
              <p:nvSpPr>
                <p:cNvPr id="188" name="椭圆 4117"/>
                <p:cNvSpPr/>
                <p:nvPr/>
              </p:nvSpPr>
              <p:spPr>
                <a:xfrm>
                  <a:off x="3316288" y="4138727"/>
                  <a:ext cx="244363" cy="244363"/>
                </a:xfrm>
                <a:custGeom>
                  <a:avLst/>
                  <a:gdLst/>
                  <a:ahLst/>
                  <a:cxnLst/>
                  <a:rect l="l" t="t" r="r" b="b"/>
                  <a:pathLst>
                    <a:path w="284956" h="284956">
                      <a:moveTo>
                        <a:pt x="142478" y="26417"/>
                      </a:moveTo>
                      <a:cubicBezTo>
                        <a:pt x="78379" y="26417"/>
                        <a:pt x="26417" y="78379"/>
                        <a:pt x="26417" y="142478"/>
                      </a:cubicBezTo>
                      <a:cubicBezTo>
                        <a:pt x="26417" y="206577"/>
                        <a:pt x="78379" y="258539"/>
                        <a:pt x="142478" y="258539"/>
                      </a:cubicBezTo>
                      <a:cubicBezTo>
                        <a:pt x="206577" y="258539"/>
                        <a:pt x="258539" y="206577"/>
                        <a:pt x="258539" y="142478"/>
                      </a:cubicBezTo>
                      <a:cubicBezTo>
                        <a:pt x="258539" y="78379"/>
                        <a:pt x="206577" y="26417"/>
                        <a:pt x="142478" y="26417"/>
                      </a:cubicBezTo>
                      <a:close/>
                      <a:moveTo>
                        <a:pt x="142478" y="0"/>
                      </a:moveTo>
                      <a:cubicBezTo>
                        <a:pt x="221166" y="0"/>
                        <a:pt x="284956" y="63790"/>
                        <a:pt x="284956" y="142478"/>
                      </a:cubicBezTo>
                      <a:cubicBezTo>
                        <a:pt x="284956" y="221166"/>
                        <a:pt x="221166" y="284956"/>
                        <a:pt x="142478" y="284956"/>
                      </a:cubicBezTo>
                      <a:cubicBezTo>
                        <a:pt x="63790" y="284956"/>
                        <a:pt x="0" y="221166"/>
                        <a:pt x="0" y="142478"/>
                      </a:cubicBezTo>
                      <a:cubicBezTo>
                        <a:pt x="0" y="63790"/>
                        <a:pt x="63790" y="0"/>
                        <a:pt x="14247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sp>
              <p:nvSpPr>
                <p:cNvPr id="189" name="椭圆 188"/>
                <p:cNvSpPr/>
                <p:nvPr/>
              </p:nvSpPr>
              <p:spPr>
                <a:xfrm>
                  <a:off x="3374129" y="4196568"/>
                  <a:ext cx="128680" cy="1286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grpSp>
          <p:grpSp>
            <p:nvGrpSpPr>
              <p:cNvPr id="185" name="组合 184"/>
              <p:cNvGrpSpPr/>
              <p:nvPr/>
            </p:nvGrpSpPr>
            <p:grpSpPr>
              <a:xfrm>
                <a:off x="7039341" y="2181212"/>
                <a:ext cx="244363" cy="244363"/>
                <a:chOff x="3316288" y="4138727"/>
                <a:chExt cx="244363" cy="244363"/>
              </a:xfrm>
              <a:grpFill/>
            </p:grpSpPr>
            <p:sp>
              <p:nvSpPr>
                <p:cNvPr id="186" name="椭圆 4117"/>
                <p:cNvSpPr/>
                <p:nvPr/>
              </p:nvSpPr>
              <p:spPr>
                <a:xfrm>
                  <a:off x="3316288" y="4138727"/>
                  <a:ext cx="244363" cy="244363"/>
                </a:xfrm>
                <a:custGeom>
                  <a:avLst/>
                  <a:gdLst/>
                  <a:ahLst/>
                  <a:cxnLst/>
                  <a:rect l="l" t="t" r="r" b="b"/>
                  <a:pathLst>
                    <a:path w="284956" h="284956">
                      <a:moveTo>
                        <a:pt x="142478" y="26417"/>
                      </a:moveTo>
                      <a:cubicBezTo>
                        <a:pt x="78379" y="26417"/>
                        <a:pt x="26417" y="78379"/>
                        <a:pt x="26417" y="142478"/>
                      </a:cubicBezTo>
                      <a:cubicBezTo>
                        <a:pt x="26417" y="206577"/>
                        <a:pt x="78379" y="258539"/>
                        <a:pt x="142478" y="258539"/>
                      </a:cubicBezTo>
                      <a:cubicBezTo>
                        <a:pt x="206577" y="258539"/>
                        <a:pt x="258539" y="206577"/>
                        <a:pt x="258539" y="142478"/>
                      </a:cubicBezTo>
                      <a:cubicBezTo>
                        <a:pt x="258539" y="78379"/>
                        <a:pt x="206577" y="26417"/>
                        <a:pt x="142478" y="26417"/>
                      </a:cubicBezTo>
                      <a:close/>
                      <a:moveTo>
                        <a:pt x="142478" y="0"/>
                      </a:moveTo>
                      <a:cubicBezTo>
                        <a:pt x="221166" y="0"/>
                        <a:pt x="284956" y="63790"/>
                        <a:pt x="284956" y="142478"/>
                      </a:cubicBezTo>
                      <a:cubicBezTo>
                        <a:pt x="284956" y="221166"/>
                        <a:pt x="221166" y="284956"/>
                        <a:pt x="142478" y="284956"/>
                      </a:cubicBezTo>
                      <a:cubicBezTo>
                        <a:pt x="63790" y="284956"/>
                        <a:pt x="0" y="221166"/>
                        <a:pt x="0" y="142478"/>
                      </a:cubicBezTo>
                      <a:cubicBezTo>
                        <a:pt x="0" y="63790"/>
                        <a:pt x="63790" y="0"/>
                        <a:pt x="14247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sp>
              <p:nvSpPr>
                <p:cNvPr id="187" name="椭圆 186"/>
                <p:cNvSpPr/>
                <p:nvPr/>
              </p:nvSpPr>
              <p:spPr>
                <a:xfrm>
                  <a:off x="3374129" y="4196568"/>
                  <a:ext cx="128680" cy="1286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grpSp>
        </p:grpSp>
      </p:grpSp>
      <p:grpSp>
        <p:nvGrpSpPr>
          <p:cNvPr id="4" name="组合 3"/>
          <p:cNvGrpSpPr/>
          <p:nvPr/>
        </p:nvGrpSpPr>
        <p:grpSpPr>
          <a:xfrm>
            <a:off x="7590273" y="2612669"/>
            <a:ext cx="3140982" cy="2364343"/>
            <a:chOff x="7590273" y="2612669"/>
            <a:chExt cx="3140982" cy="2364343"/>
          </a:xfrm>
        </p:grpSpPr>
        <p:sp>
          <p:nvSpPr>
            <p:cNvPr id="211" name="圆角矩形 1"/>
            <p:cNvSpPr/>
            <p:nvPr/>
          </p:nvSpPr>
          <p:spPr bwMode="auto">
            <a:xfrm>
              <a:off x="7590273" y="2612669"/>
              <a:ext cx="3140982" cy="2364343"/>
            </a:xfrm>
            <a:custGeom>
              <a:avLst/>
              <a:gdLst/>
              <a:ahLst/>
              <a:cxnLst/>
              <a:rect l="l" t="t" r="r" b="b"/>
              <a:pathLst>
                <a:path w="2461785" h="3151000">
                  <a:moveTo>
                    <a:pt x="493000" y="0"/>
                  </a:moveTo>
                  <a:lnTo>
                    <a:pt x="2342338" y="0"/>
                  </a:lnTo>
                  <a:cubicBezTo>
                    <a:pt x="2408307" y="0"/>
                    <a:pt x="2461785" y="53478"/>
                    <a:pt x="2461785" y="119447"/>
                  </a:cubicBezTo>
                  <a:lnTo>
                    <a:pt x="2461785" y="3031553"/>
                  </a:lnTo>
                  <a:cubicBezTo>
                    <a:pt x="2461785" y="3097522"/>
                    <a:pt x="2408307" y="3151000"/>
                    <a:pt x="2342338" y="3151000"/>
                  </a:cubicBezTo>
                  <a:lnTo>
                    <a:pt x="493000" y="3151000"/>
                  </a:lnTo>
                  <a:cubicBezTo>
                    <a:pt x="427031" y="3151000"/>
                    <a:pt x="373553" y="3097522"/>
                    <a:pt x="373553" y="3031553"/>
                  </a:cubicBezTo>
                  <a:lnTo>
                    <a:pt x="373553" y="954865"/>
                  </a:lnTo>
                  <a:lnTo>
                    <a:pt x="0" y="1119668"/>
                  </a:lnTo>
                  <a:lnTo>
                    <a:pt x="373553" y="584243"/>
                  </a:lnTo>
                  <a:lnTo>
                    <a:pt x="373553" y="119447"/>
                  </a:lnTo>
                  <a:cubicBezTo>
                    <a:pt x="373553" y="53478"/>
                    <a:pt x="427031" y="0"/>
                    <a:pt x="493000" y="0"/>
                  </a:cubicBezTo>
                  <a:close/>
                </a:path>
              </a:pathLst>
            </a:custGeom>
            <a:solidFill>
              <a:schemeClr val="bg1">
                <a:alpha val="8000"/>
              </a:schemeClr>
            </a:solidFill>
            <a:ln w="12700">
              <a:solidFill>
                <a:schemeClr val="accent1">
                  <a:alpha val="91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grpSp>
          <p:nvGrpSpPr>
            <p:cNvPr id="86" name="组合 85"/>
            <p:cNvGrpSpPr/>
            <p:nvPr/>
          </p:nvGrpSpPr>
          <p:grpSpPr>
            <a:xfrm>
              <a:off x="8356465" y="2932917"/>
              <a:ext cx="2241975" cy="1825648"/>
              <a:chOff x="874712" y="3325188"/>
              <a:chExt cx="2241975" cy="1825648"/>
            </a:xfrm>
          </p:grpSpPr>
          <p:sp>
            <p:nvSpPr>
              <p:cNvPr id="87" name="矩形 86"/>
              <p:cNvSpPr/>
              <p:nvPr/>
            </p:nvSpPr>
            <p:spPr>
              <a:xfrm>
                <a:off x="874712" y="3765841"/>
                <a:ext cx="2241975" cy="1384995"/>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88" name="矩形 87"/>
              <p:cNvSpPr/>
              <p:nvPr/>
            </p:nvSpPr>
            <p:spPr>
              <a:xfrm>
                <a:off x="874713" y="3325188"/>
                <a:ext cx="2241974" cy="429861"/>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grpSp>
        <p:nvGrpSpPr>
          <p:cNvPr id="82" name="组合 81"/>
          <p:cNvGrpSpPr/>
          <p:nvPr/>
        </p:nvGrpSpPr>
        <p:grpSpPr>
          <a:xfrm>
            <a:off x="4236269" y="423250"/>
            <a:ext cx="3719457" cy="722806"/>
            <a:chOff x="585843" y="341582"/>
            <a:chExt cx="3719457" cy="722806"/>
          </a:xfrm>
        </p:grpSpPr>
        <p:sp>
          <p:nvSpPr>
            <p:cNvPr id="83" name="文本框 82"/>
            <p:cNvSpPr txBox="1"/>
            <p:nvPr/>
          </p:nvSpPr>
          <p:spPr>
            <a:xfrm>
              <a:off x="805685" y="341582"/>
              <a:ext cx="3279772"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a:solidFill>
                    <a:schemeClr val="bg1"/>
                  </a:solidFill>
                  <a:latin typeface="+mj-ea"/>
                  <a:ea typeface="+mj-ea"/>
                </a:rPr>
                <a:t>标题文字添加此处</a:t>
              </a:r>
            </a:p>
          </p:txBody>
        </p:sp>
        <p:sp>
          <p:nvSpPr>
            <p:cNvPr id="84" name="文本框 83"/>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spTree>
    <p:extLst>
      <p:ext uri="{BB962C8B-B14F-4D97-AF65-F5344CB8AC3E}">
        <p14:creationId xmlns:p14="http://schemas.microsoft.com/office/powerpoint/2010/main" val="31351787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12192000" cy="6858000"/>
          </a:xfrm>
          <a:prstGeom prst="rect">
            <a:avLst/>
          </a:prstGeom>
          <a:solidFill>
            <a:schemeClr val="tx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998246" y="2455423"/>
            <a:ext cx="1757212" cy="1862048"/>
          </a:xfrm>
          <a:prstGeom prst="rect">
            <a:avLst/>
          </a:prstGeom>
          <a:noFill/>
        </p:spPr>
        <p:txBody>
          <a:bodyPr wrap="none" rtlCol="0">
            <a:spAutoFit/>
          </a:bodyPr>
          <a:lstStyle/>
          <a:p>
            <a:pPr algn="ctr"/>
            <a:r>
              <a:rPr lang="en-US" altLang="zh-CN" sz="11500" dirty="0">
                <a:solidFill>
                  <a:schemeClr val="accent1"/>
                </a:solidFill>
                <a:latin typeface="Impact" panose="020B0806030902050204" pitchFamily="34" charset="0"/>
              </a:rPr>
              <a:t>03</a:t>
            </a:r>
            <a:endParaRPr lang="zh-CN" altLang="en-US" sz="11500" dirty="0">
              <a:solidFill>
                <a:schemeClr val="accent1"/>
              </a:solidFill>
              <a:latin typeface="Impact" panose="020B0806030902050204" pitchFamily="34" charset="0"/>
            </a:endParaRPr>
          </a:p>
        </p:txBody>
      </p:sp>
      <p:sp>
        <p:nvSpPr>
          <p:cNvPr id="4" name="文本框 3"/>
          <p:cNvSpPr txBox="1"/>
          <p:nvPr/>
        </p:nvSpPr>
        <p:spPr>
          <a:xfrm>
            <a:off x="3949702" y="2689722"/>
            <a:ext cx="7086598" cy="769441"/>
          </a:xfrm>
          <a:prstGeom prst="rect">
            <a:avLst/>
          </a:prstGeom>
          <a:noFill/>
        </p:spPr>
        <p:txBody>
          <a:bodyPr wrap="square" rtlCol="0">
            <a:spAutoFit/>
            <a:scene3d>
              <a:camera prst="orthographicFront"/>
              <a:lightRig rig="threePt" dir="t"/>
            </a:scene3d>
            <a:sp3d contourW="12700"/>
          </a:bodyPr>
          <a:lstStyle/>
          <a:p>
            <a:r>
              <a:rPr lang="zh-CN" altLang="en-US" sz="4400" b="1" dirty="0">
                <a:solidFill>
                  <a:schemeClr val="bg1"/>
                </a:solidFill>
                <a:latin typeface="+mj-ea"/>
                <a:ea typeface="+mj-ea"/>
              </a:rPr>
              <a:t>标题文字添加此处</a:t>
            </a:r>
          </a:p>
        </p:txBody>
      </p:sp>
      <p:sp>
        <p:nvSpPr>
          <p:cNvPr id="5" name="文本框 4"/>
          <p:cNvSpPr txBox="1"/>
          <p:nvPr/>
        </p:nvSpPr>
        <p:spPr>
          <a:xfrm>
            <a:off x="3949702" y="3468265"/>
            <a:ext cx="6159498" cy="613694"/>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1200" dirty="0">
                <a:solidFill>
                  <a:schemeClr val="bg1">
                    <a:lumMod val="85000"/>
                  </a:schemeClr>
                </a:solidFill>
                <a:latin typeface="+mj-ea"/>
                <a:ea typeface="+mj-ea"/>
              </a:rPr>
              <a:t>The user can demonstrate on a projector or computer, or print the presentation and make it into a film to be used in a wider field</a:t>
            </a:r>
          </a:p>
        </p:txBody>
      </p:sp>
      <p:cxnSp>
        <p:nvCxnSpPr>
          <p:cNvPr id="6" name="直接连接符 5"/>
          <p:cNvCxnSpPr/>
          <p:nvPr/>
        </p:nvCxnSpPr>
        <p:spPr>
          <a:xfrm>
            <a:off x="3863977" y="2763415"/>
            <a:ext cx="0" cy="1246065"/>
          </a:xfrm>
          <a:prstGeom prst="line">
            <a:avLst/>
          </a:prstGeom>
          <a:ln w="38100">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777943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childTnLst>
                          </p:cTn>
                        </p:par>
                        <p:par>
                          <p:cTn id="14" fill="hold">
                            <p:stCondLst>
                              <p:cond delay="1000"/>
                            </p:stCondLst>
                            <p:childTnLst>
                              <p:par>
                                <p:cTn id="15" presetID="1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ppt_x</p:attrName>
                                        </p:attrNameLst>
                                      </p:cBhvr>
                                      <p:tavLst>
                                        <p:tav tm="0">
                                          <p:val>
                                            <p:strVal val="#ppt_x+#ppt_w*1.125000"/>
                                          </p:val>
                                        </p:tav>
                                        <p:tav tm="100000">
                                          <p:val>
                                            <p:strVal val="#ppt_x"/>
                                          </p:val>
                                        </p:tav>
                                      </p:tavLst>
                                    </p:anim>
                                    <p:animEffect transition="in" filter="wipe(left)">
                                      <p:cBhvr>
                                        <p:cTn id="18" dur="500"/>
                                        <p:tgtEl>
                                          <p:spTgt spid="4"/>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90135" y="1919061"/>
            <a:ext cx="10427154" cy="3208111"/>
            <a:chOff x="890135" y="1904547"/>
            <a:chExt cx="10427154" cy="3208111"/>
          </a:xfrm>
        </p:grpSpPr>
        <p:sp>
          <p:nvSpPr>
            <p:cNvPr id="34" name="MH_Other_18"/>
            <p:cNvSpPr/>
            <p:nvPr>
              <p:custDataLst>
                <p:tags r:id="rId2"/>
              </p:custDataLst>
            </p:nvPr>
          </p:nvSpPr>
          <p:spPr>
            <a:xfrm>
              <a:off x="6150836" y="1916343"/>
              <a:ext cx="244186" cy="2396909"/>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MH_Other_1"/>
            <p:cNvSpPr/>
            <p:nvPr>
              <p:custDataLst>
                <p:tags r:id="rId3"/>
              </p:custDataLst>
            </p:nvPr>
          </p:nvSpPr>
          <p:spPr>
            <a:xfrm>
              <a:off x="6150836" y="1920274"/>
              <a:ext cx="244186" cy="2392978"/>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MH_Other_2"/>
            <p:cNvSpPr/>
            <p:nvPr>
              <p:custDataLst>
                <p:tags r:id="rId4"/>
              </p:custDataLst>
            </p:nvPr>
          </p:nvSpPr>
          <p:spPr>
            <a:xfrm>
              <a:off x="2132483" y="1916343"/>
              <a:ext cx="242044" cy="2396909"/>
            </a:xfrm>
            <a:prstGeom prst="rect">
              <a:avLst/>
            </a:prstGeom>
            <a:solidFill>
              <a:srgbClr val="E8E8E8">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MH_Other_3"/>
            <p:cNvSpPr/>
            <p:nvPr>
              <p:custDataLst>
                <p:tags r:id="rId5"/>
              </p:custDataLst>
            </p:nvPr>
          </p:nvSpPr>
          <p:spPr>
            <a:xfrm>
              <a:off x="2415224" y="1916343"/>
              <a:ext cx="242044" cy="2396909"/>
            </a:xfrm>
            <a:prstGeom prst="rect">
              <a:avLst/>
            </a:prstGeom>
            <a:solidFill>
              <a:srgbClr val="E8E8E8">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MH_Other_4"/>
            <p:cNvSpPr/>
            <p:nvPr>
              <p:custDataLst>
                <p:tags r:id="rId6"/>
              </p:custDataLst>
            </p:nvPr>
          </p:nvSpPr>
          <p:spPr>
            <a:xfrm>
              <a:off x="2132483" y="3888648"/>
              <a:ext cx="242044" cy="424603"/>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MH_Other_5"/>
            <p:cNvSpPr/>
            <p:nvPr>
              <p:custDataLst>
                <p:tags r:id="rId7"/>
              </p:custDataLst>
            </p:nvPr>
          </p:nvSpPr>
          <p:spPr>
            <a:xfrm>
              <a:off x="2415224" y="2490342"/>
              <a:ext cx="242044" cy="1822909"/>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8" name="MH_SubTitle_1"/>
            <p:cNvSpPr txBox="1"/>
            <p:nvPr>
              <p:custDataLst>
                <p:tags r:id="rId8"/>
              </p:custDataLst>
            </p:nvPr>
          </p:nvSpPr>
          <p:spPr>
            <a:xfrm>
              <a:off x="1830466" y="4360429"/>
              <a:ext cx="1098834" cy="326316"/>
            </a:xfrm>
            <a:prstGeom prst="rect">
              <a:avLst/>
            </a:prstGeom>
            <a:noFill/>
          </p:spPr>
          <p:txBody>
            <a:bodyPr lIns="0" tIns="0" rIns="0" bIns="0"/>
            <a:lstStyle/>
            <a:p>
              <a:pPr algn="ctr">
                <a:lnSpc>
                  <a:spcPct val="150000"/>
                </a:lnSpc>
                <a:defRPr/>
              </a:pPr>
              <a:r>
                <a:rPr lang="en-US" altLang="zh-CN" sz="1600" dirty="0">
                  <a:solidFill>
                    <a:schemeClr val="bg1"/>
                  </a:solidFill>
                </a:rPr>
                <a:t>2007</a:t>
              </a:r>
              <a:endParaRPr lang="zh-CN" altLang="en-US" sz="1600" dirty="0">
                <a:solidFill>
                  <a:schemeClr val="bg1"/>
                </a:solidFill>
              </a:endParaRPr>
            </a:p>
          </p:txBody>
        </p:sp>
        <p:sp>
          <p:nvSpPr>
            <p:cNvPr id="28" name="MH_Other_6"/>
            <p:cNvSpPr/>
            <p:nvPr>
              <p:custDataLst>
                <p:tags r:id="rId9"/>
              </p:custDataLst>
            </p:nvPr>
          </p:nvSpPr>
          <p:spPr>
            <a:xfrm>
              <a:off x="3130645" y="1916343"/>
              <a:ext cx="242044" cy="2396909"/>
            </a:xfrm>
            <a:prstGeom prst="rect">
              <a:avLst/>
            </a:prstGeom>
            <a:solidFill>
              <a:srgbClr val="E8E8E8">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9" name="MH_Other_7"/>
            <p:cNvSpPr/>
            <p:nvPr>
              <p:custDataLst>
                <p:tags r:id="rId10"/>
              </p:custDataLst>
            </p:nvPr>
          </p:nvSpPr>
          <p:spPr>
            <a:xfrm>
              <a:off x="3413386" y="1916343"/>
              <a:ext cx="242044" cy="2396909"/>
            </a:xfrm>
            <a:prstGeom prst="rect">
              <a:avLst/>
            </a:prstGeom>
            <a:solidFill>
              <a:srgbClr val="E8E8E8">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MH_Other_8"/>
            <p:cNvSpPr/>
            <p:nvPr>
              <p:custDataLst>
                <p:tags r:id="rId11"/>
              </p:custDataLst>
            </p:nvPr>
          </p:nvSpPr>
          <p:spPr>
            <a:xfrm>
              <a:off x="3130645" y="3380173"/>
              <a:ext cx="242044" cy="933078"/>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MH_Other_9"/>
            <p:cNvSpPr/>
            <p:nvPr>
              <p:custDataLst>
                <p:tags r:id="rId12"/>
              </p:custDataLst>
            </p:nvPr>
          </p:nvSpPr>
          <p:spPr>
            <a:xfrm>
              <a:off x="3413386" y="2663328"/>
              <a:ext cx="242044" cy="1649922"/>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9" name="MH_SubTitle_2"/>
            <p:cNvSpPr txBox="1"/>
            <p:nvPr>
              <p:custDataLst>
                <p:tags r:id="rId13"/>
              </p:custDataLst>
            </p:nvPr>
          </p:nvSpPr>
          <p:spPr>
            <a:xfrm>
              <a:off x="2847904" y="4360429"/>
              <a:ext cx="1098836" cy="326316"/>
            </a:xfrm>
            <a:prstGeom prst="rect">
              <a:avLst/>
            </a:prstGeom>
            <a:noFill/>
          </p:spPr>
          <p:txBody>
            <a:bodyPr lIns="0" tIns="0" rIns="0" bIns="0"/>
            <a:lstStyle/>
            <a:p>
              <a:pPr algn="ctr">
                <a:lnSpc>
                  <a:spcPct val="150000"/>
                </a:lnSpc>
                <a:defRPr/>
              </a:pPr>
              <a:r>
                <a:rPr lang="en-US" altLang="zh-CN" sz="1600">
                  <a:solidFill>
                    <a:schemeClr val="bg1"/>
                  </a:solidFill>
                </a:rPr>
                <a:t>2008</a:t>
              </a:r>
              <a:endParaRPr lang="zh-CN" altLang="en-US" sz="1600">
                <a:solidFill>
                  <a:schemeClr val="bg1"/>
                </a:solidFill>
              </a:endParaRPr>
            </a:p>
          </p:txBody>
        </p:sp>
        <p:sp>
          <p:nvSpPr>
            <p:cNvPr id="30" name="MH_Other_10"/>
            <p:cNvSpPr/>
            <p:nvPr>
              <p:custDataLst>
                <p:tags r:id="rId14"/>
              </p:custDataLst>
            </p:nvPr>
          </p:nvSpPr>
          <p:spPr>
            <a:xfrm>
              <a:off x="4133091" y="1916343"/>
              <a:ext cx="242044" cy="2396909"/>
            </a:xfrm>
            <a:prstGeom prst="rect">
              <a:avLst/>
            </a:prstGeom>
            <a:solidFill>
              <a:srgbClr val="E8E8E8">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MH_Other_11"/>
            <p:cNvSpPr/>
            <p:nvPr>
              <p:custDataLst>
                <p:tags r:id="rId15"/>
              </p:custDataLst>
            </p:nvPr>
          </p:nvSpPr>
          <p:spPr>
            <a:xfrm>
              <a:off x="4415832" y="1916343"/>
              <a:ext cx="242044" cy="2396909"/>
            </a:xfrm>
            <a:prstGeom prst="rect">
              <a:avLst/>
            </a:prstGeom>
            <a:solidFill>
              <a:srgbClr val="E8E8E8">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MH_Other_12"/>
            <p:cNvSpPr/>
            <p:nvPr>
              <p:custDataLst>
                <p:tags r:id="rId16"/>
              </p:custDataLst>
            </p:nvPr>
          </p:nvSpPr>
          <p:spPr>
            <a:xfrm>
              <a:off x="4133091" y="3828366"/>
              <a:ext cx="242044" cy="484886"/>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MH_Other_13"/>
            <p:cNvSpPr/>
            <p:nvPr>
              <p:custDataLst>
                <p:tags r:id="rId17"/>
              </p:custDataLst>
            </p:nvPr>
          </p:nvSpPr>
          <p:spPr>
            <a:xfrm>
              <a:off x="4415832" y="2951639"/>
              <a:ext cx="242044" cy="1361612"/>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MH_SubTitle_3"/>
            <p:cNvSpPr txBox="1"/>
            <p:nvPr>
              <p:custDataLst>
                <p:tags r:id="rId18"/>
              </p:custDataLst>
            </p:nvPr>
          </p:nvSpPr>
          <p:spPr>
            <a:xfrm>
              <a:off x="3867485" y="4360429"/>
              <a:ext cx="1098836" cy="326316"/>
            </a:xfrm>
            <a:prstGeom prst="rect">
              <a:avLst/>
            </a:prstGeom>
            <a:noFill/>
          </p:spPr>
          <p:txBody>
            <a:bodyPr lIns="0" tIns="0" rIns="0" bIns="0"/>
            <a:lstStyle/>
            <a:p>
              <a:pPr algn="ctr">
                <a:lnSpc>
                  <a:spcPct val="150000"/>
                </a:lnSpc>
                <a:defRPr/>
              </a:pPr>
              <a:r>
                <a:rPr lang="en-US" altLang="zh-CN" sz="1600">
                  <a:solidFill>
                    <a:schemeClr val="bg1"/>
                  </a:solidFill>
                </a:rPr>
                <a:t>2009</a:t>
              </a:r>
              <a:endParaRPr lang="zh-CN" altLang="en-US" sz="1600">
                <a:solidFill>
                  <a:schemeClr val="bg1"/>
                </a:solidFill>
              </a:endParaRPr>
            </a:p>
          </p:txBody>
        </p:sp>
        <p:sp>
          <p:nvSpPr>
            <p:cNvPr id="32" name="MH_Other_14"/>
            <p:cNvSpPr/>
            <p:nvPr>
              <p:custDataLst>
                <p:tags r:id="rId19"/>
              </p:custDataLst>
            </p:nvPr>
          </p:nvSpPr>
          <p:spPr>
            <a:xfrm>
              <a:off x="5139822" y="1916343"/>
              <a:ext cx="244186" cy="2396909"/>
            </a:xfrm>
            <a:prstGeom prst="rect">
              <a:avLst/>
            </a:prstGeom>
            <a:solidFill>
              <a:srgbClr val="E8E8E8">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 name="MH_Other_15"/>
            <p:cNvSpPr/>
            <p:nvPr>
              <p:custDataLst>
                <p:tags r:id="rId20"/>
              </p:custDataLst>
            </p:nvPr>
          </p:nvSpPr>
          <p:spPr>
            <a:xfrm>
              <a:off x="5422562" y="1916343"/>
              <a:ext cx="242044" cy="2396909"/>
            </a:xfrm>
            <a:prstGeom prst="rect">
              <a:avLst/>
            </a:prstGeom>
            <a:solidFill>
              <a:srgbClr val="E8E8E8">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MH_Other_16"/>
            <p:cNvSpPr/>
            <p:nvPr>
              <p:custDataLst>
                <p:tags r:id="rId21"/>
              </p:custDataLst>
            </p:nvPr>
          </p:nvSpPr>
          <p:spPr>
            <a:xfrm>
              <a:off x="5139822" y="3022407"/>
              <a:ext cx="244186" cy="1290845"/>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MH_Other_17"/>
            <p:cNvSpPr/>
            <p:nvPr>
              <p:custDataLst>
                <p:tags r:id="rId22"/>
              </p:custDataLst>
            </p:nvPr>
          </p:nvSpPr>
          <p:spPr>
            <a:xfrm>
              <a:off x="5422562" y="2707886"/>
              <a:ext cx="242044" cy="1605365"/>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1" name="MH_SubTitle_4"/>
            <p:cNvSpPr txBox="1"/>
            <p:nvPr>
              <p:custDataLst>
                <p:tags r:id="rId23"/>
              </p:custDataLst>
            </p:nvPr>
          </p:nvSpPr>
          <p:spPr>
            <a:xfrm>
              <a:off x="4884927" y="4360429"/>
              <a:ext cx="1098834" cy="326316"/>
            </a:xfrm>
            <a:prstGeom prst="rect">
              <a:avLst/>
            </a:prstGeom>
            <a:noFill/>
          </p:spPr>
          <p:txBody>
            <a:bodyPr lIns="0" tIns="0" rIns="0" bIns="0"/>
            <a:lstStyle/>
            <a:p>
              <a:pPr algn="ctr">
                <a:lnSpc>
                  <a:spcPct val="150000"/>
                </a:lnSpc>
                <a:defRPr/>
              </a:pPr>
              <a:r>
                <a:rPr lang="en-US" altLang="zh-CN" sz="1600">
                  <a:solidFill>
                    <a:schemeClr val="bg1"/>
                  </a:solidFill>
                </a:rPr>
                <a:t>2010</a:t>
              </a:r>
              <a:endParaRPr lang="zh-CN" altLang="en-US" sz="1600">
                <a:solidFill>
                  <a:schemeClr val="bg1"/>
                </a:solidFill>
              </a:endParaRPr>
            </a:p>
          </p:txBody>
        </p:sp>
        <p:sp>
          <p:nvSpPr>
            <p:cNvPr id="35" name="MH_Other_19"/>
            <p:cNvSpPr/>
            <p:nvPr>
              <p:custDataLst>
                <p:tags r:id="rId24"/>
              </p:custDataLst>
            </p:nvPr>
          </p:nvSpPr>
          <p:spPr>
            <a:xfrm>
              <a:off x="6433576" y="1916343"/>
              <a:ext cx="242044" cy="2396909"/>
            </a:xfrm>
            <a:prstGeom prst="rect">
              <a:avLst/>
            </a:prstGeom>
            <a:solidFill>
              <a:srgbClr val="E8E8E8">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MH_Other_20"/>
            <p:cNvSpPr/>
            <p:nvPr>
              <p:custDataLst>
                <p:tags r:id="rId25"/>
              </p:custDataLst>
            </p:nvPr>
          </p:nvSpPr>
          <p:spPr>
            <a:xfrm>
              <a:off x="6433576" y="3078758"/>
              <a:ext cx="242044" cy="1234493"/>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2" name="MH_SubTitle_5"/>
            <p:cNvSpPr txBox="1"/>
            <p:nvPr>
              <p:custDataLst>
                <p:tags r:id="rId26"/>
              </p:custDataLst>
            </p:nvPr>
          </p:nvSpPr>
          <p:spPr>
            <a:xfrm>
              <a:off x="5902365" y="4360429"/>
              <a:ext cx="1098836" cy="326316"/>
            </a:xfrm>
            <a:prstGeom prst="rect">
              <a:avLst/>
            </a:prstGeom>
            <a:noFill/>
          </p:spPr>
          <p:txBody>
            <a:bodyPr lIns="0" tIns="0" rIns="0" bIns="0"/>
            <a:lstStyle/>
            <a:p>
              <a:pPr algn="ctr">
                <a:lnSpc>
                  <a:spcPct val="150000"/>
                </a:lnSpc>
                <a:defRPr/>
              </a:pPr>
              <a:r>
                <a:rPr lang="en-US" altLang="zh-CN" sz="1600">
                  <a:solidFill>
                    <a:schemeClr val="bg1"/>
                  </a:solidFill>
                </a:rPr>
                <a:t>2011</a:t>
              </a:r>
              <a:endParaRPr lang="zh-CN" altLang="en-US" sz="1600">
                <a:solidFill>
                  <a:schemeClr val="bg1"/>
                </a:solidFill>
              </a:endParaRPr>
            </a:p>
          </p:txBody>
        </p:sp>
        <p:sp>
          <p:nvSpPr>
            <p:cNvPr id="36" name="MH_Other_21"/>
            <p:cNvSpPr/>
            <p:nvPr>
              <p:custDataLst>
                <p:tags r:id="rId27"/>
              </p:custDataLst>
            </p:nvPr>
          </p:nvSpPr>
          <p:spPr>
            <a:xfrm>
              <a:off x="7166134" y="1916343"/>
              <a:ext cx="244186" cy="2396909"/>
            </a:xfrm>
            <a:prstGeom prst="rect">
              <a:avLst/>
            </a:prstGeom>
            <a:solidFill>
              <a:srgbClr val="E8E8E8">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 name="MH_Other_22"/>
            <p:cNvSpPr/>
            <p:nvPr>
              <p:custDataLst>
                <p:tags r:id="rId28"/>
              </p:custDataLst>
            </p:nvPr>
          </p:nvSpPr>
          <p:spPr>
            <a:xfrm>
              <a:off x="7448875" y="1916343"/>
              <a:ext cx="244186" cy="2396909"/>
            </a:xfrm>
            <a:prstGeom prst="rect">
              <a:avLst/>
            </a:prstGeom>
            <a:solidFill>
              <a:srgbClr val="E8E8E8">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MH_Other_23"/>
            <p:cNvSpPr/>
            <p:nvPr>
              <p:custDataLst>
                <p:tags r:id="rId29"/>
              </p:custDataLst>
            </p:nvPr>
          </p:nvSpPr>
          <p:spPr>
            <a:xfrm>
              <a:off x="7166134" y="3326443"/>
              <a:ext cx="244186" cy="986808"/>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MH_Other_24"/>
            <p:cNvSpPr/>
            <p:nvPr>
              <p:custDataLst>
                <p:tags r:id="rId30"/>
              </p:custDataLst>
            </p:nvPr>
          </p:nvSpPr>
          <p:spPr>
            <a:xfrm>
              <a:off x="7448875" y="3158699"/>
              <a:ext cx="244186" cy="1154552"/>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3" name="MH_SubTitle_6"/>
            <p:cNvSpPr txBox="1"/>
            <p:nvPr>
              <p:custDataLst>
                <p:tags r:id="rId31"/>
              </p:custDataLst>
            </p:nvPr>
          </p:nvSpPr>
          <p:spPr>
            <a:xfrm>
              <a:off x="6919807" y="4360429"/>
              <a:ext cx="1098834" cy="326316"/>
            </a:xfrm>
            <a:prstGeom prst="rect">
              <a:avLst/>
            </a:prstGeom>
            <a:noFill/>
          </p:spPr>
          <p:txBody>
            <a:bodyPr lIns="0" tIns="0" rIns="0" bIns="0"/>
            <a:lstStyle/>
            <a:p>
              <a:pPr algn="ctr">
                <a:lnSpc>
                  <a:spcPct val="150000"/>
                </a:lnSpc>
                <a:defRPr/>
              </a:pPr>
              <a:r>
                <a:rPr lang="en-US" altLang="zh-CN" sz="1600">
                  <a:solidFill>
                    <a:schemeClr val="bg1"/>
                  </a:solidFill>
                </a:rPr>
                <a:t>2012</a:t>
              </a:r>
              <a:endParaRPr lang="zh-CN" altLang="en-US" sz="1600">
                <a:solidFill>
                  <a:schemeClr val="bg1"/>
                </a:solidFill>
              </a:endParaRPr>
            </a:p>
          </p:txBody>
        </p:sp>
        <p:sp>
          <p:nvSpPr>
            <p:cNvPr id="38" name="MH_Other_25"/>
            <p:cNvSpPr/>
            <p:nvPr>
              <p:custDataLst>
                <p:tags r:id="rId32"/>
              </p:custDataLst>
            </p:nvPr>
          </p:nvSpPr>
          <p:spPr>
            <a:xfrm>
              <a:off x="8187859" y="1916343"/>
              <a:ext cx="242043" cy="2396909"/>
            </a:xfrm>
            <a:prstGeom prst="rect">
              <a:avLst/>
            </a:prstGeom>
            <a:solidFill>
              <a:srgbClr val="E8E8E8">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9" name="MH_Other_26"/>
            <p:cNvSpPr/>
            <p:nvPr>
              <p:custDataLst>
                <p:tags r:id="rId33"/>
              </p:custDataLst>
            </p:nvPr>
          </p:nvSpPr>
          <p:spPr>
            <a:xfrm>
              <a:off x="8468457" y="1916343"/>
              <a:ext cx="244186" cy="2396909"/>
            </a:xfrm>
            <a:prstGeom prst="rect">
              <a:avLst/>
            </a:prstGeom>
            <a:solidFill>
              <a:srgbClr val="E8E8E8">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MH_Other_27"/>
            <p:cNvSpPr/>
            <p:nvPr>
              <p:custDataLst>
                <p:tags r:id="rId34"/>
              </p:custDataLst>
            </p:nvPr>
          </p:nvSpPr>
          <p:spPr>
            <a:xfrm>
              <a:off x="8187859" y="3078758"/>
              <a:ext cx="242043" cy="1234493"/>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MH_Other_28"/>
            <p:cNvSpPr/>
            <p:nvPr>
              <p:custDataLst>
                <p:tags r:id="rId35"/>
              </p:custDataLst>
            </p:nvPr>
          </p:nvSpPr>
          <p:spPr>
            <a:xfrm>
              <a:off x="8468457" y="2951639"/>
              <a:ext cx="244186" cy="1361612"/>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4" name="MH_SubTitle_7"/>
            <p:cNvSpPr txBox="1"/>
            <p:nvPr>
              <p:custDataLst>
                <p:tags r:id="rId36"/>
              </p:custDataLst>
            </p:nvPr>
          </p:nvSpPr>
          <p:spPr>
            <a:xfrm>
              <a:off x="7937247" y="4360429"/>
              <a:ext cx="1100977" cy="326316"/>
            </a:xfrm>
            <a:prstGeom prst="rect">
              <a:avLst/>
            </a:prstGeom>
            <a:noFill/>
          </p:spPr>
          <p:txBody>
            <a:bodyPr lIns="0" tIns="0" rIns="0" bIns="0"/>
            <a:lstStyle/>
            <a:p>
              <a:pPr algn="ctr">
                <a:lnSpc>
                  <a:spcPct val="150000"/>
                </a:lnSpc>
                <a:defRPr/>
              </a:pPr>
              <a:r>
                <a:rPr lang="en-US" altLang="zh-CN" sz="1600">
                  <a:solidFill>
                    <a:schemeClr val="bg1"/>
                  </a:solidFill>
                </a:rPr>
                <a:t>2013</a:t>
              </a:r>
              <a:endParaRPr lang="zh-CN" altLang="en-US" sz="1600">
                <a:solidFill>
                  <a:schemeClr val="bg1"/>
                </a:solidFill>
              </a:endParaRPr>
            </a:p>
          </p:txBody>
        </p:sp>
        <p:sp>
          <p:nvSpPr>
            <p:cNvPr id="40" name="MH_Other_29"/>
            <p:cNvSpPr/>
            <p:nvPr>
              <p:custDataLst>
                <p:tags r:id="rId37"/>
              </p:custDataLst>
            </p:nvPr>
          </p:nvSpPr>
          <p:spPr>
            <a:xfrm>
              <a:off x="9211725" y="1916343"/>
              <a:ext cx="242043" cy="2396909"/>
            </a:xfrm>
            <a:prstGeom prst="rect">
              <a:avLst/>
            </a:prstGeom>
            <a:solidFill>
              <a:srgbClr val="E8E8E8">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1" name="MH_Other_30"/>
            <p:cNvSpPr/>
            <p:nvPr>
              <p:custDataLst>
                <p:tags r:id="rId38"/>
              </p:custDataLst>
            </p:nvPr>
          </p:nvSpPr>
          <p:spPr>
            <a:xfrm>
              <a:off x="9494466" y="1916343"/>
              <a:ext cx="242043" cy="2396909"/>
            </a:xfrm>
            <a:prstGeom prst="rect">
              <a:avLst/>
            </a:prstGeom>
            <a:solidFill>
              <a:srgbClr val="E8E8E8">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MH_Other_31"/>
            <p:cNvSpPr/>
            <p:nvPr>
              <p:custDataLst>
                <p:tags r:id="rId39"/>
              </p:custDataLst>
            </p:nvPr>
          </p:nvSpPr>
          <p:spPr>
            <a:xfrm>
              <a:off x="9211725" y="4035424"/>
              <a:ext cx="242043" cy="277827"/>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MH_Other_32"/>
            <p:cNvSpPr/>
            <p:nvPr>
              <p:custDataLst>
                <p:tags r:id="rId40"/>
              </p:custDataLst>
            </p:nvPr>
          </p:nvSpPr>
          <p:spPr>
            <a:xfrm>
              <a:off x="9494466" y="3466667"/>
              <a:ext cx="242043" cy="846585"/>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5" name="MH_SubTitle_8"/>
            <p:cNvSpPr txBox="1"/>
            <p:nvPr>
              <p:custDataLst>
                <p:tags r:id="rId41"/>
              </p:custDataLst>
            </p:nvPr>
          </p:nvSpPr>
          <p:spPr>
            <a:xfrm>
              <a:off x="8956827" y="4360429"/>
              <a:ext cx="1098836" cy="326316"/>
            </a:xfrm>
            <a:prstGeom prst="rect">
              <a:avLst/>
            </a:prstGeom>
            <a:noFill/>
          </p:spPr>
          <p:txBody>
            <a:bodyPr lIns="0" tIns="0" rIns="0" bIns="0"/>
            <a:lstStyle/>
            <a:p>
              <a:pPr algn="ctr">
                <a:lnSpc>
                  <a:spcPct val="150000"/>
                </a:lnSpc>
                <a:defRPr/>
              </a:pPr>
              <a:r>
                <a:rPr lang="en-US" altLang="zh-CN" sz="1600">
                  <a:solidFill>
                    <a:schemeClr val="bg1"/>
                  </a:solidFill>
                </a:rPr>
                <a:t>2014</a:t>
              </a:r>
              <a:endParaRPr lang="zh-CN" altLang="en-US" sz="1600">
                <a:solidFill>
                  <a:schemeClr val="bg1"/>
                </a:solidFill>
              </a:endParaRPr>
            </a:p>
          </p:txBody>
        </p:sp>
        <p:sp>
          <p:nvSpPr>
            <p:cNvPr id="42" name="MH_Other_33"/>
            <p:cNvSpPr/>
            <p:nvPr>
              <p:custDataLst>
                <p:tags r:id="rId42"/>
              </p:custDataLst>
            </p:nvPr>
          </p:nvSpPr>
          <p:spPr>
            <a:xfrm>
              <a:off x="10239874" y="1916343"/>
              <a:ext cx="244186" cy="2396909"/>
            </a:xfrm>
            <a:prstGeom prst="rect">
              <a:avLst/>
            </a:prstGeom>
            <a:solidFill>
              <a:srgbClr val="E8E8E8">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3" name="MH_Other_34"/>
            <p:cNvSpPr/>
            <p:nvPr>
              <p:custDataLst>
                <p:tags r:id="rId43"/>
              </p:custDataLst>
            </p:nvPr>
          </p:nvSpPr>
          <p:spPr>
            <a:xfrm>
              <a:off x="10522616" y="1916343"/>
              <a:ext cx="242043" cy="2396909"/>
            </a:xfrm>
            <a:prstGeom prst="rect">
              <a:avLst/>
            </a:prstGeom>
            <a:solidFill>
              <a:srgbClr val="E8E8E8">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MH_Other_35"/>
            <p:cNvSpPr/>
            <p:nvPr>
              <p:custDataLst>
                <p:tags r:id="rId44"/>
              </p:custDataLst>
            </p:nvPr>
          </p:nvSpPr>
          <p:spPr>
            <a:xfrm>
              <a:off x="10239874" y="2074912"/>
              <a:ext cx="244186" cy="2238338"/>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MH_Other_36"/>
            <p:cNvSpPr/>
            <p:nvPr>
              <p:custDataLst>
                <p:tags r:id="rId45"/>
              </p:custDataLst>
            </p:nvPr>
          </p:nvSpPr>
          <p:spPr>
            <a:xfrm>
              <a:off x="10522616" y="2565041"/>
              <a:ext cx="242043" cy="1748210"/>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6" name="MH_SubTitle_9"/>
            <p:cNvSpPr txBox="1"/>
            <p:nvPr>
              <p:custDataLst>
                <p:tags r:id="rId46"/>
              </p:custDataLst>
            </p:nvPr>
          </p:nvSpPr>
          <p:spPr>
            <a:xfrm>
              <a:off x="9974269" y="4360429"/>
              <a:ext cx="1098834" cy="326316"/>
            </a:xfrm>
            <a:prstGeom prst="rect">
              <a:avLst/>
            </a:prstGeom>
            <a:noFill/>
          </p:spPr>
          <p:txBody>
            <a:bodyPr lIns="0" tIns="0" rIns="0" bIns="0"/>
            <a:lstStyle/>
            <a:p>
              <a:pPr algn="ctr">
                <a:lnSpc>
                  <a:spcPct val="150000"/>
                </a:lnSpc>
                <a:defRPr/>
              </a:pPr>
              <a:r>
                <a:rPr lang="en-US" altLang="zh-CN" sz="1600">
                  <a:solidFill>
                    <a:schemeClr val="bg1"/>
                  </a:solidFill>
                </a:rPr>
                <a:t>2015</a:t>
              </a:r>
              <a:endParaRPr lang="zh-CN" altLang="en-US" sz="1600">
                <a:solidFill>
                  <a:schemeClr val="bg1"/>
                </a:solidFill>
              </a:endParaRPr>
            </a:p>
          </p:txBody>
        </p:sp>
        <p:sp>
          <p:nvSpPr>
            <p:cNvPr id="124" name="MH_Other_37"/>
            <p:cNvSpPr txBox="1"/>
            <p:nvPr>
              <p:custDataLst>
                <p:tags r:id="rId47"/>
              </p:custDataLst>
            </p:nvPr>
          </p:nvSpPr>
          <p:spPr>
            <a:xfrm>
              <a:off x="890135" y="3989558"/>
              <a:ext cx="1098836" cy="326315"/>
            </a:xfrm>
            <a:prstGeom prst="rect">
              <a:avLst/>
            </a:prstGeom>
            <a:noFill/>
          </p:spPr>
          <p:txBody>
            <a:bodyPr lIns="0" tIns="0" rIns="0" bIns="0"/>
            <a:lstStyle/>
            <a:p>
              <a:pPr algn="ctr">
                <a:lnSpc>
                  <a:spcPct val="150000"/>
                </a:lnSpc>
                <a:defRPr/>
              </a:pPr>
              <a:r>
                <a:rPr lang="en-US" altLang="zh-CN" sz="1600">
                  <a:solidFill>
                    <a:schemeClr val="bg1"/>
                  </a:solidFill>
                </a:rPr>
                <a:t>0</a:t>
              </a:r>
              <a:endParaRPr lang="zh-CN" altLang="en-US" sz="1600">
                <a:solidFill>
                  <a:schemeClr val="bg1"/>
                </a:solidFill>
              </a:endParaRPr>
            </a:p>
          </p:txBody>
        </p:sp>
        <p:sp>
          <p:nvSpPr>
            <p:cNvPr id="125" name="MH_Other_38"/>
            <p:cNvSpPr txBox="1"/>
            <p:nvPr>
              <p:custDataLst>
                <p:tags r:id="rId48"/>
              </p:custDataLst>
            </p:nvPr>
          </p:nvSpPr>
          <p:spPr>
            <a:xfrm>
              <a:off x="890135" y="3467978"/>
              <a:ext cx="1098836" cy="327626"/>
            </a:xfrm>
            <a:prstGeom prst="rect">
              <a:avLst/>
            </a:prstGeom>
            <a:noFill/>
          </p:spPr>
          <p:txBody>
            <a:bodyPr lIns="0" tIns="0" rIns="0" bIns="0"/>
            <a:lstStyle/>
            <a:p>
              <a:pPr algn="ctr">
                <a:lnSpc>
                  <a:spcPct val="150000"/>
                </a:lnSpc>
                <a:defRPr/>
              </a:pPr>
              <a:r>
                <a:rPr lang="en-US" altLang="zh-CN" sz="1600">
                  <a:solidFill>
                    <a:schemeClr val="bg1"/>
                  </a:solidFill>
                </a:rPr>
                <a:t>250</a:t>
              </a:r>
              <a:endParaRPr lang="zh-CN" altLang="en-US" sz="1600">
                <a:solidFill>
                  <a:schemeClr val="bg1"/>
                </a:solidFill>
              </a:endParaRPr>
            </a:p>
          </p:txBody>
        </p:sp>
        <p:sp>
          <p:nvSpPr>
            <p:cNvPr id="126" name="MH_Other_39"/>
            <p:cNvSpPr txBox="1"/>
            <p:nvPr>
              <p:custDataLst>
                <p:tags r:id="rId49"/>
              </p:custDataLst>
            </p:nvPr>
          </p:nvSpPr>
          <p:spPr>
            <a:xfrm>
              <a:off x="890135" y="2947707"/>
              <a:ext cx="1098836" cy="326316"/>
            </a:xfrm>
            <a:prstGeom prst="rect">
              <a:avLst/>
            </a:prstGeom>
            <a:noFill/>
          </p:spPr>
          <p:txBody>
            <a:bodyPr lIns="0" tIns="0" rIns="0" bIns="0"/>
            <a:lstStyle/>
            <a:p>
              <a:pPr algn="ctr">
                <a:lnSpc>
                  <a:spcPct val="150000"/>
                </a:lnSpc>
                <a:defRPr/>
              </a:pPr>
              <a:r>
                <a:rPr lang="en-US" altLang="zh-CN" sz="1600">
                  <a:solidFill>
                    <a:schemeClr val="bg1"/>
                  </a:solidFill>
                </a:rPr>
                <a:t>500</a:t>
              </a:r>
              <a:endParaRPr lang="zh-CN" altLang="en-US" sz="1600">
                <a:solidFill>
                  <a:schemeClr val="bg1"/>
                </a:solidFill>
              </a:endParaRPr>
            </a:p>
          </p:txBody>
        </p:sp>
        <p:sp>
          <p:nvSpPr>
            <p:cNvPr id="127" name="MH_Other_40"/>
            <p:cNvSpPr txBox="1"/>
            <p:nvPr>
              <p:custDataLst>
                <p:tags r:id="rId50"/>
              </p:custDataLst>
            </p:nvPr>
          </p:nvSpPr>
          <p:spPr>
            <a:xfrm>
              <a:off x="890135" y="2426127"/>
              <a:ext cx="1098836" cy="326316"/>
            </a:xfrm>
            <a:prstGeom prst="rect">
              <a:avLst/>
            </a:prstGeom>
            <a:noFill/>
          </p:spPr>
          <p:txBody>
            <a:bodyPr lIns="0" tIns="0" rIns="0" bIns="0"/>
            <a:lstStyle/>
            <a:p>
              <a:pPr algn="ctr">
                <a:lnSpc>
                  <a:spcPct val="150000"/>
                </a:lnSpc>
                <a:defRPr/>
              </a:pPr>
              <a:r>
                <a:rPr lang="en-US" altLang="zh-CN" sz="1600">
                  <a:solidFill>
                    <a:schemeClr val="bg1"/>
                  </a:solidFill>
                </a:rPr>
                <a:t>750</a:t>
              </a:r>
              <a:endParaRPr lang="zh-CN" altLang="en-US" sz="1600">
                <a:solidFill>
                  <a:schemeClr val="bg1"/>
                </a:solidFill>
              </a:endParaRPr>
            </a:p>
          </p:txBody>
        </p:sp>
        <p:sp>
          <p:nvSpPr>
            <p:cNvPr id="128" name="MH_Other_41"/>
            <p:cNvSpPr txBox="1"/>
            <p:nvPr>
              <p:custDataLst>
                <p:tags r:id="rId51"/>
              </p:custDataLst>
            </p:nvPr>
          </p:nvSpPr>
          <p:spPr>
            <a:xfrm>
              <a:off x="890135" y="1904547"/>
              <a:ext cx="1098836" cy="326316"/>
            </a:xfrm>
            <a:prstGeom prst="rect">
              <a:avLst/>
            </a:prstGeom>
            <a:noFill/>
          </p:spPr>
          <p:txBody>
            <a:bodyPr lIns="0" tIns="0" rIns="0" bIns="0"/>
            <a:lstStyle/>
            <a:p>
              <a:pPr algn="ctr">
                <a:lnSpc>
                  <a:spcPct val="150000"/>
                </a:lnSpc>
                <a:defRPr/>
              </a:pPr>
              <a:r>
                <a:rPr lang="en-US" altLang="zh-CN" sz="1600" dirty="0">
                  <a:solidFill>
                    <a:schemeClr val="bg1"/>
                  </a:solidFill>
                </a:rPr>
                <a:t>100</a:t>
              </a:r>
              <a:endParaRPr lang="zh-CN" altLang="en-US" sz="1600" dirty="0">
                <a:solidFill>
                  <a:schemeClr val="bg1"/>
                </a:solidFill>
              </a:endParaRPr>
            </a:p>
          </p:txBody>
        </p:sp>
        <p:sp>
          <p:nvSpPr>
            <p:cNvPr id="129" name="MH_Other_42"/>
            <p:cNvSpPr/>
            <p:nvPr>
              <p:custDataLst>
                <p:tags r:id="rId52"/>
              </p:custDataLst>
            </p:nvPr>
          </p:nvSpPr>
          <p:spPr>
            <a:xfrm>
              <a:off x="4927767" y="4944913"/>
              <a:ext cx="233475" cy="141534"/>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0" name="MH_Other_43"/>
            <p:cNvSpPr txBox="1"/>
            <p:nvPr>
              <p:custDataLst>
                <p:tags r:id="rId53"/>
              </p:custDataLst>
            </p:nvPr>
          </p:nvSpPr>
          <p:spPr>
            <a:xfrm>
              <a:off x="5251205" y="4875457"/>
              <a:ext cx="1197367" cy="237201"/>
            </a:xfrm>
            <a:prstGeom prst="rect">
              <a:avLst/>
            </a:prstGeom>
            <a:noFill/>
          </p:spPr>
          <p:txBody>
            <a:bodyPr lIns="0" tIns="0" rIns="0" bIns="0" anchor="ctr"/>
            <a:lstStyle/>
            <a:p>
              <a:pPr>
                <a:lnSpc>
                  <a:spcPct val="150000"/>
                </a:lnSpc>
                <a:defRPr/>
              </a:pPr>
              <a:r>
                <a:rPr lang="en-US" altLang="zh-CN" sz="1400" dirty="0">
                  <a:solidFill>
                    <a:schemeClr val="bg1"/>
                  </a:solidFill>
                </a:rPr>
                <a:t>LOREM</a:t>
              </a:r>
              <a:endParaRPr lang="zh-CN" altLang="en-US" sz="1400" dirty="0">
                <a:solidFill>
                  <a:schemeClr val="bg1"/>
                </a:solidFill>
              </a:endParaRPr>
            </a:p>
          </p:txBody>
        </p:sp>
        <p:sp>
          <p:nvSpPr>
            <p:cNvPr id="131" name="MH_Other_44"/>
            <p:cNvSpPr/>
            <p:nvPr>
              <p:custDataLst>
                <p:tags r:id="rId54"/>
              </p:custDataLst>
            </p:nvPr>
          </p:nvSpPr>
          <p:spPr>
            <a:xfrm>
              <a:off x="6482844" y="4944913"/>
              <a:ext cx="233475" cy="141534"/>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2" name="MH_Other_45"/>
            <p:cNvSpPr txBox="1"/>
            <p:nvPr>
              <p:custDataLst>
                <p:tags r:id="rId55"/>
              </p:custDataLst>
            </p:nvPr>
          </p:nvSpPr>
          <p:spPr>
            <a:xfrm>
              <a:off x="6806280" y="4875457"/>
              <a:ext cx="1199508" cy="237201"/>
            </a:xfrm>
            <a:prstGeom prst="rect">
              <a:avLst/>
            </a:prstGeom>
            <a:noFill/>
          </p:spPr>
          <p:txBody>
            <a:bodyPr lIns="0" tIns="0" rIns="0" bIns="0" anchor="ctr"/>
            <a:lstStyle/>
            <a:p>
              <a:pPr>
                <a:lnSpc>
                  <a:spcPct val="150000"/>
                </a:lnSpc>
                <a:defRPr/>
              </a:pPr>
              <a:r>
                <a:rPr lang="en-US" altLang="zh-CN" sz="1400">
                  <a:solidFill>
                    <a:schemeClr val="bg1"/>
                  </a:solidFill>
                </a:rPr>
                <a:t>IPSUM</a:t>
              </a:r>
              <a:endParaRPr lang="zh-CN" altLang="en-US" sz="1400">
                <a:solidFill>
                  <a:schemeClr val="bg1"/>
                </a:solidFill>
              </a:endParaRPr>
            </a:p>
          </p:txBody>
        </p:sp>
        <p:cxnSp>
          <p:nvCxnSpPr>
            <p:cNvPr id="135" name="MH_Other_46"/>
            <p:cNvCxnSpPr/>
            <p:nvPr>
              <p:custDataLst>
                <p:tags r:id="rId56"/>
              </p:custDataLst>
            </p:nvPr>
          </p:nvCxnSpPr>
          <p:spPr>
            <a:xfrm>
              <a:off x="1230712" y="4300146"/>
              <a:ext cx="1008657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64" name="组合 63"/>
          <p:cNvGrpSpPr/>
          <p:nvPr/>
        </p:nvGrpSpPr>
        <p:grpSpPr>
          <a:xfrm>
            <a:off x="1230712" y="5240897"/>
            <a:ext cx="9842391" cy="817012"/>
            <a:chOff x="1273697" y="2204360"/>
            <a:chExt cx="9842391" cy="817012"/>
          </a:xfrm>
        </p:grpSpPr>
        <p:sp>
          <p:nvSpPr>
            <p:cNvPr id="65" name="矩形 64"/>
            <p:cNvSpPr/>
            <p:nvPr/>
          </p:nvSpPr>
          <p:spPr>
            <a:xfrm>
              <a:off x="1273697" y="2485841"/>
              <a:ext cx="984239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用户可以在投影仪或者计算机上进行演示也可以将演示文稿打印出来制作成胶片以便应用到更广泛用户可以在投影仪或者计算机上进行演示也可以将演示文稿打印出来制作成胶片以便应用到更广泛</a:t>
              </a:r>
            </a:p>
          </p:txBody>
        </p:sp>
        <p:sp>
          <p:nvSpPr>
            <p:cNvPr id="66" name="矩形 65"/>
            <p:cNvSpPr/>
            <p:nvPr/>
          </p:nvSpPr>
          <p:spPr>
            <a:xfrm>
              <a:off x="1273698" y="2204360"/>
              <a:ext cx="192857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bg1"/>
                  </a:solidFill>
                  <a:latin typeface="+mn-ea"/>
                </a:rPr>
                <a:t>标题文字添加</a:t>
              </a:r>
            </a:p>
          </p:txBody>
        </p:sp>
      </p:grpSp>
      <p:grpSp>
        <p:nvGrpSpPr>
          <p:cNvPr id="61" name="组合 60"/>
          <p:cNvGrpSpPr/>
          <p:nvPr/>
        </p:nvGrpSpPr>
        <p:grpSpPr>
          <a:xfrm>
            <a:off x="4236269" y="423250"/>
            <a:ext cx="3719457" cy="722806"/>
            <a:chOff x="585843" y="341582"/>
            <a:chExt cx="3719457" cy="722806"/>
          </a:xfrm>
        </p:grpSpPr>
        <p:sp>
          <p:nvSpPr>
            <p:cNvPr id="62" name="文本框 61"/>
            <p:cNvSpPr txBox="1"/>
            <p:nvPr/>
          </p:nvSpPr>
          <p:spPr>
            <a:xfrm>
              <a:off x="805685" y="341582"/>
              <a:ext cx="3279772"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a:solidFill>
                    <a:schemeClr val="bg1"/>
                  </a:solidFill>
                  <a:latin typeface="+mj-ea"/>
                  <a:ea typeface="+mj-ea"/>
                </a:rPr>
                <a:t>标题文字添加此处</a:t>
              </a:r>
            </a:p>
          </p:txBody>
        </p:sp>
        <p:sp>
          <p:nvSpPr>
            <p:cNvPr id="63" name="文本框 62"/>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spTree>
    <p:custDataLst>
      <p:tags r:id="rId1"/>
    </p:custDataLst>
    <p:extLst>
      <p:ext uri="{BB962C8B-B14F-4D97-AF65-F5344CB8AC3E}">
        <p14:creationId xmlns:p14="http://schemas.microsoft.com/office/powerpoint/2010/main" val="145037817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wipe(left)">
                                      <p:cBhvr>
                                        <p:cTn id="11"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08229" y="2280982"/>
            <a:ext cx="2022063" cy="1877922"/>
            <a:chOff x="700221" y="982753"/>
            <a:chExt cx="1524641" cy="1415959"/>
          </a:xfrm>
        </p:grpSpPr>
        <p:sp>
          <p:nvSpPr>
            <p:cNvPr id="42" name="矩形 41"/>
            <p:cNvSpPr/>
            <p:nvPr/>
          </p:nvSpPr>
          <p:spPr>
            <a:xfrm>
              <a:off x="700221" y="982753"/>
              <a:ext cx="1524641" cy="1415959"/>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600">
                <a:solidFill>
                  <a:prstClr val="white"/>
                </a:solidFill>
              </a:endParaRPr>
            </a:p>
          </p:txBody>
        </p:sp>
        <p:pic>
          <p:nvPicPr>
            <p:cNvPr id="86" name="图片 85"/>
            <p:cNvPicPr>
              <a:picLocks noChangeAspect="1"/>
            </p:cNvPicPr>
            <p:nvPr/>
          </p:nvPicPr>
          <p:blipFill>
            <a:blip r:embed="rId3"/>
            <a:stretch>
              <a:fillRect/>
            </a:stretch>
          </p:blipFill>
          <p:spPr>
            <a:xfrm>
              <a:off x="1196670" y="1381494"/>
              <a:ext cx="560437" cy="473258"/>
            </a:xfrm>
            <a:prstGeom prst="rect">
              <a:avLst/>
            </a:prstGeom>
          </p:spPr>
        </p:pic>
        <p:sp>
          <p:nvSpPr>
            <p:cNvPr id="87" name="矩形 86"/>
            <p:cNvSpPr/>
            <p:nvPr/>
          </p:nvSpPr>
          <p:spPr>
            <a:xfrm>
              <a:off x="771926" y="1974332"/>
              <a:ext cx="1381230" cy="192409"/>
            </a:xfrm>
            <a:prstGeom prst="rect">
              <a:avLst/>
            </a:prstGeom>
          </p:spPr>
          <p:txBody>
            <a:bodyPr wrap="square">
              <a:spAutoFit/>
            </a:bodyPr>
            <a:lstStyle/>
            <a:p>
              <a:pPr defTabSz="914377"/>
              <a:r>
                <a:rPr lang="en-US" altLang="zh-CN" sz="1067" b="1" dirty="0">
                  <a:solidFill>
                    <a:prstClr val="white"/>
                  </a:solidFill>
                  <a:ea typeface="Kozuka Mincho Pr6N B" panose="02020800000000000000" pitchFamily="18" charset="-128"/>
                </a:rPr>
                <a:t> CLICK TO ADD TITLE</a:t>
              </a:r>
              <a:endParaRPr lang="zh-CN" altLang="en-US" sz="1067" b="1" dirty="0">
                <a:solidFill>
                  <a:prstClr val="white"/>
                </a:solidFill>
                <a:ea typeface="Kozuka Mincho Pr6N B" panose="02020800000000000000" pitchFamily="18" charset="-128"/>
              </a:endParaRPr>
            </a:p>
          </p:txBody>
        </p:sp>
      </p:grpSp>
      <p:grpSp>
        <p:nvGrpSpPr>
          <p:cNvPr id="3" name="组合 2"/>
          <p:cNvGrpSpPr/>
          <p:nvPr/>
        </p:nvGrpSpPr>
        <p:grpSpPr>
          <a:xfrm>
            <a:off x="2998628" y="2280982"/>
            <a:ext cx="2022063" cy="1877922"/>
            <a:chOff x="2276388" y="982753"/>
            <a:chExt cx="1524641" cy="1415959"/>
          </a:xfrm>
        </p:grpSpPr>
        <p:sp>
          <p:nvSpPr>
            <p:cNvPr id="43" name="矩形 42"/>
            <p:cNvSpPr/>
            <p:nvPr/>
          </p:nvSpPr>
          <p:spPr>
            <a:xfrm>
              <a:off x="2276388" y="982753"/>
              <a:ext cx="1524641" cy="1415959"/>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600">
                <a:solidFill>
                  <a:prstClr val="white"/>
                </a:solidFill>
              </a:endParaRPr>
            </a:p>
          </p:txBody>
        </p:sp>
        <p:sp>
          <p:nvSpPr>
            <p:cNvPr id="88" name="矩形 87"/>
            <p:cNvSpPr/>
            <p:nvPr/>
          </p:nvSpPr>
          <p:spPr>
            <a:xfrm>
              <a:off x="2348093" y="1974332"/>
              <a:ext cx="1381230" cy="192409"/>
            </a:xfrm>
            <a:prstGeom prst="rect">
              <a:avLst/>
            </a:prstGeom>
          </p:spPr>
          <p:txBody>
            <a:bodyPr wrap="square">
              <a:spAutoFit/>
            </a:bodyPr>
            <a:lstStyle/>
            <a:p>
              <a:pPr defTabSz="914377"/>
              <a:r>
                <a:rPr lang="en-US" altLang="zh-CN" sz="1067" b="1" dirty="0">
                  <a:solidFill>
                    <a:prstClr val="white"/>
                  </a:solidFill>
                  <a:ea typeface="Kozuka Mincho Pr6N B" panose="02020800000000000000" pitchFamily="18" charset="-128"/>
                </a:rPr>
                <a:t> CLICK TO ADD TITLE</a:t>
              </a:r>
              <a:endParaRPr lang="zh-CN" altLang="en-US" sz="1067" b="1" dirty="0">
                <a:solidFill>
                  <a:prstClr val="white"/>
                </a:solidFill>
                <a:ea typeface="Kozuka Mincho Pr6N B" panose="02020800000000000000" pitchFamily="18" charset="-128"/>
              </a:endParaRPr>
            </a:p>
          </p:txBody>
        </p:sp>
        <p:pic>
          <p:nvPicPr>
            <p:cNvPr id="92" name="图片 91"/>
            <p:cNvPicPr>
              <a:picLocks noChangeAspect="1"/>
            </p:cNvPicPr>
            <p:nvPr/>
          </p:nvPicPr>
          <p:blipFill>
            <a:blip r:embed="rId4"/>
            <a:stretch>
              <a:fillRect/>
            </a:stretch>
          </p:blipFill>
          <p:spPr>
            <a:xfrm>
              <a:off x="2703956" y="1244591"/>
              <a:ext cx="655094" cy="723333"/>
            </a:xfrm>
            <a:prstGeom prst="rect">
              <a:avLst/>
            </a:prstGeom>
          </p:spPr>
        </p:pic>
      </p:grpSp>
      <p:grpSp>
        <p:nvGrpSpPr>
          <p:cNvPr id="4" name="组合 3"/>
          <p:cNvGrpSpPr/>
          <p:nvPr/>
        </p:nvGrpSpPr>
        <p:grpSpPr>
          <a:xfrm>
            <a:off x="5089027" y="2280982"/>
            <a:ext cx="2022063" cy="1877922"/>
            <a:chOff x="3852555" y="982753"/>
            <a:chExt cx="1524641" cy="1415959"/>
          </a:xfrm>
        </p:grpSpPr>
        <p:sp>
          <p:nvSpPr>
            <p:cNvPr id="44" name="矩形 43"/>
            <p:cNvSpPr/>
            <p:nvPr/>
          </p:nvSpPr>
          <p:spPr>
            <a:xfrm>
              <a:off x="3852555" y="982753"/>
              <a:ext cx="1524641" cy="1415959"/>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600">
                <a:solidFill>
                  <a:prstClr val="white"/>
                </a:solidFill>
              </a:endParaRPr>
            </a:p>
          </p:txBody>
        </p:sp>
        <p:sp>
          <p:nvSpPr>
            <p:cNvPr id="89" name="矩形 88"/>
            <p:cNvSpPr/>
            <p:nvPr/>
          </p:nvSpPr>
          <p:spPr>
            <a:xfrm>
              <a:off x="3924261" y="1974332"/>
              <a:ext cx="1381230" cy="192409"/>
            </a:xfrm>
            <a:prstGeom prst="rect">
              <a:avLst/>
            </a:prstGeom>
          </p:spPr>
          <p:txBody>
            <a:bodyPr wrap="square">
              <a:spAutoFit/>
            </a:bodyPr>
            <a:lstStyle/>
            <a:p>
              <a:pPr defTabSz="914377"/>
              <a:r>
                <a:rPr lang="en-US" altLang="zh-CN" sz="1067" b="1" dirty="0">
                  <a:solidFill>
                    <a:prstClr val="white"/>
                  </a:solidFill>
                  <a:ea typeface="Kozuka Mincho Pr6N B" panose="02020800000000000000" pitchFamily="18" charset="-128"/>
                </a:rPr>
                <a:t> CLICK TO ADD TITLE</a:t>
              </a:r>
              <a:endParaRPr lang="zh-CN" altLang="en-US" sz="1067" b="1" dirty="0">
                <a:solidFill>
                  <a:prstClr val="white"/>
                </a:solidFill>
                <a:ea typeface="Kozuka Mincho Pr6N B" panose="02020800000000000000" pitchFamily="18" charset="-128"/>
              </a:endParaRPr>
            </a:p>
          </p:txBody>
        </p:sp>
        <p:pic>
          <p:nvPicPr>
            <p:cNvPr id="93" name="图片 92"/>
            <p:cNvPicPr>
              <a:picLocks noChangeAspect="1"/>
            </p:cNvPicPr>
            <p:nvPr/>
          </p:nvPicPr>
          <p:blipFill>
            <a:blip r:embed="rId5"/>
            <a:stretch>
              <a:fillRect/>
            </a:stretch>
          </p:blipFill>
          <p:spPr>
            <a:xfrm>
              <a:off x="4280342" y="1407057"/>
              <a:ext cx="809112" cy="482857"/>
            </a:xfrm>
            <a:prstGeom prst="rect">
              <a:avLst/>
            </a:prstGeom>
          </p:spPr>
        </p:pic>
      </p:grpSp>
      <p:grpSp>
        <p:nvGrpSpPr>
          <p:cNvPr id="5" name="组合 4"/>
          <p:cNvGrpSpPr/>
          <p:nvPr/>
        </p:nvGrpSpPr>
        <p:grpSpPr>
          <a:xfrm>
            <a:off x="7179427" y="2280982"/>
            <a:ext cx="2022063" cy="1877922"/>
            <a:chOff x="5428723" y="982753"/>
            <a:chExt cx="1524641" cy="1415959"/>
          </a:xfrm>
        </p:grpSpPr>
        <p:sp>
          <p:nvSpPr>
            <p:cNvPr id="84" name="矩形 83"/>
            <p:cNvSpPr/>
            <p:nvPr/>
          </p:nvSpPr>
          <p:spPr>
            <a:xfrm>
              <a:off x="5428723" y="982753"/>
              <a:ext cx="1524641" cy="1415959"/>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600">
                <a:solidFill>
                  <a:prstClr val="white"/>
                </a:solidFill>
              </a:endParaRPr>
            </a:p>
          </p:txBody>
        </p:sp>
        <p:sp>
          <p:nvSpPr>
            <p:cNvPr id="90" name="矩形 89"/>
            <p:cNvSpPr/>
            <p:nvPr/>
          </p:nvSpPr>
          <p:spPr>
            <a:xfrm>
              <a:off x="5500428" y="1974332"/>
              <a:ext cx="1381230" cy="192409"/>
            </a:xfrm>
            <a:prstGeom prst="rect">
              <a:avLst/>
            </a:prstGeom>
          </p:spPr>
          <p:txBody>
            <a:bodyPr wrap="square">
              <a:spAutoFit/>
            </a:bodyPr>
            <a:lstStyle/>
            <a:p>
              <a:pPr defTabSz="914377"/>
              <a:r>
                <a:rPr lang="en-US" altLang="zh-CN" sz="1067" b="1" dirty="0">
                  <a:solidFill>
                    <a:prstClr val="white"/>
                  </a:solidFill>
                  <a:ea typeface="Kozuka Mincho Pr6N B" panose="02020800000000000000" pitchFamily="18" charset="-128"/>
                </a:rPr>
                <a:t> CLICK TO ADD TITLE</a:t>
              </a:r>
              <a:endParaRPr lang="zh-CN" altLang="en-US" sz="1067" b="1" dirty="0">
                <a:solidFill>
                  <a:prstClr val="white"/>
                </a:solidFill>
                <a:ea typeface="Kozuka Mincho Pr6N B" panose="02020800000000000000" pitchFamily="18" charset="-128"/>
              </a:endParaRPr>
            </a:p>
          </p:txBody>
        </p:sp>
        <p:pic>
          <p:nvPicPr>
            <p:cNvPr id="94" name="图片 93"/>
            <p:cNvPicPr>
              <a:picLocks noChangeAspect="1"/>
            </p:cNvPicPr>
            <p:nvPr/>
          </p:nvPicPr>
          <p:blipFill>
            <a:blip r:embed="rId6"/>
            <a:stretch>
              <a:fillRect/>
            </a:stretch>
          </p:blipFill>
          <p:spPr>
            <a:xfrm>
              <a:off x="5991966" y="1283059"/>
              <a:ext cx="391084" cy="606855"/>
            </a:xfrm>
            <a:prstGeom prst="rect">
              <a:avLst/>
            </a:prstGeom>
          </p:spPr>
        </p:pic>
      </p:grpSp>
      <p:grpSp>
        <p:nvGrpSpPr>
          <p:cNvPr id="6" name="组合 5"/>
          <p:cNvGrpSpPr/>
          <p:nvPr/>
        </p:nvGrpSpPr>
        <p:grpSpPr>
          <a:xfrm>
            <a:off x="9269825" y="2280982"/>
            <a:ext cx="2022063" cy="1877922"/>
            <a:chOff x="7004890" y="982753"/>
            <a:chExt cx="1524641" cy="1415959"/>
          </a:xfrm>
        </p:grpSpPr>
        <p:sp>
          <p:nvSpPr>
            <p:cNvPr id="85" name="矩形 84"/>
            <p:cNvSpPr/>
            <p:nvPr/>
          </p:nvSpPr>
          <p:spPr>
            <a:xfrm>
              <a:off x="7004890" y="982753"/>
              <a:ext cx="1524641" cy="1415959"/>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600">
                <a:solidFill>
                  <a:prstClr val="white"/>
                </a:solidFill>
              </a:endParaRPr>
            </a:p>
          </p:txBody>
        </p:sp>
        <p:sp>
          <p:nvSpPr>
            <p:cNvPr id="91" name="矩形 90"/>
            <p:cNvSpPr/>
            <p:nvPr/>
          </p:nvSpPr>
          <p:spPr>
            <a:xfrm>
              <a:off x="7076595" y="1974332"/>
              <a:ext cx="1381230" cy="192409"/>
            </a:xfrm>
            <a:prstGeom prst="rect">
              <a:avLst/>
            </a:prstGeom>
          </p:spPr>
          <p:txBody>
            <a:bodyPr wrap="square">
              <a:spAutoFit/>
            </a:bodyPr>
            <a:lstStyle/>
            <a:p>
              <a:pPr defTabSz="914377"/>
              <a:r>
                <a:rPr lang="en-US" altLang="zh-CN" sz="1067" b="1" dirty="0">
                  <a:solidFill>
                    <a:prstClr val="white"/>
                  </a:solidFill>
                  <a:ea typeface="Kozuka Mincho Pr6N B" panose="02020800000000000000" pitchFamily="18" charset="-128"/>
                </a:rPr>
                <a:t> CLICK TO ADD TITLE</a:t>
              </a:r>
              <a:endParaRPr lang="zh-CN" altLang="en-US" sz="1067" b="1" dirty="0">
                <a:solidFill>
                  <a:prstClr val="white"/>
                </a:solidFill>
                <a:ea typeface="Kozuka Mincho Pr6N B" panose="02020800000000000000" pitchFamily="18" charset="-128"/>
              </a:endParaRPr>
            </a:p>
          </p:txBody>
        </p:sp>
        <p:pic>
          <p:nvPicPr>
            <p:cNvPr id="95" name="图片 94"/>
            <p:cNvPicPr>
              <a:picLocks noChangeAspect="1"/>
            </p:cNvPicPr>
            <p:nvPr/>
          </p:nvPicPr>
          <p:blipFill>
            <a:blip r:embed="rId7"/>
            <a:stretch>
              <a:fillRect/>
            </a:stretch>
          </p:blipFill>
          <p:spPr>
            <a:xfrm>
              <a:off x="7501937" y="1379003"/>
              <a:ext cx="568969" cy="510911"/>
            </a:xfrm>
            <a:prstGeom prst="rect">
              <a:avLst/>
            </a:prstGeom>
          </p:spPr>
        </p:pic>
      </p:grpSp>
      <p:grpSp>
        <p:nvGrpSpPr>
          <p:cNvPr id="38" name="组合 37"/>
          <p:cNvGrpSpPr/>
          <p:nvPr/>
        </p:nvGrpSpPr>
        <p:grpSpPr>
          <a:xfrm>
            <a:off x="841187" y="4404568"/>
            <a:ext cx="10355600" cy="962022"/>
            <a:chOff x="874712" y="3325188"/>
            <a:chExt cx="10355600" cy="962022"/>
          </a:xfrm>
        </p:grpSpPr>
        <p:sp>
          <p:nvSpPr>
            <p:cNvPr id="39" name="矩形 38"/>
            <p:cNvSpPr/>
            <p:nvPr/>
          </p:nvSpPr>
          <p:spPr>
            <a:xfrm>
              <a:off x="874712" y="3677812"/>
              <a:ext cx="10355600" cy="609398"/>
            </a:xfrm>
            <a:prstGeom prst="rect">
              <a:avLst/>
            </a:prstGeom>
          </p:spPr>
          <p:txBody>
            <a:bodyPr wrap="square">
              <a:spAutoFit/>
              <a:scene3d>
                <a:camera prst="orthographicFront"/>
                <a:lightRig rig="threePt" dir="t"/>
              </a:scene3d>
              <a:sp3d contourW="12700"/>
            </a:bodyPr>
            <a:lstStyle/>
            <a:p>
              <a:pPr lvl="0" algn="just">
                <a:lnSpc>
                  <a:spcPct val="120000"/>
                </a:lnSpc>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a:t>
              </a:r>
              <a:r>
                <a:rPr lang="zh-CN" altLang="en-US" sz="1400" dirty="0">
                  <a:solidFill>
                    <a:prstClr val="white"/>
                  </a:solidFill>
                </a:rPr>
                <a:t>中用户可以在投影仪或者计算机上进行演示也可以将演示文稿打印出来制作成胶片以便应用到更广泛的领域中</a:t>
              </a:r>
            </a:p>
          </p:txBody>
        </p:sp>
        <p:sp>
          <p:nvSpPr>
            <p:cNvPr id="40" name="矩形 39"/>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25" name="组合 24"/>
          <p:cNvGrpSpPr/>
          <p:nvPr/>
        </p:nvGrpSpPr>
        <p:grpSpPr>
          <a:xfrm>
            <a:off x="4236269" y="423250"/>
            <a:ext cx="3719457" cy="722806"/>
            <a:chOff x="585843" y="341582"/>
            <a:chExt cx="3719457" cy="722806"/>
          </a:xfrm>
        </p:grpSpPr>
        <p:sp>
          <p:nvSpPr>
            <p:cNvPr id="26" name="文本框 25"/>
            <p:cNvSpPr txBox="1"/>
            <p:nvPr/>
          </p:nvSpPr>
          <p:spPr>
            <a:xfrm>
              <a:off x="805685" y="341582"/>
              <a:ext cx="3279772"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a:solidFill>
                    <a:schemeClr val="bg1"/>
                  </a:solidFill>
                  <a:latin typeface="+mj-ea"/>
                  <a:ea typeface="+mj-ea"/>
                </a:rPr>
                <a:t>标题文字添加此处</a:t>
              </a:r>
            </a:p>
          </p:txBody>
        </p:sp>
        <p:sp>
          <p:nvSpPr>
            <p:cNvPr id="27" name="文本框 26"/>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spTree>
    <p:extLst>
      <p:ext uri="{BB962C8B-B14F-4D97-AF65-F5344CB8AC3E}">
        <p14:creationId xmlns:p14="http://schemas.microsoft.com/office/powerpoint/2010/main" val="393619382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500"/>
                            </p:stCondLst>
                            <p:childTnLst>
                              <p:par>
                                <p:cTn id="31" presetID="2" presetClass="entr" presetSubtype="2"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additive="base">
                                        <p:cTn id="33" dur="500" fill="hold"/>
                                        <p:tgtEl>
                                          <p:spTgt spid="38"/>
                                        </p:tgtEl>
                                        <p:attrNameLst>
                                          <p:attrName>ppt_x</p:attrName>
                                        </p:attrNameLst>
                                      </p:cBhvr>
                                      <p:tavLst>
                                        <p:tav tm="0">
                                          <p:val>
                                            <p:strVal val="1+#ppt_w/2"/>
                                          </p:val>
                                        </p:tav>
                                        <p:tav tm="100000">
                                          <p:val>
                                            <p:strVal val="#ppt_x"/>
                                          </p:val>
                                        </p:tav>
                                      </p:tavLst>
                                    </p:anim>
                                    <p:anim calcmode="lin" valueType="num">
                                      <p:cBhvr additive="base">
                                        <p:cTn id="34"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932265" y="1859956"/>
            <a:ext cx="8351965" cy="2519046"/>
            <a:chOff x="1932265" y="1644056"/>
            <a:chExt cx="8351965" cy="2519046"/>
          </a:xfrm>
        </p:grpSpPr>
        <p:grpSp>
          <p:nvGrpSpPr>
            <p:cNvPr id="2" name="组合 1"/>
            <p:cNvGrpSpPr>
              <a:grpSpLocks/>
            </p:cNvGrpSpPr>
            <p:nvPr/>
          </p:nvGrpSpPr>
          <p:grpSpPr bwMode="auto">
            <a:xfrm>
              <a:off x="5191452" y="1941059"/>
              <a:ext cx="2856467" cy="1200150"/>
              <a:chOff x="3667436" y="1842933"/>
              <a:chExt cx="2856833" cy="1199527"/>
            </a:xfrm>
          </p:grpSpPr>
          <p:sp>
            <p:nvSpPr>
              <p:cNvPr id="3" name="右箭头 40"/>
              <p:cNvSpPr/>
              <p:nvPr/>
            </p:nvSpPr>
            <p:spPr>
              <a:xfrm>
                <a:off x="3667436" y="1842933"/>
                <a:ext cx="2852072" cy="1197940"/>
              </a:xfrm>
              <a:custGeom>
                <a:avLst/>
                <a:gdLst/>
                <a:ahLst/>
                <a:cxnLst/>
                <a:rect l="l" t="t" r="r" b="b"/>
                <a:pathLst>
                  <a:path w="3516040" h="1476756">
                    <a:moveTo>
                      <a:pt x="1188132" y="0"/>
                    </a:moveTo>
                    <a:cubicBezTo>
                      <a:pt x="1678313" y="0"/>
                      <a:pt x="2099164" y="296841"/>
                      <a:pt x="2280493" y="720672"/>
                    </a:cubicBezTo>
                    <a:lnTo>
                      <a:pt x="3011984" y="720672"/>
                    </a:lnTo>
                    <a:lnTo>
                      <a:pt x="3011984" y="468644"/>
                    </a:lnTo>
                    <a:lnTo>
                      <a:pt x="3516040" y="972700"/>
                    </a:lnTo>
                    <a:lnTo>
                      <a:pt x="3011984" y="1476756"/>
                    </a:lnTo>
                    <a:lnTo>
                      <a:pt x="3011984" y="1224728"/>
                    </a:lnTo>
                    <a:lnTo>
                      <a:pt x="1909812" y="1224728"/>
                    </a:lnTo>
                    <a:lnTo>
                      <a:pt x="1909812" y="1140227"/>
                    </a:lnTo>
                    <a:cubicBezTo>
                      <a:pt x="1885980" y="762622"/>
                      <a:pt x="1571925" y="464033"/>
                      <a:pt x="1188132" y="464033"/>
                    </a:cubicBezTo>
                    <a:cubicBezTo>
                      <a:pt x="788223" y="464033"/>
                      <a:pt x="464033" y="788223"/>
                      <a:pt x="464033" y="1188132"/>
                    </a:cubicBezTo>
                    <a:lnTo>
                      <a:pt x="465820" y="1223516"/>
                    </a:lnTo>
                    <a:lnTo>
                      <a:pt x="1787" y="1223516"/>
                    </a:lnTo>
                    <a:cubicBezTo>
                      <a:pt x="174" y="1211788"/>
                      <a:pt x="0" y="1199981"/>
                      <a:pt x="0" y="1188132"/>
                    </a:cubicBezTo>
                    <a:cubicBezTo>
                      <a:pt x="0" y="531945"/>
                      <a:pt x="531945" y="0"/>
                      <a:pt x="1188132" y="0"/>
                    </a:cubicBezTo>
                    <a:close/>
                  </a:path>
                </a:pathLst>
              </a:custGeom>
              <a:solidFill>
                <a:srgbClr val="1B737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sp>
            <p:nvSpPr>
              <p:cNvPr id="4" name="右箭头 40"/>
              <p:cNvSpPr/>
              <p:nvPr/>
            </p:nvSpPr>
            <p:spPr>
              <a:xfrm>
                <a:off x="4908571" y="1887360"/>
                <a:ext cx="1615698" cy="1155100"/>
              </a:xfrm>
              <a:custGeom>
                <a:avLst/>
                <a:gdLst/>
                <a:ahLst/>
                <a:cxnLst/>
                <a:rect l="l" t="t" r="r" b="b"/>
                <a:pathLst>
                  <a:path w="1615638" h="1155077">
                    <a:moveTo>
                      <a:pt x="0" y="0"/>
                    </a:moveTo>
                    <a:cubicBezTo>
                      <a:pt x="276615" y="80692"/>
                      <a:pt x="501274" y="282772"/>
                      <a:pt x="613283" y="544578"/>
                    </a:cubicBezTo>
                    <a:lnTo>
                      <a:pt x="1206747" y="544578"/>
                    </a:lnTo>
                    <a:lnTo>
                      <a:pt x="1206747" y="541661"/>
                    </a:lnTo>
                    <a:lnTo>
                      <a:pt x="1209558" y="541661"/>
                    </a:lnTo>
                    <a:lnTo>
                      <a:pt x="1209558" y="342916"/>
                    </a:lnTo>
                    <a:lnTo>
                      <a:pt x="1615638" y="748997"/>
                    </a:lnTo>
                    <a:lnTo>
                      <a:pt x="1209558" y="1155077"/>
                    </a:lnTo>
                    <a:lnTo>
                      <a:pt x="1209558" y="950605"/>
                    </a:lnTo>
                    <a:lnTo>
                      <a:pt x="690727" y="950605"/>
                    </a:lnTo>
                    <a:lnTo>
                      <a:pt x="690578" y="953522"/>
                    </a:lnTo>
                    <a:lnTo>
                      <a:pt x="528383" y="953522"/>
                    </a:lnTo>
                    <a:cubicBezTo>
                      <a:pt x="534270" y="914846"/>
                      <a:pt x="536841" y="875298"/>
                      <a:pt x="536841" y="835150"/>
                    </a:cubicBezTo>
                    <a:cubicBezTo>
                      <a:pt x="536841" y="463997"/>
                      <a:pt x="317087" y="144169"/>
                      <a:pt x="0" y="0"/>
                    </a:cubicBezTo>
                    <a:close/>
                  </a:path>
                </a:pathLst>
              </a:custGeom>
              <a:gradFill flip="none" rotWithShape="1">
                <a:gsLst>
                  <a:gs pos="0">
                    <a:schemeClr val="bg1">
                      <a:alpha val="0"/>
                    </a:schemeClr>
                  </a:gs>
                  <a:gs pos="100000">
                    <a:schemeClr val="bg1">
                      <a:alpha val="52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grpSp>
        <p:grpSp>
          <p:nvGrpSpPr>
            <p:cNvPr id="5" name="组合 4"/>
            <p:cNvGrpSpPr>
              <a:grpSpLocks/>
            </p:cNvGrpSpPr>
            <p:nvPr/>
          </p:nvGrpSpPr>
          <p:grpSpPr bwMode="auto">
            <a:xfrm>
              <a:off x="4259928" y="2725284"/>
              <a:ext cx="2856467" cy="1173162"/>
              <a:chOff x="2735636" y="2627913"/>
              <a:chExt cx="2856644" cy="1173209"/>
            </a:xfrm>
          </p:grpSpPr>
          <p:sp>
            <p:nvSpPr>
              <p:cNvPr id="6" name="右箭头 31"/>
              <p:cNvSpPr/>
              <p:nvPr/>
            </p:nvSpPr>
            <p:spPr>
              <a:xfrm flipH="1">
                <a:off x="2735636" y="2627913"/>
                <a:ext cx="2856644" cy="1171622"/>
              </a:xfrm>
              <a:custGeom>
                <a:avLst/>
                <a:gdLst/>
                <a:ahLst/>
                <a:cxnLst/>
                <a:rect l="l" t="t" r="r" b="b"/>
                <a:pathLst>
                  <a:path w="3521038" h="1444567">
                    <a:moveTo>
                      <a:pt x="3016982" y="0"/>
                    </a:moveTo>
                    <a:lnTo>
                      <a:pt x="3016982" y="252028"/>
                    </a:lnTo>
                    <a:lnTo>
                      <a:pt x="1914810" y="252028"/>
                    </a:lnTo>
                    <a:lnTo>
                      <a:pt x="1914810" y="256435"/>
                    </a:lnTo>
                    <a:lnTo>
                      <a:pt x="1912231" y="256435"/>
                    </a:lnTo>
                    <a:cubicBezTo>
                      <a:pt x="1912231" y="656344"/>
                      <a:pt x="1588041" y="980534"/>
                      <a:pt x="1188132" y="980534"/>
                    </a:cubicBezTo>
                    <a:cubicBezTo>
                      <a:pt x="788223" y="980534"/>
                      <a:pt x="464033" y="656344"/>
                      <a:pt x="464033" y="256435"/>
                    </a:cubicBezTo>
                    <a:lnTo>
                      <a:pt x="0" y="256435"/>
                    </a:lnTo>
                    <a:cubicBezTo>
                      <a:pt x="0" y="912622"/>
                      <a:pt x="531945" y="1444567"/>
                      <a:pt x="1188132" y="1444567"/>
                    </a:cubicBezTo>
                    <a:cubicBezTo>
                      <a:pt x="1665630" y="1444567"/>
                      <a:pt x="2077339" y="1162888"/>
                      <a:pt x="2264987" y="756084"/>
                    </a:cubicBezTo>
                    <a:lnTo>
                      <a:pt x="3016982" y="756084"/>
                    </a:lnTo>
                    <a:lnTo>
                      <a:pt x="3016982" y="1008112"/>
                    </a:lnTo>
                    <a:lnTo>
                      <a:pt x="3521038" y="504056"/>
                    </a:lnTo>
                    <a:close/>
                  </a:path>
                </a:pathLst>
              </a:custGeom>
              <a:solidFill>
                <a:srgbClr val="30CAC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sp>
            <p:nvSpPr>
              <p:cNvPr id="7" name="右箭头 40"/>
              <p:cNvSpPr/>
              <p:nvPr/>
            </p:nvSpPr>
            <p:spPr>
              <a:xfrm>
                <a:off x="2738810" y="2632675"/>
                <a:ext cx="2853470" cy="1168447"/>
              </a:xfrm>
              <a:custGeom>
                <a:avLst/>
                <a:gdLst/>
                <a:ahLst/>
                <a:cxnLst/>
                <a:rect l="l" t="t" r="r" b="b"/>
                <a:pathLst>
                  <a:path w="2853780" h="1169071">
                    <a:moveTo>
                      <a:pt x="406080" y="0"/>
                    </a:moveTo>
                    <a:lnTo>
                      <a:pt x="406080" y="204472"/>
                    </a:lnTo>
                    <a:lnTo>
                      <a:pt x="870282" y="204472"/>
                    </a:lnTo>
                    <a:cubicBezTo>
                      <a:pt x="925728" y="658811"/>
                      <a:pt x="1313079" y="1010406"/>
                      <a:pt x="1782548" y="1010406"/>
                    </a:cubicBezTo>
                    <a:cubicBezTo>
                      <a:pt x="2250781" y="1010406"/>
                      <a:pt x="2637326" y="660661"/>
                      <a:pt x="2694309" y="208048"/>
                    </a:cubicBezTo>
                    <a:lnTo>
                      <a:pt x="2853780" y="208048"/>
                    </a:lnTo>
                    <a:cubicBezTo>
                      <a:pt x="2853780" y="473408"/>
                      <a:pt x="2746554" y="713725"/>
                      <a:pt x="2572913" y="887881"/>
                    </a:cubicBezTo>
                    <a:cubicBezTo>
                      <a:pt x="2398676" y="1061690"/>
                      <a:pt x="2158204" y="1169071"/>
                      <a:pt x="1892651" y="1169071"/>
                    </a:cubicBezTo>
                    <a:cubicBezTo>
                      <a:pt x="1505253" y="1169071"/>
                      <a:pt x="1171231" y="940543"/>
                      <a:pt x="1018990" y="610500"/>
                    </a:cubicBezTo>
                    <a:lnTo>
                      <a:pt x="408891" y="610500"/>
                    </a:lnTo>
                    <a:lnTo>
                      <a:pt x="408891" y="613417"/>
                    </a:lnTo>
                    <a:lnTo>
                      <a:pt x="406080" y="613417"/>
                    </a:lnTo>
                    <a:lnTo>
                      <a:pt x="406080" y="812161"/>
                    </a:lnTo>
                    <a:lnTo>
                      <a:pt x="0" y="406080"/>
                    </a:lnTo>
                    <a:close/>
                  </a:path>
                </a:pathLst>
              </a:custGeom>
              <a:gradFill flip="none" rotWithShape="1">
                <a:gsLst>
                  <a:gs pos="0">
                    <a:schemeClr val="bg1">
                      <a:alpha val="0"/>
                    </a:schemeClr>
                  </a:gs>
                  <a:gs pos="100000">
                    <a:schemeClr val="bg1">
                      <a:alpha val="52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grpSp>
        <p:grpSp>
          <p:nvGrpSpPr>
            <p:cNvPr id="9" name="组合 8"/>
            <p:cNvGrpSpPr>
              <a:grpSpLocks/>
            </p:cNvGrpSpPr>
            <p:nvPr/>
          </p:nvGrpSpPr>
          <p:grpSpPr bwMode="auto">
            <a:xfrm>
              <a:off x="2065209" y="2704651"/>
              <a:ext cx="2150286" cy="431801"/>
              <a:chOff x="540342" y="2606751"/>
              <a:chExt cx="2149849" cy="431988"/>
            </a:xfrm>
          </p:grpSpPr>
          <p:sp>
            <p:nvSpPr>
              <p:cNvPr id="10" name="椭圆 50"/>
              <p:cNvSpPr/>
              <p:nvPr/>
            </p:nvSpPr>
            <p:spPr>
              <a:xfrm>
                <a:off x="1100414" y="2606751"/>
                <a:ext cx="858352" cy="431988"/>
              </a:xfrm>
              <a:custGeom>
                <a:avLst/>
                <a:gdLst/>
                <a:ahLst/>
                <a:cxnLst/>
                <a:rect l="l" t="t" r="r" b="b"/>
                <a:pathLst>
                  <a:path w="857558" h="431392">
                    <a:moveTo>
                      <a:pt x="428779" y="0"/>
                    </a:moveTo>
                    <a:cubicBezTo>
                      <a:pt x="665587" y="0"/>
                      <a:pt x="857558" y="191971"/>
                      <a:pt x="857558" y="428779"/>
                    </a:cubicBezTo>
                    <a:lnTo>
                      <a:pt x="857295" y="431392"/>
                    </a:lnTo>
                    <a:lnTo>
                      <a:pt x="263" y="431392"/>
                    </a:lnTo>
                    <a:cubicBezTo>
                      <a:pt x="3" y="430523"/>
                      <a:pt x="0" y="429651"/>
                      <a:pt x="0" y="428779"/>
                    </a:cubicBezTo>
                    <a:cubicBezTo>
                      <a:pt x="0" y="191971"/>
                      <a:pt x="191971" y="0"/>
                      <a:pt x="428779" y="0"/>
                    </a:cubicBezTo>
                    <a:close/>
                  </a:path>
                </a:pathLst>
              </a:custGeom>
              <a:solidFill>
                <a:srgbClr val="30CAC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cxnSp>
            <p:nvCxnSpPr>
              <p:cNvPr id="12" name="直接连接符 11"/>
              <p:cNvCxnSpPr/>
              <p:nvPr/>
            </p:nvCxnSpPr>
            <p:spPr>
              <a:xfrm>
                <a:off x="540342" y="3026033"/>
                <a:ext cx="2149849" cy="0"/>
              </a:xfrm>
              <a:prstGeom prst="line">
                <a:avLst/>
              </a:prstGeom>
              <a:ln w="12700">
                <a:solidFill>
                  <a:srgbClr val="30CAC6"/>
                </a:solidFill>
                <a:prstDash val="sysDash"/>
              </a:ln>
            </p:spPr>
            <p:style>
              <a:lnRef idx="1">
                <a:schemeClr val="accent1"/>
              </a:lnRef>
              <a:fillRef idx="0">
                <a:schemeClr val="accent1"/>
              </a:fillRef>
              <a:effectRef idx="0">
                <a:schemeClr val="accent1"/>
              </a:effectRef>
              <a:fontRef idx="minor">
                <a:schemeClr val="tx1"/>
              </a:fontRef>
            </p:style>
          </p:cxnSp>
        </p:grpSp>
        <p:sp>
          <p:nvSpPr>
            <p:cNvPr id="13" name="矩形 12"/>
            <p:cNvSpPr>
              <a:spLocks noChangeArrowheads="1"/>
            </p:cNvSpPr>
            <p:nvPr/>
          </p:nvSpPr>
          <p:spPr bwMode="auto">
            <a:xfrm>
              <a:off x="2525964" y="2256973"/>
              <a:ext cx="83472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217"/>
              <a:r>
                <a:rPr lang="zh-CN" altLang="en-US" sz="5999" b="1" dirty="0">
                  <a:solidFill>
                    <a:prstClr val="white"/>
                  </a:solidFill>
                  <a:latin typeface="Arial "/>
                  <a:ea typeface="创艺简细圆" pitchFamily="2" charset="-122"/>
                </a:rPr>
                <a:t>√</a:t>
              </a:r>
            </a:p>
          </p:txBody>
        </p:sp>
        <p:grpSp>
          <p:nvGrpSpPr>
            <p:cNvPr id="14" name="组合 13"/>
            <p:cNvGrpSpPr>
              <a:grpSpLocks/>
            </p:cNvGrpSpPr>
            <p:nvPr/>
          </p:nvGrpSpPr>
          <p:grpSpPr bwMode="auto">
            <a:xfrm>
              <a:off x="8071724" y="2730050"/>
              <a:ext cx="2150284" cy="431800"/>
              <a:chOff x="6549068" y="2631968"/>
              <a:chExt cx="2150378" cy="432111"/>
            </a:xfrm>
          </p:grpSpPr>
          <p:cxnSp>
            <p:nvCxnSpPr>
              <p:cNvPr id="16" name="直接连接符 15"/>
              <p:cNvCxnSpPr/>
              <p:nvPr/>
            </p:nvCxnSpPr>
            <p:spPr>
              <a:xfrm>
                <a:off x="6549068" y="2631968"/>
                <a:ext cx="2150378" cy="0"/>
              </a:xfrm>
              <a:prstGeom prst="line">
                <a:avLst/>
              </a:prstGeom>
              <a:ln w="12700">
                <a:solidFill>
                  <a:srgbClr val="1B7371"/>
                </a:solidFill>
                <a:prstDash val="sysDash"/>
              </a:ln>
            </p:spPr>
            <p:style>
              <a:lnRef idx="1">
                <a:schemeClr val="accent1"/>
              </a:lnRef>
              <a:fillRef idx="0">
                <a:schemeClr val="accent1"/>
              </a:fillRef>
              <a:effectRef idx="0">
                <a:schemeClr val="accent1"/>
              </a:effectRef>
              <a:fontRef idx="minor">
                <a:schemeClr val="tx1"/>
              </a:fontRef>
            </p:style>
          </p:cxnSp>
          <p:sp>
            <p:nvSpPr>
              <p:cNvPr id="17" name="椭圆 50"/>
              <p:cNvSpPr/>
              <p:nvPr/>
            </p:nvSpPr>
            <p:spPr>
              <a:xfrm flipV="1">
                <a:off x="7136256" y="2631968"/>
                <a:ext cx="856977" cy="432111"/>
              </a:xfrm>
              <a:custGeom>
                <a:avLst/>
                <a:gdLst/>
                <a:ahLst/>
                <a:cxnLst/>
                <a:rect l="l" t="t" r="r" b="b"/>
                <a:pathLst>
                  <a:path w="857558" h="431392">
                    <a:moveTo>
                      <a:pt x="428779" y="0"/>
                    </a:moveTo>
                    <a:cubicBezTo>
                      <a:pt x="665587" y="0"/>
                      <a:pt x="857558" y="191971"/>
                      <a:pt x="857558" y="428779"/>
                    </a:cubicBezTo>
                    <a:lnTo>
                      <a:pt x="857295" y="431392"/>
                    </a:lnTo>
                    <a:lnTo>
                      <a:pt x="263" y="431392"/>
                    </a:lnTo>
                    <a:cubicBezTo>
                      <a:pt x="3" y="430523"/>
                      <a:pt x="0" y="429651"/>
                      <a:pt x="0" y="428779"/>
                    </a:cubicBezTo>
                    <a:cubicBezTo>
                      <a:pt x="0" y="191971"/>
                      <a:pt x="191971" y="0"/>
                      <a:pt x="428779" y="0"/>
                    </a:cubicBezTo>
                    <a:close/>
                  </a:path>
                </a:pathLst>
              </a:custGeom>
              <a:solidFill>
                <a:srgbClr val="1B73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a:defRPr/>
                </a:pPr>
                <a:endParaRPr lang="zh-CN" altLang="en-US">
                  <a:solidFill>
                    <a:prstClr val="white"/>
                  </a:solidFill>
                  <a:ea typeface="创艺简细圆" pitchFamily="2" charset="-122"/>
                </a:endParaRPr>
              </a:p>
            </p:txBody>
          </p:sp>
        </p:grpSp>
        <p:sp>
          <p:nvSpPr>
            <p:cNvPr id="18" name="矩形 17"/>
            <p:cNvSpPr>
              <a:spLocks noChangeArrowheads="1"/>
            </p:cNvSpPr>
            <p:nvPr/>
          </p:nvSpPr>
          <p:spPr bwMode="auto">
            <a:xfrm>
              <a:off x="8589743" y="2540341"/>
              <a:ext cx="639771" cy="1015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217"/>
              <a:r>
                <a:rPr lang="en-US" altLang="zh-CN" sz="5999" b="1" dirty="0">
                  <a:solidFill>
                    <a:prstClr val="white"/>
                  </a:solidFill>
                  <a:latin typeface="宋体" pitchFamily="2" charset="-122"/>
                  <a:ea typeface="创艺简细圆" pitchFamily="2" charset="-122"/>
                </a:rPr>
                <a:t>×</a:t>
              </a:r>
              <a:endParaRPr lang="zh-CN" altLang="en-US" sz="5999" b="1" dirty="0">
                <a:solidFill>
                  <a:prstClr val="white"/>
                </a:solidFill>
                <a:latin typeface="宋体" pitchFamily="2" charset="-122"/>
                <a:ea typeface="创艺简细圆" pitchFamily="2" charset="-122"/>
              </a:endParaRPr>
            </a:p>
          </p:txBody>
        </p:sp>
        <p:sp>
          <p:nvSpPr>
            <p:cNvPr id="19" name="TextBox 21"/>
            <p:cNvSpPr txBox="1">
              <a:spLocks noChangeArrowheads="1"/>
            </p:cNvSpPr>
            <p:nvPr/>
          </p:nvSpPr>
          <p:spPr bwMode="auto">
            <a:xfrm>
              <a:off x="5621452" y="1941062"/>
              <a:ext cx="9934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defTabSz="914217"/>
              <a:r>
                <a:rPr lang="en-US" altLang="zh-CN" sz="2400" b="1">
                  <a:solidFill>
                    <a:prstClr val="white"/>
                  </a:solidFill>
                  <a:latin typeface="+mn-lt"/>
                  <a:ea typeface="创艺简细圆" pitchFamily="2" charset="-122"/>
                </a:rPr>
                <a:t>01</a:t>
              </a:r>
              <a:endParaRPr lang="zh-CN" altLang="en-US" sz="2400" b="1">
                <a:solidFill>
                  <a:prstClr val="white"/>
                </a:solidFill>
                <a:latin typeface="+mn-lt"/>
                <a:ea typeface="创艺简细圆" pitchFamily="2" charset="-122"/>
              </a:endParaRPr>
            </a:p>
          </p:txBody>
        </p:sp>
        <p:sp>
          <p:nvSpPr>
            <p:cNvPr id="20" name="TextBox 22"/>
            <p:cNvSpPr txBox="1">
              <a:spLocks noChangeArrowheads="1"/>
            </p:cNvSpPr>
            <p:nvPr/>
          </p:nvSpPr>
          <p:spPr bwMode="auto">
            <a:xfrm>
              <a:off x="5621452" y="3504747"/>
              <a:ext cx="9934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defTabSz="914217"/>
              <a:r>
                <a:rPr lang="en-US" altLang="zh-CN" sz="2400" b="1" dirty="0">
                  <a:solidFill>
                    <a:prstClr val="white"/>
                  </a:solidFill>
                  <a:latin typeface="+mn-lt"/>
                  <a:ea typeface="创艺简细圆" pitchFamily="2" charset="-122"/>
                </a:rPr>
                <a:t>02</a:t>
              </a:r>
              <a:endParaRPr lang="zh-CN" altLang="en-US" sz="2400" b="1" dirty="0">
                <a:solidFill>
                  <a:prstClr val="white"/>
                </a:solidFill>
                <a:latin typeface="+mn-lt"/>
                <a:ea typeface="创艺简细圆" pitchFamily="2" charset="-122"/>
              </a:endParaRPr>
            </a:p>
          </p:txBody>
        </p:sp>
        <p:sp>
          <p:nvSpPr>
            <p:cNvPr id="35" name="矩形 34"/>
            <p:cNvSpPr/>
            <p:nvPr/>
          </p:nvSpPr>
          <p:spPr>
            <a:xfrm>
              <a:off x="1932265" y="3295172"/>
              <a:ext cx="2327664"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a:t>
              </a:r>
            </a:p>
          </p:txBody>
        </p:sp>
        <p:sp>
          <p:nvSpPr>
            <p:cNvPr id="41" name="矩形 40"/>
            <p:cNvSpPr/>
            <p:nvPr/>
          </p:nvSpPr>
          <p:spPr>
            <a:xfrm>
              <a:off x="7956566" y="1644056"/>
              <a:ext cx="2327664"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a:t>
              </a:r>
            </a:p>
          </p:txBody>
        </p:sp>
      </p:grpSp>
      <p:grpSp>
        <p:nvGrpSpPr>
          <p:cNvPr id="42" name="组合 41"/>
          <p:cNvGrpSpPr/>
          <p:nvPr/>
        </p:nvGrpSpPr>
        <p:grpSpPr>
          <a:xfrm>
            <a:off x="1637696" y="4764044"/>
            <a:ext cx="8862297" cy="1121676"/>
            <a:chOff x="1637696" y="4533630"/>
            <a:chExt cx="8862297" cy="1121676"/>
          </a:xfrm>
        </p:grpSpPr>
        <p:cxnSp>
          <p:nvCxnSpPr>
            <p:cNvPr id="43" name="直接连接符 42"/>
            <p:cNvCxnSpPr/>
            <p:nvPr/>
          </p:nvCxnSpPr>
          <p:spPr bwMode="auto">
            <a:xfrm>
              <a:off x="1744687" y="4964767"/>
              <a:ext cx="8755306" cy="0"/>
            </a:xfrm>
            <a:prstGeom prst="line">
              <a:avLst/>
            </a:prstGeom>
            <a:ln w="12700">
              <a:solidFill>
                <a:srgbClr val="30CAC6"/>
              </a:solidFill>
              <a:prstDash val="sysDash"/>
            </a:ln>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1637696" y="4533630"/>
              <a:ext cx="8862297" cy="1121676"/>
              <a:chOff x="874712" y="3281646"/>
              <a:chExt cx="8862297" cy="1121676"/>
            </a:xfrm>
          </p:grpSpPr>
          <p:sp>
            <p:nvSpPr>
              <p:cNvPr id="45" name="矩形 44"/>
              <p:cNvSpPr/>
              <p:nvPr/>
            </p:nvSpPr>
            <p:spPr>
              <a:xfrm>
                <a:off x="874712" y="3793924"/>
                <a:ext cx="8862297" cy="609398"/>
              </a:xfrm>
              <a:prstGeom prst="rect">
                <a:avLst/>
              </a:prstGeom>
            </p:spPr>
            <p:txBody>
              <a:bodyPr wrap="square">
                <a:spAutoFit/>
                <a:scene3d>
                  <a:camera prst="orthographicFront"/>
                  <a:lightRig rig="threePt" dir="t"/>
                </a:scene3d>
                <a:sp3d contourW="12700"/>
              </a:bodyPr>
              <a:lstStyle/>
              <a:p>
                <a:pPr lvl="0" algn="just">
                  <a:lnSpc>
                    <a:spcPct val="120000"/>
                  </a:lnSpc>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a:t>
                </a:r>
                <a:r>
                  <a:rPr lang="zh-CN" altLang="en-US" sz="1400" dirty="0">
                    <a:solidFill>
                      <a:prstClr val="white"/>
                    </a:solidFill>
                  </a:rPr>
                  <a:t>中用户可以在投影仪或者计算机上进行演示也可以将演示文稿打印出来制作成胶片以便应用到更广泛的领域中</a:t>
                </a:r>
              </a:p>
            </p:txBody>
          </p:sp>
          <p:sp>
            <p:nvSpPr>
              <p:cNvPr id="46" name="矩形 45"/>
              <p:cNvSpPr/>
              <p:nvPr/>
            </p:nvSpPr>
            <p:spPr>
              <a:xfrm>
                <a:off x="874713" y="3281646"/>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grpSp>
        <p:nvGrpSpPr>
          <p:cNvPr id="26" name="组合 25"/>
          <p:cNvGrpSpPr/>
          <p:nvPr/>
        </p:nvGrpSpPr>
        <p:grpSpPr>
          <a:xfrm>
            <a:off x="4236269" y="423250"/>
            <a:ext cx="3719457" cy="722806"/>
            <a:chOff x="585843" y="341582"/>
            <a:chExt cx="3719457" cy="722806"/>
          </a:xfrm>
        </p:grpSpPr>
        <p:sp>
          <p:nvSpPr>
            <p:cNvPr id="27" name="文本框 26"/>
            <p:cNvSpPr txBox="1"/>
            <p:nvPr/>
          </p:nvSpPr>
          <p:spPr>
            <a:xfrm>
              <a:off x="805685" y="341582"/>
              <a:ext cx="3279772"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a:solidFill>
                    <a:schemeClr val="bg1"/>
                  </a:solidFill>
                  <a:latin typeface="+mj-ea"/>
                  <a:ea typeface="+mj-ea"/>
                </a:rPr>
                <a:t>标题文字添加此处</a:t>
              </a:r>
            </a:p>
          </p:txBody>
        </p:sp>
        <p:sp>
          <p:nvSpPr>
            <p:cNvPr id="28" name="文本框 27"/>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spTree>
    <p:extLst>
      <p:ext uri="{BB962C8B-B14F-4D97-AF65-F5344CB8AC3E}">
        <p14:creationId xmlns:p14="http://schemas.microsoft.com/office/powerpoint/2010/main" val="403335324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0-#ppt_w/2"/>
                                          </p:val>
                                        </p:tav>
                                        <p:tav tm="100000">
                                          <p:val>
                                            <p:strVal val="#ppt_x"/>
                                          </p:val>
                                        </p:tav>
                                      </p:tavLst>
                                    </p:anim>
                                    <p:anim calcmode="lin" valueType="num">
                                      <p:cBhvr additive="base">
                                        <p:cTn id="14"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411370" y="1916473"/>
            <a:ext cx="9132798" cy="2364851"/>
            <a:chOff x="1366116" y="1858418"/>
            <a:chExt cx="9136101" cy="2364850"/>
          </a:xfrm>
        </p:grpSpPr>
        <p:grpSp>
          <p:nvGrpSpPr>
            <p:cNvPr id="28" name="组合 27"/>
            <p:cNvGrpSpPr>
              <a:grpSpLocks/>
            </p:cNvGrpSpPr>
            <p:nvPr/>
          </p:nvGrpSpPr>
          <p:grpSpPr bwMode="auto">
            <a:xfrm>
              <a:off x="2401889" y="1858418"/>
              <a:ext cx="7656512" cy="2364850"/>
              <a:chOff x="877948" y="2408062"/>
              <a:chExt cx="7656690" cy="2364477"/>
            </a:xfrm>
          </p:grpSpPr>
          <p:sp>
            <p:nvSpPr>
              <p:cNvPr id="29" name="左大括号 28"/>
              <p:cNvSpPr/>
              <p:nvPr/>
            </p:nvSpPr>
            <p:spPr>
              <a:xfrm>
                <a:off x="877948" y="2419172"/>
                <a:ext cx="455623" cy="2231673"/>
              </a:xfrm>
              <a:prstGeom prst="leftBrace">
                <a:avLst/>
              </a:prstGeom>
              <a:ln w="19050">
                <a:solidFill>
                  <a:srgbClr val="30CAC6"/>
                </a:solidFill>
              </a:ln>
            </p:spPr>
            <p:style>
              <a:lnRef idx="1">
                <a:schemeClr val="accent1"/>
              </a:lnRef>
              <a:fillRef idx="0">
                <a:schemeClr val="accent1"/>
              </a:fillRef>
              <a:effectRef idx="0">
                <a:schemeClr val="accent1"/>
              </a:effectRef>
              <a:fontRef idx="minor">
                <a:schemeClr val="tx1"/>
              </a:fontRef>
            </p:style>
            <p:txBody>
              <a:bodyPr anchor="ctr">
                <a:scene3d>
                  <a:camera prst="orthographicFront"/>
                  <a:lightRig rig="threePt" dir="t"/>
                </a:scene3d>
                <a:sp3d contourW="12700"/>
              </a:bodyPr>
              <a:lstStyle/>
              <a:p>
                <a:pPr algn="ctr" defTabSz="914217">
                  <a:defRPr/>
                </a:pPr>
                <a:endParaRPr lang="zh-CN" altLang="en-US">
                  <a:solidFill>
                    <a:prstClr val="white"/>
                  </a:solidFill>
                  <a:latin typeface="+mn-ea"/>
                </a:endParaRPr>
              </a:p>
            </p:txBody>
          </p:sp>
          <p:sp>
            <p:nvSpPr>
              <p:cNvPr id="30" name="TextBox 4"/>
              <p:cNvSpPr txBox="1">
                <a:spLocks noChangeArrowheads="1"/>
              </p:cNvSpPr>
              <p:nvPr/>
            </p:nvSpPr>
            <p:spPr bwMode="auto">
              <a:xfrm>
                <a:off x="1331640" y="2575407"/>
                <a:ext cx="902832" cy="415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scene3d>
                  <a:camera prst="orthographicFront"/>
                  <a:lightRig rig="threePt" dir="t"/>
                </a:scene3d>
                <a:sp3d contourW="12700"/>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217">
                  <a:lnSpc>
                    <a:spcPct val="150000"/>
                  </a:lnSpc>
                  <a:buClr>
                    <a:srgbClr val="0070C0"/>
                  </a:buClr>
                  <a:defRPr/>
                </a:pPr>
                <a:r>
                  <a:rPr lang="zh-CN" altLang="en-US" sz="1400" dirty="0">
                    <a:solidFill>
                      <a:prstClr val="white"/>
                    </a:solidFill>
                    <a:latin typeface="+mn-ea"/>
                    <a:ea typeface="+mn-ea"/>
                  </a:rPr>
                  <a:t>添加标题</a:t>
                </a:r>
              </a:p>
            </p:txBody>
          </p:sp>
          <p:sp>
            <p:nvSpPr>
              <p:cNvPr id="32" name="TextBox 6"/>
              <p:cNvSpPr txBox="1">
                <a:spLocks noChangeArrowheads="1"/>
              </p:cNvSpPr>
              <p:nvPr/>
            </p:nvSpPr>
            <p:spPr bwMode="auto">
              <a:xfrm>
                <a:off x="1331640" y="2974210"/>
                <a:ext cx="902832" cy="415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scene3d>
                  <a:camera prst="orthographicFront"/>
                  <a:lightRig rig="threePt" dir="t"/>
                </a:scene3d>
                <a:sp3d contourW="12700"/>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217">
                  <a:lnSpc>
                    <a:spcPct val="150000"/>
                  </a:lnSpc>
                  <a:buClr>
                    <a:srgbClr val="0070C0"/>
                  </a:buClr>
                  <a:defRPr/>
                </a:pPr>
                <a:r>
                  <a:rPr lang="zh-CN" altLang="en-US" sz="1400" dirty="0">
                    <a:solidFill>
                      <a:prstClr val="white"/>
                    </a:solidFill>
                    <a:latin typeface="+mn-ea"/>
                    <a:ea typeface="+mn-ea"/>
                  </a:rPr>
                  <a:t>添加标题</a:t>
                </a:r>
              </a:p>
            </p:txBody>
          </p:sp>
          <p:sp>
            <p:nvSpPr>
              <p:cNvPr id="33" name="TextBox 7"/>
              <p:cNvSpPr txBox="1">
                <a:spLocks noChangeArrowheads="1"/>
              </p:cNvSpPr>
              <p:nvPr/>
            </p:nvSpPr>
            <p:spPr bwMode="auto">
              <a:xfrm>
                <a:off x="1331640" y="3373013"/>
                <a:ext cx="902832" cy="415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scene3d>
                  <a:camera prst="orthographicFront"/>
                  <a:lightRig rig="threePt" dir="t"/>
                </a:scene3d>
                <a:sp3d contourW="12700"/>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217">
                  <a:lnSpc>
                    <a:spcPct val="150000"/>
                  </a:lnSpc>
                  <a:buClr>
                    <a:srgbClr val="0070C0"/>
                  </a:buClr>
                  <a:defRPr/>
                </a:pPr>
                <a:r>
                  <a:rPr lang="zh-CN" altLang="en-US" sz="1400" dirty="0">
                    <a:solidFill>
                      <a:prstClr val="white"/>
                    </a:solidFill>
                    <a:latin typeface="+mn-ea"/>
                    <a:ea typeface="+mn-ea"/>
                  </a:rPr>
                  <a:t>添加标题</a:t>
                </a:r>
              </a:p>
            </p:txBody>
          </p:sp>
          <p:sp>
            <p:nvSpPr>
              <p:cNvPr id="34" name="TextBox 8"/>
              <p:cNvSpPr txBox="1">
                <a:spLocks noChangeArrowheads="1"/>
              </p:cNvSpPr>
              <p:nvPr/>
            </p:nvSpPr>
            <p:spPr bwMode="auto">
              <a:xfrm>
                <a:off x="1331640" y="3771816"/>
                <a:ext cx="902832" cy="415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scene3d>
                  <a:camera prst="orthographicFront"/>
                  <a:lightRig rig="threePt" dir="t"/>
                </a:scene3d>
                <a:sp3d contourW="12700"/>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217">
                  <a:lnSpc>
                    <a:spcPct val="150000"/>
                  </a:lnSpc>
                  <a:buClr>
                    <a:srgbClr val="0070C0"/>
                  </a:buClr>
                  <a:defRPr/>
                </a:pPr>
                <a:r>
                  <a:rPr lang="zh-CN" altLang="en-US" sz="1400" dirty="0">
                    <a:solidFill>
                      <a:prstClr val="white"/>
                    </a:solidFill>
                    <a:latin typeface="+mn-ea"/>
                    <a:ea typeface="+mn-ea"/>
                  </a:rPr>
                  <a:t>添加标题</a:t>
                </a:r>
              </a:p>
            </p:txBody>
          </p:sp>
          <p:sp>
            <p:nvSpPr>
              <p:cNvPr id="35" name="TextBox 9"/>
              <p:cNvSpPr txBox="1">
                <a:spLocks noChangeArrowheads="1"/>
              </p:cNvSpPr>
              <p:nvPr/>
            </p:nvSpPr>
            <p:spPr bwMode="auto">
              <a:xfrm>
                <a:off x="1331640" y="4170618"/>
                <a:ext cx="902832" cy="415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scene3d>
                  <a:camera prst="orthographicFront"/>
                  <a:lightRig rig="threePt" dir="t"/>
                </a:scene3d>
                <a:sp3d contourW="12700"/>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217">
                  <a:lnSpc>
                    <a:spcPct val="150000"/>
                  </a:lnSpc>
                  <a:buClr>
                    <a:srgbClr val="0070C0"/>
                  </a:buClr>
                  <a:defRPr/>
                </a:pPr>
                <a:r>
                  <a:rPr lang="zh-CN" altLang="en-US" sz="1400" dirty="0">
                    <a:solidFill>
                      <a:prstClr val="white"/>
                    </a:solidFill>
                    <a:latin typeface="+mn-ea"/>
                    <a:ea typeface="+mn-ea"/>
                  </a:rPr>
                  <a:t>添加标题</a:t>
                </a:r>
              </a:p>
            </p:txBody>
          </p:sp>
          <p:cxnSp>
            <p:nvCxnSpPr>
              <p:cNvPr id="36" name="直接连接符 35"/>
              <p:cNvCxnSpPr/>
              <p:nvPr/>
            </p:nvCxnSpPr>
            <p:spPr>
              <a:xfrm>
                <a:off x="2340069" y="2574722"/>
                <a:ext cx="0" cy="1903113"/>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2340069" y="4477835"/>
                <a:ext cx="6170756" cy="0"/>
              </a:xfrm>
              <a:prstGeom prst="straightConnector1">
                <a:avLst/>
              </a:prstGeom>
              <a:ln w="12700">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2340069" y="2574722"/>
                <a:ext cx="6183457" cy="307926"/>
              </a:xfrm>
              <a:prstGeom prst="rect">
                <a:avLst/>
              </a:prstGeom>
              <a:solidFill>
                <a:srgbClr val="30CAC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defTabSz="914217">
                  <a:defRPr/>
                </a:pPr>
                <a:endParaRPr lang="zh-CN" altLang="en-US">
                  <a:solidFill>
                    <a:prstClr val="white"/>
                  </a:solidFill>
                  <a:latin typeface="+mn-ea"/>
                </a:endParaRPr>
              </a:p>
            </p:txBody>
          </p:sp>
          <p:sp>
            <p:nvSpPr>
              <p:cNvPr id="39" name="矩形 38"/>
              <p:cNvSpPr/>
              <p:nvPr/>
            </p:nvSpPr>
            <p:spPr>
              <a:xfrm>
                <a:off x="2340069" y="2974709"/>
                <a:ext cx="3427493" cy="307926"/>
              </a:xfrm>
              <a:prstGeom prst="rect">
                <a:avLst/>
              </a:prstGeom>
              <a:solidFill>
                <a:srgbClr val="30CAC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defTabSz="914217">
                  <a:defRPr/>
                </a:pPr>
                <a:endParaRPr lang="zh-CN" altLang="en-US">
                  <a:solidFill>
                    <a:prstClr val="white"/>
                  </a:solidFill>
                  <a:latin typeface="+mn-ea"/>
                </a:endParaRPr>
              </a:p>
            </p:txBody>
          </p:sp>
          <p:sp>
            <p:nvSpPr>
              <p:cNvPr id="40" name="矩形 39"/>
              <p:cNvSpPr/>
              <p:nvPr/>
            </p:nvSpPr>
            <p:spPr>
              <a:xfrm>
                <a:off x="2340069" y="3381045"/>
                <a:ext cx="2743264" cy="307926"/>
              </a:xfrm>
              <a:prstGeom prst="rect">
                <a:avLst/>
              </a:prstGeom>
              <a:solidFill>
                <a:srgbClr val="30CAC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defTabSz="914217">
                  <a:defRPr/>
                </a:pPr>
                <a:endParaRPr lang="zh-CN" altLang="en-US">
                  <a:solidFill>
                    <a:prstClr val="white"/>
                  </a:solidFill>
                  <a:latin typeface="+mn-ea"/>
                </a:endParaRPr>
              </a:p>
            </p:txBody>
          </p:sp>
          <p:sp>
            <p:nvSpPr>
              <p:cNvPr id="41" name="矩形 40"/>
              <p:cNvSpPr/>
              <p:nvPr/>
            </p:nvSpPr>
            <p:spPr>
              <a:xfrm>
                <a:off x="2340069" y="3771508"/>
                <a:ext cx="4799124" cy="307926"/>
              </a:xfrm>
              <a:prstGeom prst="rect">
                <a:avLst/>
              </a:prstGeom>
              <a:solidFill>
                <a:srgbClr val="30CAC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defTabSz="914217">
                  <a:defRPr/>
                </a:pPr>
                <a:endParaRPr lang="zh-CN" altLang="en-US">
                  <a:solidFill>
                    <a:prstClr val="white"/>
                  </a:solidFill>
                  <a:latin typeface="+mn-ea"/>
                </a:endParaRPr>
              </a:p>
            </p:txBody>
          </p:sp>
          <p:sp>
            <p:nvSpPr>
              <p:cNvPr id="42" name="矩形 41"/>
              <p:cNvSpPr/>
              <p:nvPr/>
            </p:nvSpPr>
            <p:spPr>
              <a:xfrm>
                <a:off x="2340069" y="4169909"/>
                <a:ext cx="1371632" cy="307926"/>
              </a:xfrm>
              <a:prstGeom prst="rect">
                <a:avLst/>
              </a:prstGeom>
              <a:solidFill>
                <a:srgbClr val="30CAC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defTabSz="914217">
                  <a:defRPr/>
                </a:pPr>
                <a:endParaRPr lang="zh-CN" altLang="en-US">
                  <a:solidFill>
                    <a:prstClr val="white"/>
                  </a:solidFill>
                  <a:latin typeface="+mn-ea"/>
                </a:endParaRPr>
              </a:p>
            </p:txBody>
          </p:sp>
          <p:sp>
            <p:nvSpPr>
              <p:cNvPr id="43" name="右中括号 42"/>
              <p:cNvSpPr/>
              <p:nvPr/>
            </p:nvSpPr>
            <p:spPr>
              <a:xfrm rot="16200000">
                <a:off x="5416720" y="-663826"/>
                <a:ext cx="46030" cy="6189806"/>
              </a:xfrm>
              <a:prstGeom prst="rightBracket">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anchor="ctr">
                <a:scene3d>
                  <a:camera prst="orthographicFront"/>
                  <a:lightRig rig="threePt" dir="t"/>
                </a:scene3d>
                <a:sp3d contourW="12700"/>
              </a:bodyPr>
              <a:lstStyle/>
              <a:p>
                <a:pPr algn="ctr" defTabSz="914217">
                  <a:defRPr/>
                </a:pPr>
                <a:endParaRPr lang="zh-CN" altLang="en-US">
                  <a:solidFill>
                    <a:prstClr val="white"/>
                  </a:solidFill>
                  <a:latin typeface="+mn-ea"/>
                </a:endParaRPr>
              </a:p>
            </p:txBody>
          </p:sp>
          <p:cxnSp>
            <p:nvCxnSpPr>
              <p:cNvPr id="45" name="直接连接符 44"/>
              <p:cNvCxnSpPr/>
              <p:nvPr/>
            </p:nvCxnSpPr>
            <p:spPr>
              <a:xfrm>
                <a:off x="3025885" y="2574722"/>
                <a:ext cx="0" cy="190311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5083333" y="2574722"/>
                <a:ext cx="0" cy="190311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5767562" y="2574722"/>
                <a:ext cx="0" cy="190311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7825010" y="2574722"/>
                <a:ext cx="0" cy="189041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8510825" y="2728686"/>
                <a:ext cx="0" cy="174914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6453378" y="2574722"/>
                <a:ext cx="0" cy="190311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7139194" y="2574722"/>
                <a:ext cx="0" cy="190311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3711701" y="2574722"/>
                <a:ext cx="0" cy="190311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4397517" y="2574722"/>
                <a:ext cx="0" cy="190311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4" name="TextBox 67"/>
              <p:cNvSpPr txBox="1">
                <a:spLocks noChangeArrowheads="1"/>
              </p:cNvSpPr>
              <p:nvPr/>
            </p:nvSpPr>
            <p:spPr bwMode="auto">
              <a:xfrm>
                <a:off x="2574060" y="4510970"/>
                <a:ext cx="748940" cy="261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scene3d>
                  <a:camera prst="orthographicFront"/>
                  <a:lightRig rig="threePt" dir="t"/>
                </a:scene3d>
                <a:sp3d contourW="12700"/>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217">
                  <a:defRPr/>
                </a:pPr>
                <a:r>
                  <a:rPr lang="zh-CN" altLang="en-US" sz="1100" dirty="0">
                    <a:solidFill>
                      <a:prstClr val="white"/>
                    </a:solidFill>
                    <a:latin typeface="+mn-ea"/>
                    <a:ea typeface="+mn-ea"/>
                  </a:rPr>
                  <a:t>添加标题</a:t>
                </a:r>
              </a:p>
            </p:txBody>
          </p:sp>
          <p:sp>
            <p:nvSpPr>
              <p:cNvPr id="55" name="TextBox 68"/>
              <p:cNvSpPr txBox="1">
                <a:spLocks noChangeArrowheads="1"/>
              </p:cNvSpPr>
              <p:nvPr/>
            </p:nvSpPr>
            <p:spPr bwMode="auto">
              <a:xfrm>
                <a:off x="3276523" y="4510970"/>
                <a:ext cx="748940" cy="261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scene3d>
                  <a:camera prst="orthographicFront"/>
                  <a:lightRig rig="threePt" dir="t"/>
                </a:scene3d>
                <a:sp3d contourW="12700"/>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217">
                  <a:defRPr/>
                </a:pPr>
                <a:r>
                  <a:rPr lang="zh-CN" altLang="en-US" sz="1100" dirty="0">
                    <a:solidFill>
                      <a:prstClr val="white"/>
                    </a:solidFill>
                    <a:latin typeface="+mn-ea"/>
                    <a:ea typeface="+mn-ea"/>
                  </a:rPr>
                  <a:t>添加标题</a:t>
                </a:r>
              </a:p>
            </p:txBody>
          </p:sp>
          <p:sp>
            <p:nvSpPr>
              <p:cNvPr id="56" name="TextBox 69"/>
              <p:cNvSpPr txBox="1">
                <a:spLocks noChangeArrowheads="1"/>
              </p:cNvSpPr>
              <p:nvPr/>
            </p:nvSpPr>
            <p:spPr bwMode="auto">
              <a:xfrm>
                <a:off x="3978986" y="4510970"/>
                <a:ext cx="748940" cy="261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scene3d>
                  <a:camera prst="orthographicFront"/>
                  <a:lightRig rig="threePt" dir="t"/>
                </a:scene3d>
                <a:sp3d contourW="12700"/>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217">
                  <a:defRPr/>
                </a:pPr>
                <a:r>
                  <a:rPr lang="zh-CN" altLang="en-US" sz="1100" dirty="0">
                    <a:solidFill>
                      <a:prstClr val="white"/>
                    </a:solidFill>
                    <a:latin typeface="+mn-ea"/>
                    <a:ea typeface="+mn-ea"/>
                  </a:rPr>
                  <a:t>添加标题</a:t>
                </a:r>
              </a:p>
            </p:txBody>
          </p:sp>
          <p:sp>
            <p:nvSpPr>
              <p:cNvPr id="57" name="TextBox 70"/>
              <p:cNvSpPr txBox="1">
                <a:spLocks noChangeArrowheads="1"/>
              </p:cNvSpPr>
              <p:nvPr/>
            </p:nvSpPr>
            <p:spPr bwMode="auto">
              <a:xfrm>
                <a:off x="4681449" y="4510970"/>
                <a:ext cx="748940" cy="261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scene3d>
                  <a:camera prst="orthographicFront"/>
                  <a:lightRig rig="threePt" dir="t"/>
                </a:scene3d>
                <a:sp3d contourW="12700"/>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217">
                  <a:defRPr/>
                </a:pPr>
                <a:r>
                  <a:rPr lang="zh-CN" altLang="en-US" sz="1100" dirty="0">
                    <a:solidFill>
                      <a:prstClr val="white"/>
                    </a:solidFill>
                    <a:latin typeface="+mn-ea"/>
                    <a:ea typeface="+mn-ea"/>
                  </a:rPr>
                  <a:t>添加标题</a:t>
                </a:r>
              </a:p>
            </p:txBody>
          </p:sp>
          <p:sp>
            <p:nvSpPr>
              <p:cNvPr id="58" name="TextBox 71"/>
              <p:cNvSpPr txBox="1">
                <a:spLocks noChangeArrowheads="1"/>
              </p:cNvSpPr>
              <p:nvPr/>
            </p:nvSpPr>
            <p:spPr bwMode="auto">
              <a:xfrm>
                <a:off x="5383912" y="4510970"/>
                <a:ext cx="748940" cy="261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scene3d>
                  <a:camera prst="orthographicFront"/>
                  <a:lightRig rig="threePt" dir="t"/>
                </a:scene3d>
                <a:sp3d contourW="12700"/>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217">
                  <a:defRPr/>
                </a:pPr>
                <a:r>
                  <a:rPr lang="zh-CN" altLang="en-US" sz="1100" dirty="0">
                    <a:solidFill>
                      <a:prstClr val="white"/>
                    </a:solidFill>
                    <a:latin typeface="+mn-ea"/>
                    <a:ea typeface="+mn-ea"/>
                  </a:rPr>
                  <a:t>添加标题</a:t>
                </a:r>
              </a:p>
            </p:txBody>
          </p:sp>
          <p:sp>
            <p:nvSpPr>
              <p:cNvPr id="59" name="TextBox 72"/>
              <p:cNvSpPr txBox="1">
                <a:spLocks noChangeArrowheads="1"/>
              </p:cNvSpPr>
              <p:nvPr/>
            </p:nvSpPr>
            <p:spPr bwMode="auto">
              <a:xfrm>
                <a:off x="6086375" y="4510970"/>
                <a:ext cx="748940" cy="261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scene3d>
                  <a:camera prst="orthographicFront"/>
                  <a:lightRig rig="threePt" dir="t"/>
                </a:scene3d>
                <a:sp3d contourW="12700"/>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217">
                  <a:defRPr/>
                </a:pPr>
                <a:r>
                  <a:rPr lang="zh-CN" altLang="en-US" sz="1100" dirty="0">
                    <a:solidFill>
                      <a:prstClr val="white"/>
                    </a:solidFill>
                    <a:latin typeface="+mn-ea"/>
                    <a:ea typeface="+mn-ea"/>
                  </a:rPr>
                  <a:t>添加标题</a:t>
                </a:r>
              </a:p>
            </p:txBody>
          </p:sp>
          <p:sp>
            <p:nvSpPr>
              <p:cNvPr id="60" name="TextBox 73"/>
              <p:cNvSpPr txBox="1">
                <a:spLocks noChangeArrowheads="1"/>
              </p:cNvSpPr>
              <p:nvPr/>
            </p:nvSpPr>
            <p:spPr bwMode="auto">
              <a:xfrm>
                <a:off x="6788838" y="4510970"/>
                <a:ext cx="748940" cy="261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scene3d>
                  <a:camera prst="orthographicFront"/>
                  <a:lightRig rig="threePt" dir="t"/>
                </a:scene3d>
                <a:sp3d contourW="12700"/>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217">
                  <a:defRPr/>
                </a:pPr>
                <a:r>
                  <a:rPr lang="zh-CN" altLang="en-US" sz="1100" dirty="0">
                    <a:solidFill>
                      <a:prstClr val="white"/>
                    </a:solidFill>
                    <a:latin typeface="+mn-ea"/>
                    <a:ea typeface="+mn-ea"/>
                  </a:rPr>
                  <a:t>添加标题</a:t>
                </a:r>
              </a:p>
            </p:txBody>
          </p:sp>
          <p:sp>
            <p:nvSpPr>
              <p:cNvPr id="61" name="TextBox 74"/>
              <p:cNvSpPr txBox="1">
                <a:spLocks noChangeArrowheads="1"/>
              </p:cNvSpPr>
              <p:nvPr/>
            </p:nvSpPr>
            <p:spPr bwMode="auto">
              <a:xfrm>
                <a:off x="7491303" y="4510970"/>
                <a:ext cx="748940" cy="261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scene3d>
                  <a:camera prst="orthographicFront"/>
                  <a:lightRig rig="threePt" dir="t"/>
                </a:scene3d>
                <a:sp3d contourW="12700"/>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217">
                  <a:defRPr/>
                </a:pPr>
                <a:r>
                  <a:rPr lang="zh-CN" altLang="en-US" sz="1100" dirty="0">
                    <a:solidFill>
                      <a:prstClr val="white"/>
                    </a:solidFill>
                    <a:latin typeface="+mn-ea"/>
                    <a:ea typeface="+mn-ea"/>
                  </a:rPr>
                  <a:t>添加标题</a:t>
                </a:r>
              </a:p>
            </p:txBody>
          </p:sp>
        </p:grpSp>
        <p:sp>
          <p:nvSpPr>
            <p:cNvPr id="72" name="文本框 71"/>
            <p:cNvSpPr txBox="1"/>
            <p:nvPr/>
          </p:nvSpPr>
          <p:spPr>
            <a:xfrm>
              <a:off x="1366116" y="2780109"/>
              <a:ext cx="1065071" cy="400110"/>
            </a:xfrm>
            <a:prstGeom prst="rect">
              <a:avLst/>
            </a:prstGeom>
            <a:noFill/>
          </p:spPr>
          <p:txBody>
            <a:bodyPr wrap="square" rtlCol="0">
              <a:spAutoFit/>
              <a:scene3d>
                <a:camera prst="orthographicFront"/>
                <a:lightRig rig="threePt" dir="t"/>
              </a:scene3d>
              <a:sp3d contourW="12700"/>
            </a:bodyPr>
            <a:lstStyle/>
            <a:p>
              <a:pPr algn="ctr" defTabSz="914217"/>
              <a:r>
                <a:rPr lang="en-US" altLang="zh-CN" sz="2000" dirty="0">
                  <a:solidFill>
                    <a:prstClr val="white"/>
                  </a:solidFill>
                </a:rPr>
                <a:t>2018</a:t>
              </a:r>
              <a:endParaRPr lang="zh-CN" altLang="en-US" sz="2000" dirty="0">
                <a:solidFill>
                  <a:prstClr val="white"/>
                </a:solidFill>
              </a:endParaRPr>
            </a:p>
          </p:txBody>
        </p:sp>
        <p:grpSp>
          <p:nvGrpSpPr>
            <p:cNvPr id="79" name="组合 78"/>
            <p:cNvGrpSpPr/>
            <p:nvPr/>
          </p:nvGrpSpPr>
          <p:grpSpPr>
            <a:xfrm>
              <a:off x="10097037" y="2053089"/>
              <a:ext cx="405180" cy="307196"/>
              <a:chOff x="10037017" y="2003620"/>
              <a:chExt cx="467019" cy="354080"/>
            </a:xfrm>
          </p:grpSpPr>
          <p:sp>
            <p:nvSpPr>
              <p:cNvPr id="73" name="任意多边形 72"/>
              <p:cNvSpPr/>
              <p:nvPr/>
            </p:nvSpPr>
            <p:spPr>
              <a:xfrm rot="1809996">
                <a:off x="10037017" y="2003620"/>
                <a:ext cx="467019" cy="354080"/>
              </a:xfrm>
              <a:custGeom>
                <a:avLst/>
                <a:gdLst>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17500 w 1739900"/>
                  <a:gd name="connsiteY7" fmla="*/ 1143000 h 1143000"/>
                  <a:gd name="connsiteX8" fmla="*/ 431800 w 1739900"/>
                  <a:gd name="connsiteY8" fmla="*/ 990600 h 1143000"/>
                  <a:gd name="connsiteX9" fmla="*/ 381000 w 1739900"/>
                  <a:gd name="connsiteY9" fmla="*/ 863600 h 1143000"/>
                  <a:gd name="connsiteX10" fmla="*/ 279400 w 1739900"/>
                  <a:gd name="connsiteY10" fmla="*/ 876300 h 1143000"/>
                  <a:gd name="connsiteX11" fmla="*/ 190500 w 1739900"/>
                  <a:gd name="connsiteY11" fmla="*/ 749300 h 1143000"/>
                  <a:gd name="connsiteX12" fmla="*/ 88900 w 1739900"/>
                  <a:gd name="connsiteY12" fmla="*/ 762000 h 1143000"/>
                  <a:gd name="connsiteX13" fmla="*/ 152400 w 1739900"/>
                  <a:gd name="connsiteY13" fmla="*/ 685800 h 1143000"/>
                  <a:gd name="connsiteX14" fmla="*/ 127000 w 1739900"/>
                  <a:gd name="connsiteY14" fmla="*/ 558800 h 1143000"/>
                  <a:gd name="connsiteX15" fmla="*/ 203200 w 1739900"/>
                  <a:gd name="connsiteY15" fmla="*/ 482600 h 1143000"/>
                  <a:gd name="connsiteX16" fmla="*/ 139700 w 1739900"/>
                  <a:gd name="connsiteY16" fmla="*/ 342900 h 1143000"/>
                  <a:gd name="connsiteX17" fmla="*/ 0 w 1739900"/>
                  <a:gd name="connsiteY17" fmla="*/ 355600 h 1143000"/>
                  <a:gd name="connsiteX18" fmla="*/ 254000 w 1739900"/>
                  <a:gd name="connsiteY18" fmla="*/ 203200 h 1143000"/>
                  <a:gd name="connsiteX19" fmla="*/ 457200 w 1739900"/>
                  <a:gd name="connsiteY19"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17500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139700 w 1739900"/>
                  <a:gd name="connsiteY15" fmla="*/ 342900 h 1143000"/>
                  <a:gd name="connsiteX16" fmla="*/ 0 w 1739900"/>
                  <a:gd name="connsiteY16" fmla="*/ 355600 h 1143000"/>
                  <a:gd name="connsiteX17" fmla="*/ 254000 w 1739900"/>
                  <a:gd name="connsiteY17" fmla="*/ 203200 h 1143000"/>
                  <a:gd name="connsiteX18" fmla="*/ 457200 w 1739900"/>
                  <a:gd name="connsiteY18"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139700 w 1739900"/>
                  <a:gd name="connsiteY15" fmla="*/ 342900 h 1143000"/>
                  <a:gd name="connsiteX16" fmla="*/ 0 w 1739900"/>
                  <a:gd name="connsiteY16" fmla="*/ 355600 h 1143000"/>
                  <a:gd name="connsiteX17" fmla="*/ 254000 w 1739900"/>
                  <a:gd name="connsiteY17" fmla="*/ 203200 h 1143000"/>
                  <a:gd name="connsiteX18" fmla="*/ 457200 w 1739900"/>
                  <a:gd name="connsiteY18"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0 w 1739900"/>
                  <a:gd name="connsiteY15" fmla="*/ 355600 h 1143000"/>
                  <a:gd name="connsiteX16" fmla="*/ 254000 w 1739900"/>
                  <a:gd name="connsiteY16" fmla="*/ 203200 h 1143000"/>
                  <a:gd name="connsiteX17" fmla="*/ 457200 w 1739900"/>
                  <a:gd name="connsiteY17"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52400 w 1739900"/>
                  <a:gd name="connsiteY11" fmla="*/ 685800 h 1143000"/>
                  <a:gd name="connsiteX12" fmla="*/ 127000 w 1739900"/>
                  <a:gd name="connsiteY12" fmla="*/ 558800 h 1143000"/>
                  <a:gd name="connsiteX13" fmla="*/ 203200 w 1739900"/>
                  <a:gd name="connsiteY13" fmla="*/ 482600 h 1143000"/>
                  <a:gd name="connsiteX14" fmla="*/ 0 w 1739900"/>
                  <a:gd name="connsiteY14" fmla="*/ 355600 h 1143000"/>
                  <a:gd name="connsiteX15" fmla="*/ 254000 w 1739900"/>
                  <a:gd name="connsiteY15" fmla="*/ 203200 h 1143000"/>
                  <a:gd name="connsiteX16" fmla="*/ 457200 w 1739900"/>
                  <a:gd name="connsiteY16"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27000 w 1739900"/>
                  <a:gd name="connsiteY11" fmla="*/ 558800 h 1143000"/>
                  <a:gd name="connsiteX12" fmla="*/ 203200 w 1739900"/>
                  <a:gd name="connsiteY12" fmla="*/ 48260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04775 w 1739900"/>
                  <a:gd name="connsiteY11" fmla="*/ 612775 h 1143000"/>
                  <a:gd name="connsiteX12" fmla="*/ 203200 w 1739900"/>
                  <a:gd name="connsiteY12" fmla="*/ 48260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04775 w 1739900"/>
                  <a:gd name="connsiteY11" fmla="*/ 61277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54000 w 1739900"/>
                  <a:gd name="connsiteY9" fmla="*/ 873125 h 1143000"/>
                  <a:gd name="connsiteX10" fmla="*/ 190500 w 1739900"/>
                  <a:gd name="connsiteY10" fmla="*/ 749300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41375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41375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568450 w 1739900"/>
                  <a:gd name="connsiteY4" fmla="*/ 406400 h 1143000"/>
                  <a:gd name="connsiteX5" fmla="*/ 1257300 w 1739900"/>
                  <a:gd name="connsiteY5" fmla="*/ 609600 h 1143000"/>
                  <a:gd name="connsiteX6" fmla="*/ 673100 w 1739900"/>
                  <a:gd name="connsiteY6" fmla="*/ 825500 h 1143000"/>
                  <a:gd name="connsiteX7" fmla="*/ 698500 w 1739900"/>
                  <a:gd name="connsiteY7" fmla="*/ 1028700 h 1143000"/>
                  <a:gd name="connsiteX8" fmla="*/ 390525 w 1739900"/>
                  <a:gd name="connsiteY8" fmla="*/ 1143000 h 1143000"/>
                  <a:gd name="connsiteX9" fmla="*/ 381000 w 1739900"/>
                  <a:gd name="connsiteY9" fmla="*/ 841375 h 1143000"/>
                  <a:gd name="connsiteX10" fmla="*/ 254000 w 1739900"/>
                  <a:gd name="connsiteY10" fmla="*/ 873125 h 1143000"/>
                  <a:gd name="connsiteX11" fmla="*/ 177800 w 1739900"/>
                  <a:gd name="connsiteY11" fmla="*/ 777875 h 1143000"/>
                  <a:gd name="connsiteX12" fmla="*/ 120650 w 1739900"/>
                  <a:gd name="connsiteY12" fmla="*/ 644525 h 1143000"/>
                  <a:gd name="connsiteX13" fmla="*/ 219075 w 1739900"/>
                  <a:gd name="connsiteY13" fmla="*/ 501650 h 1143000"/>
                  <a:gd name="connsiteX14" fmla="*/ 0 w 1739900"/>
                  <a:gd name="connsiteY14" fmla="*/ 355600 h 1143000"/>
                  <a:gd name="connsiteX15" fmla="*/ 254000 w 1739900"/>
                  <a:gd name="connsiteY15" fmla="*/ 203200 h 1143000"/>
                  <a:gd name="connsiteX16" fmla="*/ 457200 w 1739900"/>
                  <a:gd name="connsiteY16" fmla="*/ 355600 h 1143000"/>
                  <a:gd name="connsiteX0" fmla="*/ 457200 w 1739900"/>
                  <a:gd name="connsiteY0" fmla="*/ 368300 h 1155700"/>
                  <a:gd name="connsiteX1" fmla="*/ 1181100 w 1739900"/>
                  <a:gd name="connsiteY1" fmla="*/ 12700 h 1155700"/>
                  <a:gd name="connsiteX2" fmla="*/ 1638300 w 1739900"/>
                  <a:gd name="connsiteY2" fmla="*/ 0 h 1155700"/>
                  <a:gd name="connsiteX3" fmla="*/ 1739900 w 1739900"/>
                  <a:gd name="connsiteY3" fmla="*/ 139700 h 1155700"/>
                  <a:gd name="connsiteX4" fmla="*/ 1568450 w 1739900"/>
                  <a:gd name="connsiteY4" fmla="*/ 419100 h 1155700"/>
                  <a:gd name="connsiteX5" fmla="*/ 1257300 w 1739900"/>
                  <a:gd name="connsiteY5" fmla="*/ 622300 h 1155700"/>
                  <a:gd name="connsiteX6" fmla="*/ 673100 w 1739900"/>
                  <a:gd name="connsiteY6" fmla="*/ 838200 h 1155700"/>
                  <a:gd name="connsiteX7" fmla="*/ 698500 w 1739900"/>
                  <a:gd name="connsiteY7" fmla="*/ 1041400 h 1155700"/>
                  <a:gd name="connsiteX8" fmla="*/ 390525 w 1739900"/>
                  <a:gd name="connsiteY8" fmla="*/ 1155700 h 1155700"/>
                  <a:gd name="connsiteX9" fmla="*/ 381000 w 1739900"/>
                  <a:gd name="connsiteY9" fmla="*/ 854075 h 1155700"/>
                  <a:gd name="connsiteX10" fmla="*/ 254000 w 1739900"/>
                  <a:gd name="connsiteY10" fmla="*/ 885825 h 1155700"/>
                  <a:gd name="connsiteX11" fmla="*/ 177800 w 1739900"/>
                  <a:gd name="connsiteY11" fmla="*/ 790575 h 1155700"/>
                  <a:gd name="connsiteX12" fmla="*/ 120650 w 1739900"/>
                  <a:gd name="connsiteY12" fmla="*/ 657225 h 1155700"/>
                  <a:gd name="connsiteX13" fmla="*/ 219075 w 1739900"/>
                  <a:gd name="connsiteY13" fmla="*/ 514350 h 1155700"/>
                  <a:gd name="connsiteX14" fmla="*/ 0 w 1739900"/>
                  <a:gd name="connsiteY14" fmla="*/ 368300 h 1155700"/>
                  <a:gd name="connsiteX15" fmla="*/ 254000 w 1739900"/>
                  <a:gd name="connsiteY15" fmla="*/ 215900 h 1155700"/>
                  <a:gd name="connsiteX16" fmla="*/ 457200 w 1739900"/>
                  <a:gd name="connsiteY16" fmla="*/ 368300 h 1155700"/>
                  <a:gd name="connsiteX0" fmla="*/ 457200 w 1739900"/>
                  <a:gd name="connsiteY0" fmla="*/ 393147 h 1180547"/>
                  <a:gd name="connsiteX1" fmla="*/ 1181100 w 1739900"/>
                  <a:gd name="connsiteY1" fmla="*/ 37547 h 1180547"/>
                  <a:gd name="connsiteX2" fmla="*/ 1638300 w 1739900"/>
                  <a:gd name="connsiteY2" fmla="*/ 24847 h 1180547"/>
                  <a:gd name="connsiteX3" fmla="*/ 1739900 w 1739900"/>
                  <a:gd name="connsiteY3" fmla="*/ 164547 h 1180547"/>
                  <a:gd name="connsiteX4" fmla="*/ 1568450 w 1739900"/>
                  <a:gd name="connsiteY4" fmla="*/ 443947 h 1180547"/>
                  <a:gd name="connsiteX5" fmla="*/ 1257300 w 1739900"/>
                  <a:gd name="connsiteY5" fmla="*/ 647147 h 1180547"/>
                  <a:gd name="connsiteX6" fmla="*/ 673100 w 1739900"/>
                  <a:gd name="connsiteY6" fmla="*/ 863047 h 1180547"/>
                  <a:gd name="connsiteX7" fmla="*/ 698500 w 1739900"/>
                  <a:gd name="connsiteY7" fmla="*/ 1066247 h 1180547"/>
                  <a:gd name="connsiteX8" fmla="*/ 390525 w 1739900"/>
                  <a:gd name="connsiteY8" fmla="*/ 1180547 h 1180547"/>
                  <a:gd name="connsiteX9" fmla="*/ 381000 w 1739900"/>
                  <a:gd name="connsiteY9" fmla="*/ 878922 h 1180547"/>
                  <a:gd name="connsiteX10" fmla="*/ 254000 w 1739900"/>
                  <a:gd name="connsiteY10" fmla="*/ 910672 h 1180547"/>
                  <a:gd name="connsiteX11" fmla="*/ 177800 w 1739900"/>
                  <a:gd name="connsiteY11" fmla="*/ 815422 h 1180547"/>
                  <a:gd name="connsiteX12" fmla="*/ 120650 w 1739900"/>
                  <a:gd name="connsiteY12" fmla="*/ 682072 h 1180547"/>
                  <a:gd name="connsiteX13" fmla="*/ 219075 w 1739900"/>
                  <a:gd name="connsiteY13" fmla="*/ 539197 h 1180547"/>
                  <a:gd name="connsiteX14" fmla="*/ 0 w 1739900"/>
                  <a:gd name="connsiteY14" fmla="*/ 393147 h 1180547"/>
                  <a:gd name="connsiteX15" fmla="*/ 254000 w 1739900"/>
                  <a:gd name="connsiteY15" fmla="*/ 240747 h 1180547"/>
                  <a:gd name="connsiteX16" fmla="*/ 457200 w 1739900"/>
                  <a:gd name="connsiteY16" fmla="*/ 393147 h 1180547"/>
                  <a:gd name="connsiteX0" fmla="*/ 457200 w 1742884"/>
                  <a:gd name="connsiteY0" fmla="*/ 393147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57200 w 1742884"/>
                  <a:gd name="connsiteY16" fmla="*/ 393147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88950 w 1742884"/>
                  <a:gd name="connsiteY0" fmla="*/ 47252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88950 w 1742884"/>
                  <a:gd name="connsiteY16" fmla="*/ 472522 h 1180547"/>
                  <a:gd name="connsiteX0" fmla="*/ 488950 w 1742884"/>
                  <a:gd name="connsiteY0" fmla="*/ 462207 h 1170232"/>
                  <a:gd name="connsiteX1" fmla="*/ 1095375 w 1742884"/>
                  <a:gd name="connsiteY1" fmla="*/ 49457 h 1170232"/>
                  <a:gd name="connsiteX2" fmla="*/ 1638300 w 1742884"/>
                  <a:gd name="connsiteY2" fmla="*/ 14532 h 1170232"/>
                  <a:gd name="connsiteX3" fmla="*/ 1739900 w 1742884"/>
                  <a:gd name="connsiteY3" fmla="*/ 154232 h 1170232"/>
                  <a:gd name="connsiteX4" fmla="*/ 1568450 w 1742884"/>
                  <a:gd name="connsiteY4" fmla="*/ 433632 h 1170232"/>
                  <a:gd name="connsiteX5" fmla="*/ 1257300 w 1742884"/>
                  <a:gd name="connsiteY5" fmla="*/ 636832 h 1170232"/>
                  <a:gd name="connsiteX6" fmla="*/ 673100 w 1742884"/>
                  <a:gd name="connsiteY6" fmla="*/ 852732 h 1170232"/>
                  <a:gd name="connsiteX7" fmla="*/ 698500 w 1742884"/>
                  <a:gd name="connsiteY7" fmla="*/ 1055932 h 1170232"/>
                  <a:gd name="connsiteX8" fmla="*/ 390525 w 1742884"/>
                  <a:gd name="connsiteY8" fmla="*/ 1170232 h 1170232"/>
                  <a:gd name="connsiteX9" fmla="*/ 381000 w 1742884"/>
                  <a:gd name="connsiteY9" fmla="*/ 868607 h 1170232"/>
                  <a:gd name="connsiteX10" fmla="*/ 254000 w 1742884"/>
                  <a:gd name="connsiteY10" fmla="*/ 900357 h 1170232"/>
                  <a:gd name="connsiteX11" fmla="*/ 177800 w 1742884"/>
                  <a:gd name="connsiteY11" fmla="*/ 805107 h 1170232"/>
                  <a:gd name="connsiteX12" fmla="*/ 120650 w 1742884"/>
                  <a:gd name="connsiteY12" fmla="*/ 671757 h 1170232"/>
                  <a:gd name="connsiteX13" fmla="*/ 219075 w 1742884"/>
                  <a:gd name="connsiteY13" fmla="*/ 528882 h 1170232"/>
                  <a:gd name="connsiteX14" fmla="*/ 0 w 1742884"/>
                  <a:gd name="connsiteY14" fmla="*/ 382832 h 1170232"/>
                  <a:gd name="connsiteX15" fmla="*/ 254000 w 1742884"/>
                  <a:gd name="connsiteY15" fmla="*/ 230432 h 1170232"/>
                  <a:gd name="connsiteX16" fmla="*/ 488950 w 1742884"/>
                  <a:gd name="connsiteY16" fmla="*/ 462207 h 1170232"/>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667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667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889012 h 1184287"/>
                  <a:gd name="connsiteX10" fmla="*/ 231775 w 1742884"/>
                  <a:gd name="connsiteY10" fmla="*/ 936637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889012 h 1184287"/>
                  <a:gd name="connsiteX10" fmla="*/ 257175 w 1742884"/>
                  <a:gd name="connsiteY10" fmla="*/ 939812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2884" h="1184287">
                    <a:moveTo>
                      <a:pt x="473075" y="447687"/>
                    </a:moveTo>
                    <a:cubicBezTo>
                      <a:pt x="608542" y="347145"/>
                      <a:pt x="958850" y="102141"/>
                      <a:pt x="1152525" y="34937"/>
                    </a:cubicBezTo>
                    <a:cubicBezTo>
                      <a:pt x="1349375" y="-26446"/>
                      <a:pt x="1545167" y="7420"/>
                      <a:pt x="1638300" y="28587"/>
                    </a:cubicBezTo>
                    <a:cubicBezTo>
                      <a:pt x="1731433" y="49754"/>
                      <a:pt x="1751542" y="98437"/>
                      <a:pt x="1739900" y="168287"/>
                    </a:cubicBezTo>
                    <a:cubicBezTo>
                      <a:pt x="1738313" y="230199"/>
                      <a:pt x="1648883" y="367254"/>
                      <a:pt x="1568450" y="447687"/>
                    </a:cubicBezTo>
                    <a:cubicBezTo>
                      <a:pt x="1488017" y="528120"/>
                      <a:pt x="1401762" y="575216"/>
                      <a:pt x="1257300" y="650887"/>
                    </a:cubicBezTo>
                    <a:cubicBezTo>
                      <a:pt x="1062567" y="722854"/>
                      <a:pt x="886883" y="753545"/>
                      <a:pt x="673100" y="815987"/>
                    </a:cubicBezTo>
                    <a:lnTo>
                      <a:pt x="698500" y="1069987"/>
                    </a:lnTo>
                    <a:lnTo>
                      <a:pt x="390525" y="1184287"/>
                    </a:lnTo>
                    <a:lnTo>
                      <a:pt x="409575" y="889012"/>
                    </a:lnTo>
                    <a:lnTo>
                      <a:pt x="257175" y="939812"/>
                    </a:lnTo>
                    <a:lnTo>
                      <a:pt x="177800" y="819162"/>
                    </a:lnTo>
                    <a:lnTo>
                      <a:pt x="123825" y="723912"/>
                    </a:lnTo>
                    <a:lnTo>
                      <a:pt x="250825" y="587387"/>
                    </a:lnTo>
                    <a:lnTo>
                      <a:pt x="0" y="396887"/>
                    </a:lnTo>
                    <a:lnTo>
                      <a:pt x="254000" y="244487"/>
                    </a:lnTo>
                    <a:lnTo>
                      <a:pt x="473075" y="447687"/>
                    </a:lnTo>
                    <a:close/>
                  </a:path>
                </a:pathLst>
              </a:custGeom>
              <a:solidFill>
                <a:srgbClr val="30CAC6"/>
              </a:solidFill>
              <a:ln>
                <a:noFill/>
              </a:ln>
              <a:effectLst>
                <a:outerShdw blurRad="50800" dist="38100" dir="8100000" algn="tr" rotWithShape="0">
                  <a:srgbClr val="61D9D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defTabSz="914217"/>
                <a:endParaRPr lang="zh-CN" altLang="en-US">
                  <a:solidFill>
                    <a:prstClr val="white"/>
                  </a:solidFill>
                  <a:latin typeface="+mn-ea"/>
                </a:endParaRPr>
              </a:p>
            </p:txBody>
          </p:sp>
          <p:sp>
            <p:nvSpPr>
              <p:cNvPr id="74" name="椭圆 73"/>
              <p:cNvSpPr/>
              <p:nvPr/>
            </p:nvSpPr>
            <p:spPr>
              <a:xfrm rot="1596269">
                <a:off x="10366162" y="2123615"/>
                <a:ext cx="74694" cy="723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defTabSz="914217"/>
                <a:endParaRPr lang="zh-CN" altLang="en-US">
                  <a:solidFill>
                    <a:prstClr val="white"/>
                  </a:solidFill>
                  <a:latin typeface="+mn-ea"/>
                </a:endParaRPr>
              </a:p>
            </p:txBody>
          </p:sp>
        </p:grpSp>
        <p:grpSp>
          <p:nvGrpSpPr>
            <p:cNvPr id="80" name="组合 79"/>
            <p:cNvGrpSpPr/>
            <p:nvPr/>
          </p:nvGrpSpPr>
          <p:grpSpPr>
            <a:xfrm>
              <a:off x="7370321" y="2490485"/>
              <a:ext cx="322859" cy="231654"/>
              <a:chOff x="10118460" y="2059850"/>
              <a:chExt cx="372133" cy="267009"/>
            </a:xfrm>
          </p:grpSpPr>
          <p:sp>
            <p:nvSpPr>
              <p:cNvPr id="81" name="任意多边形 80"/>
              <p:cNvSpPr/>
              <p:nvPr/>
            </p:nvSpPr>
            <p:spPr>
              <a:xfrm rot="1596269">
                <a:off x="10118460" y="2059850"/>
                <a:ext cx="372133" cy="267009"/>
              </a:xfrm>
              <a:custGeom>
                <a:avLst/>
                <a:gdLst>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17500 w 1739900"/>
                  <a:gd name="connsiteY7" fmla="*/ 1143000 h 1143000"/>
                  <a:gd name="connsiteX8" fmla="*/ 431800 w 1739900"/>
                  <a:gd name="connsiteY8" fmla="*/ 990600 h 1143000"/>
                  <a:gd name="connsiteX9" fmla="*/ 381000 w 1739900"/>
                  <a:gd name="connsiteY9" fmla="*/ 863600 h 1143000"/>
                  <a:gd name="connsiteX10" fmla="*/ 279400 w 1739900"/>
                  <a:gd name="connsiteY10" fmla="*/ 876300 h 1143000"/>
                  <a:gd name="connsiteX11" fmla="*/ 190500 w 1739900"/>
                  <a:gd name="connsiteY11" fmla="*/ 749300 h 1143000"/>
                  <a:gd name="connsiteX12" fmla="*/ 88900 w 1739900"/>
                  <a:gd name="connsiteY12" fmla="*/ 762000 h 1143000"/>
                  <a:gd name="connsiteX13" fmla="*/ 152400 w 1739900"/>
                  <a:gd name="connsiteY13" fmla="*/ 685800 h 1143000"/>
                  <a:gd name="connsiteX14" fmla="*/ 127000 w 1739900"/>
                  <a:gd name="connsiteY14" fmla="*/ 558800 h 1143000"/>
                  <a:gd name="connsiteX15" fmla="*/ 203200 w 1739900"/>
                  <a:gd name="connsiteY15" fmla="*/ 482600 h 1143000"/>
                  <a:gd name="connsiteX16" fmla="*/ 139700 w 1739900"/>
                  <a:gd name="connsiteY16" fmla="*/ 342900 h 1143000"/>
                  <a:gd name="connsiteX17" fmla="*/ 0 w 1739900"/>
                  <a:gd name="connsiteY17" fmla="*/ 355600 h 1143000"/>
                  <a:gd name="connsiteX18" fmla="*/ 254000 w 1739900"/>
                  <a:gd name="connsiteY18" fmla="*/ 203200 h 1143000"/>
                  <a:gd name="connsiteX19" fmla="*/ 457200 w 1739900"/>
                  <a:gd name="connsiteY19"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17500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139700 w 1739900"/>
                  <a:gd name="connsiteY15" fmla="*/ 342900 h 1143000"/>
                  <a:gd name="connsiteX16" fmla="*/ 0 w 1739900"/>
                  <a:gd name="connsiteY16" fmla="*/ 355600 h 1143000"/>
                  <a:gd name="connsiteX17" fmla="*/ 254000 w 1739900"/>
                  <a:gd name="connsiteY17" fmla="*/ 203200 h 1143000"/>
                  <a:gd name="connsiteX18" fmla="*/ 457200 w 1739900"/>
                  <a:gd name="connsiteY18"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139700 w 1739900"/>
                  <a:gd name="connsiteY15" fmla="*/ 342900 h 1143000"/>
                  <a:gd name="connsiteX16" fmla="*/ 0 w 1739900"/>
                  <a:gd name="connsiteY16" fmla="*/ 355600 h 1143000"/>
                  <a:gd name="connsiteX17" fmla="*/ 254000 w 1739900"/>
                  <a:gd name="connsiteY17" fmla="*/ 203200 h 1143000"/>
                  <a:gd name="connsiteX18" fmla="*/ 457200 w 1739900"/>
                  <a:gd name="connsiteY18"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0 w 1739900"/>
                  <a:gd name="connsiteY15" fmla="*/ 355600 h 1143000"/>
                  <a:gd name="connsiteX16" fmla="*/ 254000 w 1739900"/>
                  <a:gd name="connsiteY16" fmla="*/ 203200 h 1143000"/>
                  <a:gd name="connsiteX17" fmla="*/ 457200 w 1739900"/>
                  <a:gd name="connsiteY17"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52400 w 1739900"/>
                  <a:gd name="connsiteY11" fmla="*/ 685800 h 1143000"/>
                  <a:gd name="connsiteX12" fmla="*/ 127000 w 1739900"/>
                  <a:gd name="connsiteY12" fmla="*/ 558800 h 1143000"/>
                  <a:gd name="connsiteX13" fmla="*/ 203200 w 1739900"/>
                  <a:gd name="connsiteY13" fmla="*/ 482600 h 1143000"/>
                  <a:gd name="connsiteX14" fmla="*/ 0 w 1739900"/>
                  <a:gd name="connsiteY14" fmla="*/ 355600 h 1143000"/>
                  <a:gd name="connsiteX15" fmla="*/ 254000 w 1739900"/>
                  <a:gd name="connsiteY15" fmla="*/ 203200 h 1143000"/>
                  <a:gd name="connsiteX16" fmla="*/ 457200 w 1739900"/>
                  <a:gd name="connsiteY16"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27000 w 1739900"/>
                  <a:gd name="connsiteY11" fmla="*/ 558800 h 1143000"/>
                  <a:gd name="connsiteX12" fmla="*/ 203200 w 1739900"/>
                  <a:gd name="connsiteY12" fmla="*/ 48260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04775 w 1739900"/>
                  <a:gd name="connsiteY11" fmla="*/ 612775 h 1143000"/>
                  <a:gd name="connsiteX12" fmla="*/ 203200 w 1739900"/>
                  <a:gd name="connsiteY12" fmla="*/ 48260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04775 w 1739900"/>
                  <a:gd name="connsiteY11" fmla="*/ 61277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54000 w 1739900"/>
                  <a:gd name="connsiteY9" fmla="*/ 873125 h 1143000"/>
                  <a:gd name="connsiteX10" fmla="*/ 190500 w 1739900"/>
                  <a:gd name="connsiteY10" fmla="*/ 749300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41375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41375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568450 w 1739900"/>
                  <a:gd name="connsiteY4" fmla="*/ 406400 h 1143000"/>
                  <a:gd name="connsiteX5" fmla="*/ 1257300 w 1739900"/>
                  <a:gd name="connsiteY5" fmla="*/ 609600 h 1143000"/>
                  <a:gd name="connsiteX6" fmla="*/ 673100 w 1739900"/>
                  <a:gd name="connsiteY6" fmla="*/ 825500 h 1143000"/>
                  <a:gd name="connsiteX7" fmla="*/ 698500 w 1739900"/>
                  <a:gd name="connsiteY7" fmla="*/ 1028700 h 1143000"/>
                  <a:gd name="connsiteX8" fmla="*/ 390525 w 1739900"/>
                  <a:gd name="connsiteY8" fmla="*/ 1143000 h 1143000"/>
                  <a:gd name="connsiteX9" fmla="*/ 381000 w 1739900"/>
                  <a:gd name="connsiteY9" fmla="*/ 841375 h 1143000"/>
                  <a:gd name="connsiteX10" fmla="*/ 254000 w 1739900"/>
                  <a:gd name="connsiteY10" fmla="*/ 873125 h 1143000"/>
                  <a:gd name="connsiteX11" fmla="*/ 177800 w 1739900"/>
                  <a:gd name="connsiteY11" fmla="*/ 777875 h 1143000"/>
                  <a:gd name="connsiteX12" fmla="*/ 120650 w 1739900"/>
                  <a:gd name="connsiteY12" fmla="*/ 644525 h 1143000"/>
                  <a:gd name="connsiteX13" fmla="*/ 219075 w 1739900"/>
                  <a:gd name="connsiteY13" fmla="*/ 501650 h 1143000"/>
                  <a:gd name="connsiteX14" fmla="*/ 0 w 1739900"/>
                  <a:gd name="connsiteY14" fmla="*/ 355600 h 1143000"/>
                  <a:gd name="connsiteX15" fmla="*/ 254000 w 1739900"/>
                  <a:gd name="connsiteY15" fmla="*/ 203200 h 1143000"/>
                  <a:gd name="connsiteX16" fmla="*/ 457200 w 1739900"/>
                  <a:gd name="connsiteY16" fmla="*/ 355600 h 1143000"/>
                  <a:gd name="connsiteX0" fmla="*/ 457200 w 1739900"/>
                  <a:gd name="connsiteY0" fmla="*/ 368300 h 1155700"/>
                  <a:gd name="connsiteX1" fmla="*/ 1181100 w 1739900"/>
                  <a:gd name="connsiteY1" fmla="*/ 12700 h 1155700"/>
                  <a:gd name="connsiteX2" fmla="*/ 1638300 w 1739900"/>
                  <a:gd name="connsiteY2" fmla="*/ 0 h 1155700"/>
                  <a:gd name="connsiteX3" fmla="*/ 1739900 w 1739900"/>
                  <a:gd name="connsiteY3" fmla="*/ 139700 h 1155700"/>
                  <a:gd name="connsiteX4" fmla="*/ 1568450 w 1739900"/>
                  <a:gd name="connsiteY4" fmla="*/ 419100 h 1155700"/>
                  <a:gd name="connsiteX5" fmla="*/ 1257300 w 1739900"/>
                  <a:gd name="connsiteY5" fmla="*/ 622300 h 1155700"/>
                  <a:gd name="connsiteX6" fmla="*/ 673100 w 1739900"/>
                  <a:gd name="connsiteY6" fmla="*/ 838200 h 1155700"/>
                  <a:gd name="connsiteX7" fmla="*/ 698500 w 1739900"/>
                  <a:gd name="connsiteY7" fmla="*/ 1041400 h 1155700"/>
                  <a:gd name="connsiteX8" fmla="*/ 390525 w 1739900"/>
                  <a:gd name="connsiteY8" fmla="*/ 1155700 h 1155700"/>
                  <a:gd name="connsiteX9" fmla="*/ 381000 w 1739900"/>
                  <a:gd name="connsiteY9" fmla="*/ 854075 h 1155700"/>
                  <a:gd name="connsiteX10" fmla="*/ 254000 w 1739900"/>
                  <a:gd name="connsiteY10" fmla="*/ 885825 h 1155700"/>
                  <a:gd name="connsiteX11" fmla="*/ 177800 w 1739900"/>
                  <a:gd name="connsiteY11" fmla="*/ 790575 h 1155700"/>
                  <a:gd name="connsiteX12" fmla="*/ 120650 w 1739900"/>
                  <a:gd name="connsiteY12" fmla="*/ 657225 h 1155700"/>
                  <a:gd name="connsiteX13" fmla="*/ 219075 w 1739900"/>
                  <a:gd name="connsiteY13" fmla="*/ 514350 h 1155700"/>
                  <a:gd name="connsiteX14" fmla="*/ 0 w 1739900"/>
                  <a:gd name="connsiteY14" fmla="*/ 368300 h 1155700"/>
                  <a:gd name="connsiteX15" fmla="*/ 254000 w 1739900"/>
                  <a:gd name="connsiteY15" fmla="*/ 215900 h 1155700"/>
                  <a:gd name="connsiteX16" fmla="*/ 457200 w 1739900"/>
                  <a:gd name="connsiteY16" fmla="*/ 368300 h 1155700"/>
                  <a:gd name="connsiteX0" fmla="*/ 457200 w 1739900"/>
                  <a:gd name="connsiteY0" fmla="*/ 393147 h 1180547"/>
                  <a:gd name="connsiteX1" fmla="*/ 1181100 w 1739900"/>
                  <a:gd name="connsiteY1" fmla="*/ 37547 h 1180547"/>
                  <a:gd name="connsiteX2" fmla="*/ 1638300 w 1739900"/>
                  <a:gd name="connsiteY2" fmla="*/ 24847 h 1180547"/>
                  <a:gd name="connsiteX3" fmla="*/ 1739900 w 1739900"/>
                  <a:gd name="connsiteY3" fmla="*/ 164547 h 1180547"/>
                  <a:gd name="connsiteX4" fmla="*/ 1568450 w 1739900"/>
                  <a:gd name="connsiteY4" fmla="*/ 443947 h 1180547"/>
                  <a:gd name="connsiteX5" fmla="*/ 1257300 w 1739900"/>
                  <a:gd name="connsiteY5" fmla="*/ 647147 h 1180547"/>
                  <a:gd name="connsiteX6" fmla="*/ 673100 w 1739900"/>
                  <a:gd name="connsiteY6" fmla="*/ 863047 h 1180547"/>
                  <a:gd name="connsiteX7" fmla="*/ 698500 w 1739900"/>
                  <a:gd name="connsiteY7" fmla="*/ 1066247 h 1180547"/>
                  <a:gd name="connsiteX8" fmla="*/ 390525 w 1739900"/>
                  <a:gd name="connsiteY8" fmla="*/ 1180547 h 1180547"/>
                  <a:gd name="connsiteX9" fmla="*/ 381000 w 1739900"/>
                  <a:gd name="connsiteY9" fmla="*/ 878922 h 1180547"/>
                  <a:gd name="connsiteX10" fmla="*/ 254000 w 1739900"/>
                  <a:gd name="connsiteY10" fmla="*/ 910672 h 1180547"/>
                  <a:gd name="connsiteX11" fmla="*/ 177800 w 1739900"/>
                  <a:gd name="connsiteY11" fmla="*/ 815422 h 1180547"/>
                  <a:gd name="connsiteX12" fmla="*/ 120650 w 1739900"/>
                  <a:gd name="connsiteY12" fmla="*/ 682072 h 1180547"/>
                  <a:gd name="connsiteX13" fmla="*/ 219075 w 1739900"/>
                  <a:gd name="connsiteY13" fmla="*/ 539197 h 1180547"/>
                  <a:gd name="connsiteX14" fmla="*/ 0 w 1739900"/>
                  <a:gd name="connsiteY14" fmla="*/ 393147 h 1180547"/>
                  <a:gd name="connsiteX15" fmla="*/ 254000 w 1739900"/>
                  <a:gd name="connsiteY15" fmla="*/ 240747 h 1180547"/>
                  <a:gd name="connsiteX16" fmla="*/ 457200 w 1739900"/>
                  <a:gd name="connsiteY16" fmla="*/ 393147 h 1180547"/>
                  <a:gd name="connsiteX0" fmla="*/ 457200 w 1742884"/>
                  <a:gd name="connsiteY0" fmla="*/ 393147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57200 w 1742884"/>
                  <a:gd name="connsiteY16" fmla="*/ 393147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88950 w 1742884"/>
                  <a:gd name="connsiteY0" fmla="*/ 47252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88950 w 1742884"/>
                  <a:gd name="connsiteY16" fmla="*/ 472522 h 1180547"/>
                  <a:gd name="connsiteX0" fmla="*/ 488950 w 1742884"/>
                  <a:gd name="connsiteY0" fmla="*/ 462207 h 1170232"/>
                  <a:gd name="connsiteX1" fmla="*/ 1095375 w 1742884"/>
                  <a:gd name="connsiteY1" fmla="*/ 49457 h 1170232"/>
                  <a:gd name="connsiteX2" fmla="*/ 1638300 w 1742884"/>
                  <a:gd name="connsiteY2" fmla="*/ 14532 h 1170232"/>
                  <a:gd name="connsiteX3" fmla="*/ 1739900 w 1742884"/>
                  <a:gd name="connsiteY3" fmla="*/ 154232 h 1170232"/>
                  <a:gd name="connsiteX4" fmla="*/ 1568450 w 1742884"/>
                  <a:gd name="connsiteY4" fmla="*/ 433632 h 1170232"/>
                  <a:gd name="connsiteX5" fmla="*/ 1257300 w 1742884"/>
                  <a:gd name="connsiteY5" fmla="*/ 636832 h 1170232"/>
                  <a:gd name="connsiteX6" fmla="*/ 673100 w 1742884"/>
                  <a:gd name="connsiteY6" fmla="*/ 852732 h 1170232"/>
                  <a:gd name="connsiteX7" fmla="*/ 698500 w 1742884"/>
                  <a:gd name="connsiteY7" fmla="*/ 1055932 h 1170232"/>
                  <a:gd name="connsiteX8" fmla="*/ 390525 w 1742884"/>
                  <a:gd name="connsiteY8" fmla="*/ 1170232 h 1170232"/>
                  <a:gd name="connsiteX9" fmla="*/ 381000 w 1742884"/>
                  <a:gd name="connsiteY9" fmla="*/ 868607 h 1170232"/>
                  <a:gd name="connsiteX10" fmla="*/ 254000 w 1742884"/>
                  <a:gd name="connsiteY10" fmla="*/ 900357 h 1170232"/>
                  <a:gd name="connsiteX11" fmla="*/ 177800 w 1742884"/>
                  <a:gd name="connsiteY11" fmla="*/ 805107 h 1170232"/>
                  <a:gd name="connsiteX12" fmla="*/ 120650 w 1742884"/>
                  <a:gd name="connsiteY12" fmla="*/ 671757 h 1170232"/>
                  <a:gd name="connsiteX13" fmla="*/ 219075 w 1742884"/>
                  <a:gd name="connsiteY13" fmla="*/ 528882 h 1170232"/>
                  <a:gd name="connsiteX14" fmla="*/ 0 w 1742884"/>
                  <a:gd name="connsiteY14" fmla="*/ 382832 h 1170232"/>
                  <a:gd name="connsiteX15" fmla="*/ 254000 w 1742884"/>
                  <a:gd name="connsiteY15" fmla="*/ 230432 h 1170232"/>
                  <a:gd name="connsiteX16" fmla="*/ 488950 w 1742884"/>
                  <a:gd name="connsiteY16" fmla="*/ 462207 h 1170232"/>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667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667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889012 h 1184287"/>
                  <a:gd name="connsiteX10" fmla="*/ 231775 w 1742884"/>
                  <a:gd name="connsiteY10" fmla="*/ 936637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889012 h 1184287"/>
                  <a:gd name="connsiteX10" fmla="*/ 257175 w 1742884"/>
                  <a:gd name="connsiteY10" fmla="*/ 939812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2884" h="1184287">
                    <a:moveTo>
                      <a:pt x="473075" y="447687"/>
                    </a:moveTo>
                    <a:cubicBezTo>
                      <a:pt x="608542" y="347145"/>
                      <a:pt x="958850" y="102141"/>
                      <a:pt x="1152525" y="34937"/>
                    </a:cubicBezTo>
                    <a:cubicBezTo>
                      <a:pt x="1349375" y="-26446"/>
                      <a:pt x="1545167" y="7420"/>
                      <a:pt x="1638300" y="28587"/>
                    </a:cubicBezTo>
                    <a:cubicBezTo>
                      <a:pt x="1731433" y="49754"/>
                      <a:pt x="1751542" y="98437"/>
                      <a:pt x="1739900" y="168287"/>
                    </a:cubicBezTo>
                    <a:cubicBezTo>
                      <a:pt x="1738313" y="230199"/>
                      <a:pt x="1648883" y="367254"/>
                      <a:pt x="1568450" y="447687"/>
                    </a:cubicBezTo>
                    <a:cubicBezTo>
                      <a:pt x="1488017" y="528120"/>
                      <a:pt x="1401762" y="575216"/>
                      <a:pt x="1257300" y="650887"/>
                    </a:cubicBezTo>
                    <a:cubicBezTo>
                      <a:pt x="1062567" y="722854"/>
                      <a:pt x="886883" y="753545"/>
                      <a:pt x="673100" y="815987"/>
                    </a:cubicBezTo>
                    <a:lnTo>
                      <a:pt x="698500" y="1069987"/>
                    </a:lnTo>
                    <a:lnTo>
                      <a:pt x="390525" y="1184287"/>
                    </a:lnTo>
                    <a:lnTo>
                      <a:pt x="409575" y="889012"/>
                    </a:lnTo>
                    <a:lnTo>
                      <a:pt x="257175" y="939812"/>
                    </a:lnTo>
                    <a:lnTo>
                      <a:pt x="177800" y="819162"/>
                    </a:lnTo>
                    <a:lnTo>
                      <a:pt x="123825" y="723912"/>
                    </a:lnTo>
                    <a:lnTo>
                      <a:pt x="250825" y="587387"/>
                    </a:lnTo>
                    <a:lnTo>
                      <a:pt x="0" y="396887"/>
                    </a:lnTo>
                    <a:lnTo>
                      <a:pt x="254000" y="244487"/>
                    </a:lnTo>
                    <a:lnTo>
                      <a:pt x="473075" y="447687"/>
                    </a:lnTo>
                    <a:close/>
                  </a:path>
                </a:pathLst>
              </a:custGeom>
              <a:solidFill>
                <a:srgbClr val="30CAC6"/>
              </a:solidFill>
              <a:ln>
                <a:noFill/>
              </a:ln>
              <a:effectLst>
                <a:outerShdw blurRad="50800" dist="38100" dir="8100000" algn="tr" rotWithShape="0">
                  <a:srgbClr val="61D9D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defTabSz="914217"/>
                <a:endParaRPr lang="zh-CN" altLang="en-US">
                  <a:solidFill>
                    <a:prstClr val="white"/>
                  </a:solidFill>
                  <a:latin typeface="+mn-ea"/>
                </a:endParaRPr>
              </a:p>
            </p:txBody>
          </p:sp>
          <p:sp>
            <p:nvSpPr>
              <p:cNvPr id="82" name="椭圆 81"/>
              <p:cNvSpPr/>
              <p:nvPr/>
            </p:nvSpPr>
            <p:spPr>
              <a:xfrm rot="1596269">
                <a:off x="10374198" y="2144143"/>
                <a:ext cx="59083" cy="623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defTabSz="914217"/>
                <a:endParaRPr lang="zh-CN" altLang="en-US">
                  <a:solidFill>
                    <a:prstClr val="white"/>
                  </a:solidFill>
                  <a:latin typeface="+mn-ea"/>
                </a:endParaRPr>
              </a:p>
            </p:txBody>
          </p:sp>
        </p:grpSp>
        <p:grpSp>
          <p:nvGrpSpPr>
            <p:cNvPr id="83" name="组合 82"/>
            <p:cNvGrpSpPr/>
            <p:nvPr/>
          </p:nvGrpSpPr>
          <p:grpSpPr>
            <a:xfrm>
              <a:off x="6663634" y="2894143"/>
              <a:ext cx="300391" cy="215533"/>
              <a:chOff x="10113600" y="2065273"/>
              <a:chExt cx="346237" cy="248428"/>
            </a:xfrm>
          </p:grpSpPr>
          <p:sp>
            <p:nvSpPr>
              <p:cNvPr id="84" name="任意多边形 83"/>
              <p:cNvSpPr/>
              <p:nvPr/>
            </p:nvSpPr>
            <p:spPr>
              <a:xfrm rot="1596269">
                <a:off x="10113600" y="2065273"/>
                <a:ext cx="346237" cy="248428"/>
              </a:xfrm>
              <a:custGeom>
                <a:avLst/>
                <a:gdLst>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17500 w 1739900"/>
                  <a:gd name="connsiteY7" fmla="*/ 1143000 h 1143000"/>
                  <a:gd name="connsiteX8" fmla="*/ 431800 w 1739900"/>
                  <a:gd name="connsiteY8" fmla="*/ 990600 h 1143000"/>
                  <a:gd name="connsiteX9" fmla="*/ 381000 w 1739900"/>
                  <a:gd name="connsiteY9" fmla="*/ 863600 h 1143000"/>
                  <a:gd name="connsiteX10" fmla="*/ 279400 w 1739900"/>
                  <a:gd name="connsiteY10" fmla="*/ 876300 h 1143000"/>
                  <a:gd name="connsiteX11" fmla="*/ 190500 w 1739900"/>
                  <a:gd name="connsiteY11" fmla="*/ 749300 h 1143000"/>
                  <a:gd name="connsiteX12" fmla="*/ 88900 w 1739900"/>
                  <a:gd name="connsiteY12" fmla="*/ 762000 h 1143000"/>
                  <a:gd name="connsiteX13" fmla="*/ 152400 w 1739900"/>
                  <a:gd name="connsiteY13" fmla="*/ 685800 h 1143000"/>
                  <a:gd name="connsiteX14" fmla="*/ 127000 w 1739900"/>
                  <a:gd name="connsiteY14" fmla="*/ 558800 h 1143000"/>
                  <a:gd name="connsiteX15" fmla="*/ 203200 w 1739900"/>
                  <a:gd name="connsiteY15" fmla="*/ 482600 h 1143000"/>
                  <a:gd name="connsiteX16" fmla="*/ 139700 w 1739900"/>
                  <a:gd name="connsiteY16" fmla="*/ 342900 h 1143000"/>
                  <a:gd name="connsiteX17" fmla="*/ 0 w 1739900"/>
                  <a:gd name="connsiteY17" fmla="*/ 355600 h 1143000"/>
                  <a:gd name="connsiteX18" fmla="*/ 254000 w 1739900"/>
                  <a:gd name="connsiteY18" fmla="*/ 203200 h 1143000"/>
                  <a:gd name="connsiteX19" fmla="*/ 457200 w 1739900"/>
                  <a:gd name="connsiteY19"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17500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139700 w 1739900"/>
                  <a:gd name="connsiteY15" fmla="*/ 342900 h 1143000"/>
                  <a:gd name="connsiteX16" fmla="*/ 0 w 1739900"/>
                  <a:gd name="connsiteY16" fmla="*/ 355600 h 1143000"/>
                  <a:gd name="connsiteX17" fmla="*/ 254000 w 1739900"/>
                  <a:gd name="connsiteY17" fmla="*/ 203200 h 1143000"/>
                  <a:gd name="connsiteX18" fmla="*/ 457200 w 1739900"/>
                  <a:gd name="connsiteY18"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139700 w 1739900"/>
                  <a:gd name="connsiteY15" fmla="*/ 342900 h 1143000"/>
                  <a:gd name="connsiteX16" fmla="*/ 0 w 1739900"/>
                  <a:gd name="connsiteY16" fmla="*/ 355600 h 1143000"/>
                  <a:gd name="connsiteX17" fmla="*/ 254000 w 1739900"/>
                  <a:gd name="connsiteY17" fmla="*/ 203200 h 1143000"/>
                  <a:gd name="connsiteX18" fmla="*/ 457200 w 1739900"/>
                  <a:gd name="connsiteY18"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0 w 1739900"/>
                  <a:gd name="connsiteY15" fmla="*/ 355600 h 1143000"/>
                  <a:gd name="connsiteX16" fmla="*/ 254000 w 1739900"/>
                  <a:gd name="connsiteY16" fmla="*/ 203200 h 1143000"/>
                  <a:gd name="connsiteX17" fmla="*/ 457200 w 1739900"/>
                  <a:gd name="connsiteY17"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52400 w 1739900"/>
                  <a:gd name="connsiteY11" fmla="*/ 685800 h 1143000"/>
                  <a:gd name="connsiteX12" fmla="*/ 127000 w 1739900"/>
                  <a:gd name="connsiteY12" fmla="*/ 558800 h 1143000"/>
                  <a:gd name="connsiteX13" fmla="*/ 203200 w 1739900"/>
                  <a:gd name="connsiteY13" fmla="*/ 482600 h 1143000"/>
                  <a:gd name="connsiteX14" fmla="*/ 0 w 1739900"/>
                  <a:gd name="connsiteY14" fmla="*/ 355600 h 1143000"/>
                  <a:gd name="connsiteX15" fmla="*/ 254000 w 1739900"/>
                  <a:gd name="connsiteY15" fmla="*/ 203200 h 1143000"/>
                  <a:gd name="connsiteX16" fmla="*/ 457200 w 1739900"/>
                  <a:gd name="connsiteY16"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27000 w 1739900"/>
                  <a:gd name="connsiteY11" fmla="*/ 558800 h 1143000"/>
                  <a:gd name="connsiteX12" fmla="*/ 203200 w 1739900"/>
                  <a:gd name="connsiteY12" fmla="*/ 48260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04775 w 1739900"/>
                  <a:gd name="connsiteY11" fmla="*/ 612775 h 1143000"/>
                  <a:gd name="connsiteX12" fmla="*/ 203200 w 1739900"/>
                  <a:gd name="connsiteY12" fmla="*/ 48260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04775 w 1739900"/>
                  <a:gd name="connsiteY11" fmla="*/ 61277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54000 w 1739900"/>
                  <a:gd name="connsiteY9" fmla="*/ 873125 h 1143000"/>
                  <a:gd name="connsiteX10" fmla="*/ 190500 w 1739900"/>
                  <a:gd name="connsiteY10" fmla="*/ 749300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41375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41375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568450 w 1739900"/>
                  <a:gd name="connsiteY4" fmla="*/ 406400 h 1143000"/>
                  <a:gd name="connsiteX5" fmla="*/ 1257300 w 1739900"/>
                  <a:gd name="connsiteY5" fmla="*/ 609600 h 1143000"/>
                  <a:gd name="connsiteX6" fmla="*/ 673100 w 1739900"/>
                  <a:gd name="connsiteY6" fmla="*/ 825500 h 1143000"/>
                  <a:gd name="connsiteX7" fmla="*/ 698500 w 1739900"/>
                  <a:gd name="connsiteY7" fmla="*/ 1028700 h 1143000"/>
                  <a:gd name="connsiteX8" fmla="*/ 390525 w 1739900"/>
                  <a:gd name="connsiteY8" fmla="*/ 1143000 h 1143000"/>
                  <a:gd name="connsiteX9" fmla="*/ 381000 w 1739900"/>
                  <a:gd name="connsiteY9" fmla="*/ 841375 h 1143000"/>
                  <a:gd name="connsiteX10" fmla="*/ 254000 w 1739900"/>
                  <a:gd name="connsiteY10" fmla="*/ 873125 h 1143000"/>
                  <a:gd name="connsiteX11" fmla="*/ 177800 w 1739900"/>
                  <a:gd name="connsiteY11" fmla="*/ 777875 h 1143000"/>
                  <a:gd name="connsiteX12" fmla="*/ 120650 w 1739900"/>
                  <a:gd name="connsiteY12" fmla="*/ 644525 h 1143000"/>
                  <a:gd name="connsiteX13" fmla="*/ 219075 w 1739900"/>
                  <a:gd name="connsiteY13" fmla="*/ 501650 h 1143000"/>
                  <a:gd name="connsiteX14" fmla="*/ 0 w 1739900"/>
                  <a:gd name="connsiteY14" fmla="*/ 355600 h 1143000"/>
                  <a:gd name="connsiteX15" fmla="*/ 254000 w 1739900"/>
                  <a:gd name="connsiteY15" fmla="*/ 203200 h 1143000"/>
                  <a:gd name="connsiteX16" fmla="*/ 457200 w 1739900"/>
                  <a:gd name="connsiteY16" fmla="*/ 355600 h 1143000"/>
                  <a:gd name="connsiteX0" fmla="*/ 457200 w 1739900"/>
                  <a:gd name="connsiteY0" fmla="*/ 368300 h 1155700"/>
                  <a:gd name="connsiteX1" fmla="*/ 1181100 w 1739900"/>
                  <a:gd name="connsiteY1" fmla="*/ 12700 h 1155700"/>
                  <a:gd name="connsiteX2" fmla="*/ 1638300 w 1739900"/>
                  <a:gd name="connsiteY2" fmla="*/ 0 h 1155700"/>
                  <a:gd name="connsiteX3" fmla="*/ 1739900 w 1739900"/>
                  <a:gd name="connsiteY3" fmla="*/ 139700 h 1155700"/>
                  <a:gd name="connsiteX4" fmla="*/ 1568450 w 1739900"/>
                  <a:gd name="connsiteY4" fmla="*/ 419100 h 1155700"/>
                  <a:gd name="connsiteX5" fmla="*/ 1257300 w 1739900"/>
                  <a:gd name="connsiteY5" fmla="*/ 622300 h 1155700"/>
                  <a:gd name="connsiteX6" fmla="*/ 673100 w 1739900"/>
                  <a:gd name="connsiteY6" fmla="*/ 838200 h 1155700"/>
                  <a:gd name="connsiteX7" fmla="*/ 698500 w 1739900"/>
                  <a:gd name="connsiteY7" fmla="*/ 1041400 h 1155700"/>
                  <a:gd name="connsiteX8" fmla="*/ 390525 w 1739900"/>
                  <a:gd name="connsiteY8" fmla="*/ 1155700 h 1155700"/>
                  <a:gd name="connsiteX9" fmla="*/ 381000 w 1739900"/>
                  <a:gd name="connsiteY9" fmla="*/ 854075 h 1155700"/>
                  <a:gd name="connsiteX10" fmla="*/ 254000 w 1739900"/>
                  <a:gd name="connsiteY10" fmla="*/ 885825 h 1155700"/>
                  <a:gd name="connsiteX11" fmla="*/ 177800 w 1739900"/>
                  <a:gd name="connsiteY11" fmla="*/ 790575 h 1155700"/>
                  <a:gd name="connsiteX12" fmla="*/ 120650 w 1739900"/>
                  <a:gd name="connsiteY12" fmla="*/ 657225 h 1155700"/>
                  <a:gd name="connsiteX13" fmla="*/ 219075 w 1739900"/>
                  <a:gd name="connsiteY13" fmla="*/ 514350 h 1155700"/>
                  <a:gd name="connsiteX14" fmla="*/ 0 w 1739900"/>
                  <a:gd name="connsiteY14" fmla="*/ 368300 h 1155700"/>
                  <a:gd name="connsiteX15" fmla="*/ 254000 w 1739900"/>
                  <a:gd name="connsiteY15" fmla="*/ 215900 h 1155700"/>
                  <a:gd name="connsiteX16" fmla="*/ 457200 w 1739900"/>
                  <a:gd name="connsiteY16" fmla="*/ 368300 h 1155700"/>
                  <a:gd name="connsiteX0" fmla="*/ 457200 w 1739900"/>
                  <a:gd name="connsiteY0" fmla="*/ 393147 h 1180547"/>
                  <a:gd name="connsiteX1" fmla="*/ 1181100 w 1739900"/>
                  <a:gd name="connsiteY1" fmla="*/ 37547 h 1180547"/>
                  <a:gd name="connsiteX2" fmla="*/ 1638300 w 1739900"/>
                  <a:gd name="connsiteY2" fmla="*/ 24847 h 1180547"/>
                  <a:gd name="connsiteX3" fmla="*/ 1739900 w 1739900"/>
                  <a:gd name="connsiteY3" fmla="*/ 164547 h 1180547"/>
                  <a:gd name="connsiteX4" fmla="*/ 1568450 w 1739900"/>
                  <a:gd name="connsiteY4" fmla="*/ 443947 h 1180547"/>
                  <a:gd name="connsiteX5" fmla="*/ 1257300 w 1739900"/>
                  <a:gd name="connsiteY5" fmla="*/ 647147 h 1180547"/>
                  <a:gd name="connsiteX6" fmla="*/ 673100 w 1739900"/>
                  <a:gd name="connsiteY6" fmla="*/ 863047 h 1180547"/>
                  <a:gd name="connsiteX7" fmla="*/ 698500 w 1739900"/>
                  <a:gd name="connsiteY7" fmla="*/ 1066247 h 1180547"/>
                  <a:gd name="connsiteX8" fmla="*/ 390525 w 1739900"/>
                  <a:gd name="connsiteY8" fmla="*/ 1180547 h 1180547"/>
                  <a:gd name="connsiteX9" fmla="*/ 381000 w 1739900"/>
                  <a:gd name="connsiteY9" fmla="*/ 878922 h 1180547"/>
                  <a:gd name="connsiteX10" fmla="*/ 254000 w 1739900"/>
                  <a:gd name="connsiteY10" fmla="*/ 910672 h 1180547"/>
                  <a:gd name="connsiteX11" fmla="*/ 177800 w 1739900"/>
                  <a:gd name="connsiteY11" fmla="*/ 815422 h 1180547"/>
                  <a:gd name="connsiteX12" fmla="*/ 120650 w 1739900"/>
                  <a:gd name="connsiteY12" fmla="*/ 682072 h 1180547"/>
                  <a:gd name="connsiteX13" fmla="*/ 219075 w 1739900"/>
                  <a:gd name="connsiteY13" fmla="*/ 539197 h 1180547"/>
                  <a:gd name="connsiteX14" fmla="*/ 0 w 1739900"/>
                  <a:gd name="connsiteY14" fmla="*/ 393147 h 1180547"/>
                  <a:gd name="connsiteX15" fmla="*/ 254000 w 1739900"/>
                  <a:gd name="connsiteY15" fmla="*/ 240747 h 1180547"/>
                  <a:gd name="connsiteX16" fmla="*/ 457200 w 1739900"/>
                  <a:gd name="connsiteY16" fmla="*/ 393147 h 1180547"/>
                  <a:gd name="connsiteX0" fmla="*/ 457200 w 1742884"/>
                  <a:gd name="connsiteY0" fmla="*/ 393147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57200 w 1742884"/>
                  <a:gd name="connsiteY16" fmla="*/ 393147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88950 w 1742884"/>
                  <a:gd name="connsiteY0" fmla="*/ 47252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88950 w 1742884"/>
                  <a:gd name="connsiteY16" fmla="*/ 472522 h 1180547"/>
                  <a:gd name="connsiteX0" fmla="*/ 488950 w 1742884"/>
                  <a:gd name="connsiteY0" fmla="*/ 462207 h 1170232"/>
                  <a:gd name="connsiteX1" fmla="*/ 1095375 w 1742884"/>
                  <a:gd name="connsiteY1" fmla="*/ 49457 h 1170232"/>
                  <a:gd name="connsiteX2" fmla="*/ 1638300 w 1742884"/>
                  <a:gd name="connsiteY2" fmla="*/ 14532 h 1170232"/>
                  <a:gd name="connsiteX3" fmla="*/ 1739900 w 1742884"/>
                  <a:gd name="connsiteY3" fmla="*/ 154232 h 1170232"/>
                  <a:gd name="connsiteX4" fmla="*/ 1568450 w 1742884"/>
                  <a:gd name="connsiteY4" fmla="*/ 433632 h 1170232"/>
                  <a:gd name="connsiteX5" fmla="*/ 1257300 w 1742884"/>
                  <a:gd name="connsiteY5" fmla="*/ 636832 h 1170232"/>
                  <a:gd name="connsiteX6" fmla="*/ 673100 w 1742884"/>
                  <a:gd name="connsiteY6" fmla="*/ 852732 h 1170232"/>
                  <a:gd name="connsiteX7" fmla="*/ 698500 w 1742884"/>
                  <a:gd name="connsiteY7" fmla="*/ 1055932 h 1170232"/>
                  <a:gd name="connsiteX8" fmla="*/ 390525 w 1742884"/>
                  <a:gd name="connsiteY8" fmla="*/ 1170232 h 1170232"/>
                  <a:gd name="connsiteX9" fmla="*/ 381000 w 1742884"/>
                  <a:gd name="connsiteY9" fmla="*/ 868607 h 1170232"/>
                  <a:gd name="connsiteX10" fmla="*/ 254000 w 1742884"/>
                  <a:gd name="connsiteY10" fmla="*/ 900357 h 1170232"/>
                  <a:gd name="connsiteX11" fmla="*/ 177800 w 1742884"/>
                  <a:gd name="connsiteY11" fmla="*/ 805107 h 1170232"/>
                  <a:gd name="connsiteX12" fmla="*/ 120650 w 1742884"/>
                  <a:gd name="connsiteY12" fmla="*/ 671757 h 1170232"/>
                  <a:gd name="connsiteX13" fmla="*/ 219075 w 1742884"/>
                  <a:gd name="connsiteY13" fmla="*/ 528882 h 1170232"/>
                  <a:gd name="connsiteX14" fmla="*/ 0 w 1742884"/>
                  <a:gd name="connsiteY14" fmla="*/ 382832 h 1170232"/>
                  <a:gd name="connsiteX15" fmla="*/ 254000 w 1742884"/>
                  <a:gd name="connsiteY15" fmla="*/ 230432 h 1170232"/>
                  <a:gd name="connsiteX16" fmla="*/ 488950 w 1742884"/>
                  <a:gd name="connsiteY16" fmla="*/ 462207 h 1170232"/>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667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667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889012 h 1184287"/>
                  <a:gd name="connsiteX10" fmla="*/ 231775 w 1742884"/>
                  <a:gd name="connsiteY10" fmla="*/ 936637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889012 h 1184287"/>
                  <a:gd name="connsiteX10" fmla="*/ 257175 w 1742884"/>
                  <a:gd name="connsiteY10" fmla="*/ 939812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2884" h="1184287">
                    <a:moveTo>
                      <a:pt x="473075" y="447687"/>
                    </a:moveTo>
                    <a:cubicBezTo>
                      <a:pt x="608542" y="347145"/>
                      <a:pt x="958850" y="102141"/>
                      <a:pt x="1152525" y="34937"/>
                    </a:cubicBezTo>
                    <a:cubicBezTo>
                      <a:pt x="1349375" y="-26446"/>
                      <a:pt x="1545167" y="7420"/>
                      <a:pt x="1638300" y="28587"/>
                    </a:cubicBezTo>
                    <a:cubicBezTo>
                      <a:pt x="1731433" y="49754"/>
                      <a:pt x="1751542" y="98437"/>
                      <a:pt x="1739900" y="168287"/>
                    </a:cubicBezTo>
                    <a:cubicBezTo>
                      <a:pt x="1738313" y="230199"/>
                      <a:pt x="1648883" y="367254"/>
                      <a:pt x="1568450" y="447687"/>
                    </a:cubicBezTo>
                    <a:cubicBezTo>
                      <a:pt x="1488017" y="528120"/>
                      <a:pt x="1401762" y="575216"/>
                      <a:pt x="1257300" y="650887"/>
                    </a:cubicBezTo>
                    <a:cubicBezTo>
                      <a:pt x="1062567" y="722854"/>
                      <a:pt x="886883" y="753545"/>
                      <a:pt x="673100" y="815987"/>
                    </a:cubicBezTo>
                    <a:lnTo>
                      <a:pt x="698500" y="1069987"/>
                    </a:lnTo>
                    <a:lnTo>
                      <a:pt x="390525" y="1184287"/>
                    </a:lnTo>
                    <a:lnTo>
                      <a:pt x="409575" y="889012"/>
                    </a:lnTo>
                    <a:lnTo>
                      <a:pt x="257175" y="939812"/>
                    </a:lnTo>
                    <a:lnTo>
                      <a:pt x="177800" y="819162"/>
                    </a:lnTo>
                    <a:lnTo>
                      <a:pt x="123825" y="723912"/>
                    </a:lnTo>
                    <a:lnTo>
                      <a:pt x="250825" y="587387"/>
                    </a:lnTo>
                    <a:lnTo>
                      <a:pt x="0" y="396887"/>
                    </a:lnTo>
                    <a:lnTo>
                      <a:pt x="254000" y="244487"/>
                    </a:lnTo>
                    <a:lnTo>
                      <a:pt x="473075" y="447687"/>
                    </a:lnTo>
                    <a:close/>
                  </a:path>
                </a:pathLst>
              </a:custGeom>
              <a:solidFill>
                <a:srgbClr val="30CAC6"/>
              </a:solidFill>
              <a:ln>
                <a:noFill/>
              </a:ln>
              <a:effectLst>
                <a:outerShdw blurRad="50800" dist="38100" dir="8100000" algn="tr" rotWithShape="0">
                  <a:srgbClr val="61D9D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defTabSz="914217"/>
                <a:endParaRPr lang="zh-CN" altLang="en-US">
                  <a:solidFill>
                    <a:prstClr val="white"/>
                  </a:solidFill>
                  <a:latin typeface="+mn-ea"/>
                </a:endParaRPr>
              </a:p>
            </p:txBody>
          </p:sp>
          <p:sp>
            <p:nvSpPr>
              <p:cNvPr id="85" name="椭圆 84"/>
              <p:cNvSpPr/>
              <p:nvPr/>
            </p:nvSpPr>
            <p:spPr>
              <a:xfrm rot="1596269">
                <a:off x="10339283" y="2144534"/>
                <a:ext cx="54972" cy="580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defTabSz="914217"/>
                <a:endParaRPr lang="zh-CN" altLang="en-US">
                  <a:solidFill>
                    <a:prstClr val="white"/>
                  </a:solidFill>
                  <a:latin typeface="+mn-ea"/>
                </a:endParaRPr>
              </a:p>
            </p:txBody>
          </p:sp>
        </p:grpSp>
        <p:grpSp>
          <p:nvGrpSpPr>
            <p:cNvPr id="86" name="组合 85"/>
            <p:cNvGrpSpPr/>
            <p:nvPr/>
          </p:nvGrpSpPr>
          <p:grpSpPr>
            <a:xfrm>
              <a:off x="8733741" y="3236621"/>
              <a:ext cx="432956" cy="310649"/>
              <a:chOff x="10115308" y="2016432"/>
              <a:chExt cx="499033" cy="358060"/>
            </a:xfrm>
          </p:grpSpPr>
          <p:sp>
            <p:nvSpPr>
              <p:cNvPr id="87" name="任意多边形 86"/>
              <p:cNvSpPr/>
              <p:nvPr/>
            </p:nvSpPr>
            <p:spPr>
              <a:xfrm rot="1596269">
                <a:off x="10115308" y="2016432"/>
                <a:ext cx="499033" cy="358060"/>
              </a:xfrm>
              <a:custGeom>
                <a:avLst/>
                <a:gdLst>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17500 w 1739900"/>
                  <a:gd name="connsiteY7" fmla="*/ 1143000 h 1143000"/>
                  <a:gd name="connsiteX8" fmla="*/ 431800 w 1739900"/>
                  <a:gd name="connsiteY8" fmla="*/ 990600 h 1143000"/>
                  <a:gd name="connsiteX9" fmla="*/ 381000 w 1739900"/>
                  <a:gd name="connsiteY9" fmla="*/ 863600 h 1143000"/>
                  <a:gd name="connsiteX10" fmla="*/ 279400 w 1739900"/>
                  <a:gd name="connsiteY10" fmla="*/ 876300 h 1143000"/>
                  <a:gd name="connsiteX11" fmla="*/ 190500 w 1739900"/>
                  <a:gd name="connsiteY11" fmla="*/ 749300 h 1143000"/>
                  <a:gd name="connsiteX12" fmla="*/ 88900 w 1739900"/>
                  <a:gd name="connsiteY12" fmla="*/ 762000 h 1143000"/>
                  <a:gd name="connsiteX13" fmla="*/ 152400 w 1739900"/>
                  <a:gd name="connsiteY13" fmla="*/ 685800 h 1143000"/>
                  <a:gd name="connsiteX14" fmla="*/ 127000 w 1739900"/>
                  <a:gd name="connsiteY14" fmla="*/ 558800 h 1143000"/>
                  <a:gd name="connsiteX15" fmla="*/ 203200 w 1739900"/>
                  <a:gd name="connsiteY15" fmla="*/ 482600 h 1143000"/>
                  <a:gd name="connsiteX16" fmla="*/ 139700 w 1739900"/>
                  <a:gd name="connsiteY16" fmla="*/ 342900 h 1143000"/>
                  <a:gd name="connsiteX17" fmla="*/ 0 w 1739900"/>
                  <a:gd name="connsiteY17" fmla="*/ 355600 h 1143000"/>
                  <a:gd name="connsiteX18" fmla="*/ 254000 w 1739900"/>
                  <a:gd name="connsiteY18" fmla="*/ 203200 h 1143000"/>
                  <a:gd name="connsiteX19" fmla="*/ 457200 w 1739900"/>
                  <a:gd name="connsiteY19"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17500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139700 w 1739900"/>
                  <a:gd name="connsiteY15" fmla="*/ 342900 h 1143000"/>
                  <a:gd name="connsiteX16" fmla="*/ 0 w 1739900"/>
                  <a:gd name="connsiteY16" fmla="*/ 355600 h 1143000"/>
                  <a:gd name="connsiteX17" fmla="*/ 254000 w 1739900"/>
                  <a:gd name="connsiteY17" fmla="*/ 203200 h 1143000"/>
                  <a:gd name="connsiteX18" fmla="*/ 457200 w 1739900"/>
                  <a:gd name="connsiteY18"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139700 w 1739900"/>
                  <a:gd name="connsiteY15" fmla="*/ 342900 h 1143000"/>
                  <a:gd name="connsiteX16" fmla="*/ 0 w 1739900"/>
                  <a:gd name="connsiteY16" fmla="*/ 355600 h 1143000"/>
                  <a:gd name="connsiteX17" fmla="*/ 254000 w 1739900"/>
                  <a:gd name="connsiteY17" fmla="*/ 203200 h 1143000"/>
                  <a:gd name="connsiteX18" fmla="*/ 457200 w 1739900"/>
                  <a:gd name="connsiteY18"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0 w 1739900"/>
                  <a:gd name="connsiteY15" fmla="*/ 355600 h 1143000"/>
                  <a:gd name="connsiteX16" fmla="*/ 254000 w 1739900"/>
                  <a:gd name="connsiteY16" fmla="*/ 203200 h 1143000"/>
                  <a:gd name="connsiteX17" fmla="*/ 457200 w 1739900"/>
                  <a:gd name="connsiteY17"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52400 w 1739900"/>
                  <a:gd name="connsiteY11" fmla="*/ 685800 h 1143000"/>
                  <a:gd name="connsiteX12" fmla="*/ 127000 w 1739900"/>
                  <a:gd name="connsiteY12" fmla="*/ 558800 h 1143000"/>
                  <a:gd name="connsiteX13" fmla="*/ 203200 w 1739900"/>
                  <a:gd name="connsiteY13" fmla="*/ 482600 h 1143000"/>
                  <a:gd name="connsiteX14" fmla="*/ 0 w 1739900"/>
                  <a:gd name="connsiteY14" fmla="*/ 355600 h 1143000"/>
                  <a:gd name="connsiteX15" fmla="*/ 254000 w 1739900"/>
                  <a:gd name="connsiteY15" fmla="*/ 203200 h 1143000"/>
                  <a:gd name="connsiteX16" fmla="*/ 457200 w 1739900"/>
                  <a:gd name="connsiteY16"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27000 w 1739900"/>
                  <a:gd name="connsiteY11" fmla="*/ 558800 h 1143000"/>
                  <a:gd name="connsiteX12" fmla="*/ 203200 w 1739900"/>
                  <a:gd name="connsiteY12" fmla="*/ 48260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04775 w 1739900"/>
                  <a:gd name="connsiteY11" fmla="*/ 612775 h 1143000"/>
                  <a:gd name="connsiteX12" fmla="*/ 203200 w 1739900"/>
                  <a:gd name="connsiteY12" fmla="*/ 48260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04775 w 1739900"/>
                  <a:gd name="connsiteY11" fmla="*/ 61277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54000 w 1739900"/>
                  <a:gd name="connsiteY9" fmla="*/ 873125 h 1143000"/>
                  <a:gd name="connsiteX10" fmla="*/ 190500 w 1739900"/>
                  <a:gd name="connsiteY10" fmla="*/ 749300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41375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41375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568450 w 1739900"/>
                  <a:gd name="connsiteY4" fmla="*/ 406400 h 1143000"/>
                  <a:gd name="connsiteX5" fmla="*/ 1257300 w 1739900"/>
                  <a:gd name="connsiteY5" fmla="*/ 609600 h 1143000"/>
                  <a:gd name="connsiteX6" fmla="*/ 673100 w 1739900"/>
                  <a:gd name="connsiteY6" fmla="*/ 825500 h 1143000"/>
                  <a:gd name="connsiteX7" fmla="*/ 698500 w 1739900"/>
                  <a:gd name="connsiteY7" fmla="*/ 1028700 h 1143000"/>
                  <a:gd name="connsiteX8" fmla="*/ 390525 w 1739900"/>
                  <a:gd name="connsiteY8" fmla="*/ 1143000 h 1143000"/>
                  <a:gd name="connsiteX9" fmla="*/ 381000 w 1739900"/>
                  <a:gd name="connsiteY9" fmla="*/ 841375 h 1143000"/>
                  <a:gd name="connsiteX10" fmla="*/ 254000 w 1739900"/>
                  <a:gd name="connsiteY10" fmla="*/ 873125 h 1143000"/>
                  <a:gd name="connsiteX11" fmla="*/ 177800 w 1739900"/>
                  <a:gd name="connsiteY11" fmla="*/ 777875 h 1143000"/>
                  <a:gd name="connsiteX12" fmla="*/ 120650 w 1739900"/>
                  <a:gd name="connsiteY12" fmla="*/ 644525 h 1143000"/>
                  <a:gd name="connsiteX13" fmla="*/ 219075 w 1739900"/>
                  <a:gd name="connsiteY13" fmla="*/ 501650 h 1143000"/>
                  <a:gd name="connsiteX14" fmla="*/ 0 w 1739900"/>
                  <a:gd name="connsiteY14" fmla="*/ 355600 h 1143000"/>
                  <a:gd name="connsiteX15" fmla="*/ 254000 w 1739900"/>
                  <a:gd name="connsiteY15" fmla="*/ 203200 h 1143000"/>
                  <a:gd name="connsiteX16" fmla="*/ 457200 w 1739900"/>
                  <a:gd name="connsiteY16" fmla="*/ 355600 h 1143000"/>
                  <a:gd name="connsiteX0" fmla="*/ 457200 w 1739900"/>
                  <a:gd name="connsiteY0" fmla="*/ 368300 h 1155700"/>
                  <a:gd name="connsiteX1" fmla="*/ 1181100 w 1739900"/>
                  <a:gd name="connsiteY1" fmla="*/ 12700 h 1155700"/>
                  <a:gd name="connsiteX2" fmla="*/ 1638300 w 1739900"/>
                  <a:gd name="connsiteY2" fmla="*/ 0 h 1155700"/>
                  <a:gd name="connsiteX3" fmla="*/ 1739900 w 1739900"/>
                  <a:gd name="connsiteY3" fmla="*/ 139700 h 1155700"/>
                  <a:gd name="connsiteX4" fmla="*/ 1568450 w 1739900"/>
                  <a:gd name="connsiteY4" fmla="*/ 419100 h 1155700"/>
                  <a:gd name="connsiteX5" fmla="*/ 1257300 w 1739900"/>
                  <a:gd name="connsiteY5" fmla="*/ 622300 h 1155700"/>
                  <a:gd name="connsiteX6" fmla="*/ 673100 w 1739900"/>
                  <a:gd name="connsiteY6" fmla="*/ 838200 h 1155700"/>
                  <a:gd name="connsiteX7" fmla="*/ 698500 w 1739900"/>
                  <a:gd name="connsiteY7" fmla="*/ 1041400 h 1155700"/>
                  <a:gd name="connsiteX8" fmla="*/ 390525 w 1739900"/>
                  <a:gd name="connsiteY8" fmla="*/ 1155700 h 1155700"/>
                  <a:gd name="connsiteX9" fmla="*/ 381000 w 1739900"/>
                  <a:gd name="connsiteY9" fmla="*/ 854075 h 1155700"/>
                  <a:gd name="connsiteX10" fmla="*/ 254000 w 1739900"/>
                  <a:gd name="connsiteY10" fmla="*/ 885825 h 1155700"/>
                  <a:gd name="connsiteX11" fmla="*/ 177800 w 1739900"/>
                  <a:gd name="connsiteY11" fmla="*/ 790575 h 1155700"/>
                  <a:gd name="connsiteX12" fmla="*/ 120650 w 1739900"/>
                  <a:gd name="connsiteY12" fmla="*/ 657225 h 1155700"/>
                  <a:gd name="connsiteX13" fmla="*/ 219075 w 1739900"/>
                  <a:gd name="connsiteY13" fmla="*/ 514350 h 1155700"/>
                  <a:gd name="connsiteX14" fmla="*/ 0 w 1739900"/>
                  <a:gd name="connsiteY14" fmla="*/ 368300 h 1155700"/>
                  <a:gd name="connsiteX15" fmla="*/ 254000 w 1739900"/>
                  <a:gd name="connsiteY15" fmla="*/ 215900 h 1155700"/>
                  <a:gd name="connsiteX16" fmla="*/ 457200 w 1739900"/>
                  <a:gd name="connsiteY16" fmla="*/ 368300 h 1155700"/>
                  <a:gd name="connsiteX0" fmla="*/ 457200 w 1739900"/>
                  <a:gd name="connsiteY0" fmla="*/ 393147 h 1180547"/>
                  <a:gd name="connsiteX1" fmla="*/ 1181100 w 1739900"/>
                  <a:gd name="connsiteY1" fmla="*/ 37547 h 1180547"/>
                  <a:gd name="connsiteX2" fmla="*/ 1638300 w 1739900"/>
                  <a:gd name="connsiteY2" fmla="*/ 24847 h 1180547"/>
                  <a:gd name="connsiteX3" fmla="*/ 1739900 w 1739900"/>
                  <a:gd name="connsiteY3" fmla="*/ 164547 h 1180547"/>
                  <a:gd name="connsiteX4" fmla="*/ 1568450 w 1739900"/>
                  <a:gd name="connsiteY4" fmla="*/ 443947 h 1180547"/>
                  <a:gd name="connsiteX5" fmla="*/ 1257300 w 1739900"/>
                  <a:gd name="connsiteY5" fmla="*/ 647147 h 1180547"/>
                  <a:gd name="connsiteX6" fmla="*/ 673100 w 1739900"/>
                  <a:gd name="connsiteY6" fmla="*/ 863047 h 1180547"/>
                  <a:gd name="connsiteX7" fmla="*/ 698500 w 1739900"/>
                  <a:gd name="connsiteY7" fmla="*/ 1066247 h 1180547"/>
                  <a:gd name="connsiteX8" fmla="*/ 390525 w 1739900"/>
                  <a:gd name="connsiteY8" fmla="*/ 1180547 h 1180547"/>
                  <a:gd name="connsiteX9" fmla="*/ 381000 w 1739900"/>
                  <a:gd name="connsiteY9" fmla="*/ 878922 h 1180547"/>
                  <a:gd name="connsiteX10" fmla="*/ 254000 w 1739900"/>
                  <a:gd name="connsiteY10" fmla="*/ 910672 h 1180547"/>
                  <a:gd name="connsiteX11" fmla="*/ 177800 w 1739900"/>
                  <a:gd name="connsiteY11" fmla="*/ 815422 h 1180547"/>
                  <a:gd name="connsiteX12" fmla="*/ 120650 w 1739900"/>
                  <a:gd name="connsiteY12" fmla="*/ 682072 h 1180547"/>
                  <a:gd name="connsiteX13" fmla="*/ 219075 w 1739900"/>
                  <a:gd name="connsiteY13" fmla="*/ 539197 h 1180547"/>
                  <a:gd name="connsiteX14" fmla="*/ 0 w 1739900"/>
                  <a:gd name="connsiteY14" fmla="*/ 393147 h 1180547"/>
                  <a:gd name="connsiteX15" fmla="*/ 254000 w 1739900"/>
                  <a:gd name="connsiteY15" fmla="*/ 240747 h 1180547"/>
                  <a:gd name="connsiteX16" fmla="*/ 457200 w 1739900"/>
                  <a:gd name="connsiteY16" fmla="*/ 393147 h 1180547"/>
                  <a:gd name="connsiteX0" fmla="*/ 457200 w 1742884"/>
                  <a:gd name="connsiteY0" fmla="*/ 393147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57200 w 1742884"/>
                  <a:gd name="connsiteY16" fmla="*/ 393147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88950 w 1742884"/>
                  <a:gd name="connsiteY0" fmla="*/ 47252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88950 w 1742884"/>
                  <a:gd name="connsiteY16" fmla="*/ 472522 h 1180547"/>
                  <a:gd name="connsiteX0" fmla="*/ 488950 w 1742884"/>
                  <a:gd name="connsiteY0" fmla="*/ 462207 h 1170232"/>
                  <a:gd name="connsiteX1" fmla="*/ 1095375 w 1742884"/>
                  <a:gd name="connsiteY1" fmla="*/ 49457 h 1170232"/>
                  <a:gd name="connsiteX2" fmla="*/ 1638300 w 1742884"/>
                  <a:gd name="connsiteY2" fmla="*/ 14532 h 1170232"/>
                  <a:gd name="connsiteX3" fmla="*/ 1739900 w 1742884"/>
                  <a:gd name="connsiteY3" fmla="*/ 154232 h 1170232"/>
                  <a:gd name="connsiteX4" fmla="*/ 1568450 w 1742884"/>
                  <a:gd name="connsiteY4" fmla="*/ 433632 h 1170232"/>
                  <a:gd name="connsiteX5" fmla="*/ 1257300 w 1742884"/>
                  <a:gd name="connsiteY5" fmla="*/ 636832 h 1170232"/>
                  <a:gd name="connsiteX6" fmla="*/ 673100 w 1742884"/>
                  <a:gd name="connsiteY6" fmla="*/ 852732 h 1170232"/>
                  <a:gd name="connsiteX7" fmla="*/ 698500 w 1742884"/>
                  <a:gd name="connsiteY7" fmla="*/ 1055932 h 1170232"/>
                  <a:gd name="connsiteX8" fmla="*/ 390525 w 1742884"/>
                  <a:gd name="connsiteY8" fmla="*/ 1170232 h 1170232"/>
                  <a:gd name="connsiteX9" fmla="*/ 381000 w 1742884"/>
                  <a:gd name="connsiteY9" fmla="*/ 868607 h 1170232"/>
                  <a:gd name="connsiteX10" fmla="*/ 254000 w 1742884"/>
                  <a:gd name="connsiteY10" fmla="*/ 900357 h 1170232"/>
                  <a:gd name="connsiteX11" fmla="*/ 177800 w 1742884"/>
                  <a:gd name="connsiteY11" fmla="*/ 805107 h 1170232"/>
                  <a:gd name="connsiteX12" fmla="*/ 120650 w 1742884"/>
                  <a:gd name="connsiteY12" fmla="*/ 671757 h 1170232"/>
                  <a:gd name="connsiteX13" fmla="*/ 219075 w 1742884"/>
                  <a:gd name="connsiteY13" fmla="*/ 528882 h 1170232"/>
                  <a:gd name="connsiteX14" fmla="*/ 0 w 1742884"/>
                  <a:gd name="connsiteY14" fmla="*/ 382832 h 1170232"/>
                  <a:gd name="connsiteX15" fmla="*/ 254000 w 1742884"/>
                  <a:gd name="connsiteY15" fmla="*/ 230432 h 1170232"/>
                  <a:gd name="connsiteX16" fmla="*/ 488950 w 1742884"/>
                  <a:gd name="connsiteY16" fmla="*/ 462207 h 1170232"/>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667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667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889012 h 1184287"/>
                  <a:gd name="connsiteX10" fmla="*/ 231775 w 1742884"/>
                  <a:gd name="connsiteY10" fmla="*/ 936637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889012 h 1184287"/>
                  <a:gd name="connsiteX10" fmla="*/ 257175 w 1742884"/>
                  <a:gd name="connsiteY10" fmla="*/ 939812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2884" h="1184287">
                    <a:moveTo>
                      <a:pt x="473075" y="447687"/>
                    </a:moveTo>
                    <a:cubicBezTo>
                      <a:pt x="608542" y="347145"/>
                      <a:pt x="958850" y="102141"/>
                      <a:pt x="1152525" y="34937"/>
                    </a:cubicBezTo>
                    <a:cubicBezTo>
                      <a:pt x="1349375" y="-26446"/>
                      <a:pt x="1545167" y="7420"/>
                      <a:pt x="1638300" y="28587"/>
                    </a:cubicBezTo>
                    <a:cubicBezTo>
                      <a:pt x="1731433" y="49754"/>
                      <a:pt x="1751542" y="98437"/>
                      <a:pt x="1739900" y="168287"/>
                    </a:cubicBezTo>
                    <a:cubicBezTo>
                      <a:pt x="1738313" y="230199"/>
                      <a:pt x="1648883" y="367254"/>
                      <a:pt x="1568450" y="447687"/>
                    </a:cubicBezTo>
                    <a:cubicBezTo>
                      <a:pt x="1488017" y="528120"/>
                      <a:pt x="1401762" y="575216"/>
                      <a:pt x="1257300" y="650887"/>
                    </a:cubicBezTo>
                    <a:cubicBezTo>
                      <a:pt x="1062567" y="722854"/>
                      <a:pt x="886883" y="753545"/>
                      <a:pt x="673100" y="815987"/>
                    </a:cubicBezTo>
                    <a:lnTo>
                      <a:pt x="698500" y="1069987"/>
                    </a:lnTo>
                    <a:lnTo>
                      <a:pt x="390525" y="1184287"/>
                    </a:lnTo>
                    <a:lnTo>
                      <a:pt x="409575" y="889012"/>
                    </a:lnTo>
                    <a:lnTo>
                      <a:pt x="257175" y="939812"/>
                    </a:lnTo>
                    <a:lnTo>
                      <a:pt x="177800" y="819162"/>
                    </a:lnTo>
                    <a:lnTo>
                      <a:pt x="123825" y="723912"/>
                    </a:lnTo>
                    <a:lnTo>
                      <a:pt x="250825" y="587387"/>
                    </a:lnTo>
                    <a:lnTo>
                      <a:pt x="0" y="396887"/>
                    </a:lnTo>
                    <a:lnTo>
                      <a:pt x="254000" y="244487"/>
                    </a:lnTo>
                    <a:lnTo>
                      <a:pt x="473075" y="447687"/>
                    </a:lnTo>
                    <a:close/>
                  </a:path>
                </a:pathLst>
              </a:custGeom>
              <a:solidFill>
                <a:srgbClr val="30CAC6"/>
              </a:solidFill>
              <a:ln>
                <a:noFill/>
              </a:ln>
              <a:effectLst>
                <a:outerShdw blurRad="50800" dist="38100" dir="8100000" algn="tr" rotWithShape="0">
                  <a:srgbClr val="61D9D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defTabSz="914217"/>
                <a:endParaRPr lang="zh-CN" altLang="en-US">
                  <a:solidFill>
                    <a:prstClr val="white"/>
                  </a:solidFill>
                  <a:latin typeface="+mn-ea"/>
                </a:endParaRPr>
              </a:p>
            </p:txBody>
          </p:sp>
          <p:sp>
            <p:nvSpPr>
              <p:cNvPr id="88" name="椭圆 87"/>
              <p:cNvSpPr/>
              <p:nvPr/>
            </p:nvSpPr>
            <p:spPr>
              <a:xfrm rot="1596269">
                <a:off x="10439912" y="2111781"/>
                <a:ext cx="106505" cy="1124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defTabSz="914217"/>
                <a:endParaRPr lang="zh-CN" altLang="en-US">
                  <a:solidFill>
                    <a:prstClr val="white"/>
                  </a:solidFill>
                  <a:latin typeface="+mn-ea"/>
                </a:endParaRPr>
              </a:p>
            </p:txBody>
          </p:sp>
        </p:grpSp>
        <p:grpSp>
          <p:nvGrpSpPr>
            <p:cNvPr id="89" name="组合 88"/>
            <p:cNvGrpSpPr/>
            <p:nvPr/>
          </p:nvGrpSpPr>
          <p:grpSpPr>
            <a:xfrm>
              <a:off x="5296266" y="3663203"/>
              <a:ext cx="339552" cy="243631"/>
              <a:chOff x="10115120" y="2043577"/>
              <a:chExt cx="391375" cy="280814"/>
            </a:xfrm>
          </p:grpSpPr>
          <p:sp>
            <p:nvSpPr>
              <p:cNvPr id="90" name="任意多边形 89"/>
              <p:cNvSpPr/>
              <p:nvPr/>
            </p:nvSpPr>
            <p:spPr>
              <a:xfrm rot="1596269">
                <a:off x="10115120" y="2043577"/>
                <a:ext cx="391375" cy="280814"/>
              </a:xfrm>
              <a:custGeom>
                <a:avLst/>
                <a:gdLst>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17500 w 1739900"/>
                  <a:gd name="connsiteY7" fmla="*/ 1143000 h 1143000"/>
                  <a:gd name="connsiteX8" fmla="*/ 431800 w 1739900"/>
                  <a:gd name="connsiteY8" fmla="*/ 990600 h 1143000"/>
                  <a:gd name="connsiteX9" fmla="*/ 381000 w 1739900"/>
                  <a:gd name="connsiteY9" fmla="*/ 863600 h 1143000"/>
                  <a:gd name="connsiteX10" fmla="*/ 279400 w 1739900"/>
                  <a:gd name="connsiteY10" fmla="*/ 876300 h 1143000"/>
                  <a:gd name="connsiteX11" fmla="*/ 190500 w 1739900"/>
                  <a:gd name="connsiteY11" fmla="*/ 749300 h 1143000"/>
                  <a:gd name="connsiteX12" fmla="*/ 88900 w 1739900"/>
                  <a:gd name="connsiteY12" fmla="*/ 762000 h 1143000"/>
                  <a:gd name="connsiteX13" fmla="*/ 152400 w 1739900"/>
                  <a:gd name="connsiteY13" fmla="*/ 685800 h 1143000"/>
                  <a:gd name="connsiteX14" fmla="*/ 127000 w 1739900"/>
                  <a:gd name="connsiteY14" fmla="*/ 558800 h 1143000"/>
                  <a:gd name="connsiteX15" fmla="*/ 203200 w 1739900"/>
                  <a:gd name="connsiteY15" fmla="*/ 482600 h 1143000"/>
                  <a:gd name="connsiteX16" fmla="*/ 139700 w 1739900"/>
                  <a:gd name="connsiteY16" fmla="*/ 342900 h 1143000"/>
                  <a:gd name="connsiteX17" fmla="*/ 0 w 1739900"/>
                  <a:gd name="connsiteY17" fmla="*/ 355600 h 1143000"/>
                  <a:gd name="connsiteX18" fmla="*/ 254000 w 1739900"/>
                  <a:gd name="connsiteY18" fmla="*/ 203200 h 1143000"/>
                  <a:gd name="connsiteX19" fmla="*/ 457200 w 1739900"/>
                  <a:gd name="connsiteY19"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17500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139700 w 1739900"/>
                  <a:gd name="connsiteY15" fmla="*/ 342900 h 1143000"/>
                  <a:gd name="connsiteX16" fmla="*/ 0 w 1739900"/>
                  <a:gd name="connsiteY16" fmla="*/ 355600 h 1143000"/>
                  <a:gd name="connsiteX17" fmla="*/ 254000 w 1739900"/>
                  <a:gd name="connsiteY17" fmla="*/ 203200 h 1143000"/>
                  <a:gd name="connsiteX18" fmla="*/ 457200 w 1739900"/>
                  <a:gd name="connsiteY18"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139700 w 1739900"/>
                  <a:gd name="connsiteY15" fmla="*/ 342900 h 1143000"/>
                  <a:gd name="connsiteX16" fmla="*/ 0 w 1739900"/>
                  <a:gd name="connsiteY16" fmla="*/ 355600 h 1143000"/>
                  <a:gd name="connsiteX17" fmla="*/ 254000 w 1739900"/>
                  <a:gd name="connsiteY17" fmla="*/ 203200 h 1143000"/>
                  <a:gd name="connsiteX18" fmla="*/ 457200 w 1739900"/>
                  <a:gd name="connsiteY18"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0 w 1739900"/>
                  <a:gd name="connsiteY15" fmla="*/ 355600 h 1143000"/>
                  <a:gd name="connsiteX16" fmla="*/ 254000 w 1739900"/>
                  <a:gd name="connsiteY16" fmla="*/ 203200 h 1143000"/>
                  <a:gd name="connsiteX17" fmla="*/ 457200 w 1739900"/>
                  <a:gd name="connsiteY17"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52400 w 1739900"/>
                  <a:gd name="connsiteY11" fmla="*/ 685800 h 1143000"/>
                  <a:gd name="connsiteX12" fmla="*/ 127000 w 1739900"/>
                  <a:gd name="connsiteY12" fmla="*/ 558800 h 1143000"/>
                  <a:gd name="connsiteX13" fmla="*/ 203200 w 1739900"/>
                  <a:gd name="connsiteY13" fmla="*/ 482600 h 1143000"/>
                  <a:gd name="connsiteX14" fmla="*/ 0 w 1739900"/>
                  <a:gd name="connsiteY14" fmla="*/ 355600 h 1143000"/>
                  <a:gd name="connsiteX15" fmla="*/ 254000 w 1739900"/>
                  <a:gd name="connsiteY15" fmla="*/ 203200 h 1143000"/>
                  <a:gd name="connsiteX16" fmla="*/ 457200 w 1739900"/>
                  <a:gd name="connsiteY16"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27000 w 1739900"/>
                  <a:gd name="connsiteY11" fmla="*/ 558800 h 1143000"/>
                  <a:gd name="connsiteX12" fmla="*/ 203200 w 1739900"/>
                  <a:gd name="connsiteY12" fmla="*/ 48260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04775 w 1739900"/>
                  <a:gd name="connsiteY11" fmla="*/ 612775 h 1143000"/>
                  <a:gd name="connsiteX12" fmla="*/ 203200 w 1739900"/>
                  <a:gd name="connsiteY12" fmla="*/ 48260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04775 w 1739900"/>
                  <a:gd name="connsiteY11" fmla="*/ 61277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54000 w 1739900"/>
                  <a:gd name="connsiteY9" fmla="*/ 873125 h 1143000"/>
                  <a:gd name="connsiteX10" fmla="*/ 190500 w 1739900"/>
                  <a:gd name="connsiteY10" fmla="*/ 749300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41375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41375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568450 w 1739900"/>
                  <a:gd name="connsiteY4" fmla="*/ 406400 h 1143000"/>
                  <a:gd name="connsiteX5" fmla="*/ 1257300 w 1739900"/>
                  <a:gd name="connsiteY5" fmla="*/ 609600 h 1143000"/>
                  <a:gd name="connsiteX6" fmla="*/ 673100 w 1739900"/>
                  <a:gd name="connsiteY6" fmla="*/ 825500 h 1143000"/>
                  <a:gd name="connsiteX7" fmla="*/ 698500 w 1739900"/>
                  <a:gd name="connsiteY7" fmla="*/ 1028700 h 1143000"/>
                  <a:gd name="connsiteX8" fmla="*/ 390525 w 1739900"/>
                  <a:gd name="connsiteY8" fmla="*/ 1143000 h 1143000"/>
                  <a:gd name="connsiteX9" fmla="*/ 381000 w 1739900"/>
                  <a:gd name="connsiteY9" fmla="*/ 841375 h 1143000"/>
                  <a:gd name="connsiteX10" fmla="*/ 254000 w 1739900"/>
                  <a:gd name="connsiteY10" fmla="*/ 873125 h 1143000"/>
                  <a:gd name="connsiteX11" fmla="*/ 177800 w 1739900"/>
                  <a:gd name="connsiteY11" fmla="*/ 777875 h 1143000"/>
                  <a:gd name="connsiteX12" fmla="*/ 120650 w 1739900"/>
                  <a:gd name="connsiteY12" fmla="*/ 644525 h 1143000"/>
                  <a:gd name="connsiteX13" fmla="*/ 219075 w 1739900"/>
                  <a:gd name="connsiteY13" fmla="*/ 501650 h 1143000"/>
                  <a:gd name="connsiteX14" fmla="*/ 0 w 1739900"/>
                  <a:gd name="connsiteY14" fmla="*/ 355600 h 1143000"/>
                  <a:gd name="connsiteX15" fmla="*/ 254000 w 1739900"/>
                  <a:gd name="connsiteY15" fmla="*/ 203200 h 1143000"/>
                  <a:gd name="connsiteX16" fmla="*/ 457200 w 1739900"/>
                  <a:gd name="connsiteY16" fmla="*/ 355600 h 1143000"/>
                  <a:gd name="connsiteX0" fmla="*/ 457200 w 1739900"/>
                  <a:gd name="connsiteY0" fmla="*/ 368300 h 1155700"/>
                  <a:gd name="connsiteX1" fmla="*/ 1181100 w 1739900"/>
                  <a:gd name="connsiteY1" fmla="*/ 12700 h 1155700"/>
                  <a:gd name="connsiteX2" fmla="*/ 1638300 w 1739900"/>
                  <a:gd name="connsiteY2" fmla="*/ 0 h 1155700"/>
                  <a:gd name="connsiteX3" fmla="*/ 1739900 w 1739900"/>
                  <a:gd name="connsiteY3" fmla="*/ 139700 h 1155700"/>
                  <a:gd name="connsiteX4" fmla="*/ 1568450 w 1739900"/>
                  <a:gd name="connsiteY4" fmla="*/ 419100 h 1155700"/>
                  <a:gd name="connsiteX5" fmla="*/ 1257300 w 1739900"/>
                  <a:gd name="connsiteY5" fmla="*/ 622300 h 1155700"/>
                  <a:gd name="connsiteX6" fmla="*/ 673100 w 1739900"/>
                  <a:gd name="connsiteY6" fmla="*/ 838200 h 1155700"/>
                  <a:gd name="connsiteX7" fmla="*/ 698500 w 1739900"/>
                  <a:gd name="connsiteY7" fmla="*/ 1041400 h 1155700"/>
                  <a:gd name="connsiteX8" fmla="*/ 390525 w 1739900"/>
                  <a:gd name="connsiteY8" fmla="*/ 1155700 h 1155700"/>
                  <a:gd name="connsiteX9" fmla="*/ 381000 w 1739900"/>
                  <a:gd name="connsiteY9" fmla="*/ 854075 h 1155700"/>
                  <a:gd name="connsiteX10" fmla="*/ 254000 w 1739900"/>
                  <a:gd name="connsiteY10" fmla="*/ 885825 h 1155700"/>
                  <a:gd name="connsiteX11" fmla="*/ 177800 w 1739900"/>
                  <a:gd name="connsiteY11" fmla="*/ 790575 h 1155700"/>
                  <a:gd name="connsiteX12" fmla="*/ 120650 w 1739900"/>
                  <a:gd name="connsiteY12" fmla="*/ 657225 h 1155700"/>
                  <a:gd name="connsiteX13" fmla="*/ 219075 w 1739900"/>
                  <a:gd name="connsiteY13" fmla="*/ 514350 h 1155700"/>
                  <a:gd name="connsiteX14" fmla="*/ 0 w 1739900"/>
                  <a:gd name="connsiteY14" fmla="*/ 368300 h 1155700"/>
                  <a:gd name="connsiteX15" fmla="*/ 254000 w 1739900"/>
                  <a:gd name="connsiteY15" fmla="*/ 215900 h 1155700"/>
                  <a:gd name="connsiteX16" fmla="*/ 457200 w 1739900"/>
                  <a:gd name="connsiteY16" fmla="*/ 368300 h 1155700"/>
                  <a:gd name="connsiteX0" fmla="*/ 457200 w 1739900"/>
                  <a:gd name="connsiteY0" fmla="*/ 393147 h 1180547"/>
                  <a:gd name="connsiteX1" fmla="*/ 1181100 w 1739900"/>
                  <a:gd name="connsiteY1" fmla="*/ 37547 h 1180547"/>
                  <a:gd name="connsiteX2" fmla="*/ 1638300 w 1739900"/>
                  <a:gd name="connsiteY2" fmla="*/ 24847 h 1180547"/>
                  <a:gd name="connsiteX3" fmla="*/ 1739900 w 1739900"/>
                  <a:gd name="connsiteY3" fmla="*/ 164547 h 1180547"/>
                  <a:gd name="connsiteX4" fmla="*/ 1568450 w 1739900"/>
                  <a:gd name="connsiteY4" fmla="*/ 443947 h 1180547"/>
                  <a:gd name="connsiteX5" fmla="*/ 1257300 w 1739900"/>
                  <a:gd name="connsiteY5" fmla="*/ 647147 h 1180547"/>
                  <a:gd name="connsiteX6" fmla="*/ 673100 w 1739900"/>
                  <a:gd name="connsiteY6" fmla="*/ 863047 h 1180547"/>
                  <a:gd name="connsiteX7" fmla="*/ 698500 w 1739900"/>
                  <a:gd name="connsiteY7" fmla="*/ 1066247 h 1180547"/>
                  <a:gd name="connsiteX8" fmla="*/ 390525 w 1739900"/>
                  <a:gd name="connsiteY8" fmla="*/ 1180547 h 1180547"/>
                  <a:gd name="connsiteX9" fmla="*/ 381000 w 1739900"/>
                  <a:gd name="connsiteY9" fmla="*/ 878922 h 1180547"/>
                  <a:gd name="connsiteX10" fmla="*/ 254000 w 1739900"/>
                  <a:gd name="connsiteY10" fmla="*/ 910672 h 1180547"/>
                  <a:gd name="connsiteX11" fmla="*/ 177800 w 1739900"/>
                  <a:gd name="connsiteY11" fmla="*/ 815422 h 1180547"/>
                  <a:gd name="connsiteX12" fmla="*/ 120650 w 1739900"/>
                  <a:gd name="connsiteY12" fmla="*/ 682072 h 1180547"/>
                  <a:gd name="connsiteX13" fmla="*/ 219075 w 1739900"/>
                  <a:gd name="connsiteY13" fmla="*/ 539197 h 1180547"/>
                  <a:gd name="connsiteX14" fmla="*/ 0 w 1739900"/>
                  <a:gd name="connsiteY14" fmla="*/ 393147 h 1180547"/>
                  <a:gd name="connsiteX15" fmla="*/ 254000 w 1739900"/>
                  <a:gd name="connsiteY15" fmla="*/ 240747 h 1180547"/>
                  <a:gd name="connsiteX16" fmla="*/ 457200 w 1739900"/>
                  <a:gd name="connsiteY16" fmla="*/ 393147 h 1180547"/>
                  <a:gd name="connsiteX0" fmla="*/ 457200 w 1742884"/>
                  <a:gd name="connsiteY0" fmla="*/ 393147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57200 w 1742884"/>
                  <a:gd name="connsiteY16" fmla="*/ 393147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88950 w 1742884"/>
                  <a:gd name="connsiteY0" fmla="*/ 47252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88950 w 1742884"/>
                  <a:gd name="connsiteY16" fmla="*/ 472522 h 1180547"/>
                  <a:gd name="connsiteX0" fmla="*/ 488950 w 1742884"/>
                  <a:gd name="connsiteY0" fmla="*/ 462207 h 1170232"/>
                  <a:gd name="connsiteX1" fmla="*/ 1095375 w 1742884"/>
                  <a:gd name="connsiteY1" fmla="*/ 49457 h 1170232"/>
                  <a:gd name="connsiteX2" fmla="*/ 1638300 w 1742884"/>
                  <a:gd name="connsiteY2" fmla="*/ 14532 h 1170232"/>
                  <a:gd name="connsiteX3" fmla="*/ 1739900 w 1742884"/>
                  <a:gd name="connsiteY3" fmla="*/ 154232 h 1170232"/>
                  <a:gd name="connsiteX4" fmla="*/ 1568450 w 1742884"/>
                  <a:gd name="connsiteY4" fmla="*/ 433632 h 1170232"/>
                  <a:gd name="connsiteX5" fmla="*/ 1257300 w 1742884"/>
                  <a:gd name="connsiteY5" fmla="*/ 636832 h 1170232"/>
                  <a:gd name="connsiteX6" fmla="*/ 673100 w 1742884"/>
                  <a:gd name="connsiteY6" fmla="*/ 852732 h 1170232"/>
                  <a:gd name="connsiteX7" fmla="*/ 698500 w 1742884"/>
                  <a:gd name="connsiteY7" fmla="*/ 1055932 h 1170232"/>
                  <a:gd name="connsiteX8" fmla="*/ 390525 w 1742884"/>
                  <a:gd name="connsiteY8" fmla="*/ 1170232 h 1170232"/>
                  <a:gd name="connsiteX9" fmla="*/ 381000 w 1742884"/>
                  <a:gd name="connsiteY9" fmla="*/ 868607 h 1170232"/>
                  <a:gd name="connsiteX10" fmla="*/ 254000 w 1742884"/>
                  <a:gd name="connsiteY10" fmla="*/ 900357 h 1170232"/>
                  <a:gd name="connsiteX11" fmla="*/ 177800 w 1742884"/>
                  <a:gd name="connsiteY11" fmla="*/ 805107 h 1170232"/>
                  <a:gd name="connsiteX12" fmla="*/ 120650 w 1742884"/>
                  <a:gd name="connsiteY12" fmla="*/ 671757 h 1170232"/>
                  <a:gd name="connsiteX13" fmla="*/ 219075 w 1742884"/>
                  <a:gd name="connsiteY13" fmla="*/ 528882 h 1170232"/>
                  <a:gd name="connsiteX14" fmla="*/ 0 w 1742884"/>
                  <a:gd name="connsiteY14" fmla="*/ 382832 h 1170232"/>
                  <a:gd name="connsiteX15" fmla="*/ 254000 w 1742884"/>
                  <a:gd name="connsiteY15" fmla="*/ 230432 h 1170232"/>
                  <a:gd name="connsiteX16" fmla="*/ 488950 w 1742884"/>
                  <a:gd name="connsiteY16" fmla="*/ 462207 h 1170232"/>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667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667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889012 h 1184287"/>
                  <a:gd name="connsiteX10" fmla="*/ 231775 w 1742884"/>
                  <a:gd name="connsiteY10" fmla="*/ 936637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889012 h 1184287"/>
                  <a:gd name="connsiteX10" fmla="*/ 257175 w 1742884"/>
                  <a:gd name="connsiteY10" fmla="*/ 939812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2884" h="1184287">
                    <a:moveTo>
                      <a:pt x="473075" y="447687"/>
                    </a:moveTo>
                    <a:cubicBezTo>
                      <a:pt x="608542" y="347145"/>
                      <a:pt x="958850" y="102141"/>
                      <a:pt x="1152525" y="34937"/>
                    </a:cubicBezTo>
                    <a:cubicBezTo>
                      <a:pt x="1349375" y="-26446"/>
                      <a:pt x="1545167" y="7420"/>
                      <a:pt x="1638300" y="28587"/>
                    </a:cubicBezTo>
                    <a:cubicBezTo>
                      <a:pt x="1731433" y="49754"/>
                      <a:pt x="1751542" y="98437"/>
                      <a:pt x="1739900" y="168287"/>
                    </a:cubicBezTo>
                    <a:cubicBezTo>
                      <a:pt x="1738313" y="230199"/>
                      <a:pt x="1648883" y="367254"/>
                      <a:pt x="1568450" y="447687"/>
                    </a:cubicBezTo>
                    <a:cubicBezTo>
                      <a:pt x="1488017" y="528120"/>
                      <a:pt x="1401762" y="575216"/>
                      <a:pt x="1257300" y="650887"/>
                    </a:cubicBezTo>
                    <a:cubicBezTo>
                      <a:pt x="1062567" y="722854"/>
                      <a:pt x="886883" y="753545"/>
                      <a:pt x="673100" y="815987"/>
                    </a:cubicBezTo>
                    <a:lnTo>
                      <a:pt x="698500" y="1069987"/>
                    </a:lnTo>
                    <a:lnTo>
                      <a:pt x="390525" y="1184287"/>
                    </a:lnTo>
                    <a:lnTo>
                      <a:pt x="409575" y="889012"/>
                    </a:lnTo>
                    <a:lnTo>
                      <a:pt x="257175" y="939812"/>
                    </a:lnTo>
                    <a:lnTo>
                      <a:pt x="177800" y="819162"/>
                    </a:lnTo>
                    <a:lnTo>
                      <a:pt x="123825" y="723912"/>
                    </a:lnTo>
                    <a:lnTo>
                      <a:pt x="250825" y="587387"/>
                    </a:lnTo>
                    <a:lnTo>
                      <a:pt x="0" y="396887"/>
                    </a:lnTo>
                    <a:lnTo>
                      <a:pt x="254000" y="244487"/>
                    </a:lnTo>
                    <a:lnTo>
                      <a:pt x="473075" y="447687"/>
                    </a:lnTo>
                    <a:close/>
                  </a:path>
                </a:pathLst>
              </a:custGeom>
              <a:solidFill>
                <a:srgbClr val="30CAC6"/>
              </a:solidFill>
              <a:ln>
                <a:noFill/>
              </a:ln>
              <a:effectLst>
                <a:outerShdw blurRad="50800" dist="38100" dir="8100000" algn="tr" rotWithShape="0">
                  <a:srgbClr val="61D9D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defTabSz="914217"/>
                <a:endParaRPr lang="zh-CN" altLang="en-US">
                  <a:solidFill>
                    <a:prstClr val="white"/>
                  </a:solidFill>
                  <a:latin typeface="+mn-ea"/>
                </a:endParaRPr>
              </a:p>
            </p:txBody>
          </p:sp>
          <p:sp>
            <p:nvSpPr>
              <p:cNvPr id="91" name="椭圆 90"/>
              <p:cNvSpPr/>
              <p:nvPr/>
            </p:nvSpPr>
            <p:spPr>
              <a:xfrm rot="1596269">
                <a:off x="10396598" y="2127479"/>
                <a:ext cx="62139" cy="656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defTabSz="914217"/>
                <a:endParaRPr lang="zh-CN" altLang="en-US">
                  <a:solidFill>
                    <a:prstClr val="white"/>
                  </a:solidFill>
                  <a:latin typeface="+mn-ea"/>
                </a:endParaRPr>
              </a:p>
            </p:txBody>
          </p:sp>
        </p:grpSp>
      </p:grpSp>
      <p:grpSp>
        <p:nvGrpSpPr>
          <p:cNvPr id="3" name="组合 2"/>
          <p:cNvGrpSpPr/>
          <p:nvPr/>
        </p:nvGrpSpPr>
        <p:grpSpPr>
          <a:xfrm>
            <a:off x="1637696" y="4533630"/>
            <a:ext cx="8862297" cy="1121676"/>
            <a:chOff x="1637696" y="4533630"/>
            <a:chExt cx="8862297" cy="1121676"/>
          </a:xfrm>
        </p:grpSpPr>
        <p:cxnSp>
          <p:nvCxnSpPr>
            <p:cNvPr id="65" name="直接连接符 64"/>
            <p:cNvCxnSpPr/>
            <p:nvPr/>
          </p:nvCxnSpPr>
          <p:spPr bwMode="auto">
            <a:xfrm>
              <a:off x="1744687" y="4964767"/>
              <a:ext cx="8755306" cy="0"/>
            </a:xfrm>
            <a:prstGeom prst="line">
              <a:avLst/>
            </a:prstGeom>
            <a:ln w="12700">
              <a:solidFill>
                <a:srgbClr val="30CAC6"/>
              </a:solidFill>
              <a:prstDash val="sysDash"/>
            </a:ln>
          </p:spPr>
          <p:style>
            <a:lnRef idx="1">
              <a:schemeClr val="accent1"/>
            </a:lnRef>
            <a:fillRef idx="0">
              <a:schemeClr val="accent1"/>
            </a:fillRef>
            <a:effectRef idx="0">
              <a:schemeClr val="accent1"/>
            </a:effectRef>
            <a:fontRef idx="minor">
              <a:schemeClr val="tx1"/>
            </a:fontRef>
          </p:style>
        </p:cxnSp>
        <p:grpSp>
          <p:nvGrpSpPr>
            <p:cNvPr id="76" name="组合 75"/>
            <p:cNvGrpSpPr/>
            <p:nvPr/>
          </p:nvGrpSpPr>
          <p:grpSpPr>
            <a:xfrm>
              <a:off x="1637696" y="4533630"/>
              <a:ext cx="8862297" cy="1121676"/>
              <a:chOff x="874712" y="3281646"/>
              <a:chExt cx="8862297" cy="1121676"/>
            </a:xfrm>
          </p:grpSpPr>
          <p:sp>
            <p:nvSpPr>
              <p:cNvPr id="77" name="矩形 76"/>
              <p:cNvSpPr/>
              <p:nvPr/>
            </p:nvSpPr>
            <p:spPr>
              <a:xfrm>
                <a:off x="874712" y="3793924"/>
                <a:ext cx="8862297" cy="609398"/>
              </a:xfrm>
              <a:prstGeom prst="rect">
                <a:avLst/>
              </a:prstGeom>
            </p:spPr>
            <p:txBody>
              <a:bodyPr wrap="square">
                <a:spAutoFit/>
                <a:scene3d>
                  <a:camera prst="orthographicFront"/>
                  <a:lightRig rig="threePt" dir="t"/>
                </a:scene3d>
                <a:sp3d contourW="12700"/>
              </a:bodyPr>
              <a:lstStyle/>
              <a:p>
                <a:pPr lvl="0" algn="just">
                  <a:lnSpc>
                    <a:spcPct val="120000"/>
                  </a:lnSpc>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a:t>
                </a:r>
                <a:r>
                  <a:rPr lang="zh-CN" altLang="en-US" sz="1400" dirty="0">
                    <a:solidFill>
                      <a:prstClr val="white"/>
                    </a:solidFill>
                  </a:rPr>
                  <a:t>中用户可以在投影仪或者计算机上进行演示也可以将演示文稿打印出来制作成胶片以便应用到更广泛的领域中</a:t>
                </a:r>
              </a:p>
            </p:txBody>
          </p:sp>
          <p:sp>
            <p:nvSpPr>
              <p:cNvPr id="78" name="矩形 77"/>
              <p:cNvSpPr/>
              <p:nvPr/>
            </p:nvSpPr>
            <p:spPr>
              <a:xfrm>
                <a:off x="874713" y="3281646"/>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grpSp>
        <p:nvGrpSpPr>
          <p:cNvPr id="62" name="组合 61"/>
          <p:cNvGrpSpPr/>
          <p:nvPr/>
        </p:nvGrpSpPr>
        <p:grpSpPr>
          <a:xfrm>
            <a:off x="4236269" y="423250"/>
            <a:ext cx="3719457" cy="722806"/>
            <a:chOff x="585843" y="341582"/>
            <a:chExt cx="3719457" cy="722806"/>
          </a:xfrm>
        </p:grpSpPr>
        <p:sp>
          <p:nvSpPr>
            <p:cNvPr id="63" name="文本框 62"/>
            <p:cNvSpPr txBox="1"/>
            <p:nvPr/>
          </p:nvSpPr>
          <p:spPr>
            <a:xfrm>
              <a:off x="805685" y="341582"/>
              <a:ext cx="3279772"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a:solidFill>
                    <a:schemeClr val="bg1"/>
                  </a:solidFill>
                  <a:latin typeface="+mj-ea"/>
                  <a:ea typeface="+mj-ea"/>
                </a:rPr>
                <a:t>标题文字添加此处</a:t>
              </a:r>
            </a:p>
          </p:txBody>
        </p:sp>
        <p:sp>
          <p:nvSpPr>
            <p:cNvPr id="64" name="文本框 63"/>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spTree>
    <p:extLst>
      <p:ext uri="{BB962C8B-B14F-4D97-AF65-F5344CB8AC3E}">
        <p14:creationId xmlns:p14="http://schemas.microsoft.com/office/powerpoint/2010/main" val="330024789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0-#ppt_w/2"/>
                                          </p:val>
                                        </p:tav>
                                        <p:tav tm="100000">
                                          <p:val>
                                            <p:strVal val="#ppt_x"/>
                                          </p:val>
                                        </p:tav>
                                      </p:tavLst>
                                    </p:anim>
                                    <p:anim calcmode="lin" valueType="num">
                                      <p:cBhvr additive="base">
                                        <p:cTn id="8" dur="500" fill="hold"/>
                                        <p:tgtEl>
                                          <p:spTgt spid="9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12192000" cy="6858000"/>
          </a:xfrm>
          <a:prstGeom prst="rect">
            <a:avLst/>
          </a:prstGeom>
          <a:solidFill>
            <a:schemeClr val="tx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020688" y="2455423"/>
            <a:ext cx="1712328" cy="1862048"/>
          </a:xfrm>
          <a:prstGeom prst="rect">
            <a:avLst/>
          </a:prstGeom>
          <a:noFill/>
        </p:spPr>
        <p:txBody>
          <a:bodyPr wrap="none" rtlCol="0">
            <a:spAutoFit/>
          </a:bodyPr>
          <a:lstStyle/>
          <a:p>
            <a:pPr algn="ctr"/>
            <a:r>
              <a:rPr lang="en-US" altLang="zh-CN" sz="11500" dirty="0">
                <a:solidFill>
                  <a:schemeClr val="accent1"/>
                </a:solidFill>
                <a:latin typeface="Impact" panose="020B0806030902050204" pitchFamily="34" charset="0"/>
              </a:rPr>
              <a:t>04</a:t>
            </a:r>
            <a:endParaRPr lang="zh-CN" altLang="en-US" sz="11500" dirty="0">
              <a:solidFill>
                <a:schemeClr val="accent1"/>
              </a:solidFill>
              <a:latin typeface="Impact" panose="020B0806030902050204" pitchFamily="34" charset="0"/>
            </a:endParaRPr>
          </a:p>
        </p:txBody>
      </p:sp>
      <p:sp>
        <p:nvSpPr>
          <p:cNvPr id="4" name="文本框 3"/>
          <p:cNvSpPr txBox="1"/>
          <p:nvPr/>
        </p:nvSpPr>
        <p:spPr>
          <a:xfrm>
            <a:off x="3949702" y="2689722"/>
            <a:ext cx="7086598" cy="769441"/>
          </a:xfrm>
          <a:prstGeom prst="rect">
            <a:avLst/>
          </a:prstGeom>
          <a:noFill/>
        </p:spPr>
        <p:txBody>
          <a:bodyPr wrap="square" rtlCol="0">
            <a:spAutoFit/>
            <a:scene3d>
              <a:camera prst="orthographicFront"/>
              <a:lightRig rig="threePt" dir="t"/>
            </a:scene3d>
            <a:sp3d contourW="12700"/>
          </a:bodyPr>
          <a:lstStyle/>
          <a:p>
            <a:r>
              <a:rPr lang="zh-CN" altLang="en-US" sz="4400" b="1" dirty="0">
                <a:solidFill>
                  <a:schemeClr val="bg1"/>
                </a:solidFill>
                <a:latin typeface="+mj-ea"/>
                <a:ea typeface="+mj-ea"/>
              </a:rPr>
              <a:t>标题文字添加此处</a:t>
            </a:r>
          </a:p>
        </p:txBody>
      </p:sp>
      <p:sp>
        <p:nvSpPr>
          <p:cNvPr id="5" name="文本框 4"/>
          <p:cNvSpPr txBox="1"/>
          <p:nvPr/>
        </p:nvSpPr>
        <p:spPr>
          <a:xfrm>
            <a:off x="3949702" y="3468265"/>
            <a:ext cx="6159498" cy="613694"/>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1200" dirty="0">
                <a:solidFill>
                  <a:schemeClr val="bg1">
                    <a:lumMod val="85000"/>
                  </a:schemeClr>
                </a:solidFill>
                <a:latin typeface="+mj-ea"/>
                <a:ea typeface="+mj-ea"/>
              </a:rPr>
              <a:t>The user can demonstrate on a projector or computer, or print the presentation and make it into a film to be used in a wider field</a:t>
            </a:r>
          </a:p>
        </p:txBody>
      </p:sp>
      <p:cxnSp>
        <p:nvCxnSpPr>
          <p:cNvPr id="6" name="直接连接符 5"/>
          <p:cNvCxnSpPr/>
          <p:nvPr/>
        </p:nvCxnSpPr>
        <p:spPr>
          <a:xfrm>
            <a:off x="3863977" y="2763415"/>
            <a:ext cx="0" cy="1246065"/>
          </a:xfrm>
          <a:prstGeom prst="line">
            <a:avLst/>
          </a:prstGeom>
          <a:ln w="38100">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681247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childTnLst>
                          </p:cTn>
                        </p:par>
                        <p:par>
                          <p:cTn id="14" fill="hold">
                            <p:stCondLst>
                              <p:cond delay="1000"/>
                            </p:stCondLst>
                            <p:childTnLst>
                              <p:par>
                                <p:cTn id="15" presetID="1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ppt_x</p:attrName>
                                        </p:attrNameLst>
                                      </p:cBhvr>
                                      <p:tavLst>
                                        <p:tav tm="0">
                                          <p:val>
                                            <p:strVal val="#ppt_x+#ppt_w*1.125000"/>
                                          </p:val>
                                        </p:tav>
                                        <p:tav tm="100000">
                                          <p:val>
                                            <p:strVal val="#ppt_x"/>
                                          </p:val>
                                        </p:tav>
                                      </p:tavLst>
                                    </p:anim>
                                    <p:animEffect transition="in" filter="wipe(left)">
                                      <p:cBhvr>
                                        <p:cTn id="18" dur="500"/>
                                        <p:tgtEl>
                                          <p:spTgt spid="4"/>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
            <a:ext cx="12192000" cy="6858000"/>
          </a:xfrm>
          <a:prstGeom prst="rect">
            <a:avLst/>
          </a:prstGeom>
          <a:solidFill>
            <a:schemeClr val="tx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236269" y="423250"/>
            <a:ext cx="3719457" cy="722806"/>
            <a:chOff x="585843" y="341582"/>
            <a:chExt cx="3719457" cy="722806"/>
          </a:xfrm>
        </p:grpSpPr>
        <p:sp>
          <p:nvSpPr>
            <p:cNvPr id="7" name="文本框 6"/>
            <p:cNvSpPr txBox="1"/>
            <p:nvPr/>
          </p:nvSpPr>
          <p:spPr>
            <a:xfrm>
              <a:off x="805685" y="341582"/>
              <a:ext cx="3279772" cy="523220"/>
            </a:xfrm>
            <a:prstGeom prst="rect">
              <a:avLst/>
            </a:prstGeom>
            <a:noFill/>
          </p:spPr>
          <p:txBody>
            <a:bodyPr wrap="square" rtlCol="0">
              <a:spAutoFit/>
              <a:scene3d>
                <a:camera prst="orthographicFront"/>
                <a:lightRig rig="threePt" dir="t"/>
              </a:scene3d>
              <a:sp3d contourW="12700"/>
            </a:bodyPr>
            <a:lstStyle/>
            <a:p>
              <a:pPr algn="ctr"/>
              <a:r>
                <a:rPr lang="en-US" altLang="zh-CN" sz="2800" b="1" dirty="0">
                  <a:solidFill>
                    <a:schemeClr val="bg1"/>
                  </a:solidFill>
                  <a:latin typeface="+mj-ea"/>
                  <a:ea typeface="+mj-ea"/>
                </a:rPr>
                <a:t>CONTENTS</a:t>
              </a:r>
              <a:endParaRPr lang="zh-CN" altLang="en-US" sz="2800" b="1" dirty="0">
                <a:solidFill>
                  <a:schemeClr val="bg1"/>
                </a:solidFill>
                <a:latin typeface="+mj-ea"/>
                <a:ea typeface="+mj-ea"/>
              </a:endParaRPr>
            </a:p>
          </p:txBody>
        </p:sp>
        <p:sp>
          <p:nvSpPr>
            <p:cNvPr id="8" name="文本框 7"/>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t="69000" b="2667"/>
          <a:stretch/>
        </p:blipFill>
        <p:spPr>
          <a:xfrm>
            <a:off x="0" y="1046728"/>
            <a:ext cx="12192000" cy="617537"/>
          </a:xfrm>
          <a:prstGeom prst="rect">
            <a:avLst/>
          </a:prstGeom>
        </p:spPr>
      </p:pic>
      <p:grpSp>
        <p:nvGrpSpPr>
          <p:cNvPr id="12" name="组合 11"/>
          <p:cNvGrpSpPr/>
          <p:nvPr/>
        </p:nvGrpSpPr>
        <p:grpSpPr>
          <a:xfrm>
            <a:off x="2527357" y="2918222"/>
            <a:ext cx="3022543" cy="510779"/>
            <a:chOff x="4318057" y="2153532"/>
            <a:chExt cx="3555885" cy="600907"/>
          </a:xfrm>
        </p:grpSpPr>
        <p:sp>
          <p:nvSpPr>
            <p:cNvPr id="10" name="Rectangle: Rounded Corners 1"/>
            <p:cNvSpPr/>
            <p:nvPr/>
          </p:nvSpPr>
          <p:spPr>
            <a:xfrm>
              <a:off x="4318057" y="2192784"/>
              <a:ext cx="3555885" cy="518036"/>
            </a:xfrm>
            <a:prstGeom prst="roundRect">
              <a:avLst>
                <a:gd name="adj" fmla="val 50000"/>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11" name="矩形 10"/>
            <p:cNvSpPr/>
            <p:nvPr/>
          </p:nvSpPr>
          <p:spPr>
            <a:xfrm>
              <a:off x="4454394" y="2153532"/>
              <a:ext cx="3283210" cy="600907"/>
            </a:xfrm>
            <a:prstGeom prst="round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85000"/>
                      <a:lumOff val="15000"/>
                    </a:schemeClr>
                  </a:solidFill>
                  <a:latin typeface="+mn-ea"/>
                </a:rPr>
                <a:t>标题文字添加</a:t>
              </a:r>
            </a:p>
          </p:txBody>
        </p:sp>
      </p:grpSp>
      <p:grpSp>
        <p:nvGrpSpPr>
          <p:cNvPr id="22" name="组合 21"/>
          <p:cNvGrpSpPr/>
          <p:nvPr/>
        </p:nvGrpSpPr>
        <p:grpSpPr>
          <a:xfrm>
            <a:off x="6707211" y="2918222"/>
            <a:ext cx="3022543" cy="510779"/>
            <a:chOff x="4318057" y="2153532"/>
            <a:chExt cx="3555885" cy="600907"/>
          </a:xfrm>
        </p:grpSpPr>
        <p:sp>
          <p:nvSpPr>
            <p:cNvPr id="23" name="Rectangle: Rounded Corners 1"/>
            <p:cNvSpPr/>
            <p:nvPr/>
          </p:nvSpPr>
          <p:spPr>
            <a:xfrm>
              <a:off x="4318057" y="2192784"/>
              <a:ext cx="3555885" cy="518036"/>
            </a:xfrm>
            <a:prstGeom prst="roundRect">
              <a:avLst>
                <a:gd name="adj" fmla="val 50000"/>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24" name="矩形 10"/>
            <p:cNvSpPr/>
            <p:nvPr/>
          </p:nvSpPr>
          <p:spPr>
            <a:xfrm>
              <a:off x="4454394" y="2153532"/>
              <a:ext cx="3283210" cy="600907"/>
            </a:xfrm>
            <a:prstGeom prst="round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85000"/>
                      <a:lumOff val="15000"/>
                    </a:schemeClr>
                  </a:solidFill>
                  <a:latin typeface="+mn-ea"/>
                </a:rPr>
                <a:t>标题文字添加</a:t>
              </a:r>
            </a:p>
          </p:txBody>
        </p:sp>
      </p:grpSp>
      <p:grpSp>
        <p:nvGrpSpPr>
          <p:cNvPr id="25" name="组合 24"/>
          <p:cNvGrpSpPr/>
          <p:nvPr/>
        </p:nvGrpSpPr>
        <p:grpSpPr>
          <a:xfrm>
            <a:off x="2527357" y="4670822"/>
            <a:ext cx="3022543" cy="510779"/>
            <a:chOff x="4318057" y="2153532"/>
            <a:chExt cx="3555885" cy="600907"/>
          </a:xfrm>
        </p:grpSpPr>
        <p:sp>
          <p:nvSpPr>
            <p:cNvPr id="26" name="Rectangle: Rounded Corners 1"/>
            <p:cNvSpPr/>
            <p:nvPr/>
          </p:nvSpPr>
          <p:spPr>
            <a:xfrm>
              <a:off x="4318057" y="2192784"/>
              <a:ext cx="3555885" cy="518036"/>
            </a:xfrm>
            <a:prstGeom prst="roundRect">
              <a:avLst>
                <a:gd name="adj" fmla="val 50000"/>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27" name="矩形 10"/>
            <p:cNvSpPr/>
            <p:nvPr/>
          </p:nvSpPr>
          <p:spPr>
            <a:xfrm>
              <a:off x="4454394" y="2153532"/>
              <a:ext cx="3283210" cy="600907"/>
            </a:xfrm>
            <a:prstGeom prst="round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85000"/>
                      <a:lumOff val="15000"/>
                    </a:schemeClr>
                  </a:solidFill>
                  <a:latin typeface="+mn-ea"/>
                </a:rPr>
                <a:t>标题文字添加</a:t>
              </a:r>
            </a:p>
          </p:txBody>
        </p:sp>
      </p:grpSp>
      <p:grpSp>
        <p:nvGrpSpPr>
          <p:cNvPr id="28" name="组合 27"/>
          <p:cNvGrpSpPr/>
          <p:nvPr/>
        </p:nvGrpSpPr>
        <p:grpSpPr>
          <a:xfrm>
            <a:off x="6707211" y="4670822"/>
            <a:ext cx="3022543" cy="510779"/>
            <a:chOff x="4318057" y="2153532"/>
            <a:chExt cx="3555885" cy="600907"/>
          </a:xfrm>
        </p:grpSpPr>
        <p:sp>
          <p:nvSpPr>
            <p:cNvPr id="29" name="Rectangle: Rounded Corners 1"/>
            <p:cNvSpPr/>
            <p:nvPr/>
          </p:nvSpPr>
          <p:spPr>
            <a:xfrm>
              <a:off x="4318057" y="2192784"/>
              <a:ext cx="3555885" cy="518036"/>
            </a:xfrm>
            <a:prstGeom prst="roundRect">
              <a:avLst>
                <a:gd name="adj" fmla="val 50000"/>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30" name="矩形 10"/>
            <p:cNvSpPr/>
            <p:nvPr/>
          </p:nvSpPr>
          <p:spPr>
            <a:xfrm>
              <a:off x="4454394" y="2153532"/>
              <a:ext cx="3283210" cy="600907"/>
            </a:xfrm>
            <a:prstGeom prst="round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85000"/>
                      <a:lumOff val="15000"/>
                    </a:schemeClr>
                  </a:solidFill>
                  <a:latin typeface="+mn-ea"/>
                </a:rPr>
                <a:t>标题文字添加</a:t>
              </a:r>
            </a:p>
          </p:txBody>
        </p:sp>
      </p:grpSp>
      <p:sp>
        <p:nvSpPr>
          <p:cNvPr id="35" name="椭圆 30"/>
          <p:cNvSpPr/>
          <p:nvPr/>
        </p:nvSpPr>
        <p:spPr>
          <a:xfrm>
            <a:off x="3784273" y="2066123"/>
            <a:ext cx="508696" cy="609586"/>
          </a:xfrm>
          <a:custGeom>
            <a:avLst/>
            <a:gdLst>
              <a:gd name="connsiteX0" fmla="*/ 405028 w 506307"/>
              <a:gd name="connsiteY0" fmla="*/ 505587 h 606722"/>
              <a:gd name="connsiteX1" fmla="*/ 405028 w 506307"/>
              <a:gd name="connsiteY1" fmla="*/ 556155 h 606722"/>
              <a:gd name="connsiteX2" fmla="*/ 455668 w 506307"/>
              <a:gd name="connsiteY2" fmla="*/ 556155 h 606722"/>
              <a:gd name="connsiteX3" fmla="*/ 455668 w 506307"/>
              <a:gd name="connsiteY3" fmla="*/ 505587 h 606722"/>
              <a:gd name="connsiteX4" fmla="*/ 126534 w 506307"/>
              <a:gd name="connsiteY4" fmla="*/ 387546 h 606722"/>
              <a:gd name="connsiteX5" fmla="*/ 278440 w 506307"/>
              <a:gd name="connsiteY5" fmla="*/ 387546 h 606722"/>
              <a:gd name="connsiteX6" fmla="*/ 303713 w 506307"/>
              <a:gd name="connsiteY6" fmla="*/ 412888 h 606722"/>
              <a:gd name="connsiteX7" fmla="*/ 278440 w 506307"/>
              <a:gd name="connsiteY7" fmla="*/ 438141 h 606722"/>
              <a:gd name="connsiteX8" fmla="*/ 126534 w 506307"/>
              <a:gd name="connsiteY8" fmla="*/ 438141 h 606722"/>
              <a:gd name="connsiteX9" fmla="*/ 101261 w 506307"/>
              <a:gd name="connsiteY9" fmla="*/ 412888 h 606722"/>
              <a:gd name="connsiteX10" fmla="*/ 126534 w 506307"/>
              <a:gd name="connsiteY10" fmla="*/ 387546 h 606722"/>
              <a:gd name="connsiteX11" fmla="*/ 126534 w 506307"/>
              <a:gd name="connsiteY11" fmla="*/ 286496 h 606722"/>
              <a:gd name="connsiteX12" fmla="*/ 278440 w 506307"/>
              <a:gd name="connsiteY12" fmla="*/ 286496 h 606722"/>
              <a:gd name="connsiteX13" fmla="*/ 303713 w 506307"/>
              <a:gd name="connsiteY13" fmla="*/ 311749 h 606722"/>
              <a:gd name="connsiteX14" fmla="*/ 278440 w 506307"/>
              <a:gd name="connsiteY14" fmla="*/ 337091 h 606722"/>
              <a:gd name="connsiteX15" fmla="*/ 126534 w 506307"/>
              <a:gd name="connsiteY15" fmla="*/ 337091 h 606722"/>
              <a:gd name="connsiteX16" fmla="*/ 101261 w 506307"/>
              <a:gd name="connsiteY16" fmla="*/ 311749 h 606722"/>
              <a:gd name="connsiteX17" fmla="*/ 126534 w 506307"/>
              <a:gd name="connsiteY17" fmla="*/ 286496 h 606722"/>
              <a:gd name="connsiteX18" fmla="*/ 286928 w 506307"/>
              <a:gd name="connsiteY18" fmla="*/ 86294 h 606722"/>
              <a:gd name="connsiteX19" fmla="*/ 286928 w 506307"/>
              <a:gd name="connsiteY19" fmla="*/ 168499 h 606722"/>
              <a:gd name="connsiteX20" fmla="*/ 369251 w 506307"/>
              <a:gd name="connsiteY20" fmla="*/ 168499 h 606722"/>
              <a:gd name="connsiteX21" fmla="*/ 50639 w 506307"/>
              <a:gd name="connsiteY21" fmla="*/ 50568 h 606722"/>
              <a:gd name="connsiteX22" fmla="*/ 50639 w 506307"/>
              <a:gd name="connsiteY22" fmla="*/ 505587 h 606722"/>
              <a:gd name="connsiteX23" fmla="*/ 354388 w 506307"/>
              <a:gd name="connsiteY23" fmla="*/ 505587 h 606722"/>
              <a:gd name="connsiteX24" fmla="*/ 354388 w 506307"/>
              <a:gd name="connsiteY24" fmla="*/ 480259 h 606722"/>
              <a:gd name="connsiteX25" fmla="*/ 354388 w 506307"/>
              <a:gd name="connsiteY25" fmla="*/ 429780 h 606722"/>
              <a:gd name="connsiteX26" fmla="*/ 405028 w 506307"/>
              <a:gd name="connsiteY26" fmla="*/ 358239 h 606722"/>
              <a:gd name="connsiteX27" fmla="*/ 405028 w 506307"/>
              <a:gd name="connsiteY27" fmla="*/ 219067 h 606722"/>
              <a:gd name="connsiteX28" fmla="*/ 261564 w 506307"/>
              <a:gd name="connsiteY28" fmla="*/ 219067 h 606722"/>
              <a:gd name="connsiteX29" fmla="*/ 236289 w 506307"/>
              <a:gd name="connsiteY29" fmla="*/ 193827 h 606722"/>
              <a:gd name="connsiteX30" fmla="*/ 236289 w 506307"/>
              <a:gd name="connsiteY30" fmla="*/ 50568 h 606722"/>
              <a:gd name="connsiteX31" fmla="*/ 25275 w 506307"/>
              <a:gd name="connsiteY31" fmla="*/ 0 h 606722"/>
              <a:gd name="connsiteX32" fmla="*/ 261564 w 506307"/>
              <a:gd name="connsiteY32" fmla="*/ 0 h 606722"/>
              <a:gd name="connsiteX33" fmla="*/ 279453 w 506307"/>
              <a:gd name="connsiteY33" fmla="*/ 7376 h 606722"/>
              <a:gd name="connsiteX34" fmla="*/ 448281 w 506307"/>
              <a:gd name="connsiteY34" fmla="*/ 175964 h 606722"/>
              <a:gd name="connsiteX35" fmla="*/ 455668 w 506307"/>
              <a:gd name="connsiteY35" fmla="*/ 193827 h 606722"/>
              <a:gd name="connsiteX36" fmla="*/ 455668 w 506307"/>
              <a:gd name="connsiteY36" fmla="*/ 358239 h 606722"/>
              <a:gd name="connsiteX37" fmla="*/ 484058 w 506307"/>
              <a:gd name="connsiteY37" fmla="*/ 376102 h 606722"/>
              <a:gd name="connsiteX38" fmla="*/ 484058 w 506307"/>
              <a:gd name="connsiteY38" fmla="*/ 411828 h 606722"/>
              <a:gd name="connsiteX39" fmla="*/ 448281 w 506307"/>
              <a:gd name="connsiteY39" fmla="*/ 411828 h 606722"/>
              <a:gd name="connsiteX40" fmla="*/ 430303 w 506307"/>
              <a:gd name="connsiteY40" fmla="*/ 404452 h 606722"/>
              <a:gd name="connsiteX41" fmla="*/ 405028 w 506307"/>
              <a:gd name="connsiteY41" fmla="*/ 429780 h 606722"/>
              <a:gd name="connsiteX42" fmla="*/ 405028 w 506307"/>
              <a:gd name="connsiteY42" fmla="*/ 455019 h 606722"/>
              <a:gd name="connsiteX43" fmla="*/ 480943 w 506307"/>
              <a:gd name="connsiteY43" fmla="*/ 455019 h 606722"/>
              <a:gd name="connsiteX44" fmla="*/ 506307 w 506307"/>
              <a:gd name="connsiteY44" fmla="*/ 480259 h 606722"/>
              <a:gd name="connsiteX45" fmla="*/ 506307 w 506307"/>
              <a:gd name="connsiteY45" fmla="*/ 581394 h 606722"/>
              <a:gd name="connsiteX46" fmla="*/ 480943 w 506307"/>
              <a:gd name="connsiteY46" fmla="*/ 606722 h 606722"/>
              <a:gd name="connsiteX47" fmla="*/ 379753 w 506307"/>
              <a:gd name="connsiteY47" fmla="*/ 606722 h 606722"/>
              <a:gd name="connsiteX48" fmla="*/ 354388 w 506307"/>
              <a:gd name="connsiteY48" fmla="*/ 581394 h 606722"/>
              <a:gd name="connsiteX49" fmla="*/ 354388 w 506307"/>
              <a:gd name="connsiteY49" fmla="*/ 556155 h 606722"/>
              <a:gd name="connsiteX50" fmla="*/ 25275 w 506307"/>
              <a:gd name="connsiteY50" fmla="*/ 556155 h 606722"/>
              <a:gd name="connsiteX51" fmla="*/ 0 w 506307"/>
              <a:gd name="connsiteY51" fmla="*/ 530826 h 606722"/>
              <a:gd name="connsiteX52" fmla="*/ 0 w 506307"/>
              <a:gd name="connsiteY52" fmla="*/ 25239 h 606722"/>
              <a:gd name="connsiteX53" fmla="*/ 25275 w 506307"/>
              <a:gd name="connsiteY53"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506307" h="606722">
                <a:moveTo>
                  <a:pt x="405028" y="505587"/>
                </a:moveTo>
                <a:lnTo>
                  <a:pt x="405028" y="556155"/>
                </a:lnTo>
                <a:lnTo>
                  <a:pt x="455668" y="556155"/>
                </a:lnTo>
                <a:lnTo>
                  <a:pt x="455668" y="505587"/>
                </a:lnTo>
                <a:close/>
                <a:moveTo>
                  <a:pt x="126534" y="387546"/>
                </a:moveTo>
                <a:lnTo>
                  <a:pt x="278440" y="387546"/>
                </a:lnTo>
                <a:cubicBezTo>
                  <a:pt x="292412" y="387546"/>
                  <a:pt x="303713" y="398928"/>
                  <a:pt x="303713" y="412888"/>
                </a:cubicBezTo>
                <a:cubicBezTo>
                  <a:pt x="303713" y="426848"/>
                  <a:pt x="292412" y="438141"/>
                  <a:pt x="278440" y="438141"/>
                </a:cubicBezTo>
                <a:lnTo>
                  <a:pt x="126534" y="438141"/>
                </a:lnTo>
                <a:cubicBezTo>
                  <a:pt x="112563" y="438141"/>
                  <a:pt x="101261" y="426848"/>
                  <a:pt x="101261" y="412888"/>
                </a:cubicBezTo>
                <a:cubicBezTo>
                  <a:pt x="101261" y="398928"/>
                  <a:pt x="112563" y="387546"/>
                  <a:pt x="126534" y="387546"/>
                </a:cubicBezTo>
                <a:close/>
                <a:moveTo>
                  <a:pt x="126534" y="286496"/>
                </a:moveTo>
                <a:lnTo>
                  <a:pt x="278440" y="286496"/>
                </a:lnTo>
                <a:cubicBezTo>
                  <a:pt x="292412" y="286496"/>
                  <a:pt x="303713" y="297789"/>
                  <a:pt x="303713" y="311749"/>
                </a:cubicBezTo>
                <a:cubicBezTo>
                  <a:pt x="303713" y="325709"/>
                  <a:pt x="292412" y="337091"/>
                  <a:pt x="278440" y="337091"/>
                </a:cubicBezTo>
                <a:lnTo>
                  <a:pt x="126534" y="337091"/>
                </a:lnTo>
                <a:cubicBezTo>
                  <a:pt x="112563" y="337091"/>
                  <a:pt x="101261" y="325709"/>
                  <a:pt x="101261" y="311749"/>
                </a:cubicBezTo>
                <a:cubicBezTo>
                  <a:pt x="101261" y="297789"/>
                  <a:pt x="112563" y="286496"/>
                  <a:pt x="126534" y="286496"/>
                </a:cubicBezTo>
                <a:close/>
                <a:moveTo>
                  <a:pt x="286928" y="86294"/>
                </a:moveTo>
                <a:lnTo>
                  <a:pt x="286928" y="168499"/>
                </a:lnTo>
                <a:lnTo>
                  <a:pt x="369251" y="168499"/>
                </a:lnTo>
                <a:close/>
                <a:moveTo>
                  <a:pt x="50639" y="50568"/>
                </a:moveTo>
                <a:lnTo>
                  <a:pt x="50639" y="505587"/>
                </a:lnTo>
                <a:lnTo>
                  <a:pt x="354388" y="505587"/>
                </a:lnTo>
                <a:lnTo>
                  <a:pt x="354388" y="480259"/>
                </a:lnTo>
                <a:lnTo>
                  <a:pt x="354388" y="429780"/>
                </a:lnTo>
                <a:cubicBezTo>
                  <a:pt x="354388" y="396809"/>
                  <a:pt x="375570" y="368726"/>
                  <a:pt x="405028" y="358239"/>
                </a:cubicBezTo>
                <a:lnTo>
                  <a:pt x="405028" y="219067"/>
                </a:lnTo>
                <a:lnTo>
                  <a:pt x="261564" y="219067"/>
                </a:lnTo>
                <a:cubicBezTo>
                  <a:pt x="247591" y="219067"/>
                  <a:pt x="236289" y="207780"/>
                  <a:pt x="236289" y="193827"/>
                </a:cubicBezTo>
                <a:lnTo>
                  <a:pt x="236289" y="50568"/>
                </a:lnTo>
                <a:close/>
                <a:moveTo>
                  <a:pt x="25275" y="0"/>
                </a:moveTo>
                <a:lnTo>
                  <a:pt x="261564" y="0"/>
                </a:lnTo>
                <a:cubicBezTo>
                  <a:pt x="268328" y="0"/>
                  <a:pt x="274736" y="2666"/>
                  <a:pt x="279453" y="7376"/>
                </a:cubicBezTo>
                <a:lnTo>
                  <a:pt x="448281" y="175964"/>
                </a:lnTo>
                <a:cubicBezTo>
                  <a:pt x="452998" y="180675"/>
                  <a:pt x="455668" y="187073"/>
                  <a:pt x="455668" y="193827"/>
                </a:cubicBezTo>
                <a:lnTo>
                  <a:pt x="455668" y="358239"/>
                </a:lnTo>
                <a:cubicBezTo>
                  <a:pt x="466258" y="361883"/>
                  <a:pt x="475870" y="368015"/>
                  <a:pt x="484058" y="376102"/>
                </a:cubicBezTo>
                <a:cubicBezTo>
                  <a:pt x="493937" y="385967"/>
                  <a:pt x="493937" y="401963"/>
                  <a:pt x="484058" y="411828"/>
                </a:cubicBezTo>
                <a:cubicBezTo>
                  <a:pt x="474179" y="421782"/>
                  <a:pt x="458160" y="421782"/>
                  <a:pt x="448281" y="411828"/>
                </a:cubicBezTo>
                <a:cubicBezTo>
                  <a:pt x="443475" y="407118"/>
                  <a:pt x="437067" y="404452"/>
                  <a:pt x="430303" y="404452"/>
                </a:cubicBezTo>
                <a:cubicBezTo>
                  <a:pt x="416420" y="404452"/>
                  <a:pt x="405028" y="415827"/>
                  <a:pt x="405028" y="429780"/>
                </a:cubicBezTo>
                <a:lnTo>
                  <a:pt x="405028" y="455019"/>
                </a:lnTo>
                <a:lnTo>
                  <a:pt x="480943" y="455019"/>
                </a:lnTo>
                <a:cubicBezTo>
                  <a:pt x="494916" y="455019"/>
                  <a:pt x="506307" y="466306"/>
                  <a:pt x="506307" y="480259"/>
                </a:cubicBezTo>
                <a:lnTo>
                  <a:pt x="506307" y="581394"/>
                </a:lnTo>
                <a:cubicBezTo>
                  <a:pt x="506307" y="595347"/>
                  <a:pt x="494916" y="606722"/>
                  <a:pt x="480943" y="606722"/>
                </a:cubicBezTo>
                <a:lnTo>
                  <a:pt x="379753" y="606722"/>
                </a:lnTo>
                <a:cubicBezTo>
                  <a:pt x="365691" y="606722"/>
                  <a:pt x="354388" y="595347"/>
                  <a:pt x="354388" y="581394"/>
                </a:cubicBezTo>
                <a:lnTo>
                  <a:pt x="354388" y="556155"/>
                </a:lnTo>
                <a:lnTo>
                  <a:pt x="25275" y="556155"/>
                </a:lnTo>
                <a:cubicBezTo>
                  <a:pt x="11302" y="556155"/>
                  <a:pt x="0" y="544779"/>
                  <a:pt x="0" y="530826"/>
                </a:cubicBezTo>
                <a:lnTo>
                  <a:pt x="0" y="25239"/>
                </a:lnTo>
                <a:cubicBezTo>
                  <a:pt x="0" y="11287"/>
                  <a:pt x="11302" y="0"/>
                  <a:pt x="2527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7" name="椭圆 31"/>
          <p:cNvSpPr/>
          <p:nvPr/>
        </p:nvSpPr>
        <p:spPr>
          <a:xfrm>
            <a:off x="3733828" y="3853337"/>
            <a:ext cx="609586" cy="608666"/>
          </a:xfrm>
          <a:custGeom>
            <a:avLst/>
            <a:gdLst>
              <a:gd name="connsiteX0" fmla="*/ 243073 w 607639"/>
              <a:gd name="connsiteY0" fmla="*/ 333749 h 606722"/>
              <a:gd name="connsiteX1" fmla="*/ 212627 w 607639"/>
              <a:gd name="connsiteY1" fmla="*/ 364048 h 606722"/>
              <a:gd name="connsiteX2" fmla="*/ 243073 w 607639"/>
              <a:gd name="connsiteY2" fmla="*/ 394346 h 606722"/>
              <a:gd name="connsiteX3" fmla="*/ 273429 w 607639"/>
              <a:gd name="connsiteY3" fmla="*/ 364048 h 606722"/>
              <a:gd name="connsiteX4" fmla="*/ 243073 w 607639"/>
              <a:gd name="connsiteY4" fmla="*/ 333749 h 606722"/>
              <a:gd name="connsiteX5" fmla="*/ 243073 w 607639"/>
              <a:gd name="connsiteY5" fmla="*/ 303361 h 606722"/>
              <a:gd name="connsiteX6" fmla="*/ 303785 w 607639"/>
              <a:gd name="connsiteY6" fmla="*/ 364048 h 606722"/>
              <a:gd name="connsiteX7" fmla="*/ 243073 w 607639"/>
              <a:gd name="connsiteY7" fmla="*/ 424734 h 606722"/>
              <a:gd name="connsiteX8" fmla="*/ 182271 w 607639"/>
              <a:gd name="connsiteY8" fmla="*/ 364048 h 606722"/>
              <a:gd name="connsiteX9" fmla="*/ 243073 w 607639"/>
              <a:gd name="connsiteY9" fmla="*/ 303361 h 606722"/>
              <a:gd name="connsiteX10" fmla="*/ 243098 w 607639"/>
              <a:gd name="connsiteY10" fmla="*/ 242745 h 606722"/>
              <a:gd name="connsiteX11" fmla="*/ 364541 w 607639"/>
              <a:gd name="connsiteY11" fmla="*/ 364047 h 606722"/>
              <a:gd name="connsiteX12" fmla="*/ 334202 w 607639"/>
              <a:gd name="connsiteY12" fmla="*/ 364047 h 606722"/>
              <a:gd name="connsiteX13" fmla="*/ 243098 w 607639"/>
              <a:gd name="connsiteY13" fmla="*/ 273048 h 606722"/>
              <a:gd name="connsiteX14" fmla="*/ 243098 w 607639"/>
              <a:gd name="connsiteY14" fmla="*/ 181988 h 606722"/>
              <a:gd name="connsiteX15" fmla="*/ 425369 w 607639"/>
              <a:gd name="connsiteY15" fmla="*/ 364047 h 606722"/>
              <a:gd name="connsiteX16" fmla="*/ 394931 w 607639"/>
              <a:gd name="connsiteY16" fmla="*/ 364047 h 606722"/>
              <a:gd name="connsiteX17" fmla="*/ 243098 w 607639"/>
              <a:gd name="connsiteY17" fmla="*/ 212302 h 606722"/>
              <a:gd name="connsiteX18" fmla="*/ 243098 w 607639"/>
              <a:gd name="connsiteY18" fmla="*/ 121302 h 606722"/>
              <a:gd name="connsiteX19" fmla="*/ 486055 w 607639"/>
              <a:gd name="connsiteY19" fmla="*/ 364047 h 606722"/>
              <a:gd name="connsiteX20" fmla="*/ 455708 w 607639"/>
              <a:gd name="connsiteY20" fmla="*/ 364047 h 606722"/>
              <a:gd name="connsiteX21" fmla="*/ 243098 w 607639"/>
              <a:gd name="connsiteY21" fmla="*/ 151701 h 606722"/>
              <a:gd name="connsiteX22" fmla="*/ 303775 w 607639"/>
              <a:gd name="connsiteY22" fmla="*/ 30305 h 606722"/>
              <a:gd name="connsiteX23" fmla="*/ 30351 w 607639"/>
              <a:gd name="connsiteY23" fmla="*/ 303317 h 606722"/>
              <a:gd name="connsiteX24" fmla="*/ 303775 w 607639"/>
              <a:gd name="connsiteY24" fmla="*/ 576328 h 606722"/>
              <a:gd name="connsiteX25" fmla="*/ 577199 w 607639"/>
              <a:gd name="connsiteY25" fmla="*/ 303317 h 606722"/>
              <a:gd name="connsiteX26" fmla="*/ 303775 w 607639"/>
              <a:gd name="connsiteY26" fmla="*/ 30305 h 606722"/>
              <a:gd name="connsiteX27" fmla="*/ 303775 w 607639"/>
              <a:gd name="connsiteY27" fmla="*/ 0 h 606722"/>
              <a:gd name="connsiteX28" fmla="*/ 607639 w 607639"/>
              <a:gd name="connsiteY28" fmla="*/ 303317 h 606722"/>
              <a:gd name="connsiteX29" fmla="*/ 303775 w 607639"/>
              <a:gd name="connsiteY29" fmla="*/ 606722 h 606722"/>
              <a:gd name="connsiteX30" fmla="*/ 0 w 607639"/>
              <a:gd name="connsiteY30" fmla="*/ 303317 h 606722"/>
              <a:gd name="connsiteX31" fmla="*/ 303775 w 607639"/>
              <a:gd name="connsiteY3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639" h="606722">
                <a:moveTo>
                  <a:pt x="243073" y="333749"/>
                </a:moveTo>
                <a:cubicBezTo>
                  <a:pt x="226247" y="333749"/>
                  <a:pt x="212627" y="347254"/>
                  <a:pt x="212627" y="364048"/>
                </a:cubicBezTo>
                <a:cubicBezTo>
                  <a:pt x="212627" y="380841"/>
                  <a:pt x="226247" y="394346"/>
                  <a:pt x="243073" y="394346"/>
                </a:cubicBezTo>
                <a:cubicBezTo>
                  <a:pt x="259809" y="394346"/>
                  <a:pt x="273429" y="380841"/>
                  <a:pt x="273429" y="364048"/>
                </a:cubicBezTo>
                <a:cubicBezTo>
                  <a:pt x="273429" y="347254"/>
                  <a:pt x="259809" y="333749"/>
                  <a:pt x="243073" y="333749"/>
                </a:cubicBezTo>
                <a:close/>
                <a:moveTo>
                  <a:pt x="243073" y="303361"/>
                </a:moveTo>
                <a:cubicBezTo>
                  <a:pt x="276544" y="303361"/>
                  <a:pt x="303785" y="330639"/>
                  <a:pt x="303785" y="364048"/>
                </a:cubicBezTo>
                <a:cubicBezTo>
                  <a:pt x="303785" y="397456"/>
                  <a:pt x="276544" y="424734"/>
                  <a:pt x="243073" y="424734"/>
                </a:cubicBezTo>
                <a:cubicBezTo>
                  <a:pt x="209512" y="424734"/>
                  <a:pt x="182271" y="397456"/>
                  <a:pt x="182271" y="364048"/>
                </a:cubicBezTo>
                <a:cubicBezTo>
                  <a:pt x="182271" y="330639"/>
                  <a:pt x="209512" y="303361"/>
                  <a:pt x="243073" y="303361"/>
                </a:cubicBezTo>
                <a:close/>
                <a:moveTo>
                  <a:pt x="243098" y="242745"/>
                </a:moveTo>
                <a:cubicBezTo>
                  <a:pt x="310092" y="242745"/>
                  <a:pt x="364541" y="297131"/>
                  <a:pt x="364541" y="364047"/>
                </a:cubicBezTo>
                <a:lnTo>
                  <a:pt x="334202" y="364047"/>
                </a:lnTo>
                <a:cubicBezTo>
                  <a:pt x="334202" y="313749"/>
                  <a:pt x="293366" y="273048"/>
                  <a:pt x="243098" y="273048"/>
                </a:cubicBezTo>
                <a:close/>
                <a:moveTo>
                  <a:pt x="243098" y="181988"/>
                </a:moveTo>
                <a:cubicBezTo>
                  <a:pt x="343578" y="181988"/>
                  <a:pt x="425369" y="263683"/>
                  <a:pt x="425369" y="364047"/>
                </a:cubicBezTo>
                <a:lnTo>
                  <a:pt x="394931" y="364047"/>
                </a:lnTo>
                <a:cubicBezTo>
                  <a:pt x="394931" y="280218"/>
                  <a:pt x="326936" y="212302"/>
                  <a:pt x="243098" y="212302"/>
                </a:cubicBezTo>
                <a:close/>
                <a:moveTo>
                  <a:pt x="243098" y="121302"/>
                </a:moveTo>
                <a:cubicBezTo>
                  <a:pt x="377036" y="121302"/>
                  <a:pt x="486055" y="230186"/>
                  <a:pt x="486055" y="364047"/>
                </a:cubicBezTo>
                <a:lnTo>
                  <a:pt x="455708" y="364047"/>
                </a:lnTo>
                <a:cubicBezTo>
                  <a:pt x="455708" y="246719"/>
                  <a:pt x="360483" y="151701"/>
                  <a:pt x="243098" y="151701"/>
                </a:cubicBezTo>
                <a:close/>
                <a:moveTo>
                  <a:pt x="303775" y="30305"/>
                </a:moveTo>
                <a:cubicBezTo>
                  <a:pt x="153000" y="30305"/>
                  <a:pt x="30351" y="152769"/>
                  <a:pt x="30351" y="303317"/>
                </a:cubicBezTo>
                <a:cubicBezTo>
                  <a:pt x="30351" y="453864"/>
                  <a:pt x="153000" y="576328"/>
                  <a:pt x="303775" y="576328"/>
                </a:cubicBezTo>
                <a:cubicBezTo>
                  <a:pt x="454550" y="576328"/>
                  <a:pt x="577199" y="453864"/>
                  <a:pt x="577199" y="303317"/>
                </a:cubicBezTo>
                <a:cubicBezTo>
                  <a:pt x="577199" y="152769"/>
                  <a:pt x="454550" y="30305"/>
                  <a:pt x="303775" y="30305"/>
                </a:cubicBezTo>
                <a:close/>
                <a:moveTo>
                  <a:pt x="303775" y="0"/>
                </a:moveTo>
                <a:cubicBezTo>
                  <a:pt x="471550" y="0"/>
                  <a:pt x="607639" y="135795"/>
                  <a:pt x="607639" y="303317"/>
                </a:cubicBezTo>
                <a:cubicBezTo>
                  <a:pt x="607639" y="470838"/>
                  <a:pt x="471550" y="606722"/>
                  <a:pt x="303775" y="606722"/>
                </a:cubicBezTo>
                <a:cubicBezTo>
                  <a:pt x="136000" y="606722"/>
                  <a:pt x="0" y="470838"/>
                  <a:pt x="0" y="303317"/>
                </a:cubicBezTo>
                <a:cubicBezTo>
                  <a:pt x="0" y="135795"/>
                  <a:pt x="136000" y="0"/>
                  <a:pt x="30377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椭圆 32"/>
          <p:cNvSpPr/>
          <p:nvPr/>
        </p:nvSpPr>
        <p:spPr>
          <a:xfrm>
            <a:off x="8010754" y="2066123"/>
            <a:ext cx="564705" cy="609586"/>
          </a:xfrm>
          <a:custGeom>
            <a:avLst/>
            <a:gdLst>
              <a:gd name="connsiteX0" fmla="*/ 250789 w 563817"/>
              <a:gd name="connsiteY0" fmla="*/ 546529 h 608627"/>
              <a:gd name="connsiteX1" fmla="*/ 313028 w 563817"/>
              <a:gd name="connsiteY1" fmla="*/ 546529 h 608627"/>
              <a:gd name="connsiteX2" fmla="*/ 313028 w 563817"/>
              <a:gd name="connsiteY2" fmla="*/ 577578 h 608627"/>
              <a:gd name="connsiteX3" fmla="*/ 281909 w 563817"/>
              <a:gd name="connsiteY3" fmla="*/ 608627 h 608627"/>
              <a:gd name="connsiteX4" fmla="*/ 250789 w 563817"/>
              <a:gd name="connsiteY4" fmla="*/ 577578 h 608627"/>
              <a:gd name="connsiteX5" fmla="*/ 464320 w 563817"/>
              <a:gd name="connsiteY5" fmla="*/ 405681 h 608627"/>
              <a:gd name="connsiteX6" fmla="*/ 526488 w 563817"/>
              <a:gd name="connsiteY6" fmla="*/ 405681 h 608627"/>
              <a:gd name="connsiteX7" fmla="*/ 526488 w 563817"/>
              <a:gd name="connsiteY7" fmla="*/ 577572 h 608627"/>
              <a:gd name="connsiteX8" fmla="*/ 495404 w 563817"/>
              <a:gd name="connsiteY8" fmla="*/ 608627 h 608627"/>
              <a:gd name="connsiteX9" fmla="*/ 464320 w 563817"/>
              <a:gd name="connsiteY9" fmla="*/ 577572 h 608627"/>
              <a:gd name="connsiteX10" fmla="*/ 233217 w 563817"/>
              <a:gd name="connsiteY10" fmla="*/ 343583 h 608627"/>
              <a:gd name="connsiteX11" fmla="*/ 330600 w 563817"/>
              <a:gd name="connsiteY11" fmla="*/ 343583 h 608627"/>
              <a:gd name="connsiteX12" fmla="*/ 350357 w 563817"/>
              <a:gd name="connsiteY12" fmla="*/ 363308 h 608627"/>
              <a:gd name="connsiteX13" fmla="*/ 350357 w 563817"/>
              <a:gd name="connsiteY13" fmla="*/ 485538 h 608627"/>
              <a:gd name="connsiteX14" fmla="*/ 330600 w 563817"/>
              <a:gd name="connsiteY14" fmla="*/ 505107 h 608627"/>
              <a:gd name="connsiteX15" fmla="*/ 233217 w 563817"/>
              <a:gd name="connsiteY15" fmla="*/ 505107 h 608627"/>
              <a:gd name="connsiteX16" fmla="*/ 213460 w 563817"/>
              <a:gd name="connsiteY16" fmla="*/ 485538 h 608627"/>
              <a:gd name="connsiteX17" fmla="*/ 213460 w 563817"/>
              <a:gd name="connsiteY17" fmla="*/ 363308 h 608627"/>
              <a:gd name="connsiteX18" fmla="*/ 233217 w 563817"/>
              <a:gd name="connsiteY18" fmla="*/ 343583 h 608627"/>
              <a:gd name="connsiteX19" fmla="*/ 37329 w 563817"/>
              <a:gd name="connsiteY19" fmla="*/ 314722 h 608627"/>
              <a:gd name="connsiteX20" fmla="*/ 99497 w 563817"/>
              <a:gd name="connsiteY20" fmla="*/ 314722 h 608627"/>
              <a:gd name="connsiteX21" fmla="*/ 99497 w 563817"/>
              <a:gd name="connsiteY21" fmla="*/ 577575 h 608627"/>
              <a:gd name="connsiteX22" fmla="*/ 68413 w 563817"/>
              <a:gd name="connsiteY22" fmla="*/ 608627 h 608627"/>
              <a:gd name="connsiteX23" fmla="*/ 37329 w 563817"/>
              <a:gd name="connsiteY23" fmla="*/ 577575 h 608627"/>
              <a:gd name="connsiteX24" fmla="*/ 446737 w 563817"/>
              <a:gd name="connsiteY24" fmla="*/ 202946 h 608627"/>
              <a:gd name="connsiteX25" fmla="*/ 544226 w 563817"/>
              <a:gd name="connsiteY25" fmla="*/ 202946 h 608627"/>
              <a:gd name="connsiteX26" fmla="*/ 563817 w 563817"/>
              <a:gd name="connsiteY26" fmla="*/ 222507 h 608627"/>
              <a:gd name="connsiteX27" fmla="*/ 563817 w 563817"/>
              <a:gd name="connsiteY27" fmla="*/ 344684 h 608627"/>
              <a:gd name="connsiteX28" fmla="*/ 544226 w 563817"/>
              <a:gd name="connsiteY28" fmla="*/ 364400 h 608627"/>
              <a:gd name="connsiteX29" fmla="*/ 446737 w 563817"/>
              <a:gd name="connsiteY29" fmla="*/ 364400 h 608627"/>
              <a:gd name="connsiteX30" fmla="*/ 426991 w 563817"/>
              <a:gd name="connsiteY30" fmla="*/ 344684 h 608627"/>
              <a:gd name="connsiteX31" fmla="*/ 426991 w 563817"/>
              <a:gd name="connsiteY31" fmla="*/ 222507 h 608627"/>
              <a:gd name="connsiteX32" fmla="*/ 446737 w 563817"/>
              <a:gd name="connsiteY32" fmla="*/ 202946 h 608627"/>
              <a:gd name="connsiteX33" fmla="*/ 19591 w 563817"/>
              <a:gd name="connsiteY33" fmla="*/ 111776 h 608627"/>
              <a:gd name="connsiteX34" fmla="*/ 117080 w 563817"/>
              <a:gd name="connsiteY34" fmla="*/ 111776 h 608627"/>
              <a:gd name="connsiteX35" fmla="*/ 136826 w 563817"/>
              <a:gd name="connsiteY35" fmla="*/ 131501 h 608627"/>
              <a:gd name="connsiteX36" fmla="*/ 136826 w 563817"/>
              <a:gd name="connsiteY36" fmla="*/ 253576 h 608627"/>
              <a:gd name="connsiteX37" fmla="*/ 117080 w 563817"/>
              <a:gd name="connsiteY37" fmla="*/ 273300 h 608627"/>
              <a:gd name="connsiteX38" fmla="*/ 19591 w 563817"/>
              <a:gd name="connsiteY38" fmla="*/ 273300 h 608627"/>
              <a:gd name="connsiteX39" fmla="*/ 0 w 563817"/>
              <a:gd name="connsiteY39" fmla="*/ 253576 h 608627"/>
              <a:gd name="connsiteX40" fmla="*/ 0 w 563817"/>
              <a:gd name="connsiteY40" fmla="*/ 131501 h 608627"/>
              <a:gd name="connsiteX41" fmla="*/ 19591 w 563817"/>
              <a:gd name="connsiteY41" fmla="*/ 111776 h 608627"/>
              <a:gd name="connsiteX42" fmla="*/ 495404 w 563817"/>
              <a:gd name="connsiteY42" fmla="*/ 0 h 608627"/>
              <a:gd name="connsiteX43" fmla="*/ 526488 w 563817"/>
              <a:gd name="connsiteY43" fmla="*/ 31049 h 608627"/>
              <a:gd name="connsiteX44" fmla="*/ 526488 w 563817"/>
              <a:gd name="connsiteY44" fmla="*/ 161454 h 608627"/>
              <a:gd name="connsiteX45" fmla="*/ 464320 w 563817"/>
              <a:gd name="connsiteY45" fmla="*/ 161454 h 608627"/>
              <a:gd name="connsiteX46" fmla="*/ 464320 w 563817"/>
              <a:gd name="connsiteY46" fmla="*/ 31049 h 608627"/>
              <a:gd name="connsiteX47" fmla="*/ 495404 w 563817"/>
              <a:gd name="connsiteY47" fmla="*/ 0 h 608627"/>
              <a:gd name="connsiteX48" fmla="*/ 281909 w 563817"/>
              <a:gd name="connsiteY48" fmla="*/ 0 h 608627"/>
              <a:gd name="connsiteX49" fmla="*/ 313028 w 563817"/>
              <a:gd name="connsiteY49" fmla="*/ 31053 h 608627"/>
              <a:gd name="connsiteX50" fmla="*/ 313028 w 563817"/>
              <a:gd name="connsiteY50" fmla="*/ 302302 h 608627"/>
              <a:gd name="connsiteX51" fmla="*/ 250789 w 563817"/>
              <a:gd name="connsiteY51" fmla="*/ 302302 h 608627"/>
              <a:gd name="connsiteX52" fmla="*/ 250789 w 563817"/>
              <a:gd name="connsiteY52" fmla="*/ 31053 h 608627"/>
              <a:gd name="connsiteX53" fmla="*/ 281909 w 563817"/>
              <a:gd name="connsiteY53" fmla="*/ 0 h 608627"/>
              <a:gd name="connsiteX54" fmla="*/ 68413 w 563817"/>
              <a:gd name="connsiteY54" fmla="*/ 0 h 608627"/>
              <a:gd name="connsiteX55" fmla="*/ 99497 w 563817"/>
              <a:gd name="connsiteY55" fmla="*/ 31061 h 608627"/>
              <a:gd name="connsiteX56" fmla="*/ 99497 w 563817"/>
              <a:gd name="connsiteY56" fmla="*/ 70354 h 608627"/>
              <a:gd name="connsiteX57" fmla="*/ 37329 w 563817"/>
              <a:gd name="connsiteY57" fmla="*/ 70354 h 608627"/>
              <a:gd name="connsiteX58" fmla="*/ 37329 w 563817"/>
              <a:gd name="connsiteY58" fmla="*/ 31061 h 608627"/>
              <a:gd name="connsiteX59" fmla="*/ 68413 w 563817"/>
              <a:gd name="connsiteY59" fmla="*/ 0 h 60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63817" h="608627">
                <a:moveTo>
                  <a:pt x="250789" y="546529"/>
                </a:moveTo>
                <a:lnTo>
                  <a:pt x="313028" y="546529"/>
                </a:lnTo>
                <a:lnTo>
                  <a:pt x="313028" y="577578"/>
                </a:lnTo>
                <a:cubicBezTo>
                  <a:pt x="313028" y="594655"/>
                  <a:pt x="299024" y="608627"/>
                  <a:pt x="281909" y="608627"/>
                </a:cubicBezTo>
                <a:cubicBezTo>
                  <a:pt x="264793" y="608627"/>
                  <a:pt x="250789" y="594655"/>
                  <a:pt x="250789" y="577578"/>
                </a:cubicBezTo>
                <a:close/>
                <a:moveTo>
                  <a:pt x="464320" y="405681"/>
                </a:moveTo>
                <a:lnTo>
                  <a:pt x="526488" y="405681"/>
                </a:lnTo>
                <a:lnTo>
                  <a:pt x="526488" y="577572"/>
                </a:lnTo>
                <a:cubicBezTo>
                  <a:pt x="526488" y="594652"/>
                  <a:pt x="512656" y="608627"/>
                  <a:pt x="495404" y="608627"/>
                </a:cubicBezTo>
                <a:cubicBezTo>
                  <a:pt x="478308" y="608627"/>
                  <a:pt x="464320" y="594652"/>
                  <a:pt x="464320" y="577572"/>
                </a:cubicBezTo>
                <a:close/>
                <a:moveTo>
                  <a:pt x="233217" y="343583"/>
                </a:moveTo>
                <a:lnTo>
                  <a:pt x="330600" y="343583"/>
                </a:lnTo>
                <a:cubicBezTo>
                  <a:pt x="341490" y="343583"/>
                  <a:pt x="350357" y="352436"/>
                  <a:pt x="350357" y="363308"/>
                </a:cubicBezTo>
                <a:lnTo>
                  <a:pt x="350357" y="485538"/>
                </a:lnTo>
                <a:cubicBezTo>
                  <a:pt x="350357" y="496410"/>
                  <a:pt x="341490" y="505107"/>
                  <a:pt x="330600" y="505107"/>
                </a:cubicBezTo>
                <a:lnTo>
                  <a:pt x="233217" y="505107"/>
                </a:lnTo>
                <a:cubicBezTo>
                  <a:pt x="222327" y="505107"/>
                  <a:pt x="213460" y="496410"/>
                  <a:pt x="213460" y="485538"/>
                </a:cubicBezTo>
                <a:lnTo>
                  <a:pt x="213460" y="363308"/>
                </a:lnTo>
                <a:cubicBezTo>
                  <a:pt x="213460" y="352436"/>
                  <a:pt x="222327" y="343583"/>
                  <a:pt x="233217" y="343583"/>
                </a:cubicBezTo>
                <a:close/>
                <a:moveTo>
                  <a:pt x="37329" y="314722"/>
                </a:moveTo>
                <a:lnTo>
                  <a:pt x="99497" y="314722"/>
                </a:lnTo>
                <a:lnTo>
                  <a:pt x="99497" y="577575"/>
                </a:lnTo>
                <a:cubicBezTo>
                  <a:pt x="99497" y="594654"/>
                  <a:pt x="85509" y="608627"/>
                  <a:pt x="68413" y="608627"/>
                </a:cubicBezTo>
                <a:cubicBezTo>
                  <a:pt x="51161" y="608627"/>
                  <a:pt x="37329" y="594654"/>
                  <a:pt x="37329" y="577575"/>
                </a:cubicBezTo>
                <a:close/>
                <a:moveTo>
                  <a:pt x="446737" y="202946"/>
                </a:moveTo>
                <a:lnTo>
                  <a:pt x="544226" y="202946"/>
                </a:lnTo>
                <a:cubicBezTo>
                  <a:pt x="555110" y="202946"/>
                  <a:pt x="563817" y="211640"/>
                  <a:pt x="563817" y="222507"/>
                </a:cubicBezTo>
                <a:lnTo>
                  <a:pt x="563817" y="344684"/>
                </a:lnTo>
                <a:cubicBezTo>
                  <a:pt x="563817" y="355551"/>
                  <a:pt x="555110" y="364400"/>
                  <a:pt x="544226" y="364400"/>
                </a:cubicBezTo>
                <a:lnTo>
                  <a:pt x="446737" y="364400"/>
                </a:lnTo>
                <a:cubicBezTo>
                  <a:pt x="435854" y="364400"/>
                  <a:pt x="426991" y="355551"/>
                  <a:pt x="426991" y="344684"/>
                </a:cubicBezTo>
                <a:lnTo>
                  <a:pt x="426991" y="222507"/>
                </a:lnTo>
                <a:cubicBezTo>
                  <a:pt x="426991" y="211640"/>
                  <a:pt x="435854" y="202946"/>
                  <a:pt x="446737" y="202946"/>
                </a:cubicBezTo>
                <a:close/>
                <a:moveTo>
                  <a:pt x="19591" y="111776"/>
                </a:moveTo>
                <a:lnTo>
                  <a:pt x="117080" y="111776"/>
                </a:lnTo>
                <a:cubicBezTo>
                  <a:pt x="127963" y="111776"/>
                  <a:pt x="136826" y="120629"/>
                  <a:pt x="136826" y="131501"/>
                </a:cubicBezTo>
                <a:lnTo>
                  <a:pt x="136826" y="253576"/>
                </a:lnTo>
                <a:cubicBezTo>
                  <a:pt x="136826" y="264447"/>
                  <a:pt x="127963" y="273300"/>
                  <a:pt x="117080" y="273300"/>
                </a:cubicBezTo>
                <a:lnTo>
                  <a:pt x="19591" y="273300"/>
                </a:lnTo>
                <a:cubicBezTo>
                  <a:pt x="8707" y="273300"/>
                  <a:pt x="0" y="264447"/>
                  <a:pt x="0" y="253576"/>
                </a:cubicBezTo>
                <a:lnTo>
                  <a:pt x="0" y="131501"/>
                </a:lnTo>
                <a:cubicBezTo>
                  <a:pt x="0" y="120629"/>
                  <a:pt x="8707" y="111776"/>
                  <a:pt x="19591" y="111776"/>
                </a:cubicBezTo>
                <a:close/>
                <a:moveTo>
                  <a:pt x="495404" y="0"/>
                </a:moveTo>
                <a:cubicBezTo>
                  <a:pt x="512656" y="0"/>
                  <a:pt x="526488" y="13972"/>
                  <a:pt x="526488" y="31049"/>
                </a:cubicBezTo>
                <a:lnTo>
                  <a:pt x="526488" y="161454"/>
                </a:lnTo>
                <a:lnTo>
                  <a:pt x="464320" y="161454"/>
                </a:lnTo>
                <a:lnTo>
                  <a:pt x="464320" y="31049"/>
                </a:lnTo>
                <a:cubicBezTo>
                  <a:pt x="464320" y="13972"/>
                  <a:pt x="478308" y="0"/>
                  <a:pt x="495404" y="0"/>
                </a:cubicBezTo>
                <a:close/>
                <a:moveTo>
                  <a:pt x="281909" y="0"/>
                </a:moveTo>
                <a:cubicBezTo>
                  <a:pt x="299024" y="0"/>
                  <a:pt x="313028" y="13974"/>
                  <a:pt x="313028" y="31053"/>
                </a:cubicBezTo>
                <a:lnTo>
                  <a:pt x="313028" y="302302"/>
                </a:lnTo>
                <a:lnTo>
                  <a:pt x="250789" y="302302"/>
                </a:lnTo>
                <a:lnTo>
                  <a:pt x="250789" y="31053"/>
                </a:lnTo>
                <a:cubicBezTo>
                  <a:pt x="250789" y="13974"/>
                  <a:pt x="264793" y="0"/>
                  <a:pt x="281909" y="0"/>
                </a:cubicBezTo>
                <a:close/>
                <a:moveTo>
                  <a:pt x="68413" y="0"/>
                </a:moveTo>
                <a:cubicBezTo>
                  <a:pt x="85509" y="0"/>
                  <a:pt x="99497" y="13978"/>
                  <a:pt x="99497" y="31061"/>
                </a:cubicBezTo>
                <a:lnTo>
                  <a:pt x="99497" y="70354"/>
                </a:lnTo>
                <a:lnTo>
                  <a:pt x="37329" y="70354"/>
                </a:lnTo>
                <a:lnTo>
                  <a:pt x="37329" y="31061"/>
                </a:lnTo>
                <a:cubicBezTo>
                  <a:pt x="37329" y="13978"/>
                  <a:pt x="51161" y="0"/>
                  <a:pt x="68413"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椭圆 33"/>
          <p:cNvSpPr/>
          <p:nvPr/>
        </p:nvSpPr>
        <p:spPr>
          <a:xfrm>
            <a:off x="7988314" y="3858820"/>
            <a:ext cx="609586" cy="597700"/>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06817251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p:tgtEl>
                                          <p:spTgt spid="12"/>
                                        </p:tgtEl>
                                        <p:attrNameLst>
                                          <p:attrName>ppt_y</p:attrName>
                                        </p:attrNameLst>
                                      </p:cBhvr>
                                      <p:tavLst>
                                        <p:tav tm="0">
                                          <p:val>
                                            <p:strVal val="#ppt_y-#ppt_h*1.125000"/>
                                          </p:val>
                                        </p:tav>
                                        <p:tav tm="100000">
                                          <p:val>
                                            <p:strVal val="#ppt_y"/>
                                          </p:val>
                                        </p:tav>
                                      </p:tavLst>
                                    </p:anim>
                                    <p:animEffect transition="in" filter="wipe(down)">
                                      <p:cBhvr>
                                        <p:cTn id="14" dur="500"/>
                                        <p:tgtEl>
                                          <p:spTgt spid="1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ppt_w</p:attrName>
                                        </p:attrNameLst>
                                      </p:cBhvr>
                                      <p:tavLst>
                                        <p:tav tm="0">
                                          <p:val>
                                            <p:fltVal val="0"/>
                                          </p:val>
                                        </p:tav>
                                        <p:tav tm="100000">
                                          <p:val>
                                            <p:strVal val="#ppt_w"/>
                                          </p:val>
                                        </p:tav>
                                      </p:tavLst>
                                    </p:anim>
                                    <p:anim calcmode="lin" valueType="num">
                                      <p:cBhvr>
                                        <p:cTn id="19" dur="500" fill="hold"/>
                                        <p:tgtEl>
                                          <p:spTgt spid="36"/>
                                        </p:tgtEl>
                                        <p:attrNameLst>
                                          <p:attrName>ppt_h</p:attrName>
                                        </p:attrNameLst>
                                      </p:cBhvr>
                                      <p:tavLst>
                                        <p:tav tm="0">
                                          <p:val>
                                            <p:fltVal val="0"/>
                                          </p:val>
                                        </p:tav>
                                        <p:tav tm="100000">
                                          <p:val>
                                            <p:strVal val="#ppt_h"/>
                                          </p:val>
                                        </p:tav>
                                      </p:tavLst>
                                    </p:anim>
                                    <p:animEffect transition="in" filter="fade">
                                      <p:cBhvr>
                                        <p:cTn id="20" dur="500"/>
                                        <p:tgtEl>
                                          <p:spTgt spid="36"/>
                                        </p:tgtEl>
                                      </p:cBhvr>
                                    </p:animEffect>
                                  </p:childTnLst>
                                </p:cTn>
                              </p:par>
                            </p:childTnLst>
                          </p:cTn>
                        </p:par>
                        <p:par>
                          <p:cTn id="21" fill="hold">
                            <p:stCondLst>
                              <p:cond delay="1500"/>
                            </p:stCondLst>
                            <p:childTnLst>
                              <p:par>
                                <p:cTn id="22" presetID="12" presetClass="entr" presetSubtype="1"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p:tgtEl>
                                          <p:spTgt spid="22"/>
                                        </p:tgtEl>
                                        <p:attrNameLst>
                                          <p:attrName>ppt_y</p:attrName>
                                        </p:attrNameLst>
                                      </p:cBhvr>
                                      <p:tavLst>
                                        <p:tav tm="0">
                                          <p:val>
                                            <p:strVal val="#ppt_y-#ppt_h*1.125000"/>
                                          </p:val>
                                        </p:tav>
                                        <p:tav tm="100000">
                                          <p:val>
                                            <p:strVal val="#ppt_y"/>
                                          </p:val>
                                        </p:tav>
                                      </p:tavLst>
                                    </p:anim>
                                    <p:animEffect transition="in" filter="wipe(down)">
                                      <p:cBhvr>
                                        <p:cTn id="25" dur="500"/>
                                        <p:tgtEl>
                                          <p:spTgt spid="22"/>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p:cTn id="29" dur="500" fill="hold"/>
                                        <p:tgtEl>
                                          <p:spTgt spid="37"/>
                                        </p:tgtEl>
                                        <p:attrNameLst>
                                          <p:attrName>ppt_w</p:attrName>
                                        </p:attrNameLst>
                                      </p:cBhvr>
                                      <p:tavLst>
                                        <p:tav tm="0">
                                          <p:val>
                                            <p:fltVal val="0"/>
                                          </p:val>
                                        </p:tav>
                                        <p:tav tm="100000">
                                          <p:val>
                                            <p:strVal val="#ppt_w"/>
                                          </p:val>
                                        </p:tav>
                                      </p:tavLst>
                                    </p:anim>
                                    <p:anim calcmode="lin" valueType="num">
                                      <p:cBhvr>
                                        <p:cTn id="30" dur="500" fill="hold"/>
                                        <p:tgtEl>
                                          <p:spTgt spid="37"/>
                                        </p:tgtEl>
                                        <p:attrNameLst>
                                          <p:attrName>ppt_h</p:attrName>
                                        </p:attrNameLst>
                                      </p:cBhvr>
                                      <p:tavLst>
                                        <p:tav tm="0">
                                          <p:val>
                                            <p:fltVal val="0"/>
                                          </p:val>
                                        </p:tav>
                                        <p:tav tm="100000">
                                          <p:val>
                                            <p:strVal val="#ppt_h"/>
                                          </p:val>
                                        </p:tav>
                                      </p:tavLst>
                                    </p:anim>
                                    <p:animEffect transition="in" filter="fade">
                                      <p:cBhvr>
                                        <p:cTn id="31" dur="500"/>
                                        <p:tgtEl>
                                          <p:spTgt spid="37"/>
                                        </p:tgtEl>
                                      </p:cBhvr>
                                    </p:animEffect>
                                  </p:childTnLst>
                                </p:cTn>
                              </p:par>
                            </p:childTnLst>
                          </p:cTn>
                        </p:par>
                        <p:par>
                          <p:cTn id="32" fill="hold">
                            <p:stCondLst>
                              <p:cond delay="2500"/>
                            </p:stCondLst>
                            <p:childTnLst>
                              <p:par>
                                <p:cTn id="33" presetID="12" presetClass="entr" presetSubtype="1"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p:tgtEl>
                                          <p:spTgt spid="25"/>
                                        </p:tgtEl>
                                        <p:attrNameLst>
                                          <p:attrName>ppt_y</p:attrName>
                                        </p:attrNameLst>
                                      </p:cBhvr>
                                      <p:tavLst>
                                        <p:tav tm="0">
                                          <p:val>
                                            <p:strVal val="#ppt_y-#ppt_h*1.125000"/>
                                          </p:val>
                                        </p:tav>
                                        <p:tav tm="100000">
                                          <p:val>
                                            <p:strVal val="#ppt_y"/>
                                          </p:val>
                                        </p:tav>
                                      </p:tavLst>
                                    </p:anim>
                                    <p:animEffect transition="in" filter="wipe(down)">
                                      <p:cBhvr>
                                        <p:cTn id="36" dur="500"/>
                                        <p:tgtEl>
                                          <p:spTgt spid="25"/>
                                        </p:tgtEl>
                                      </p:cBhvr>
                                    </p:animEffect>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500" fill="hold"/>
                                        <p:tgtEl>
                                          <p:spTgt spid="38"/>
                                        </p:tgtEl>
                                        <p:attrNameLst>
                                          <p:attrName>ppt_w</p:attrName>
                                        </p:attrNameLst>
                                      </p:cBhvr>
                                      <p:tavLst>
                                        <p:tav tm="0">
                                          <p:val>
                                            <p:fltVal val="0"/>
                                          </p:val>
                                        </p:tav>
                                        <p:tav tm="100000">
                                          <p:val>
                                            <p:strVal val="#ppt_w"/>
                                          </p:val>
                                        </p:tav>
                                      </p:tavLst>
                                    </p:anim>
                                    <p:anim calcmode="lin" valueType="num">
                                      <p:cBhvr>
                                        <p:cTn id="41" dur="500" fill="hold"/>
                                        <p:tgtEl>
                                          <p:spTgt spid="38"/>
                                        </p:tgtEl>
                                        <p:attrNameLst>
                                          <p:attrName>ppt_h</p:attrName>
                                        </p:attrNameLst>
                                      </p:cBhvr>
                                      <p:tavLst>
                                        <p:tav tm="0">
                                          <p:val>
                                            <p:fltVal val="0"/>
                                          </p:val>
                                        </p:tav>
                                        <p:tav tm="100000">
                                          <p:val>
                                            <p:strVal val="#ppt_h"/>
                                          </p:val>
                                        </p:tav>
                                      </p:tavLst>
                                    </p:anim>
                                    <p:animEffect transition="in" filter="fade">
                                      <p:cBhvr>
                                        <p:cTn id="42" dur="500"/>
                                        <p:tgtEl>
                                          <p:spTgt spid="38"/>
                                        </p:tgtEl>
                                      </p:cBhvr>
                                    </p:animEffect>
                                  </p:childTnLst>
                                </p:cTn>
                              </p:par>
                            </p:childTnLst>
                          </p:cTn>
                        </p:par>
                        <p:par>
                          <p:cTn id="43" fill="hold">
                            <p:stCondLst>
                              <p:cond delay="3500"/>
                            </p:stCondLst>
                            <p:childTnLst>
                              <p:par>
                                <p:cTn id="44" presetID="12" presetClass="entr" presetSubtype="1"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p:tgtEl>
                                          <p:spTgt spid="28"/>
                                        </p:tgtEl>
                                        <p:attrNameLst>
                                          <p:attrName>ppt_y</p:attrName>
                                        </p:attrNameLst>
                                      </p:cBhvr>
                                      <p:tavLst>
                                        <p:tav tm="0">
                                          <p:val>
                                            <p:strVal val="#ppt_y-#ppt_h*1.125000"/>
                                          </p:val>
                                        </p:tav>
                                        <p:tav tm="100000">
                                          <p:val>
                                            <p:strVal val="#ppt_y"/>
                                          </p:val>
                                        </p:tav>
                                      </p:tavLst>
                                    </p:anim>
                                    <p:animEffect transition="in" filter="wipe(down)">
                                      <p:cBhvr>
                                        <p:cTn id="4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7" grpId="0" animBg="1"/>
      <p:bldP spid="36" grpId="0" animBg="1"/>
      <p:bldP spid="3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Other_1"/>
          <p:cNvSpPr/>
          <p:nvPr>
            <p:custDataLst>
              <p:tags r:id="rId2"/>
            </p:custDataLst>
          </p:nvPr>
        </p:nvSpPr>
        <p:spPr>
          <a:xfrm>
            <a:off x="1360716" y="2919615"/>
            <a:ext cx="1675070" cy="1739496"/>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MH_Other_2"/>
          <p:cNvSpPr/>
          <p:nvPr>
            <p:custDataLst>
              <p:tags r:id="rId3"/>
            </p:custDataLst>
          </p:nvPr>
        </p:nvSpPr>
        <p:spPr>
          <a:xfrm>
            <a:off x="3373533" y="3544348"/>
            <a:ext cx="374841" cy="507597"/>
          </a:xfrm>
          <a:prstGeom prst="chevron">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MH_Other_3"/>
          <p:cNvSpPr/>
          <p:nvPr>
            <p:custDataLst>
              <p:tags r:id="rId4"/>
            </p:custDataLst>
          </p:nvPr>
        </p:nvSpPr>
        <p:spPr>
          <a:xfrm>
            <a:off x="5970087" y="3544348"/>
            <a:ext cx="374841" cy="507597"/>
          </a:xfrm>
          <a:prstGeom prst="chevron">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MH_Other_4"/>
          <p:cNvSpPr/>
          <p:nvPr>
            <p:custDataLst>
              <p:tags r:id="rId5"/>
            </p:custDataLst>
          </p:nvPr>
        </p:nvSpPr>
        <p:spPr>
          <a:xfrm>
            <a:off x="8566642" y="3544348"/>
            <a:ext cx="372888" cy="507597"/>
          </a:xfrm>
          <a:prstGeom prst="chevron">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MH_Other_5"/>
          <p:cNvSpPr/>
          <p:nvPr>
            <p:custDataLst>
              <p:tags r:id="rId6"/>
            </p:custDataLst>
          </p:nvPr>
        </p:nvSpPr>
        <p:spPr>
          <a:xfrm>
            <a:off x="3990460" y="2919615"/>
            <a:ext cx="1675070" cy="1739496"/>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MH_Other_6"/>
          <p:cNvSpPr/>
          <p:nvPr>
            <p:custDataLst>
              <p:tags r:id="rId7"/>
            </p:custDataLst>
          </p:nvPr>
        </p:nvSpPr>
        <p:spPr>
          <a:xfrm>
            <a:off x="6587014" y="2919615"/>
            <a:ext cx="1673117" cy="1739496"/>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MH_Other_7"/>
          <p:cNvSpPr/>
          <p:nvPr>
            <p:custDataLst>
              <p:tags r:id="rId8"/>
            </p:custDataLst>
          </p:nvPr>
        </p:nvSpPr>
        <p:spPr>
          <a:xfrm>
            <a:off x="9183569" y="2919615"/>
            <a:ext cx="1673117" cy="1739496"/>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4" name="组合 23"/>
          <p:cNvGrpSpPr/>
          <p:nvPr/>
        </p:nvGrpSpPr>
        <p:grpSpPr>
          <a:xfrm>
            <a:off x="1248984" y="2090132"/>
            <a:ext cx="3817285" cy="595413"/>
            <a:chOff x="1273697" y="2204360"/>
            <a:chExt cx="3817285" cy="595413"/>
          </a:xfrm>
        </p:grpSpPr>
        <p:sp>
          <p:nvSpPr>
            <p:cNvPr id="25" name="矩形 24"/>
            <p:cNvSpPr/>
            <p:nvPr/>
          </p:nvSpPr>
          <p:spPr>
            <a:xfrm>
              <a:off x="1273697" y="2485841"/>
              <a:ext cx="3817285"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a:t>
              </a:r>
            </a:p>
          </p:txBody>
        </p:sp>
        <p:sp>
          <p:nvSpPr>
            <p:cNvPr id="26" name="矩形 25"/>
            <p:cNvSpPr/>
            <p:nvPr/>
          </p:nvSpPr>
          <p:spPr>
            <a:xfrm>
              <a:off x="1273698" y="2204360"/>
              <a:ext cx="192857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bg1"/>
                  </a:solidFill>
                  <a:latin typeface="+mn-ea"/>
                </a:rPr>
                <a:t>标题文字添加</a:t>
              </a:r>
            </a:p>
          </p:txBody>
        </p:sp>
      </p:grpSp>
      <p:grpSp>
        <p:nvGrpSpPr>
          <p:cNvPr id="27" name="组合 26"/>
          <p:cNvGrpSpPr/>
          <p:nvPr/>
        </p:nvGrpSpPr>
        <p:grpSpPr>
          <a:xfrm>
            <a:off x="6582051" y="2090132"/>
            <a:ext cx="3817285" cy="595413"/>
            <a:chOff x="1273697" y="2204360"/>
            <a:chExt cx="3817285" cy="595413"/>
          </a:xfrm>
        </p:grpSpPr>
        <p:sp>
          <p:nvSpPr>
            <p:cNvPr id="28" name="矩形 27"/>
            <p:cNvSpPr/>
            <p:nvPr/>
          </p:nvSpPr>
          <p:spPr>
            <a:xfrm>
              <a:off x="1273697" y="2485841"/>
              <a:ext cx="3817285"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a:t>
              </a:r>
            </a:p>
          </p:txBody>
        </p:sp>
        <p:sp>
          <p:nvSpPr>
            <p:cNvPr id="29" name="矩形 28"/>
            <p:cNvSpPr/>
            <p:nvPr/>
          </p:nvSpPr>
          <p:spPr>
            <a:xfrm>
              <a:off x="1273698" y="2204360"/>
              <a:ext cx="192857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bg1"/>
                  </a:solidFill>
                  <a:latin typeface="+mn-ea"/>
                </a:rPr>
                <a:t>标题文字添加</a:t>
              </a:r>
            </a:p>
          </p:txBody>
        </p:sp>
      </p:grpSp>
      <p:grpSp>
        <p:nvGrpSpPr>
          <p:cNvPr id="30" name="组合 29"/>
          <p:cNvGrpSpPr/>
          <p:nvPr/>
        </p:nvGrpSpPr>
        <p:grpSpPr>
          <a:xfrm>
            <a:off x="7039401" y="4960791"/>
            <a:ext cx="3817285" cy="595413"/>
            <a:chOff x="1273697" y="2204360"/>
            <a:chExt cx="3817285" cy="595413"/>
          </a:xfrm>
        </p:grpSpPr>
        <p:sp>
          <p:nvSpPr>
            <p:cNvPr id="31" name="矩形 30"/>
            <p:cNvSpPr/>
            <p:nvPr/>
          </p:nvSpPr>
          <p:spPr>
            <a:xfrm>
              <a:off x="1273697" y="2485841"/>
              <a:ext cx="3817285" cy="3139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bg1"/>
                  </a:solidFill>
                  <a:latin typeface="+mn-ea"/>
                </a:rPr>
                <a:t>用户可以在投影仪或者计算机上进行演示</a:t>
              </a:r>
            </a:p>
          </p:txBody>
        </p:sp>
        <p:sp>
          <p:nvSpPr>
            <p:cNvPr id="32" name="矩形 31"/>
            <p:cNvSpPr/>
            <p:nvPr/>
          </p:nvSpPr>
          <p:spPr>
            <a:xfrm>
              <a:off x="3162410" y="2204360"/>
              <a:ext cx="1928572"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bg1"/>
                  </a:solidFill>
                  <a:latin typeface="+mn-ea"/>
                </a:rPr>
                <a:t>标题文字添加</a:t>
              </a:r>
            </a:p>
          </p:txBody>
        </p:sp>
      </p:grpSp>
      <p:grpSp>
        <p:nvGrpSpPr>
          <p:cNvPr id="33" name="组合 32"/>
          <p:cNvGrpSpPr/>
          <p:nvPr/>
        </p:nvGrpSpPr>
        <p:grpSpPr>
          <a:xfrm>
            <a:off x="1848245" y="4960791"/>
            <a:ext cx="3817285" cy="595413"/>
            <a:chOff x="1273697" y="2204360"/>
            <a:chExt cx="3817285" cy="595413"/>
          </a:xfrm>
        </p:grpSpPr>
        <p:sp>
          <p:nvSpPr>
            <p:cNvPr id="34" name="矩形 33"/>
            <p:cNvSpPr/>
            <p:nvPr/>
          </p:nvSpPr>
          <p:spPr>
            <a:xfrm>
              <a:off x="1273697" y="2485841"/>
              <a:ext cx="3817285" cy="3139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bg1"/>
                  </a:solidFill>
                  <a:latin typeface="+mn-ea"/>
                </a:rPr>
                <a:t>用户可以在投影仪或者计算机上进行演示</a:t>
              </a:r>
            </a:p>
          </p:txBody>
        </p:sp>
        <p:sp>
          <p:nvSpPr>
            <p:cNvPr id="35" name="矩形 34"/>
            <p:cNvSpPr/>
            <p:nvPr/>
          </p:nvSpPr>
          <p:spPr>
            <a:xfrm>
              <a:off x="3162410" y="2204360"/>
              <a:ext cx="1928572"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bg1"/>
                  </a:solidFill>
                  <a:latin typeface="+mn-ea"/>
                </a:rPr>
                <a:t>标题文字添加</a:t>
              </a:r>
            </a:p>
          </p:txBody>
        </p:sp>
      </p:grpSp>
      <p:pic>
        <p:nvPicPr>
          <p:cNvPr id="2053" name="图片占位符 2052"/>
          <p:cNvPicPr>
            <a:picLocks noGrp="1" noChangeAspect="1"/>
          </p:cNvPicPr>
          <p:nvPr>
            <p:ph type="pic" sz="quarter" idx="10"/>
          </p:nvPr>
        </p:nvPicPr>
        <p:blipFill>
          <a:blip r:embed="rId11" cstate="print">
            <a:grayscl/>
            <a:extLst>
              <a:ext uri="{28A0092B-C50C-407E-A947-70E740481C1C}">
                <a14:useLocalDpi xmlns:a14="http://schemas.microsoft.com/office/drawing/2010/main" val="0"/>
              </a:ext>
            </a:extLst>
          </a:blip>
          <a:srcRect/>
          <a:stretch>
            <a:fillRect/>
          </a:stretch>
        </p:blipFill>
        <p:spPr>
          <a:ln>
            <a:solidFill>
              <a:schemeClr val="accent1">
                <a:alpha val="21000"/>
              </a:schemeClr>
            </a:solidFill>
          </a:ln>
        </p:spPr>
      </p:pic>
      <p:pic>
        <p:nvPicPr>
          <p:cNvPr id="2048" name="图片占位符 2047"/>
          <p:cNvPicPr>
            <a:picLocks noGrp="1" noChangeAspect="1"/>
          </p:cNvPicPr>
          <p:nvPr>
            <p:ph type="pic" sz="quarter" idx="11"/>
          </p:nvPr>
        </p:nvPicPr>
        <p:blipFill>
          <a:blip r:embed="rId12" cstate="print">
            <a:grayscl/>
            <a:extLst>
              <a:ext uri="{28A0092B-C50C-407E-A947-70E740481C1C}">
                <a14:useLocalDpi xmlns:a14="http://schemas.microsoft.com/office/drawing/2010/main" val="0"/>
              </a:ext>
            </a:extLst>
          </a:blip>
          <a:srcRect/>
          <a:stretch>
            <a:fillRect/>
          </a:stretch>
        </p:blipFill>
        <p:spPr>
          <a:ln>
            <a:solidFill>
              <a:schemeClr val="accent1">
                <a:alpha val="21000"/>
              </a:schemeClr>
            </a:solidFill>
          </a:ln>
        </p:spPr>
      </p:pic>
      <p:pic>
        <p:nvPicPr>
          <p:cNvPr id="2049" name="图片占位符 2048"/>
          <p:cNvPicPr>
            <a:picLocks noGrp="1" noChangeAspect="1"/>
          </p:cNvPicPr>
          <p:nvPr>
            <p:ph type="pic" sz="quarter" idx="12"/>
          </p:nvPr>
        </p:nvPicPr>
        <p:blipFill>
          <a:blip r:embed="rId13" cstate="print">
            <a:grayscl/>
            <a:extLst>
              <a:ext uri="{28A0092B-C50C-407E-A947-70E740481C1C}">
                <a14:useLocalDpi xmlns:a14="http://schemas.microsoft.com/office/drawing/2010/main" val="0"/>
              </a:ext>
            </a:extLst>
          </a:blip>
          <a:srcRect/>
          <a:stretch>
            <a:fillRect/>
          </a:stretch>
        </p:blipFill>
        <p:spPr>
          <a:ln>
            <a:solidFill>
              <a:schemeClr val="accent1">
                <a:alpha val="21000"/>
              </a:schemeClr>
            </a:solidFill>
          </a:ln>
        </p:spPr>
      </p:pic>
      <p:pic>
        <p:nvPicPr>
          <p:cNvPr id="2051" name="图片占位符 2050"/>
          <p:cNvPicPr>
            <a:picLocks noGrp="1" noChangeAspect="1"/>
          </p:cNvPicPr>
          <p:nvPr>
            <p:ph type="pic" sz="quarter" idx="13"/>
          </p:nvPr>
        </p:nvPicPr>
        <p:blipFill>
          <a:blip r:embed="rId14" cstate="print">
            <a:grayscl/>
            <a:extLst>
              <a:ext uri="{28A0092B-C50C-407E-A947-70E740481C1C}">
                <a14:useLocalDpi xmlns:a14="http://schemas.microsoft.com/office/drawing/2010/main" val="0"/>
              </a:ext>
            </a:extLst>
          </a:blip>
          <a:srcRect/>
          <a:stretch>
            <a:fillRect/>
          </a:stretch>
        </p:blipFill>
        <p:spPr>
          <a:ln>
            <a:solidFill>
              <a:schemeClr val="accent1">
                <a:alpha val="21000"/>
              </a:schemeClr>
            </a:solidFill>
          </a:ln>
        </p:spPr>
      </p:pic>
      <p:grpSp>
        <p:nvGrpSpPr>
          <p:cNvPr id="36" name="组合 35"/>
          <p:cNvGrpSpPr/>
          <p:nvPr/>
        </p:nvGrpSpPr>
        <p:grpSpPr>
          <a:xfrm>
            <a:off x="4236269" y="423250"/>
            <a:ext cx="3719457" cy="722806"/>
            <a:chOff x="585843" y="341582"/>
            <a:chExt cx="3719457" cy="722806"/>
          </a:xfrm>
        </p:grpSpPr>
        <p:sp>
          <p:nvSpPr>
            <p:cNvPr id="37" name="文本框 36"/>
            <p:cNvSpPr txBox="1"/>
            <p:nvPr/>
          </p:nvSpPr>
          <p:spPr>
            <a:xfrm>
              <a:off x="805685" y="341582"/>
              <a:ext cx="3279772"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a:solidFill>
                    <a:schemeClr val="bg1"/>
                  </a:solidFill>
                  <a:latin typeface="+mj-ea"/>
                  <a:ea typeface="+mj-ea"/>
                </a:rPr>
                <a:t>标题文字添加此处</a:t>
              </a:r>
            </a:p>
          </p:txBody>
        </p:sp>
        <p:sp>
          <p:nvSpPr>
            <p:cNvPr id="38" name="文本框 37"/>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spTree>
    <p:custDataLst>
      <p:tags r:id="rId1"/>
    </p:custDataLst>
    <p:extLst>
      <p:ext uri="{BB962C8B-B14F-4D97-AF65-F5344CB8AC3E}">
        <p14:creationId xmlns:p14="http://schemas.microsoft.com/office/powerpoint/2010/main" val="208500812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style.rotation</p:attrName>
                                        </p:attrNameLst>
                                      </p:cBhvr>
                                      <p:tavLst>
                                        <p:tav tm="0">
                                          <p:val>
                                            <p:fltVal val="90"/>
                                          </p:val>
                                        </p:tav>
                                        <p:tav tm="100000">
                                          <p:val>
                                            <p:fltVal val="0"/>
                                          </p:val>
                                        </p:tav>
                                      </p:tavLst>
                                    </p:anim>
                                    <p:animEffect transition="in" filter="fade">
                                      <p:cBhvr>
                                        <p:cTn id="16" dur="1000"/>
                                        <p:tgtEl>
                                          <p:spTgt spid="1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1000" fill="hold"/>
                                        <p:tgtEl>
                                          <p:spTgt spid="22"/>
                                        </p:tgtEl>
                                        <p:attrNameLst>
                                          <p:attrName>ppt_w</p:attrName>
                                        </p:attrNameLst>
                                      </p:cBhvr>
                                      <p:tavLst>
                                        <p:tav tm="0">
                                          <p:val>
                                            <p:fltVal val="0"/>
                                          </p:val>
                                        </p:tav>
                                        <p:tav tm="100000">
                                          <p:val>
                                            <p:strVal val="#ppt_w"/>
                                          </p:val>
                                        </p:tav>
                                      </p:tavLst>
                                    </p:anim>
                                    <p:anim calcmode="lin" valueType="num">
                                      <p:cBhvr>
                                        <p:cTn id="26" dur="1000" fill="hold"/>
                                        <p:tgtEl>
                                          <p:spTgt spid="22"/>
                                        </p:tgtEl>
                                        <p:attrNameLst>
                                          <p:attrName>ppt_h</p:attrName>
                                        </p:attrNameLst>
                                      </p:cBhvr>
                                      <p:tavLst>
                                        <p:tav tm="0">
                                          <p:val>
                                            <p:fltVal val="0"/>
                                          </p:val>
                                        </p:tav>
                                        <p:tav tm="100000">
                                          <p:val>
                                            <p:strVal val="#ppt_h"/>
                                          </p:val>
                                        </p:tav>
                                      </p:tavLst>
                                    </p:anim>
                                    <p:anim calcmode="lin" valueType="num">
                                      <p:cBhvr>
                                        <p:cTn id="27" dur="1000" fill="hold"/>
                                        <p:tgtEl>
                                          <p:spTgt spid="22"/>
                                        </p:tgtEl>
                                        <p:attrNameLst>
                                          <p:attrName>style.rotation</p:attrName>
                                        </p:attrNameLst>
                                      </p:cBhvr>
                                      <p:tavLst>
                                        <p:tav tm="0">
                                          <p:val>
                                            <p:fltVal val="90"/>
                                          </p:val>
                                        </p:tav>
                                        <p:tav tm="100000">
                                          <p:val>
                                            <p:fltVal val="0"/>
                                          </p:val>
                                        </p:tav>
                                      </p:tavLst>
                                    </p:anim>
                                    <p:animEffect transition="in" filter="fade">
                                      <p:cBhvr>
                                        <p:cTn id="28" dur="1000"/>
                                        <p:tgtEl>
                                          <p:spTgt spid="22"/>
                                        </p:tgtEl>
                                      </p:cBhvr>
                                    </p:animEffect>
                                  </p:childTnLst>
                                </p:cTn>
                              </p:par>
                              <p:par>
                                <p:cTn id="29" presetID="31" presetClass="entr" presetSubtype="0" fill="hold" nodeType="withEffect">
                                  <p:stCondLst>
                                    <p:cond delay="0"/>
                                  </p:stCondLst>
                                  <p:childTnLst>
                                    <p:set>
                                      <p:cBhvr>
                                        <p:cTn id="30" dur="1" fill="hold">
                                          <p:stCondLst>
                                            <p:cond delay="0"/>
                                          </p:stCondLst>
                                        </p:cTn>
                                        <p:tgtEl>
                                          <p:spTgt spid="2048"/>
                                        </p:tgtEl>
                                        <p:attrNameLst>
                                          <p:attrName>style.visibility</p:attrName>
                                        </p:attrNameLst>
                                      </p:cBhvr>
                                      <p:to>
                                        <p:strVal val="visible"/>
                                      </p:to>
                                    </p:set>
                                    <p:anim calcmode="lin" valueType="num">
                                      <p:cBhvr>
                                        <p:cTn id="31" dur="1000" fill="hold"/>
                                        <p:tgtEl>
                                          <p:spTgt spid="2048"/>
                                        </p:tgtEl>
                                        <p:attrNameLst>
                                          <p:attrName>ppt_w</p:attrName>
                                        </p:attrNameLst>
                                      </p:cBhvr>
                                      <p:tavLst>
                                        <p:tav tm="0">
                                          <p:val>
                                            <p:fltVal val="0"/>
                                          </p:val>
                                        </p:tav>
                                        <p:tav tm="100000">
                                          <p:val>
                                            <p:strVal val="#ppt_w"/>
                                          </p:val>
                                        </p:tav>
                                      </p:tavLst>
                                    </p:anim>
                                    <p:anim calcmode="lin" valueType="num">
                                      <p:cBhvr>
                                        <p:cTn id="32" dur="1000" fill="hold"/>
                                        <p:tgtEl>
                                          <p:spTgt spid="2048"/>
                                        </p:tgtEl>
                                        <p:attrNameLst>
                                          <p:attrName>ppt_h</p:attrName>
                                        </p:attrNameLst>
                                      </p:cBhvr>
                                      <p:tavLst>
                                        <p:tav tm="0">
                                          <p:val>
                                            <p:fltVal val="0"/>
                                          </p:val>
                                        </p:tav>
                                        <p:tav tm="100000">
                                          <p:val>
                                            <p:strVal val="#ppt_h"/>
                                          </p:val>
                                        </p:tav>
                                      </p:tavLst>
                                    </p:anim>
                                    <p:anim calcmode="lin" valueType="num">
                                      <p:cBhvr>
                                        <p:cTn id="33" dur="1000" fill="hold"/>
                                        <p:tgtEl>
                                          <p:spTgt spid="2048"/>
                                        </p:tgtEl>
                                        <p:attrNameLst>
                                          <p:attrName>style.rotation</p:attrName>
                                        </p:attrNameLst>
                                      </p:cBhvr>
                                      <p:tavLst>
                                        <p:tav tm="0">
                                          <p:val>
                                            <p:fltVal val="90"/>
                                          </p:val>
                                        </p:tav>
                                        <p:tav tm="100000">
                                          <p:val>
                                            <p:fltVal val="0"/>
                                          </p:val>
                                        </p:tav>
                                      </p:tavLst>
                                    </p:anim>
                                    <p:animEffect transition="in" filter="fade">
                                      <p:cBhvr>
                                        <p:cTn id="34" dur="1000"/>
                                        <p:tgtEl>
                                          <p:spTgt spid="2048"/>
                                        </p:tgtEl>
                                      </p:cBhvr>
                                    </p:animEffect>
                                  </p:childTnLst>
                                </p:cTn>
                              </p:par>
                              <p:par>
                                <p:cTn id="35" presetID="31" presetClass="entr" presetSubtype="0" fill="hold" nodeType="withEffect">
                                  <p:stCondLst>
                                    <p:cond delay="0"/>
                                  </p:stCondLst>
                                  <p:childTnLst>
                                    <p:set>
                                      <p:cBhvr>
                                        <p:cTn id="36" dur="1" fill="hold">
                                          <p:stCondLst>
                                            <p:cond delay="0"/>
                                          </p:stCondLst>
                                        </p:cTn>
                                        <p:tgtEl>
                                          <p:spTgt spid="2049"/>
                                        </p:tgtEl>
                                        <p:attrNameLst>
                                          <p:attrName>style.visibility</p:attrName>
                                        </p:attrNameLst>
                                      </p:cBhvr>
                                      <p:to>
                                        <p:strVal val="visible"/>
                                      </p:to>
                                    </p:set>
                                    <p:anim calcmode="lin" valueType="num">
                                      <p:cBhvr>
                                        <p:cTn id="37" dur="1000" fill="hold"/>
                                        <p:tgtEl>
                                          <p:spTgt spid="2049"/>
                                        </p:tgtEl>
                                        <p:attrNameLst>
                                          <p:attrName>ppt_w</p:attrName>
                                        </p:attrNameLst>
                                      </p:cBhvr>
                                      <p:tavLst>
                                        <p:tav tm="0">
                                          <p:val>
                                            <p:fltVal val="0"/>
                                          </p:val>
                                        </p:tav>
                                        <p:tav tm="100000">
                                          <p:val>
                                            <p:strVal val="#ppt_w"/>
                                          </p:val>
                                        </p:tav>
                                      </p:tavLst>
                                    </p:anim>
                                    <p:anim calcmode="lin" valueType="num">
                                      <p:cBhvr>
                                        <p:cTn id="38" dur="1000" fill="hold"/>
                                        <p:tgtEl>
                                          <p:spTgt spid="2049"/>
                                        </p:tgtEl>
                                        <p:attrNameLst>
                                          <p:attrName>ppt_h</p:attrName>
                                        </p:attrNameLst>
                                      </p:cBhvr>
                                      <p:tavLst>
                                        <p:tav tm="0">
                                          <p:val>
                                            <p:fltVal val="0"/>
                                          </p:val>
                                        </p:tav>
                                        <p:tav tm="100000">
                                          <p:val>
                                            <p:strVal val="#ppt_h"/>
                                          </p:val>
                                        </p:tav>
                                      </p:tavLst>
                                    </p:anim>
                                    <p:anim calcmode="lin" valueType="num">
                                      <p:cBhvr>
                                        <p:cTn id="39" dur="1000" fill="hold"/>
                                        <p:tgtEl>
                                          <p:spTgt spid="2049"/>
                                        </p:tgtEl>
                                        <p:attrNameLst>
                                          <p:attrName>style.rotation</p:attrName>
                                        </p:attrNameLst>
                                      </p:cBhvr>
                                      <p:tavLst>
                                        <p:tav tm="0">
                                          <p:val>
                                            <p:fltVal val="90"/>
                                          </p:val>
                                        </p:tav>
                                        <p:tav tm="100000">
                                          <p:val>
                                            <p:fltVal val="0"/>
                                          </p:val>
                                        </p:tav>
                                      </p:tavLst>
                                    </p:anim>
                                    <p:animEffect transition="in" filter="fade">
                                      <p:cBhvr>
                                        <p:cTn id="40" dur="1000"/>
                                        <p:tgtEl>
                                          <p:spTgt spid="2049"/>
                                        </p:tgtEl>
                                      </p:cBhvr>
                                    </p:animEffect>
                                  </p:childTnLst>
                                </p:cTn>
                              </p:par>
                              <p:par>
                                <p:cTn id="41" presetID="31" presetClass="entr" presetSubtype="0" fill="hold" nodeType="withEffect">
                                  <p:stCondLst>
                                    <p:cond delay="0"/>
                                  </p:stCondLst>
                                  <p:childTnLst>
                                    <p:set>
                                      <p:cBhvr>
                                        <p:cTn id="42" dur="1" fill="hold">
                                          <p:stCondLst>
                                            <p:cond delay="0"/>
                                          </p:stCondLst>
                                        </p:cTn>
                                        <p:tgtEl>
                                          <p:spTgt spid="2051"/>
                                        </p:tgtEl>
                                        <p:attrNameLst>
                                          <p:attrName>style.visibility</p:attrName>
                                        </p:attrNameLst>
                                      </p:cBhvr>
                                      <p:to>
                                        <p:strVal val="visible"/>
                                      </p:to>
                                    </p:set>
                                    <p:anim calcmode="lin" valueType="num">
                                      <p:cBhvr>
                                        <p:cTn id="43" dur="1000" fill="hold"/>
                                        <p:tgtEl>
                                          <p:spTgt spid="2051"/>
                                        </p:tgtEl>
                                        <p:attrNameLst>
                                          <p:attrName>ppt_w</p:attrName>
                                        </p:attrNameLst>
                                      </p:cBhvr>
                                      <p:tavLst>
                                        <p:tav tm="0">
                                          <p:val>
                                            <p:fltVal val="0"/>
                                          </p:val>
                                        </p:tav>
                                        <p:tav tm="100000">
                                          <p:val>
                                            <p:strVal val="#ppt_w"/>
                                          </p:val>
                                        </p:tav>
                                      </p:tavLst>
                                    </p:anim>
                                    <p:anim calcmode="lin" valueType="num">
                                      <p:cBhvr>
                                        <p:cTn id="44" dur="1000" fill="hold"/>
                                        <p:tgtEl>
                                          <p:spTgt spid="2051"/>
                                        </p:tgtEl>
                                        <p:attrNameLst>
                                          <p:attrName>ppt_h</p:attrName>
                                        </p:attrNameLst>
                                      </p:cBhvr>
                                      <p:tavLst>
                                        <p:tav tm="0">
                                          <p:val>
                                            <p:fltVal val="0"/>
                                          </p:val>
                                        </p:tav>
                                        <p:tav tm="100000">
                                          <p:val>
                                            <p:strVal val="#ppt_h"/>
                                          </p:val>
                                        </p:tav>
                                      </p:tavLst>
                                    </p:anim>
                                    <p:anim calcmode="lin" valueType="num">
                                      <p:cBhvr>
                                        <p:cTn id="45" dur="1000" fill="hold"/>
                                        <p:tgtEl>
                                          <p:spTgt spid="2051"/>
                                        </p:tgtEl>
                                        <p:attrNameLst>
                                          <p:attrName>style.rotation</p:attrName>
                                        </p:attrNameLst>
                                      </p:cBhvr>
                                      <p:tavLst>
                                        <p:tav tm="0">
                                          <p:val>
                                            <p:fltVal val="90"/>
                                          </p:val>
                                        </p:tav>
                                        <p:tav tm="100000">
                                          <p:val>
                                            <p:fltVal val="0"/>
                                          </p:val>
                                        </p:tav>
                                      </p:tavLst>
                                    </p:anim>
                                    <p:animEffect transition="in" filter="fade">
                                      <p:cBhvr>
                                        <p:cTn id="46" dur="1000"/>
                                        <p:tgtEl>
                                          <p:spTgt spid="2051"/>
                                        </p:tgtEl>
                                      </p:cBhvr>
                                    </p:animEffect>
                                  </p:childTnLst>
                                </p:cTn>
                              </p:par>
                              <p:par>
                                <p:cTn id="47" presetID="31" presetClass="entr" presetSubtype="0" fill="hold" nodeType="withEffect">
                                  <p:stCondLst>
                                    <p:cond delay="0"/>
                                  </p:stCondLst>
                                  <p:childTnLst>
                                    <p:set>
                                      <p:cBhvr>
                                        <p:cTn id="48" dur="1" fill="hold">
                                          <p:stCondLst>
                                            <p:cond delay="0"/>
                                          </p:stCondLst>
                                        </p:cTn>
                                        <p:tgtEl>
                                          <p:spTgt spid="2053"/>
                                        </p:tgtEl>
                                        <p:attrNameLst>
                                          <p:attrName>style.visibility</p:attrName>
                                        </p:attrNameLst>
                                      </p:cBhvr>
                                      <p:to>
                                        <p:strVal val="visible"/>
                                      </p:to>
                                    </p:set>
                                    <p:anim calcmode="lin" valueType="num">
                                      <p:cBhvr>
                                        <p:cTn id="49" dur="1000" fill="hold"/>
                                        <p:tgtEl>
                                          <p:spTgt spid="2053"/>
                                        </p:tgtEl>
                                        <p:attrNameLst>
                                          <p:attrName>ppt_w</p:attrName>
                                        </p:attrNameLst>
                                      </p:cBhvr>
                                      <p:tavLst>
                                        <p:tav tm="0">
                                          <p:val>
                                            <p:fltVal val="0"/>
                                          </p:val>
                                        </p:tav>
                                        <p:tav tm="100000">
                                          <p:val>
                                            <p:strVal val="#ppt_w"/>
                                          </p:val>
                                        </p:tav>
                                      </p:tavLst>
                                    </p:anim>
                                    <p:anim calcmode="lin" valueType="num">
                                      <p:cBhvr>
                                        <p:cTn id="50" dur="1000" fill="hold"/>
                                        <p:tgtEl>
                                          <p:spTgt spid="2053"/>
                                        </p:tgtEl>
                                        <p:attrNameLst>
                                          <p:attrName>ppt_h</p:attrName>
                                        </p:attrNameLst>
                                      </p:cBhvr>
                                      <p:tavLst>
                                        <p:tav tm="0">
                                          <p:val>
                                            <p:fltVal val="0"/>
                                          </p:val>
                                        </p:tav>
                                        <p:tav tm="100000">
                                          <p:val>
                                            <p:strVal val="#ppt_h"/>
                                          </p:val>
                                        </p:tav>
                                      </p:tavLst>
                                    </p:anim>
                                    <p:anim calcmode="lin" valueType="num">
                                      <p:cBhvr>
                                        <p:cTn id="51" dur="1000" fill="hold"/>
                                        <p:tgtEl>
                                          <p:spTgt spid="2053"/>
                                        </p:tgtEl>
                                        <p:attrNameLst>
                                          <p:attrName>style.rotation</p:attrName>
                                        </p:attrNameLst>
                                      </p:cBhvr>
                                      <p:tavLst>
                                        <p:tav tm="0">
                                          <p:val>
                                            <p:fltVal val="90"/>
                                          </p:val>
                                        </p:tav>
                                        <p:tav tm="100000">
                                          <p:val>
                                            <p:fltVal val="0"/>
                                          </p:val>
                                        </p:tav>
                                      </p:tavLst>
                                    </p:anim>
                                    <p:animEffect transition="in" filter="fade">
                                      <p:cBhvr>
                                        <p:cTn id="52" dur="1000"/>
                                        <p:tgtEl>
                                          <p:spTgt spid="2053"/>
                                        </p:tgtEl>
                                      </p:cBhvr>
                                    </p:animEffect>
                                  </p:childTnLst>
                                </p:cTn>
                              </p:par>
                            </p:childTnLst>
                          </p:cTn>
                        </p:par>
                        <p:par>
                          <p:cTn id="53" fill="hold">
                            <p:stCondLst>
                              <p:cond delay="1000"/>
                            </p:stCondLst>
                            <p:childTnLst>
                              <p:par>
                                <p:cTn id="54" presetID="53" presetClass="entr" presetSubtype="16"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Effect transition="in" filter="fade">
                                      <p:cBhvr>
                                        <p:cTn id="58" dur="500"/>
                                        <p:tgtEl>
                                          <p:spTgt spid="11"/>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p:cTn id="66" dur="500" fill="hold"/>
                                        <p:tgtEl>
                                          <p:spTgt spid="9"/>
                                        </p:tgtEl>
                                        <p:attrNameLst>
                                          <p:attrName>ppt_w</p:attrName>
                                        </p:attrNameLst>
                                      </p:cBhvr>
                                      <p:tavLst>
                                        <p:tav tm="0">
                                          <p:val>
                                            <p:fltVal val="0"/>
                                          </p:val>
                                        </p:tav>
                                        <p:tav tm="100000">
                                          <p:val>
                                            <p:strVal val="#ppt_w"/>
                                          </p:val>
                                        </p:tav>
                                      </p:tavLst>
                                    </p:anim>
                                    <p:anim calcmode="lin" valueType="num">
                                      <p:cBhvr>
                                        <p:cTn id="67" dur="500" fill="hold"/>
                                        <p:tgtEl>
                                          <p:spTgt spid="9"/>
                                        </p:tgtEl>
                                        <p:attrNameLst>
                                          <p:attrName>ppt_h</p:attrName>
                                        </p:attrNameLst>
                                      </p:cBhvr>
                                      <p:tavLst>
                                        <p:tav tm="0">
                                          <p:val>
                                            <p:fltVal val="0"/>
                                          </p:val>
                                        </p:tav>
                                        <p:tav tm="100000">
                                          <p:val>
                                            <p:strVal val="#ppt_h"/>
                                          </p:val>
                                        </p:tav>
                                      </p:tavLst>
                                    </p:anim>
                                    <p:animEffect transition="in" filter="fade">
                                      <p:cBhvr>
                                        <p:cTn id="68" dur="500"/>
                                        <p:tgtEl>
                                          <p:spTgt spid="9"/>
                                        </p:tgtEl>
                                      </p:cBhvr>
                                    </p:animEffect>
                                  </p:childTnLst>
                                </p:cTn>
                              </p:par>
                            </p:childTnLst>
                          </p:cTn>
                        </p:par>
                        <p:par>
                          <p:cTn id="69" fill="hold">
                            <p:stCondLst>
                              <p:cond delay="1500"/>
                            </p:stCondLst>
                            <p:childTnLst>
                              <p:par>
                                <p:cTn id="70" presetID="12" presetClass="entr" presetSubtype="4" fill="hold" nodeType="after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p:tgtEl>
                                          <p:spTgt spid="24"/>
                                        </p:tgtEl>
                                        <p:attrNameLst>
                                          <p:attrName>ppt_y</p:attrName>
                                        </p:attrNameLst>
                                      </p:cBhvr>
                                      <p:tavLst>
                                        <p:tav tm="0">
                                          <p:val>
                                            <p:strVal val="#ppt_y+#ppt_h*1.125000"/>
                                          </p:val>
                                        </p:tav>
                                        <p:tav tm="100000">
                                          <p:val>
                                            <p:strVal val="#ppt_y"/>
                                          </p:val>
                                        </p:tav>
                                      </p:tavLst>
                                    </p:anim>
                                    <p:animEffect transition="in" filter="wipe(up)">
                                      <p:cBhvr>
                                        <p:cTn id="73" dur="500"/>
                                        <p:tgtEl>
                                          <p:spTgt spid="24"/>
                                        </p:tgtEl>
                                      </p:cBhvr>
                                    </p:animEffect>
                                  </p:childTnLst>
                                </p:cTn>
                              </p:par>
                              <p:par>
                                <p:cTn id="74" presetID="12" presetClass="entr" presetSubtype="1" fill="hold" nodeType="withEffect">
                                  <p:stCondLst>
                                    <p:cond delay="0"/>
                                  </p:stCondLst>
                                  <p:childTnLst>
                                    <p:set>
                                      <p:cBhvr>
                                        <p:cTn id="75" dur="1" fill="hold">
                                          <p:stCondLst>
                                            <p:cond delay="0"/>
                                          </p:stCondLst>
                                        </p:cTn>
                                        <p:tgtEl>
                                          <p:spTgt spid="33"/>
                                        </p:tgtEl>
                                        <p:attrNameLst>
                                          <p:attrName>style.visibility</p:attrName>
                                        </p:attrNameLst>
                                      </p:cBhvr>
                                      <p:to>
                                        <p:strVal val="visible"/>
                                      </p:to>
                                    </p:set>
                                    <p:anim calcmode="lin" valueType="num">
                                      <p:cBhvr additive="base">
                                        <p:cTn id="76" dur="500"/>
                                        <p:tgtEl>
                                          <p:spTgt spid="33"/>
                                        </p:tgtEl>
                                        <p:attrNameLst>
                                          <p:attrName>ppt_y</p:attrName>
                                        </p:attrNameLst>
                                      </p:cBhvr>
                                      <p:tavLst>
                                        <p:tav tm="0">
                                          <p:val>
                                            <p:strVal val="#ppt_y-#ppt_h*1.125000"/>
                                          </p:val>
                                        </p:tav>
                                        <p:tav tm="100000">
                                          <p:val>
                                            <p:strVal val="#ppt_y"/>
                                          </p:val>
                                        </p:tav>
                                      </p:tavLst>
                                    </p:anim>
                                    <p:animEffect transition="in" filter="wipe(down)">
                                      <p:cBhvr>
                                        <p:cTn id="77" dur="500"/>
                                        <p:tgtEl>
                                          <p:spTgt spid="33"/>
                                        </p:tgtEl>
                                      </p:cBhvr>
                                    </p:animEffect>
                                  </p:childTnLst>
                                </p:cTn>
                              </p:par>
                              <p:par>
                                <p:cTn id="78" presetID="12" presetClass="entr" presetSubtype="4" fill="hold" nodeType="with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additive="base">
                                        <p:cTn id="80" dur="500"/>
                                        <p:tgtEl>
                                          <p:spTgt spid="27"/>
                                        </p:tgtEl>
                                        <p:attrNameLst>
                                          <p:attrName>ppt_y</p:attrName>
                                        </p:attrNameLst>
                                      </p:cBhvr>
                                      <p:tavLst>
                                        <p:tav tm="0">
                                          <p:val>
                                            <p:strVal val="#ppt_y+#ppt_h*1.125000"/>
                                          </p:val>
                                        </p:tav>
                                        <p:tav tm="100000">
                                          <p:val>
                                            <p:strVal val="#ppt_y"/>
                                          </p:val>
                                        </p:tav>
                                      </p:tavLst>
                                    </p:anim>
                                    <p:animEffect transition="in" filter="wipe(up)">
                                      <p:cBhvr>
                                        <p:cTn id="81" dur="500"/>
                                        <p:tgtEl>
                                          <p:spTgt spid="27"/>
                                        </p:tgtEl>
                                      </p:cBhvr>
                                    </p:animEffect>
                                  </p:childTnLst>
                                </p:cTn>
                              </p:par>
                              <p:par>
                                <p:cTn id="82" presetID="12" presetClass="entr" presetSubtype="1" fill="hold" nodeType="withEffect">
                                  <p:stCondLst>
                                    <p:cond delay="0"/>
                                  </p:stCondLst>
                                  <p:childTnLst>
                                    <p:set>
                                      <p:cBhvr>
                                        <p:cTn id="83" dur="1" fill="hold">
                                          <p:stCondLst>
                                            <p:cond delay="0"/>
                                          </p:stCondLst>
                                        </p:cTn>
                                        <p:tgtEl>
                                          <p:spTgt spid="30"/>
                                        </p:tgtEl>
                                        <p:attrNameLst>
                                          <p:attrName>style.visibility</p:attrName>
                                        </p:attrNameLst>
                                      </p:cBhvr>
                                      <p:to>
                                        <p:strVal val="visible"/>
                                      </p:to>
                                    </p:set>
                                    <p:anim calcmode="lin" valueType="num">
                                      <p:cBhvr additive="base">
                                        <p:cTn id="84" dur="500"/>
                                        <p:tgtEl>
                                          <p:spTgt spid="30"/>
                                        </p:tgtEl>
                                        <p:attrNameLst>
                                          <p:attrName>ppt_y</p:attrName>
                                        </p:attrNameLst>
                                      </p:cBhvr>
                                      <p:tavLst>
                                        <p:tav tm="0">
                                          <p:val>
                                            <p:strVal val="#ppt_y-#ppt_h*1.125000"/>
                                          </p:val>
                                        </p:tav>
                                        <p:tav tm="100000">
                                          <p:val>
                                            <p:strVal val="#ppt_y"/>
                                          </p:val>
                                        </p:tav>
                                      </p:tavLst>
                                    </p:anim>
                                    <p:animEffect transition="in" filter="wipe(down)">
                                      <p:cBhvr>
                                        <p:cTn id="8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4" grpId="0" animBg="1"/>
      <p:bldP spid="18" grpId="0" animBg="1"/>
      <p:bldP spid="2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45"/>
          <p:cNvGrpSpPr/>
          <p:nvPr/>
        </p:nvGrpSpPr>
        <p:grpSpPr>
          <a:xfrm>
            <a:off x="5580039" y="2698023"/>
            <a:ext cx="398440" cy="398439"/>
            <a:chOff x="0" y="0"/>
            <a:chExt cx="767929" cy="767929"/>
          </a:xfrm>
        </p:grpSpPr>
        <p:sp>
          <p:nvSpPr>
            <p:cNvPr id="40" name="Freeform: Shape 49"/>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anchor="ctr"/>
            <a:lstStyle/>
            <a:p>
              <a:pPr algn="ctr"/>
              <a:endParaRPr/>
            </a:p>
          </p:txBody>
        </p:sp>
        <p:sp>
          <p:nvSpPr>
            <p:cNvPr id="41" name="Freeform: Shape 50"/>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chemeClr val="accent1">
                <a:lumMod val="50000"/>
              </a:schemeClr>
            </a:solidFill>
            <a:ln w="12700" cap="flat">
              <a:noFill/>
              <a:miter lim="400000"/>
            </a:ln>
            <a:effectLst/>
          </p:spPr>
          <p:txBody>
            <a:bodyPr anchor="ctr"/>
            <a:lstStyle/>
            <a:p>
              <a:pPr algn="ctr"/>
              <a:endParaRPr/>
            </a:p>
          </p:txBody>
        </p:sp>
      </p:grpSp>
      <p:grpSp>
        <p:nvGrpSpPr>
          <p:cNvPr id="26" name="Group 39"/>
          <p:cNvGrpSpPr/>
          <p:nvPr/>
        </p:nvGrpSpPr>
        <p:grpSpPr>
          <a:xfrm>
            <a:off x="5580039" y="3692294"/>
            <a:ext cx="398440" cy="398439"/>
            <a:chOff x="0" y="0"/>
            <a:chExt cx="767929" cy="767929"/>
          </a:xfrm>
        </p:grpSpPr>
        <p:sp>
          <p:nvSpPr>
            <p:cNvPr id="36" name="Freeform: Shape 43"/>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anchor="ctr"/>
            <a:lstStyle/>
            <a:p>
              <a:pPr algn="ctr"/>
              <a:endParaRPr/>
            </a:p>
          </p:txBody>
        </p:sp>
        <p:sp>
          <p:nvSpPr>
            <p:cNvPr id="37" name="Freeform: Shape 44"/>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chemeClr val="accent1">
                <a:lumMod val="50000"/>
              </a:schemeClr>
            </a:solidFill>
            <a:ln w="12700" cap="flat">
              <a:noFill/>
              <a:miter lim="400000"/>
            </a:ln>
            <a:effectLst/>
          </p:spPr>
          <p:txBody>
            <a:bodyPr anchor="ctr"/>
            <a:lstStyle/>
            <a:p>
              <a:pPr algn="ctr"/>
              <a:endParaRPr/>
            </a:p>
          </p:txBody>
        </p:sp>
      </p:grpSp>
      <p:grpSp>
        <p:nvGrpSpPr>
          <p:cNvPr id="28" name="Group 33"/>
          <p:cNvGrpSpPr/>
          <p:nvPr/>
        </p:nvGrpSpPr>
        <p:grpSpPr>
          <a:xfrm>
            <a:off x="5580039" y="4686565"/>
            <a:ext cx="398440" cy="398439"/>
            <a:chOff x="0" y="0"/>
            <a:chExt cx="767929" cy="767929"/>
          </a:xfrm>
        </p:grpSpPr>
        <p:sp>
          <p:nvSpPr>
            <p:cNvPr id="32" name="Freeform: Shape 37"/>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anchor="ctr"/>
            <a:lstStyle/>
            <a:p>
              <a:pPr algn="ctr"/>
              <a:endParaRPr/>
            </a:p>
          </p:txBody>
        </p:sp>
        <p:sp>
          <p:nvSpPr>
            <p:cNvPr id="33" name="Freeform: Shape 38"/>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chemeClr val="accent1">
                <a:lumMod val="50000"/>
              </a:schemeClr>
            </a:solidFill>
            <a:ln w="12700" cap="flat">
              <a:noFill/>
              <a:miter lim="400000"/>
            </a:ln>
            <a:effectLst/>
          </p:spPr>
          <p:txBody>
            <a:bodyPr anchor="ctr"/>
            <a:lstStyle/>
            <a:p>
              <a:pPr algn="ctr"/>
              <a:endParaRPr/>
            </a:p>
          </p:txBody>
        </p:sp>
      </p:grpSp>
      <p:grpSp>
        <p:nvGrpSpPr>
          <p:cNvPr id="48" name="组合 47"/>
          <p:cNvGrpSpPr/>
          <p:nvPr/>
        </p:nvGrpSpPr>
        <p:grpSpPr>
          <a:xfrm>
            <a:off x="6200545" y="2466054"/>
            <a:ext cx="4725987" cy="888155"/>
            <a:chOff x="874712" y="3325188"/>
            <a:chExt cx="4725987" cy="888155"/>
          </a:xfrm>
        </p:grpSpPr>
        <p:sp>
          <p:nvSpPr>
            <p:cNvPr id="49" name="矩形 48"/>
            <p:cNvSpPr/>
            <p:nvPr/>
          </p:nvSpPr>
          <p:spPr>
            <a:xfrm>
              <a:off x="874712" y="3677812"/>
              <a:ext cx="4725987" cy="535531"/>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50" name="矩形 49"/>
            <p:cNvSpPr/>
            <p:nvPr/>
          </p:nvSpPr>
          <p:spPr>
            <a:xfrm>
              <a:off x="874713" y="3325188"/>
              <a:ext cx="2241974" cy="3877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1"/>
                  </a:solidFill>
                  <a:effectLst/>
                  <a:uLnTx/>
                  <a:uFillTx/>
                  <a:latin typeface="Arial"/>
                  <a:ea typeface="微软雅黑"/>
                  <a:cs typeface="+mn-cs"/>
                </a:rPr>
                <a:t>标题文字添加</a:t>
              </a:r>
            </a:p>
          </p:txBody>
        </p:sp>
      </p:grpSp>
      <p:grpSp>
        <p:nvGrpSpPr>
          <p:cNvPr id="51" name="组合 50"/>
          <p:cNvGrpSpPr/>
          <p:nvPr/>
        </p:nvGrpSpPr>
        <p:grpSpPr>
          <a:xfrm>
            <a:off x="1608968" y="2261522"/>
            <a:ext cx="3318632" cy="3055682"/>
            <a:chOff x="1608968" y="2261522"/>
            <a:chExt cx="3318632" cy="3055682"/>
          </a:xfrm>
        </p:grpSpPr>
        <p:sp>
          <p:nvSpPr>
            <p:cNvPr id="6" name="Freeform: Shape 1"/>
            <p:cNvSpPr/>
            <p:nvPr/>
          </p:nvSpPr>
          <p:spPr>
            <a:xfrm>
              <a:off x="3249562" y="2824693"/>
              <a:ext cx="1221810" cy="99552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656" y="0"/>
                    <a:pt x="19519" y="9282"/>
                    <a:pt x="21600" y="21600"/>
                  </a:cubicBezTo>
                </a:path>
              </a:pathLst>
            </a:custGeom>
            <a:ln w="38100">
              <a:solidFill>
                <a:schemeClr val="accent1">
                  <a:lumMod val="50000"/>
                </a:schemeClr>
              </a:solidFill>
              <a:miter/>
            </a:ln>
          </p:spPr>
          <p:txBody>
            <a:bodyPr anchor="ctr"/>
            <a:lstStyle/>
            <a:p>
              <a:pPr algn="ctr"/>
              <a:endParaRPr/>
            </a:p>
          </p:txBody>
        </p:sp>
        <p:sp>
          <p:nvSpPr>
            <p:cNvPr id="7" name="Freeform: Shape 2"/>
            <p:cNvSpPr/>
            <p:nvPr/>
          </p:nvSpPr>
          <p:spPr>
            <a:xfrm>
              <a:off x="4396231" y="3755847"/>
              <a:ext cx="132320" cy="127015"/>
            </a:xfrm>
            <a:custGeom>
              <a:avLst/>
              <a:gdLst/>
              <a:ahLst/>
              <a:cxnLst>
                <a:cxn ang="0">
                  <a:pos x="wd2" y="hd2"/>
                </a:cxn>
                <a:cxn ang="5400000">
                  <a:pos x="wd2" y="hd2"/>
                </a:cxn>
                <a:cxn ang="10800000">
                  <a:pos x="wd2" y="hd2"/>
                </a:cxn>
                <a:cxn ang="16200000">
                  <a:pos x="wd2" y="hd2"/>
                </a:cxn>
              </a:cxnLst>
              <a:rect l="0" t="0" r="r" b="b"/>
              <a:pathLst>
                <a:path w="21600" h="21600" extrusionOk="0">
                  <a:moveTo>
                    <a:pt x="0" y="4378"/>
                  </a:moveTo>
                  <a:lnTo>
                    <a:pt x="14306" y="21600"/>
                  </a:lnTo>
                  <a:lnTo>
                    <a:pt x="21600" y="0"/>
                  </a:lnTo>
                  <a:lnTo>
                    <a:pt x="0" y="4378"/>
                  </a:lnTo>
                  <a:close/>
                </a:path>
              </a:pathLst>
            </a:custGeom>
            <a:solidFill>
              <a:schemeClr val="accent1">
                <a:lumMod val="50000"/>
              </a:schemeClr>
            </a:solidFill>
            <a:ln w="12700">
              <a:noFill/>
              <a:miter lim="400000"/>
            </a:ln>
          </p:spPr>
          <p:txBody>
            <a:bodyPr anchor="ctr"/>
            <a:lstStyle/>
            <a:p>
              <a:pPr algn="ctr"/>
              <a:endParaRPr/>
            </a:p>
          </p:txBody>
        </p:sp>
        <p:sp>
          <p:nvSpPr>
            <p:cNvPr id="8" name="Freeform: Shape 3"/>
            <p:cNvSpPr/>
            <p:nvPr/>
          </p:nvSpPr>
          <p:spPr>
            <a:xfrm>
              <a:off x="2351509" y="3134315"/>
              <a:ext cx="916618" cy="695201"/>
            </a:xfrm>
            <a:custGeom>
              <a:avLst/>
              <a:gdLst/>
              <a:ahLst/>
              <a:cxnLst>
                <a:cxn ang="0">
                  <a:pos x="wd2" y="hd2"/>
                </a:cxn>
                <a:cxn ang="5400000">
                  <a:pos x="wd2" y="hd2"/>
                </a:cxn>
                <a:cxn ang="10800000">
                  <a:pos x="wd2" y="hd2"/>
                </a:cxn>
                <a:cxn ang="16200000">
                  <a:pos x="wd2" y="hd2"/>
                </a:cxn>
              </a:cxnLst>
              <a:rect l="0" t="0" r="r" b="b"/>
              <a:pathLst>
                <a:path w="21600" h="21483" extrusionOk="0">
                  <a:moveTo>
                    <a:pt x="21600" y="9"/>
                  </a:moveTo>
                  <a:cubicBezTo>
                    <a:pt x="17681" y="-117"/>
                    <a:pt x="13715" y="1202"/>
                    <a:pt x="10083" y="3964"/>
                  </a:cubicBezTo>
                  <a:cubicBezTo>
                    <a:pt x="4874" y="8046"/>
                    <a:pt x="1434" y="14388"/>
                    <a:pt x="0" y="21483"/>
                  </a:cubicBezTo>
                </a:path>
              </a:pathLst>
            </a:custGeom>
            <a:ln w="38100">
              <a:solidFill>
                <a:schemeClr val="accent1">
                  <a:lumMod val="50000"/>
                </a:schemeClr>
              </a:solidFill>
              <a:miter/>
            </a:ln>
          </p:spPr>
          <p:txBody>
            <a:bodyPr anchor="ctr"/>
            <a:lstStyle/>
            <a:p>
              <a:pPr algn="ctr"/>
              <a:endParaRPr/>
            </a:p>
          </p:txBody>
        </p:sp>
        <p:sp>
          <p:nvSpPr>
            <p:cNvPr id="9" name="Freeform: Shape 4"/>
            <p:cNvSpPr/>
            <p:nvPr/>
          </p:nvSpPr>
          <p:spPr>
            <a:xfrm>
              <a:off x="2300825" y="3762454"/>
              <a:ext cx="134014" cy="127248"/>
            </a:xfrm>
            <a:custGeom>
              <a:avLst/>
              <a:gdLst/>
              <a:ahLst/>
              <a:cxnLst>
                <a:cxn ang="0">
                  <a:pos x="wd2" y="hd2"/>
                </a:cxn>
                <a:cxn ang="5400000">
                  <a:pos x="wd2" y="hd2"/>
                </a:cxn>
                <a:cxn ang="10800000">
                  <a:pos x="wd2" y="hd2"/>
                </a:cxn>
                <a:cxn ang="16200000">
                  <a:pos x="wd2" y="hd2"/>
                </a:cxn>
              </a:cxnLst>
              <a:rect l="0" t="0" r="r" b="b"/>
              <a:pathLst>
                <a:path w="21600" h="21600" extrusionOk="0">
                  <a:moveTo>
                    <a:pt x="21600" y="4086"/>
                  </a:moveTo>
                  <a:lnTo>
                    <a:pt x="7200" y="21600"/>
                  </a:lnTo>
                  <a:lnTo>
                    <a:pt x="0" y="0"/>
                  </a:lnTo>
                  <a:lnTo>
                    <a:pt x="21600" y="4086"/>
                  </a:lnTo>
                  <a:close/>
                </a:path>
              </a:pathLst>
            </a:custGeom>
            <a:solidFill>
              <a:schemeClr val="accent1">
                <a:lumMod val="50000"/>
              </a:schemeClr>
            </a:solidFill>
            <a:ln w="12700">
              <a:miter lim="400000"/>
            </a:ln>
          </p:spPr>
          <p:txBody>
            <a:bodyPr anchor="ctr"/>
            <a:lstStyle/>
            <a:p>
              <a:pPr algn="ctr"/>
              <a:endParaRPr/>
            </a:p>
          </p:txBody>
        </p:sp>
        <p:sp>
          <p:nvSpPr>
            <p:cNvPr id="10" name="Freeform: Shape 5"/>
            <p:cNvSpPr/>
            <p:nvPr/>
          </p:nvSpPr>
          <p:spPr>
            <a:xfrm>
              <a:off x="2692541" y="2261522"/>
              <a:ext cx="1158325" cy="11583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100000"/>
              </a:schemeClr>
            </a:solidFill>
            <a:ln w="12700">
              <a:miter lim="400000"/>
            </a:ln>
          </p:spPr>
          <p:txBody>
            <a:bodyPr anchor="ctr"/>
            <a:lstStyle/>
            <a:p>
              <a:pPr algn="ctr"/>
              <a:endParaRPr/>
            </a:p>
          </p:txBody>
        </p:sp>
        <p:sp>
          <p:nvSpPr>
            <p:cNvPr id="11" name="Freeform: Shape 6"/>
            <p:cNvSpPr/>
            <p:nvPr/>
          </p:nvSpPr>
          <p:spPr>
            <a:xfrm>
              <a:off x="2701424" y="5167190"/>
              <a:ext cx="149418" cy="143615"/>
            </a:xfrm>
            <a:custGeom>
              <a:avLst/>
              <a:gdLst/>
              <a:ahLst/>
              <a:cxnLst>
                <a:cxn ang="0">
                  <a:pos x="wd2" y="hd2"/>
                </a:cxn>
                <a:cxn ang="5400000">
                  <a:pos x="wd2" y="hd2"/>
                </a:cxn>
                <a:cxn ang="10800000">
                  <a:pos x="wd2" y="hd2"/>
                </a:cxn>
                <a:cxn ang="16200000">
                  <a:pos x="wd2" y="hd2"/>
                </a:cxn>
              </a:cxnLst>
              <a:rect l="0" t="0" r="r" b="b"/>
              <a:pathLst>
                <a:path w="21600" h="21600" extrusionOk="0">
                  <a:moveTo>
                    <a:pt x="0" y="4261"/>
                  </a:moveTo>
                  <a:lnTo>
                    <a:pt x="14259" y="21600"/>
                  </a:lnTo>
                  <a:lnTo>
                    <a:pt x="21600" y="0"/>
                  </a:lnTo>
                  <a:lnTo>
                    <a:pt x="0" y="4261"/>
                  </a:lnTo>
                  <a:close/>
                </a:path>
              </a:pathLst>
            </a:custGeom>
            <a:solidFill>
              <a:schemeClr val="accent1">
                <a:lumMod val="50000"/>
              </a:schemeClr>
            </a:solidFill>
            <a:ln w="12700">
              <a:miter lim="400000"/>
            </a:ln>
          </p:spPr>
          <p:txBody>
            <a:bodyPr anchor="ctr"/>
            <a:lstStyle/>
            <a:p>
              <a:pPr algn="ctr"/>
              <a:endParaRPr/>
            </a:p>
          </p:txBody>
        </p:sp>
        <p:sp>
          <p:nvSpPr>
            <p:cNvPr id="12" name="Freeform: Shape 7"/>
            <p:cNvSpPr/>
            <p:nvPr/>
          </p:nvSpPr>
          <p:spPr>
            <a:xfrm>
              <a:off x="2814161" y="4743662"/>
              <a:ext cx="1484778" cy="57354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384" y="12975"/>
                    <a:pt x="12748" y="21600"/>
                    <a:pt x="6344" y="21600"/>
                  </a:cubicBezTo>
                  <a:cubicBezTo>
                    <a:pt x="4102" y="21600"/>
                    <a:pt x="1977" y="20531"/>
                    <a:pt x="0" y="18623"/>
                  </a:cubicBezTo>
                </a:path>
              </a:pathLst>
            </a:custGeom>
            <a:ln w="38100">
              <a:solidFill>
                <a:schemeClr val="accent1">
                  <a:lumMod val="50000"/>
                </a:schemeClr>
              </a:solidFill>
              <a:miter/>
            </a:ln>
          </p:spPr>
          <p:txBody>
            <a:bodyPr anchor="ctr"/>
            <a:lstStyle/>
            <a:p>
              <a:pPr algn="ctr"/>
              <a:endParaRPr/>
            </a:p>
          </p:txBody>
        </p:sp>
        <p:sp>
          <p:nvSpPr>
            <p:cNvPr id="13" name="Freeform: Shape 8"/>
            <p:cNvSpPr/>
            <p:nvPr/>
          </p:nvSpPr>
          <p:spPr>
            <a:xfrm>
              <a:off x="3844258" y="3341884"/>
              <a:ext cx="345062" cy="1148716"/>
            </a:xfrm>
            <a:custGeom>
              <a:avLst/>
              <a:gdLst/>
              <a:ahLst/>
              <a:cxnLst>
                <a:cxn ang="0">
                  <a:pos x="wd2" y="hd2"/>
                </a:cxn>
                <a:cxn ang="5400000">
                  <a:pos x="wd2" y="hd2"/>
                </a:cxn>
                <a:cxn ang="10800000">
                  <a:pos x="wd2" y="hd2"/>
                </a:cxn>
                <a:cxn ang="16200000">
                  <a:pos x="wd2" y="hd2"/>
                </a:cxn>
              </a:cxnLst>
              <a:rect l="0" t="0" r="r" b="b"/>
              <a:pathLst>
                <a:path w="19442" h="21600" extrusionOk="0">
                  <a:moveTo>
                    <a:pt x="13714" y="21600"/>
                  </a:moveTo>
                  <a:cubicBezTo>
                    <a:pt x="21600" y="16448"/>
                    <a:pt x="21600" y="10113"/>
                    <a:pt x="12114" y="4732"/>
                  </a:cubicBezTo>
                  <a:cubicBezTo>
                    <a:pt x="8800" y="2900"/>
                    <a:pt x="4686" y="1298"/>
                    <a:pt x="0" y="0"/>
                  </a:cubicBezTo>
                </a:path>
              </a:pathLst>
            </a:custGeom>
            <a:ln w="38100">
              <a:solidFill>
                <a:schemeClr val="accent1">
                  <a:lumMod val="50000"/>
                </a:schemeClr>
              </a:solidFill>
              <a:miter/>
            </a:ln>
          </p:spPr>
          <p:txBody>
            <a:bodyPr anchor="ctr"/>
            <a:lstStyle/>
            <a:p>
              <a:pPr algn="ctr"/>
              <a:endParaRPr/>
            </a:p>
          </p:txBody>
        </p:sp>
        <p:sp>
          <p:nvSpPr>
            <p:cNvPr id="14" name="Freeform: Shape 9"/>
            <p:cNvSpPr/>
            <p:nvPr/>
          </p:nvSpPr>
          <p:spPr>
            <a:xfrm>
              <a:off x="3798677" y="3301504"/>
              <a:ext cx="132074" cy="12715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4816"/>
                  </a:lnTo>
                  <a:lnTo>
                    <a:pt x="7013" y="21600"/>
                  </a:lnTo>
                  <a:lnTo>
                    <a:pt x="0" y="0"/>
                  </a:lnTo>
                  <a:close/>
                </a:path>
              </a:pathLst>
            </a:custGeom>
            <a:solidFill>
              <a:schemeClr val="accent1">
                <a:lumMod val="50000"/>
              </a:schemeClr>
            </a:solidFill>
            <a:ln>
              <a:noFill/>
              <a:round/>
            </a:ln>
          </p:spPr>
          <p:txBody>
            <a:bodyPr anchor="ctr"/>
            <a:lstStyle/>
            <a:p>
              <a:pPr algn="ctr"/>
              <a:endParaRPr/>
            </a:p>
          </p:txBody>
        </p:sp>
        <p:sp>
          <p:nvSpPr>
            <p:cNvPr id="15" name="Freeform: Shape 10"/>
            <p:cNvSpPr/>
            <p:nvPr/>
          </p:nvSpPr>
          <p:spPr>
            <a:xfrm>
              <a:off x="3769275" y="4125775"/>
              <a:ext cx="1158325" cy="11565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lumMod val="100000"/>
              </a:schemeClr>
            </a:solidFill>
            <a:ln w="12700">
              <a:miter lim="400000"/>
            </a:ln>
          </p:spPr>
          <p:txBody>
            <a:bodyPr anchor="ctr"/>
            <a:lstStyle/>
            <a:p>
              <a:pPr algn="ctr"/>
              <a:endParaRPr/>
            </a:p>
          </p:txBody>
        </p:sp>
        <p:sp>
          <p:nvSpPr>
            <p:cNvPr id="16" name="Freeform: Shape 11"/>
            <p:cNvSpPr/>
            <p:nvPr/>
          </p:nvSpPr>
          <p:spPr>
            <a:xfrm>
              <a:off x="2002818" y="3196002"/>
              <a:ext cx="361120" cy="1525187"/>
            </a:xfrm>
            <a:custGeom>
              <a:avLst/>
              <a:gdLst/>
              <a:ahLst/>
              <a:cxnLst>
                <a:cxn ang="0">
                  <a:pos x="wd2" y="hd2"/>
                </a:cxn>
                <a:cxn ang="5400000">
                  <a:pos x="wd2" y="hd2"/>
                </a:cxn>
                <a:cxn ang="10800000">
                  <a:pos x="wd2" y="hd2"/>
                </a:cxn>
                <a:cxn ang="16200000">
                  <a:pos x="wd2" y="hd2"/>
                </a:cxn>
              </a:cxnLst>
              <a:rect l="0" t="0" r="r" b="b"/>
              <a:pathLst>
                <a:path w="21600" h="21600" extrusionOk="0">
                  <a:moveTo>
                    <a:pt x="11043" y="21600"/>
                  </a:moveTo>
                  <a:cubicBezTo>
                    <a:pt x="4004" y="18929"/>
                    <a:pt x="0" y="15769"/>
                    <a:pt x="0" y="12380"/>
                  </a:cubicBezTo>
                  <a:cubicBezTo>
                    <a:pt x="0" y="7554"/>
                    <a:pt x="8252" y="3188"/>
                    <a:pt x="21600" y="0"/>
                  </a:cubicBezTo>
                </a:path>
              </a:pathLst>
            </a:custGeom>
            <a:ln w="38100">
              <a:solidFill>
                <a:schemeClr val="accent1">
                  <a:lumMod val="50000"/>
                </a:schemeClr>
              </a:solidFill>
              <a:miter/>
            </a:ln>
          </p:spPr>
          <p:txBody>
            <a:bodyPr anchor="ctr"/>
            <a:lstStyle/>
            <a:p>
              <a:pPr algn="ctr"/>
              <a:endParaRPr/>
            </a:p>
          </p:txBody>
        </p:sp>
        <p:sp>
          <p:nvSpPr>
            <p:cNvPr id="17" name="Freeform: Shape 12"/>
            <p:cNvSpPr/>
            <p:nvPr/>
          </p:nvSpPr>
          <p:spPr>
            <a:xfrm>
              <a:off x="2279019" y="3157874"/>
              <a:ext cx="131238" cy="12795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4929"/>
                  </a:lnTo>
                  <a:lnTo>
                    <a:pt x="14965" y="21600"/>
                  </a:lnTo>
                  <a:lnTo>
                    <a:pt x="21600" y="0"/>
                  </a:lnTo>
                  <a:close/>
                </a:path>
              </a:pathLst>
            </a:custGeom>
            <a:solidFill>
              <a:schemeClr val="accent1">
                <a:lumMod val="50000"/>
              </a:schemeClr>
            </a:solidFill>
            <a:ln w="12700">
              <a:miter lim="400000"/>
            </a:ln>
          </p:spPr>
          <p:txBody>
            <a:bodyPr anchor="ctr"/>
            <a:lstStyle/>
            <a:p>
              <a:pPr algn="ctr"/>
              <a:endParaRPr/>
            </a:p>
          </p:txBody>
        </p:sp>
        <p:sp>
          <p:nvSpPr>
            <p:cNvPr id="18" name="Freeform: Shape 13"/>
            <p:cNvSpPr/>
            <p:nvPr/>
          </p:nvSpPr>
          <p:spPr>
            <a:xfrm>
              <a:off x="2449340" y="4542385"/>
              <a:ext cx="1107068" cy="460726"/>
            </a:xfrm>
            <a:custGeom>
              <a:avLst/>
              <a:gdLst/>
              <a:ahLst/>
              <a:cxnLst>
                <a:cxn ang="0">
                  <a:pos x="wd2" y="hd2"/>
                </a:cxn>
                <a:cxn ang="5400000">
                  <a:pos x="wd2" y="hd2"/>
                </a:cxn>
                <a:cxn ang="10800000">
                  <a:pos x="wd2" y="hd2"/>
                </a:cxn>
                <a:cxn ang="16200000">
                  <a:pos x="wd2" y="hd2"/>
                </a:cxn>
              </a:cxnLst>
              <a:rect l="0" t="0" r="r" b="b"/>
              <a:pathLst>
                <a:path w="21600" h="18027" extrusionOk="0">
                  <a:moveTo>
                    <a:pt x="0" y="0"/>
                  </a:moveTo>
                  <a:cubicBezTo>
                    <a:pt x="4470" y="15247"/>
                    <a:pt x="13609" y="21600"/>
                    <a:pt x="21600" y="16041"/>
                  </a:cubicBezTo>
                </a:path>
              </a:pathLst>
            </a:custGeom>
            <a:ln w="38100">
              <a:solidFill>
                <a:schemeClr val="accent1">
                  <a:lumMod val="50000"/>
                </a:schemeClr>
              </a:solidFill>
              <a:miter/>
            </a:ln>
          </p:spPr>
          <p:txBody>
            <a:bodyPr anchor="ctr"/>
            <a:lstStyle/>
            <a:p>
              <a:pPr algn="ctr"/>
              <a:endParaRPr/>
            </a:p>
          </p:txBody>
        </p:sp>
        <p:sp>
          <p:nvSpPr>
            <p:cNvPr id="19" name="Freeform: Shape 14"/>
            <p:cNvSpPr/>
            <p:nvPr/>
          </p:nvSpPr>
          <p:spPr>
            <a:xfrm>
              <a:off x="3510065" y="4896791"/>
              <a:ext cx="131303" cy="127924"/>
            </a:xfrm>
            <a:custGeom>
              <a:avLst/>
              <a:gdLst/>
              <a:ahLst/>
              <a:cxnLst>
                <a:cxn ang="0">
                  <a:pos x="wd2" y="hd2"/>
                </a:cxn>
                <a:cxn ang="5400000">
                  <a:pos x="wd2" y="hd2"/>
                </a:cxn>
                <a:cxn ang="10800000">
                  <a:pos x="wd2" y="hd2"/>
                </a:cxn>
                <a:cxn ang="16200000">
                  <a:pos x="wd2" y="hd2"/>
                </a:cxn>
              </a:cxnLst>
              <a:rect l="0" t="0" r="r" b="b"/>
              <a:pathLst>
                <a:path w="21600" h="21600" extrusionOk="0">
                  <a:moveTo>
                    <a:pt x="21600" y="4204"/>
                  </a:moveTo>
                  <a:lnTo>
                    <a:pt x="7341" y="21600"/>
                  </a:lnTo>
                  <a:lnTo>
                    <a:pt x="0" y="0"/>
                  </a:lnTo>
                  <a:lnTo>
                    <a:pt x="21600" y="4204"/>
                  </a:lnTo>
                  <a:close/>
                </a:path>
              </a:pathLst>
            </a:custGeom>
            <a:solidFill>
              <a:schemeClr val="accent1">
                <a:lumMod val="50000"/>
              </a:schemeClr>
            </a:solidFill>
            <a:ln w="12700">
              <a:miter lim="400000"/>
            </a:ln>
          </p:spPr>
          <p:txBody>
            <a:bodyPr anchor="ctr"/>
            <a:lstStyle/>
            <a:p>
              <a:pPr algn="ctr"/>
              <a:endParaRPr/>
            </a:p>
          </p:txBody>
        </p:sp>
        <p:sp>
          <p:nvSpPr>
            <p:cNvPr id="20" name="Freeform: Shape 15"/>
            <p:cNvSpPr/>
            <p:nvPr/>
          </p:nvSpPr>
          <p:spPr>
            <a:xfrm>
              <a:off x="1608968" y="4125775"/>
              <a:ext cx="1158325" cy="11565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lumMod val="100000"/>
              </a:schemeClr>
            </a:solidFill>
            <a:ln w="12700">
              <a:miter lim="400000"/>
            </a:ln>
          </p:spPr>
          <p:txBody>
            <a:bodyPr anchor="ctr"/>
            <a:lstStyle/>
            <a:p>
              <a:pPr algn="ctr"/>
              <a:endParaRPr/>
            </a:p>
          </p:txBody>
        </p:sp>
        <p:sp>
          <p:nvSpPr>
            <p:cNvPr id="21" name="Freeform: Shape 56"/>
            <p:cNvSpPr>
              <a:spLocks/>
            </p:cNvSpPr>
            <p:nvPr/>
          </p:nvSpPr>
          <p:spPr bwMode="auto">
            <a:xfrm>
              <a:off x="4053527" y="4408431"/>
              <a:ext cx="589824" cy="591196"/>
            </a:xfrm>
            <a:custGeom>
              <a:avLst/>
              <a:gdLst>
                <a:gd name="T0" fmla="*/ 103 w 181"/>
                <a:gd name="T1" fmla="*/ 23 h 181"/>
                <a:gd name="T2" fmla="*/ 23 w 181"/>
                <a:gd name="T3" fmla="*/ 23 h 181"/>
                <a:gd name="T4" fmla="*/ 23 w 181"/>
                <a:gd name="T5" fmla="*/ 103 h 181"/>
                <a:gd name="T6" fmla="*/ 95 w 181"/>
                <a:gd name="T7" fmla="*/ 110 h 181"/>
                <a:gd name="T8" fmla="*/ 97 w 181"/>
                <a:gd name="T9" fmla="*/ 113 h 181"/>
                <a:gd name="T10" fmla="*/ 97 w 181"/>
                <a:gd name="T11" fmla="*/ 114 h 181"/>
                <a:gd name="T12" fmla="*/ 97 w 181"/>
                <a:gd name="T13" fmla="*/ 122 h 181"/>
                <a:gd name="T14" fmla="*/ 153 w 181"/>
                <a:gd name="T15" fmla="*/ 178 h 181"/>
                <a:gd name="T16" fmla="*/ 161 w 181"/>
                <a:gd name="T17" fmla="*/ 178 h 181"/>
                <a:gd name="T18" fmla="*/ 162 w 181"/>
                <a:gd name="T19" fmla="*/ 178 h 181"/>
                <a:gd name="T20" fmla="*/ 162 w 181"/>
                <a:gd name="T21" fmla="*/ 178 h 181"/>
                <a:gd name="T22" fmla="*/ 168 w 181"/>
                <a:gd name="T23" fmla="*/ 178 h 181"/>
                <a:gd name="T24" fmla="*/ 178 w 181"/>
                <a:gd name="T25" fmla="*/ 168 h 181"/>
                <a:gd name="T26" fmla="*/ 178 w 181"/>
                <a:gd name="T27" fmla="*/ 163 h 181"/>
                <a:gd name="T28" fmla="*/ 178 w 181"/>
                <a:gd name="T29" fmla="*/ 162 h 181"/>
                <a:gd name="T30" fmla="*/ 178 w 181"/>
                <a:gd name="T31" fmla="*/ 161 h 181"/>
                <a:gd name="T32" fmla="*/ 178 w 181"/>
                <a:gd name="T33" fmla="*/ 153 h 181"/>
                <a:gd name="T34" fmla="*/ 122 w 181"/>
                <a:gd name="T35" fmla="*/ 97 h 181"/>
                <a:gd name="T36" fmla="*/ 113 w 181"/>
                <a:gd name="T37" fmla="*/ 97 h 181"/>
                <a:gd name="T38" fmla="*/ 113 w 181"/>
                <a:gd name="T39" fmla="*/ 97 h 181"/>
                <a:gd name="T40" fmla="*/ 110 w 181"/>
                <a:gd name="T41" fmla="*/ 95 h 181"/>
                <a:gd name="T42" fmla="*/ 103 w 181"/>
                <a:gd name="T43" fmla="*/ 23 h 181"/>
                <a:gd name="T44" fmla="*/ 35 w 181"/>
                <a:gd name="T45" fmla="*/ 35 h 181"/>
                <a:gd name="T46" fmla="*/ 91 w 181"/>
                <a:gd name="T47" fmla="*/ 35 h 181"/>
                <a:gd name="T48" fmla="*/ 91 w 181"/>
                <a:gd name="T49" fmla="*/ 91 h 181"/>
                <a:gd name="T50" fmla="*/ 35 w 181"/>
                <a:gd name="T51" fmla="*/ 92 h 181"/>
                <a:gd name="T52" fmla="*/ 35 w 181"/>
                <a:gd name="T53" fmla="*/ 3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1" h="181">
                  <a:moveTo>
                    <a:pt x="103" y="23"/>
                  </a:moveTo>
                  <a:cubicBezTo>
                    <a:pt x="81" y="0"/>
                    <a:pt x="45" y="0"/>
                    <a:pt x="23" y="23"/>
                  </a:cubicBezTo>
                  <a:cubicBezTo>
                    <a:pt x="0" y="45"/>
                    <a:pt x="0" y="81"/>
                    <a:pt x="23" y="103"/>
                  </a:cubicBezTo>
                  <a:cubicBezTo>
                    <a:pt x="42" y="123"/>
                    <a:pt x="72" y="125"/>
                    <a:pt x="95" y="110"/>
                  </a:cubicBezTo>
                  <a:cubicBezTo>
                    <a:pt x="97" y="113"/>
                    <a:pt x="97" y="113"/>
                    <a:pt x="97" y="113"/>
                  </a:cubicBezTo>
                  <a:cubicBezTo>
                    <a:pt x="97" y="114"/>
                    <a:pt x="97" y="114"/>
                    <a:pt x="97" y="114"/>
                  </a:cubicBezTo>
                  <a:cubicBezTo>
                    <a:pt x="94" y="116"/>
                    <a:pt x="94" y="120"/>
                    <a:pt x="97" y="122"/>
                  </a:cubicBezTo>
                  <a:cubicBezTo>
                    <a:pt x="153" y="178"/>
                    <a:pt x="153" y="178"/>
                    <a:pt x="153" y="178"/>
                  </a:cubicBezTo>
                  <a:cubicBezTo>
                    <a:pt x="155" y="181"/>
                    <a:pt x="159" y="181"/>
                    <a:pt x="161" y="178"/>
                  </a:cubicBezTo>
                  <a:cubicBezTo>
                    <a:pt x="162" y="178"/>
                    <a:pt x="162" y="178"/>
                    <a:pt x="162" y="178"/>
                  </a:cubicBezTo>
                  <a:cubicBezTo>
                    <a:pt x="162" y="178"/>
                    <a:pt x="162" y="178"/>
                    <a:pt x="162" y="178"/>
                  </a:cubicBezTo>
                  <a:cubicBezTo>
                    <a:pt x="164" y="180"/>
                    <a:pt x="166" y="180"/>
                    <a:pt x="168" y="178"/>
                  </a:cubicBezTo>
                  <a:cubicBezTo>
                    <a:pt x="178" y="168"/>
                    <a:pt x="178" y="168"/>
                    <a:pt x="178" y="168"/>
                  </a:cubicBezTo>
                  <a:cubicBezTo>
                    <a:pt x="180" y="166"/>
                    <a:pt x="180" y="164"/>
                    <a:pt x="178" y="163"/>
                  </a:cubicBezTo>
                  <a:cubicBezTo>
                    <a:pt x="178" y="162"/>
                    <a:pt x="178" y="162"/>
                    <a:pt x="178" y="162"/>
                  </a:cubicBezTo>
                  <a:cubicBezTo>
                    <a:pt x="178" y="161"/>
                    <a:pt x="178" y="161"/>
                    <a:pt x="178" y="161"/>
                  </a:cubicBezTo>
                  <a:cubicBezTo>
                    <a:pt x="181" y="159"/>
                    <a:pt x="181" y="155"/>
                    <a:pt x="178" y="153"/>
                  </a:cubicBezTo>
                  <a:cubicBezTo>
                    <a:pt x="122" y="97"/>
                    <a:pt x="122" y="97"/>
                    <a:pt x="122" y="97"/>
                  </a:cubicBezTo>
                  <a:cubicBezTo>
                    <a:pt x="120" y="94"/>
                    <a:pt x="116" y="94"/>
                    <a:pt x="113" y="97"/>
                  </a:cubicBezTo>
                  <a:cubicBezTo>
                    <a:pt x="113" y="97"/>
                    <a:pt x="113" y="97"/>
                    <a:pt x="113" y="97"/>
                  </a:cubicBezTo>
                  <a:cubicBezTo>
                    <a:pt x="110" y="95"/>
                    <a:pt x="110" y="95"/>
                    <a:pt x="110" y="95"/>
                  </a:cubicBezTo>
                  <a:cubicBezTo>
                    <a:pt x="125" y="73"/>
                    <a:pt x="123" y="42"/>
                    <a:pt x="103" y="23"/>
                  </a:cubicBezTo>
                  <a:moveTo>
                    <a:pt x="35" y="35"/>
                  </a:moveTo>
                  <a:cubicBezTo>
                    <a:pt x="50" y="19"/>
                    <a:pt x="76" y="19"/>
                    <a:pt x="91" y="35"/>
                  </a:cubicBezTo>
                  <a:cubicBezTo>
                    <a:pt x="107" y="50"/>
                    <a:pt x="107" y="76"/>
                    <a:pt x="91" y="91"/>
                  </a:cubicBezTo>
                  <a:cubicBezTo>
                    <a:pt x="76" y="107"/>
                    <a:pt x="50" y="107"/>
                    <a:pt x="35" y="92"/>
                  </a:cubicBezTo>
                  <a:cubicBezTo>
                    <a:pt x="19" y="76"/>
                    <a:pt x="19" y="50"/>
                    <a:pt x="35" y="35"/>
                  </a:cubicBezTo>
                </a:path>
              </a:pathLst>
            </a:custGeom>
            <a:solidFill>
              <a:schemeClr val="accent1">
                <a:lumMod val="50000"/>
              </a:schemeClr>
            </a:solidFill>
            <a:ln>
              <a:noFill/>
            </a:ln>
          </p:spPr>
          <p:txBody>
            <a:bodyPr anchor="ctr"/>
            <a:lstStyle/>
            <a:p>
              <a:pPr algn="ctr"/>
              <a:endParaRPr/>
            </a:p>
          </p:txBody>
        </p:sp>
        <p:sp>
          <p:nvSpPr>
            <p:cNvPr id="22" name="Freeform: Shape 57"/>
            <p:cNvSpPr>
              <a:spLocks/>
            </p:cNvSpPr>
            <p:nvPr/>
          </p:nvSpPr>
          <p:spPr bwMode="auto">
            <a:xfrm>
              <a:off x="2984588" y="2554181"/>
              <a:ext cx="574232" cy="573010"/>
            </a:xfrm>
            <a:custGeom>
              <a:avLst/>
              <a:gdLst>
                <a:gd name="T0" fmla="*/ 0 w 199"/>
                <a:gd name="T1" fmla="*/ 99 h 198"/>
                <a:gd name="T2" fmla="*/ 199 w 199"/>
                <a:gd name="T3" fmla="*/ 99 h 198"/>
                <a:gd name="T4" fmla="*/ 112 w 199"/>
                <a:gd name="T5" fmla="*/ 185 h 198"/>
                <a:gd name="T6" fmla="*/ 104 w 199"/>
                <a:gd name="T7" fmla="*/ 145 h 198"/>
                <a:gd name="T8" fmla="*/ 112 w 199"/>
                <a:gd name="T9" fmla="*/ 185 h 198"/>
                <a:gd name="T10" fmla="*/ 96 w 199"/>
                <a:gd name="T11" fmla="*/ 145 h 198"/>
                <a:gd name="T12" fmla="*/ 87 w 199"/>
                <a:gd name="T13" fmla="*/ 185 h 198"/>
                <a:gd name="T14" fmla="*/ 87 w 199"/>
                <a:gd name="T15" fmla="*/ 13 h 198"/>
                <a:gd name="T16" fmla="*/ 96 w 199"/>
                <a:gd name="T17" fmla="*/ 53 h 198"/>
                <a:gd name="T18" fmla="*/ 87 w 199"/>
                <a:gd name="T19" fmla="*/ 13 h 198"/>
                <a:gd name="T20" fmla="*/ 104 w 199"/>
                <a:gd name="T21" fmla="*/ 53 h 198"/>
                <a:gd name="T22" fmla="*/ 112 w 199"/>
                <a:gd name="T23" fmla="*/ 13 h 198"/>
                <a:gd name="T24" fmla="*/ 104 w 199"/>
                <a:gd name="T25" fmla="*/ 61 h 198"/>
                <a:gd name="T26" fmla="*/ 149 w 199"/>
                <a:gd name="T27" fmla="*/ 95 h 198"/>
                <a:gd name="T28" fmla="*/ 104 w 199"/>
                <a:gd name="T29" fmla="*/ 61 h 198"/>
                <a:gd name="T30" fmla="*/ 96 w 199"/>
                <a:gd name="T31" fmla="*/ 95 h 198"/>
                <a:gd name="T32" fmla="*/ 57 w 199"/>
                <a:gd name="T33" fmla="*/ 55 h 198"/>
                <a:gd name="T34" fmla="*/ 42 w 199"/>
                <a:gd name="T35" fmla="*/ 95 h 198"/>
                <a:gd name="T36" fmla="*/ 31 w 199"/>
                <a:gd name="T37" fmla="*/ 45 h 198"/>
                <a:gd name="T38" fmla="*/ 42 w 199"/>
                <a:gd name="T39" fmla="*/ 95 h 198"/>
                <a:gd name="T40" fmla="*/ 49 w 199"/>
                <a:gd name="T41" fmla="*/ 145 h 198"/>
                <a:gd name="T42" fmla="*/ 13 w 199"/>
                <a:gd name="T43" fmla="*/ 103 h 198"/>
                <a:gd name="T44" fmla="*/ 50 w 199"/>
                <a:gd name="T45" fmla="*/ 103 h 198"/>
                <a:gd name="T46" fmla="*/ 96 w 199"/>
                <a:gd name="T47" fmla="*/ 137 h 198"/>
                <a:gd name="T48" fmla="*/ 50 w 199"/>
                <a:gd name="T49" fmla="*/ 103 h 198"/>
                <a:gd name="T50" fmla="*/ 104 w 199"/>
                <a:gd name="T51" fmla="*/ 103 h 198"/>
                <a:gd name="T52" fmla="*/ 143 w 199"/>
                <a:gd name="T53" fmla="*/ 142 h 198"/>
                <a:gd name="T54" fmla="*/ 157 w 199"/>
                <a:gd name="T55" fmla="*/ 103 h 198"/>
                <a:gd name="T56" fmla="*/ 168 w 199"/>
                <a:gd name="T57" fmla="*/ 153 h 198"/>
                <a:gd name="T58" fmla="*/ 157 w 199"/>
                <a:gd name="T59" fmla="*/ 103 h 198"/>
                <a:gd name="T60" fmla="*/ 150 w 199"/>
                <a:gd name="T61" fmla="*/ 53 h 198"/>
                <a:gd name="T62" fmla="*/ 187 w 199"/>
                <a:gd name="T63" fmla="*/ 95 h 198"/>
                <a:gd name="T64" fmla="*/ 162 w 199"/>
                <a:gd name="T65" fmla="*/ 39 h 198"/>
                <a:gd name="T66" fmla="*/ 131 w 199"/>
                <a:gd name="T67" fmla="*/ 18 h 198"/>
                <a:gd name="T68" fmla="*/ 68 w 199"/>
                <a:gd name="T69" fmla="*/ 18 h 198"/>
                <a:gd name="T70" fmla="*/ 37 w 199"/>
                <a:gd name="T71" fmla="*/ 39 h 198"/>
                <a:gd name="T72" fmla="*/ 37 w 199"/>
                <a:gd name="T73" fmla="*/ 159 h 198"/>
                <a:gd name="T74" fmla="*/ 68 w 199"/>
                <a:gd name="T75" fmla="*/ 180 h 198"/>
                <a:gd name="T76" fmla="*/ 131 w 199"/>
                <a:gd name="T77" fmla="*/ 180 h 198"/>
                <a:gd name="T78" fmla="*/ 162 w 199"/>
                <a:gd name="T79" fmla="*/ 15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9" h="198">
                  <a:moveTo>
                    <a:pt x="100" y="0"/>
                  </a:moveTo>
                  <a:cubicBezTo>
                    <a:pt x="45" y="0"/>
                    <a:pt x="0" y="44"/>
                    <a:pt x="0" y="99"/>
                  </a:cubicBezTo>
                  <a:cubicBezTo>
                    <a:pt x="0" y="153"/>
                    <a:pt x="45" y="198"/>
                    <a:pt x="100" y="198"/>
                  </a:cubicBezTo>
                  <a:cubicBezTo>
                    <a:pt x="154" y="198"/>
                    <a:pt x="199" y="153"/>
                    <a:pt x="199" y="99"/>
                  </a:cubicBezTo>
                  <a:cubicBezTo>
                    <a:pt x="199" y="44"/>
                    <a:pt x="154" y="0"/>
                    <a:pt x="100" y="0"/>
                  </a:cubicBezTo>
                  <a:moveTo>
                    <a:pt x="112" y="185"/>
                  </a:moveTo>
                  <a:cubicBezTo>
                    <a:pt x="109" y="185"/>
                    <a:pt x="106" y="186"/>
                    <a:pt x="104" y="186"/>
                  </a:cubicBezTo>
                  <a:cubicBezTo>
                    <a:pt x="104" y="145"/>
                    <a:pt x="104" y="145"/>
                    <a:pt x="104" y="145"/>
                  </a:cubicBezTo>
                  <a:cubicBezTo>
                    <a:pt x="116" y="145"/>
                    <a:pt x="129" y="147"/>
                    <a:pt x="140" y="150"/>
                  </a:cubicBezTo>
                  <a:cubicBezTo>
                    <a:pt x="133" y="167"/>
                    <a:pt x="123" y="180"/>
                    <a:pt x="112" y="185"/>
                  </a:cubicBezTo>
                  <a:moveTo>
                    <a:pt x="59" y="150"/>
                  </a:moveTo>
                  <a:cubicBezTo>
                    <a:pt x="71" y="147"/>
                    <a:pt x="83" y="145"/>
                    <a:pt x="96" y="145"/>
                  </a:cubicBezTo>
                  <a:cubicBezTo>
                    <a:pt x="96" y="186"/>
                    <a:pt x="96" y="186"/>
                    <a:pt x="96" y="186"/>
                  </a:cubicBezTo>
                  <a:cubicBezTo>
                    <a:pt x="93" y="186"/>
                    <a:pt x="90" y="185"/>
                    <a:pt x="87" y="185"/>
                  </a:cubicBezTo>
                  <a:cubicBezTo>
                    <a:pt x="76" y="180"/>
                    <a:pt x="66" y="167"/>
                    <a:pt x="59" y="150"/>
                  </a:cubicBezTo>
                  <a:moveTo>
                    <a:pt x="87" y="13"/>
                  </a:moveTo>
                  <a:cubicBezTo>
                    <a:pt x="90" y="12"/>
                    <a:pt x="93" y="12"/>
                    <a:pt x="96" y="12"/>
                  </a:cubicBezTo>
                  <a:cubicBezTo>
                    <a:pt x="96" y="53"/>
                    <a:pt x="96" y="53"/>
                    <a:pt x="96" y="53"/>
                  </a:cubicBezTo>
                  <a:cubicBezTo>
                    <a:pt x="83" y="53"/>
                    <a:pt x="71" y="51"/>
                    <a:pt x="59" y="48"/>
                  </a:cubicBezTo>
                  <a:cubicBezTo>
                    <a:pt x="66" y="31"/>
                    <a:pt x="76" y="18"/>
                    <a:pt x="87" y="13"/>
                  </a:cubicBezTo>
                  <a:moveTo>
                    <a:pt x="140" y="48"/>
                  </a:moveTo>
                  <a:cubicBezTo>
                    <a:pt x="129" y="51"/>
                    <a:pt x="116" y="53"/>
                    <a:pt x="104" y="53"/>
                  </a:cubicBezTo>
                  <a:cubicBezTo>
                    <a:pt x="104" y="12"/>
                    <a:pt x="104" y="12"/>
                    <a:pt x="104" y="12"/>
                  </a:cubicBezTo>
                  <a:cubicBezTo>
                    <a:pt x="106" y="12"/>
                    <a:pt x="109" y="12"/>
                    <a:pt x="112" y="13"/>
                  </a:cubicBezTo>
                  <a:cubicBezTo>
                    <a:pt x="123" y="18"/>
                    <a:pt x="133" y="31"/>
                    <a:pt x="140" y="48"/>
                  </a:cubicBezTo>
                  <a:moveTo>
                    <a:pt x="104" y="61"/>
                  </a:moveTo>
                  <a:cubicBezTo>
                    <a:pt x="117" y="61"/>
                    <a:pt x="130" y="59"/>
                    <a:pt x="143" y="55"/>
                  </a:cubicBezTo>
                  <a:cubicBezTo>
                    <a:pt x="146" y="67"/>
                    <a:pt x="148" y="81"/>
                    <a:pt x="149" y="95"/>
                  </a:cubicBezTo>
                  <a:cubicBezTo>
                    <a:pt x="104" y="95"/>
                    <a:pt x="104" y="95"/>
                    <a:pt x="104" y="95"/>
                  </a:cubicBezTo>
                  <a:lnTo>
                    <a:pt x="104" y="61"/>
                  </a:lnTo>
                  <a:close/>
                  <a:moveTo>
                    <a:pt x="96" y="61"/>
                  </a:moveTo>
                  <a:cubicBezTo>
                    <a:pt x="96" y="95"/>
                    <a:pt x="96" y="95"/>
                    <a:pt x="96" y="95"/>
                  </a:cubicBezTo>
                  <a:cubicBezTo>
                    <a:pt x="50" y="95"/>
                    <a:pt x="50" y="95"/>
                    <a:pt x="50" y="95"/>
                  </a:cubicBezTo>
                  <a:cubicBezTo>
                    <a:pt x="51" y="81"/>
                    <a:pt x="53" y="67"/>
                    <a:pt x="57" y="55"/>
                  </a:cubicBezTo>
                  <a:cubicBezTo>
                    <a:pt x="69" y="59"/>
                    <a:pt x="82" y="61"/>
                    <a:pt x="96" y="61"/>
                  </a:cubicBezTo>
                  <a:moveTo>
                    <a:pt x="42" y="95"/>
                  </a:moveTo>
                  <a:cubicBezTo>
                    <a:pt x="13" y="95"/>
                    <a:pt x="13" y="95"/>
                    <a:pt x="13" y="95"/>
                  </a:cubicBezTo>
                  <a:cubicBezTo>
                    <a:pt x="13" y="76"/>
                    <a:pt x="20" y="59"/>
                    <a:pt x="31" y="45"/>
                  </a:cubicBezTo>
                  <a:cubicBezTo>
                    <a:pt x="37" y="48"/>
                    <a:pt x="43" y="51"/>
                    <a:pt x="49" y="53"/>
                  </a:cubicBezTo>
                  <a:cubicBezTo>
                    <a:pt x="45" y="65"/>
                    <a:pt x="43" y="80"/>
                    <a:pt x="42" y="95"/>
                  </a:cubicBezTo>
                  <a:moveTo>
                    <a:pt x="42" y="103"/>
                  </a:moveTo>
                  <a:cubicBezTo>
                    <a:pt x="43" y="118"/>
                    <a:pt x="45" y="132"/>
                    <a:pt x="49" y="145"/>
                  </a:cubicBezTo>
                  <a:cubicBezTo>
                    <a:pt x="43" y="147"/>
                    <a:pt x="37" y="150"/>
                    <a:pt x="31" y="153"/>
                  </a:cubicBezTo>
                  <a:cubicBezTo>
                    <a:pt x="20" y="139"/>
                    <a:pt x="13" y="122"/>
                    <a:pt x="13" y="103"/>
                  </a:cubicBezTo>
                  <a:lnTo>
                    <a:pt x="42" y="103"/>
                  </a:lnTo>
                  <a:close/>
                  <a:moveTo>
                    <a:pt x="50" y="103"/>
                  </a:moveTo>
                  <a:cubicBezTo>
                    <a:pt x="96" y="103"/>
                    <a:pt x="96" y="103"/>
                    <a:pt x="96" y="103"/>
                  </a:cubicBezTo>
                  <a:cubicBezTo>
                    <a:pt x="96" y="137"/>
                    <a:pt x="96" y="137"/>
                    <a:pt x="96" y="137"/>
                  </a:cubicBezTo>
                  <a:cubicBezTo>
                    <a:pt x="82" y="137"/>
                    <a:pt x="69" y="139"/>
                    <a:pt x="57" y="142"/>
                  </a:cubicBezTo>
                  <a:cubicBezTo>
                    <a:pt x="53" y="131"/>
                    <a:pt x="51" y="117"/>
                    <a:pt x="50" y="103"/>
                  </a:cubicBezTo>
                  <a:moveTo>
                    <a:pt x="104" y="137"/>
                  </a:moveTo>
                  <a:cubicBezTo>
                    <a:pt x="104" y="103"/>
                    <a:pt x="104" y="103"/>
                    <a:pt x="104" y="103"/>
                  </a:cubicBezTo>
                  <a:cubicBezTo>
                    <a:pt x="149" y="103"/>
                    <a:pt x="149" y="103"/>
                    <a:pt x="149" y="103"/>
                  </a:cubicBezTo>
                  <a:cubicBezTo>
                    <a:pt x="148" y="117"/>
                    <a:pt x="146" y="131"/>
                    <a:pt x="143" y="142"/>
                  </a:cubicBezTo>
                  <a:cubicBezTo>
                    <a:pt x="130" y="139"/>
                    <a:pt x="117" y="137"/>
                    <a:pt x="104" y="137"/>
                  </a:cubicBezTo>
                  <a:moveTo>
                    <a:pt x="157" y="103"/>
                  </a:moveTo>
                  <a:cubicBezTo>
                    <a:pt x="187" y="103"/>
                    <a:pt x="187" y="103"/>
                    <a:pt x="187" y="103"/>
                  </a:cubicBezTo>
                  <a:cubicBezTo>
                    <a:pt x="186" y="122"/>
                    <a:pt x="179" y="139"/>
                    <a:pt x="168" y="153"/>
                  </a:cubicBezTo>
                  <a:cubicBezTo>
                    <a:pt x="162" y="150"/>
                    <a:pt x="156" y="147"/>
                    <a:pt x="150" y="145"/>
                  </a:cubicBezTo>
                  <a:cubicBezTo>
                    <a:pt x="154" y="132"/>
                    <a:pt x="156" y="118"/>
                    <a:pt x="157" y="103"/>
                  </a:cubicBezTo>
                  <a:moveTo>
                    <a:pt x="157" y="95"/>
                  </a:moveTo>
                  <a:cubicBezTo>
                    <a:pt x="156" y="80"/>
                    <a:pt x="154" y="65"/>
                    <a:pt x="150" y="53"/>
                  </a:cubicBezTo>
                  <a:cubicBezTo>
                    <a:pt x="156" y="51"/>
                    <a:pt x="162" y="48"/>
                    <a:pt x="168" y="45"/>
                  </a:cubicBezTo>
                  <a:cubicBezTo>
                    <a:pt x="179" y="59"/>
                    <a:pt x="186" y="76"/>
                    <a:pt x="187" y="95"/>
                  </a:cubicBezTo>
                  <a:lnTo>
                    <a:pt x="157" y="95"/>
                  </a:lnTo>
                  <a:close/>
                  <a:moveTo>
                    <a:pt x="162" y="39"/>
                  </a:moveTo>
                  <a:cubicBezTo>
                    <a:pt x="158" y="41"/>
                    <a:pt x="153" y="43"/>
                    <a:pt x="147" y="45"/>
                  </a:cubicBezTo>
                  <a:cubicBezTo>
                    <a:pt x="143" y="34"/>
                    <a:pt x="137" y="25"/>
                    <a:pt x="131" y="18"/>
                  </a:cubicBezTo>
                  <a:cubicBezTo>
                    <a:pt x="143" y="22"/>
                    <a:pt x="154" y="29"/>
                    <a:pt x="162" y="39"/>
                  </a:cubicBezTo>
                  <a:moveTo>
                    <a:pt x="68" y="18"/>
                  </a:moveTo>
                  <a:cubicBezTo>
                    <a:pt x="62" y="25"/>
                    <a:pt x="56" y="34"/>
                    <a:pt x="52" y="45"/>
                  </a:cubicBezTo>
                  <a:cubicBezTo>
                    <a:pt x="46" y="43"/>
                    <a:pt x="41" y="41"/>
                    <a:pt x="37" y="39"/>
                  </a:cubicBezTo>
                  <a:cubicBezTo>
                    <a:pt x="46" y="29"/>
                    <a:pt x="56" y="22"/>
                    <a:pt x="68" y="18"/>
                  </a:cubicBezTo>
                  <a:moveTo>
                    <a:pt x="37" y="159"/>
                  </a:moveTo>
                  <a:cubicBezTo>
                    <a:pt x="41" y="157"/>
                    <a:pt x="46" y="154"/>
                    <a:pt x="52" y="152"/>
                  </a:cubicBezTo>
                  <a:cubicBezTo>
                    <a:pt x="56" y="163"/>
                    <a:pt x="62" y="173"/>
                    <a:pt x="68" y="180"/>
                  </a:cubicBezTo>
                  <a:cubicBezTo>
                    <a:pt x="56" y="175"/>
                    <a:pt x="46" y="168"/>
                    <a:pt x="37" y="159"/>
                  </a:cubicBezTo>
                  <a:moveTo>
                    <a:pt x="131" y="180"/>
                  </a:moveTo>
                  <a:cubicBezTo>
                    <a:pt x="137" y="173"/>
                    <a:pt x="143" y="163"/>
                    <a:pt x="147" y="152"/>
                  </a:cubicBezTo>
                  <a:cubicBezTo>
                    <a:pt x="153" y="154"/>
                    <a:pt x="158" y="157"/>
                    <a:pt x="162" y="159"/>
                  </a:cubicBezTo>
                  <a:cubicBezTo>
                    <a:pt x="154" y="168"/>
                    <a:pt x="143" y="175"/>
                    <a:pt x="131" y="180"/>
                  </a:cubicBezTo>
                </a:path>
              </a:pathLst>
            </a:custGeom>
            <a:solidFill>
              <a:schemeClr val="accent1">
                <a:lumMod val="50000"/>
              </a:schemeClr>
            </a:solidFill>
            <a:ln>
              <a:noFill/>
            </a:ln>
          </p:spPr>
          <p:txBody>
            <a:bodyPr anchor="ctr"/>
            <a:lstStyle/>
            <a:p>
              <a:pPr algn="ctr"/>
              <a:endParaRPr/>
            </a:p>
          </p:txBody>
        </p:sp>
        <p:sp>
          <p:nvSpPr>
            <p:cNvPr id="23" name="Freeform: Shape 58"/>
            <p:cNvSpPr>
              <a:spLocks/>
            </p:cNvSpPr>
            <p:nvPr/>
          </p:nvSpPr>
          <p:spPr bwMode="auto">
            <a:xfrm>
              <a:off x="1894115" y="4424163"/>
              <a:ext cx="588032" cy="559732"/>
            </a:xfrm>
            <a:custGeom>
              <a:avLst/>
              <a:gdLst>
                <a:gd name="T0" fmla="*/ 43 w 202"/>
                <a:gd name="T1" fmla="*/ 118 h 192"/>
                <a:gd name="T2" fmla="*/ 29 w 202"/>
                <a:gd name="T3" fmla="*/ 88 h 192"/>
                <a:gd name="T4" fmla="*/ 69 w 202"/>
                <a:gd name="T5" fmla="*/ 77 h 192"/>
                <a:gd name="T6" fmla="*/ 49 w 202"/>
                <a:gd name="T7" fmla="*/ 145 h 192"/>
                <a:gd name="T8" fmla="*/ 49 w 202"/>
                <a:gd name="T9" fmla="*/ 47 h 192"/>
                <a:gd name="T10" fmla="*/ 49 w 202"/>
                <a:gd name="T11" fmla="*/ 145 h 192"/>
                <a:gd name="T12" fmla="*/ 86 w 202"/>
                <a:gd name="T13" fmla="*/ 96 h 192"/>
                <a:gd name="T14" fmla="*/ 12 w 202"/>
                <a:gd name="T15" fmla="*/ 96 h 192"/>
                <a:gd name="T16" fmla="*/ 177 w 202"/>
                <a:gd name="T17" fmla="*/ 76 h 192"/>
                <a:gd name="T18" fmla="*/ 102 w 202"/>
                <a:gd name="T19" fmla="*/ 84 h 192"/>
                <a:gd name="T20" fmla="*/ 177 w 202"/>
                <a:gd name="T21" fmla="*/ 76 h 192"/>
                <a:gd name="T22" fmla="*/ 94 w 202"/>
                <a:gd name="T23" fmla="*/ 51 h 192"/>
                <a:gd name="T24" fmla="*/ 153 w 202"/>
                <a:gd name="T25" fmla="*/ 59 h 192"/>
                <a:gd name="T26" fmla="*/ 202 w 202"/>
                <a:gd name="T27" fmla="*/ 49 h 192"/>
                <a:gd name="T28" fmla="*/ 192 w 202"/>
                <a:gd name="T29" fmla="*/ 192 h 192"/>
                <a:gd name="T30" fmla="*/ 45 w 202"/>
                <a:gd name="T31" fmla="*/ 182 h 192"/>
                <a:gd name="T32" fmla="*/ 49 w 202"/>
                <a:gd name="T33" fmla="*/ 151 h 192"/>
                <a:gd name="T34" fmla="*/ 57 w 202"/>
                <a:gd name="T35" fmla="*/ 180 h 192"/>
                <a:gd name="T36" fmla="*/ 190 w 202"/>
                <a:gd name="T37" fmla="*/ 55 h 192"/>
                <a:gd name="T38" fmla="*/ 147 w 202"/>
                <a:gd name="T39" fmla="*/ 39 h 192"/>
                <a:gd name="T40" fmla="*/ 57 w 202"/>
                <a:gd name="T41" fmla="*/ 12 h 192"/>
                <a:gd name="T42" fmla="*/ 49 w 202"/>
                <a:gd name="T43" fmla="*/ 41 h 192"/>
                <a:gd name="T44" fmla="*/ 45 w 202"/>
                <a:gd name="T45" fmla="*/ 10 h 192"/>
                <a:gd name="T46" fmla="*/ 153 w 202"/>
                <a:gd name="T47" fmla="*/ 0 h 192"/>
                <a:gd name="T48" fmla="*/ 157 w 202"/>
                <a:gd name="T49" fmla="*/ 1 h 192"/>
                <a:gd name="T50" fmla="*/ 202 w 202"/>
                <a:gd name="T51" fmla="*/ 49 h 192"/>
                <a:gd name="T52" fmla="*/ 182 w 202"/>
                <a:gd name="T53" fmla="*/ 43 h 192"/>
                <a:gd name="T54" fmla="*/ 159 w 202"/>
                <a:gd name="T55" fmla="*/ 39 h 192"/>
                <a:gd name="T56" fmla="*/ 182 w 202"/>
                <a:gd name="T57" fmla="*/ 43 h 192"/>
                <a:gd name="T58" fmla="*/ 137 w 202"/>
                <a:gd name="T59" fmla="*/ 158 h 192"/>
                <a:gd name="T60" fmla="*/ 70 w 202"/>
                <a:gd name="T61" fmla="*/ 150 h 192"/>
                <a:gd name="T62" fmla="*/ 177 w 202"/>
                <a:gd name="T63" fmla="*/ 101 h 192"/>
                <a:gd name="T64" fmla="*/ 102 w 202"/>
                <a:gd name="T65" fmla="*/ 109 h 192"/>
                <a:gd name="T66" fmla="*/ 177 w 202"/>
                <a:gd name="T67" fmla="*/ 101 h 192"/>
                <a:gd name="T68" fmla="*/ 95 w 202"/>
                <a:gd name="T69" fmla="*/ 125 h 192"/>
                <a:gd name="T70" fmla="*/ 177 w 202"/>
                <a:gd name="T71" fmla="*/ 13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2" h="192">
                  <a:moveTo>
                    <a:pt x="78" y="87"/>
                  </a:moveTo>
                  <a:cubicBezTo>
                    <a:pt x="43" y="118"/>
                    <a:pt x="43" y="118"/>
                    <a:pt x="43" y="118"/>
                  </a:cubicBezTo>
                  <a:cubicBezTo>
                    <a:pt x="20" y="99"/>
                    <a:pt x="20" y="99"/>
                    <a:pt x="20" y="99"/>
                  </a:cubicBezTo>
                  <a:cubicBezTo>
                    <a:pt x="29" y="88"/>
                    <a:pt x="29" y="88"/>
                    <a:pt x="29" y="88"/>
                  </a:cubicBezTo>
                  <a:cubicBezTo>
                    <a:pt x="43" y="100"/>
                    <a:pt x="43" y="100"/>
                    <a:pt x="43" y="100"/>
                  </a:cubicBezTo>
                  <a:cubicBezTo>
                    <a:pt x="69" y="77"/>
                    <a:pt x="69" y="77"/>
                    <a:pt x="69" y="77"/>
                  </a:cubicBezTo>
                  <a:lnTo>
                    <a:pt x="78" y="87"/>
                  </a:lnTo>
                  <a:close/>
                  <a:moveTo>
                    <a:pt x="49" y="145"/>
                  </a:moveTo>
                  <a:cubicBezTo>
                    <a:pt x="22" y="145"/>
                    <a:pt x="0" y="123"/>
                    <a:pt x="0" y="96"/>
                  </a:cubicBezTo>
                  <a:cubicBezTo>
                    <a:pt x="0" y="69"/>
                    <a:pt x="22" y="47"/>
                    <a:pt x="49" y="47"/>
                  </a:cubicBezTo>
                  <a:cubicBezTo>
                    <a:pt x="76" y="47"/>
                    <a:pt x="98" y="69"/>
                    <a:pt x="98" y="96"/>
                  </a:cubicBezTo>
                  <a:cubicBezTo>
                    <a:pt x="98" y="123"/>
                    <a:pt x="76" y="145"/>
                    <a:pt x="49" y="145"/>
                  </a:cubicBezTo>
                  <a:moveTo>
                    <a:pt x="49" y="133"/>
                  </a:moveTo>
                  <a:cubicBezTo>
                    <a:pt x="69" y="133"/>
                    <a:pt x="86" y="116"/>
                    <a:pt x="86" y="96"/>
                  </a:cubicBezTo>
                  <a:cubicBezTo>
                    <a:pt x="86" y="76"/>
                    <a:pt x="69" y="59"/>
                    <a:pt x="49" y="59"/>
                  </a:cubicBezTo>
                  <a:cubicBezTo>
                    <a:pt x="29" y="59"/>
                    <a:pt x="12" y="76"/>
                    <a:pt x="12" y="96"/>
                  </a:cubicBezTo>
                  <a:cubicBezTo>
                    <a:pt x="12" y="116"/>
                    <a:pt x="29" y="133"/>
                    <a:pt x="49" y="133"/>
                  </a:cubicBezTo>
                  <a:moveTo>
                    <a:pt x="177" y="76"/>
                  </a:moveTo>
                  <a:cubicBezTo>
                    <a:pt x="100" y="76"/>
                    <a:pt x="100" y="76"/>
                    <a:pt x="100" y="76"/>
                  </a:cubicBezTo>
                  <a:cubicBezTo>
                    <a:pt x="101" y="79"/>
                    <a:pt x="102" y="81"/>
                    <a:pt x="102" y="84"/>
                  </a:cubicBezTo>
                  <a:cubicBezTo>
                    <a:pt x="177" y="84"/>
                    <a:pt x="177" y="84"/>
                    <a:pt x="177" y="84"/>
                  </a:cubicBezTo>
                  <a:lnTo>
                    <a:pt x="177" y="76"/>
                  </a:lnTo>
                  <a:close/>
                  <a:moveTo>
                    <a:pt x="144" y="51"/>
                  </a:moveTo>
                  <a:cubicBezTo>
                    <a:pt x="94" y="51"/>
                    <a:pt x="94" y="51"/>
                    <a:pt x="94" y="51"/>
                  </a:cubicBezTo>
                  <a:cubicBezTo>
                    <a:pt x="94" y="59"/>
                    <a:pt x="94" y="59"/>
                    <a:pt x="94" y="59"/>
                  </a:cubicBezTo>
                  <a:cubicBezTo>
                    <a:pt x="153" y="59"/>
                    <a:pt x="153" y="59"/>
                    <a:pt x="153" y="59"/>
                  </a:cubicBezTo>
                  <a:cubicBezTo>
                    <a:pt x="150" y="58"/>
                    <a:pt x="147" y="55"/>
                    <a:pt x="144" y="51"/>
                  </a:cubicBezTo>
                  <a:moveTo>
                    <a:pt x="202" y="49"/>
                  </a:moveTo>
                  <a:cubicBezTo>
                    <a:pt x="202" y="182"/>
                    <a:pt x="202" y="182"/>
                    <a:pt x="202" y="182"/>
                  </a:cubicBezTo>
                  <a:cubicBezTo>
                    <a:pt x="202" y="188"/>
                    <a:pt x="198" y="192"/>
                    <a:pt x="192" y="192"/>
                  </a:cubicBezTo>
                  <a:cubicBezTo>
                    <a:pt x="55" y="192"/>
                    <a:pt x="55" y="192"/>
                    <a:pt x="55" y="192"/>
                  </a:cubicBezTo>
                  <a:cubicBezTo>
                    <a:pt x="49" y="192"/>
                    <a:pt x="45" y="188"/>
                    <a:pt x="45" y="182"/>
                  </a:cubicBezTo>
                  <a:cubicBezTo>
                    <a:pt x="45" y="151"/>
                    <a:pt x="45" y="151"/>
                    <a:pt x="45" y="151"/>
                  </a:cubicBezTo>
                  <a:cubicBezTo>
                    <a:pt x="46" y="151"/>
                    <a:pt x="48" y="151"/>
                    <a:pt x="49" y="151"/>
                  </a:cubicBezTo>
                  <a:cubicBezTo>
                    <a:pt x="52" y="151"/>
                    <a:pt x="54" y="150"/>
                    <a:pt x="57" y="150"/>
                  </a:cubicBezTo>
                  <a:cubicBezTo>
                    <a:pt x="57" y="180"/>
                    <a:pt x="57" y="180"/>
                    <a:pt x="57" y="180"/>
                  </a:cubicBezTo>
                  <a:cubicBezTo>
                    <a:pt x="190" y="180"/>
                    <a:pt x="190" y="180"/>
                    <a:pt x="190" y="180"/>
                  </a:cubicBezTo>
                  <a:cubicBezTo>
                    <a:pt x="190" y="55"/>
                    <a:pt x="190" y="55"/>
                    <a:pt x="190" y="55"/>
                  </a:cubicBezTo>
                  <a:cubicBezTo>
                    <a:pt x="163" y="55"/>
                    <a:pt x="163" y="55"/>
                    <a:pt x="163" y="55"/>
                  </a:cubicBezTo>
                  <a:cubicBezTo>
                    <a:pt x="154" y="55"/>
                    <a:pt x="147" y="48"/>
                    <a:pt x="147" y="39"/>
                  </a:cubicBezTo>
                  <a:cubicBezTo>
                    <a:pt x="147" y="12"/>
                    <a:pt x="147" y="12"/>
                    <a:pt x="147" y="12"/>
                  </a:cubicBezTo>
                  <a:cubicBezTo>
                    <a:pt x="57" y="12"/>
                    <a:pt x="57" y="12"/>
                    <a:pt x="57" y="12"/>
                  </a:cubicBezTo>
                  <a:cubicBezTo>
                    <a:pt x="57" y="42"/>
                    <a:pt x="57" y="42"/>
                    <a:pt x="57" y="42"/>
                  </a:cubicBezTo>
                  <a:cubicBezTo>
                    <a:pt x="54" y="42"/>
                    <a:pt x="52" y="41"/>
                    <a:pt x="49" y="41"/>
                  </a:cubicBezTo>
                  <a:cubicBezTo>
                    <a:pt x="48" y="41"/>
                    <a:pt x="46" y="41"/>
                    <a:pt x="45" y="42"/>
                  </a:cubicBezTo>
                  <a:cubicBezTo>
                    <a:pt x="45" y="10"/>
                    <a:pt x="45" y="10"/>
                    <a:pt x="45" y="10"/>
                  </a:cubicBezTo>
                  <a:cubicBezTo>
                    <a:pt x="45" y="4"/>
                    <a:pt x="49" y="0"/>
                    <a:pt x="55" y="0"/>
                  </a:cubicBezTo>
                  <a:cubicBezTo>
                    <a:pt x="153" y="0"/>
                    <a:pt x="153" y="0"/>
                    <a:pt x="153" y="0"/>
                  </a:cubicBezTo>
                  <a:cubicBezTo>
                    <a:pt x="153" y="0"/>
                    <a:pt x="153" y="0"/>
                    <a:pt x="153" y="0"/>
                  </a:cubicBezTo>
                  <a:cubicBezTo>
                    <a:pt x="155" y="0"/>
                    <a:pt x="156" y="0"/>
                    <a:pt x="157" y="1"/>
                  </a:cubicBezTo>
                  <a:cubicBezTo>
                    <a:pt x="200" y="44"/>
                    <a:pt x="200" y="44"/>
                    <a:pt x="200" y="44"/>
                  </a:cubicBezTo>
                  <a:cubicBezTo>
                    <a:pt x="202" y="46"/>
                    <a:pt x="202" y="46"/>
                    <a:pt x="202" y="49"/>
                  </a:cubicBezTo>
                  <a:cubicBezTo>
                    <a:pt x="202" y="49"/>
                    <a:pt x="202" y="49"/>
                    <a:pt x="202" y="49"/>
                  </a:cubicBezTo>
                  <a:moveTo>
                    <a:pt x="182" y="43"/>
                  </a:moveTo>
                  <a:cubicBezTo>
                    <a:pt x="159" y="20"/>
                    <a:pt x="159" y="20"/>
                    <a:pt x="159" y="20"/>
                  </a:cubicBezTo>
                  <a:cubicBezTo>
                    <a:pt x="159" y="39"/>
                    <a:pt x="159" y="39"/>
                    <a:pt x="159" y="39"/>
                  </a:cubicBezTo>
                  <a:cubicBezTo>
                    <a:pt x="159" y="42"/>
                    <a:pt x="161" y="43"/>
                    <a:pt x="163" y="43"/>
                  </a:cubicBezTo>
                  <a:lnTo>
                    <a:pt x="182" y="43"/>
                  </a:lnTo>
                  <a:close/>
                  <a:moveTo>
                    <a:pt x="70" y="158"/>
                  </a:moveTo>
                  <a:cubicBezTo>
                    <a:pt x="137" y="158"/>
                    <a:pt x="137" y="158"/>
                    <a:pt x="137" y="158"/>
                  </a:cubicBezTo>
                  <a:cubicBezTo>
                    <a:pt x="137" y="150"/>
                    <a:pt x="137" y="150"/>
                    <a:pt x="137" y="150"/>
                  </a:cubicBezTo>
                  <a:cubicBezTo>
                    <a:pt x="70" y="150"/>
                    <a:pt x="70" y="150"/>
                    <a:pt x="70" y="150"/>
                  </a:cubicBezTo>
                  <a:lnTo>
                    <a:pt x="70" y="158"/>
                  </a:lnTo>
                  <a:close/>
                  <a:moveTo>
                    <a:pt x="177" y="101"/>
                  </a:moveTo>
                  <a:cubicBezTo>
                    <a:pt x="103" y="101"/>
                    <a:pt x="103" y="101"/>
                    <a:pt x="103" y="101"/>
                  </a:cubicBezTo>
                  <a:cubicBezTo>
                    <a:pt x="103" y="103"/>
                    <a:pt x="103" y="106"/>
                    <a:pt x="102" y="109"/>
                  </a:cubicBezTo>
                  <a:cubicBezTo>
                    <a:pt x="177" y="109"/>
                    <a:pt x="177" y="109"/>
                    <a:pt x="177" y="109"/>
                  </a:cubicBezTo>
                  <a:lnTo>
                    <a:pt x="177" y="101"/>
                  </a:lnTo>
                  <a:close/>
                  <a:moveTo>
                    <a:pt x="177" y="125"/>
                  </a:moveTo>
                  <a:cubicBezTo>
                    <a:pt x="95" y="125"/>
                    <a:pt x="95" y="125"/>
                    <a:pt x="95" y="125"/>
                  </a:cubicBezTo>
                  <a:cubicBezTo>
                    <a:pt x="93" y="128"/>
                    <a:pt x="91" y="131"/>
                    <a:pt x="89" y="133"/>
                  </a:cubicBezTo>
                  <a:cubicBezTo>
                    <a:pt x="177" y="133"/>
                    <a:pt x="177" y="133"/>
                    <a:pt x="177" y="133"/>
                  </a:cubicBezTo>
                  <a:lnTo>
                    <a:pt x="177" y="125"/>
                  </a:lnTo>
                  <a:close/>
                </a:path>
              </a:pathLst>
            </a:custGeom>
            <a:solidFill>
              <a:schemeClr val="accent1">
                <a:lumMod val="50000"/>
              </a:schemeClr>
            </a:solidFill>
            <a:ln>
              <a:noFill/>
            </a:ln>
          </p:spPr>
          <p:txBody>
            <a:bodyPr anchor="ctr"/>
            <a:lstStyle/>
            <a:p>
              <a:pPr algn="ctr"/>
              <a:endParaRPr/>
            </a:p>
          </p:txBody>
        </p:sp>
      </p:grpSp>
      <p:grpSp>
        <p:nvGrpSpPr>
          <p:cNvPr id="52" name="组合 51"/>
          <p:cNvGrpSpPr/>
          <p:nvPr/>
        </p:nvGrpSpPr>
        <p:grpSpPr>
          <a:xfrm>
            <a:off x="6200545" y="3458841"/>
            <a:ext cx="4725987" cy="888155"/>
            <a:chOff x="874712" y="3325188"/>
            <a:chExt cx="4725987" cy="888155"/>
          </a:xfrm>
        </p:grpSpPr>
        <p:sp>
          <p:nvSpPr>
            <p:cNvPr id="53" name="矩形 52"/>
            <p:cNvSpPr/>
            <p:nvPr/>
          </p:nvSpPr>
          <p:spPr>
            <a:xfrm>
              <a:off x="874712" y="3677812"/>
              <a:ext cx="4725987" cy="535531"/>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54" name="矩形 53"/>
            <p:cNvSpPr/>
            <p:nvPr/>
          </p:nvSpPr>
          <p:spPr>
            <a:xfrm>
              <a:off x="874713" y="3325188"/>
              <a:ext cx="2241974" cy="3877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1"/>
                  </a:solidFill>
                  <a:effectLst/>
                  <a:uLnTx/>
                  <a:uFillTx/>
                  <a:latin typeface="Arial"/>
                  <a:ea typeface="微软雅黑"/>
                  <a:cs typeface="+mn-cs"/>
                </a:rPr>
                <a:t>标题文字添加</a:t>
              </a:r>
            </a:p>
          </p:txBody>
        </p:sp>
      </p:grpSp>
      <p:grpSp>
        <p:nvGrpSpPr>
          <p:cNvPr id="55" name="组合 54"/>
          <p:cNvGrpSpPr/>
          <p:nvPr/>
        </p:nvGrpSpPr>
        <p:grpSpPr>
          <a:xfrm>
            <a:off x="6200545" y="4451629"/>
            <a:ext cx="4725987" cy="888155"/>
            <a:chOff x="874712" y="3325188"/>
            <a:chExt cx="4725987" cy="888155"/>
          </a:xfrm>
        </p:grpSpPr>
        <p:sp>
          <p:nvSpPr>
            <p:cNvPr id="56" name="矩形 55"/>
            <p:cNvSpPr/>
            <p:nvPr/>
          </p:nvSpPr>
          <p:spPr>
            <a:xfrm>
              <a:off x="874712" y="3677812"/>
              <a:ext cx="4725987" cy="535531"/>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57" name="矩形 56"/>
            <p:cNvSpPr/>
            <p:nvPr/>
          </p:nvSpPr>
          <p:spPr>
            <a:xfrm>
              <a:off x="874713" y="3325188"/>
              <a:ext cx="2241974" cy="3877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1"/>
                  </a:solidFill>
                  <a:effectLst/>
                  <a:uLnTx/>
                  <a:uFillTx/>
                  <a:latin typeface="Arial"/>
                  <a:ea typeface="微软雅黑"/>
                  <a:cs typeface="+mn-cs"/>
                </a:rPr>
                <a:t>标题文字添加</a:t>
              </a:r>
            </a:p>
          </p:txBody>
        </p:sp>
      </p:grpSp>
      <p:grpSp>
        <p:nvGrpSpPr>
          <p:cNvPr id="39" name="组合 38"/>
          <p:cNvGrpSpPr/>
          <p:nvPr/>
        </p:nvGrpSpPr>
        <p:grpSpPr>
          <a:xfrm>
            <a:off x="4236269" y="423250"/>
            <a:ext cx="3719457" cy="722806"/>
            <a:chOff x="585843" y="341582"/>
            <a:chExt cx="3719457" cy="722806"/>
          </a:xfrm>
        </p:grpSpPr>
        <p:sp>
          <p:nvSpPr>
            <p:cNvPr id="42" name="文本框 41"/>
            <p:cNvSpPr txBox="1"/>
            <p:nvPr/>
          </p:nvSpPr>
          <p:spPr>
            <a:xfrm>
              <a:off x="805685" y="341582"/>
              <a:ext cx="3279772"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a:solidFill>
                    <a:schemeClr val="bg1"/>
                  </a:solidFill>
                  <a:latin typeface="+mj-ea"/>
                  <a:ea typeface="+mj-ea"/>
                </a:rPr>
                <a:t>标题文字添加此处</a:t>
              </a:r>
            </a:p>
          </p:txBody>
        </p:sp>
        <p:sp>
          <p:nvSpPr>
            <p:cNvPr id="43" name="文本框 42"/>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spTree>
    <p:extLst>
      <p:ext uri="{BB962C8B-B14F-4D97-AF65-F5344CB8AC3E}">
        <p14:creationId xmlns:p14="http://schemas.microsoft.com/office/powerpoint/2010/main" val="327544675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1000" fill="hold"/>
                                        <p:tgtEl>
                                          <p:spTgt spid="51"/>
                                        </p:tgtEl>
                                        <p:attrNameLst>
                                          <p:attrName>ppt_w</p:attrName>
                                        </p:attrNameLst>
                                      </p:cBhvr>
                                      <p:tavLst>
                                        <p:tav tm="0">
                                          <p:val>
                                            <p:fltVal val="0"/>
                                          </p:val>
                                        </p:tav>
                                        <p:tav tm="100000">
                                          <p:val>
                                            <p:strVal val="#ppt_w"/>
                                          </p:val>
                                        </p:tav>
                                      </p:tavLst>
                                    </p:anim>
                                    <p:anim calcmode="lin" valueType="num">
                                      <p:cBhvr>
                                        <p:cTn id="8" dur="1000" fill="hold"/>
                                        <p:tgtEl>
                                          <p:spTgt spid="51"/>
                                        </p:tgtEl>
                                        <p:attrNameLst>
                                          <p:attrName>ppt_h</p:attrName>
                                        </p:attrNameLst>
                                      </p:cBhvr>
                                      <p:tavLst>
                                        <p:tav tm="0">
                                          <p:val>
                                            <p:fltVal val="0"/>
                                          </p:val>
                                        </p:tav>
                                        <p:tav tm="100000">
                                          <p:val>
                                            <p:strVal val="#ppt_h"/>
                                          </p:val>
                                        </p:tav>
                                      </p:tavLst>
                                    </p:anim>
                                    <p:anim calcmode="lin" valueType="num">
                                      <p:cBhvr>
                                        <p:cTn id="9" dur="1000" fill="hold"/>
                                        <p:tgtEl>
                                          <p:spTgt spid="51"/>
                                        </p:tgtEl>
                                        <p:attrNameLst>
                                          <p:attrName>style.rotation</p:attrName>
                                        </p:attrNameLst>
                                      </p:cBhvr>
                                      <p:tavLst>
                                        <p:tav tm="0">
                                          <p:val>
                                            <p:fltVal val="90"/>
                                          </p:val>
                                        </p:tav>
                                        <p:tav tm="100000">
                                          <p:val>
                                            <p:fltVal val="0"/>
                                          </p:val>
                                        </p:tav>
                                      </p:tavLst>
                                    </p:anim>
                                    <p:animEffect transition="in" filter="fade">
                                      <p:cBhvr>
                                        <p:cTn id="10" dur="1000"/>
                                        <p:tgtEl>
                                          <p:spTgt spid="51"/>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500" fill="hold"/>
                                        <p:tgtEl>
                                          <p:spTgt spid="24"/>
                                        </p:tgtEl>
                                        <p:attrNameLst>
                                          <p:attrName>ppt_w</p:attrName>
                                        </p:attrNameLst>
                                      </p:cBhvr>
                                      <p:tavLst>
                                        <p:tav tm="0">
                                          <p:val>
                                            <p:fltVal val="0"/>
                                          </p:val>
                                        </p:tav>
                                        <p:tav tm="100000">
                                          <p:val>
                                            <p:strVal val="#ppt_w"/>
                                          </p:val>
                                        </p:tav>
                                      </p:tavLst>
                                    </p:anim>
                                    <p:anim calcmode="lin" valueType="num">
                                      <p:cBhvr>
                                        <p:cTn id="15" dur="500" fill="hold"/>
                                        <p:tgtEl>
                                          <p:spTgt spid="24"/>
                                        </p:tgtEl>
                                        <p:attrNameLst>
                                          <p:attrName>ppt_h</p:attrName>
                                        </p:attrNameLst>
                                      </p:cBhvr>
                                      <p:tavLst>
                                        <p:tav tm="0">
                                          <p:val>
                                            <p:fltVal val="0"/>
                                          </p:val>
                                        </p:tav>
                                        <p:tav tm="100000">
                                          <p:val>
                                            <p:strVal val="#ppt_h"/>
                                          </p:val>
                                        </p:tav>
                                      </p:tavLst>
                                    </p:anim>
                                    <p:animEffect transition="in" filter="fade">
                                      <p:cBhvr>
                                        <p:cTn id="16" dur="500"/>
                                        <p:tgtEl>
                                          <p:spTgt spid="24"/>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p:tgtEl>
                                          <p:spTgt spid="48"/>
                                        </p:tgtEl>
                                        <p:attrNameLst>
                                          <p:attrName>ppt_x</p:attrName>
                                        </p:attrNameLst>
                                      </p:cBhvr>
                                      <p:tavLst>
                                        <p:tav tm="0">
                                          <p:val>
                                            <p:strVal val="#ppt_x-#ppt_w*1.125000"/>
                                          </p:val>
                                        </p:tav>
                                        <p:tav tm="100000">
                                          <p:val>
                                            <p:strVal val="#ppt_x"/>
                                          </p:val>
                                        </p:tav>
                                      </p:tavLst>
                                    </p:anim>
                                    <p:animEffect transition="in" filter="wipe(right)">
                                      <p:cBhvr>
                                        <p:cTn id="21" dur="500"/>
                                        <p:tgtEl>
                                          <p:spTgt spid="48"/>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Effect transition="in" filter="fade">
                                      <p:cBhvr>
                                        <p:cTn id="27" dur="500"/>
                                        <p:tgtEl>
                                          <p:spTgt spid="26"/>
                                        </p:tgtEl>
                                      </p:cBhvr>
                                    </p:animEffect>
                                  </p:childTnLst>
                                </p:cTn>
                              </p:par>
                            </p:childTnLst>
                          </p:cTn>
                        </p:par>
                        <p:par>
                          <p:cTn id="28" fill="hold">
                            <p:stCondLst>
                              <p:cond delay="2500"/>
                            </p:stCondLst>
                            <p:childTnLst>
                              <p:par>
                                <p:cTn id="29" presetID="12" presetClass="entr" presetSubtype="8" fill="hold" nodeType="after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p:tgtEl>
                                          <p:spTgt spid="52"/>
                                        </p:tgtEl>
                                        <p:attrNameLst>
                                          <p:attrName>ppt_x</p:attrName>
                                        </p:attrNameLst>
                                      </p:cBhvr>
                                      <p:tavLst>
                                        <p:tav tm="0">
                                          <p:val>
                                            <p:strVal val="#ppt_x-#ppt_w*1.125000"/>
                                          </p:val>
                                        </p:tav>
                                        <p:tav tm="100000">
                                          <p:val>
                                            <p:strVal val="#ppt_x"/>
                                          </p:val>
                                        </p:tav>
                                      </p:tavLst>
                                    </p:anim>
                                    <p:animEffect transition="in" filter="wipe(right)">
                                      <p:cBhvr>
                                        <p:cTn id="32" dur="500"/>
                                        <p:tgtEl>
                                          <p:spTgt spid="52"/>
                                        </p:tgtEl>
                                      </p:cBhvr>
                                    </p:animEffect>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childTnLst>
                          </p:cTn>
                        </p:par>
                        <p:par>
                          <p:cTn id="39" fill="hold">
                            <p:stCondLst>
                              <p:cond delay="3500"/>
                            </p:stCondLst>
                            <p:childTnLst>
                              <p:par>
                                <p:cTn id="40" presetID="12" presetClass="entr" presetSubtype="8" fill="hold" nodeType="afterEffect">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cBhvr additive="base">
                                        <p:cTn id="42" dur="500"/>
                                        <p:tgtEl>
                                          <p:spTgt spid="55"/>
                                        </p:tgtEl>
                                        <p:attrNameLst>
                                          <p:attrName>ppt_x</p:attrName>
                                        </p:attrNameLst>
                                      </p:cBhvr>
                                      <p:tavLst>
                                        <p:tav tm="0">
                                          <p:val>
                                            <p:strVal val="#ppt_x-#ppt_w*1.125000"/>
                                          </p:val>
                                        </p:tav>
                                        <p:tav tm="100000">
                                          <p:val>
                                            <p:strVal val="#ppt_x"/>
                                          </p:val>
                                        </p:tav>
                                      </p:tavLst>
                                    </p:anim>
                                    <p:animEffect transition="in" filter="wipe(right)">
                                      <p:cBhvr>
                                        <p:cTn id="4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8882031e-cfd2-4dc2-89d5-002e1df527c7"/>
          <p:cNvGrpSpPr>
            <a:grpSpLocks noChangeAspect="1"/>
          </p:cNvGrpSpPr>
          <p:nvPr/>
        </p:nvGrpSpPr>
        <p:grpSpPr>
          <a:xfrm>
            <a:off x="2000798" y="1984089"/>
            <a:ext cx="8147899" cy="2566144"/>
            <a:chOff x="2000798" y="1984089"/>
            <a:chExt cx="8147899" cy="2566144"/>
          </a:xfrm>
        </p:grpSpPr>
        <p:sp>
          <p:nvSpPr>
            <p:cNvPr id="4" name="TextBox 3"/>
            <p:cNvSpPr txBox="1">
              <a:spLocks/>
            </p:cNvSpPr>
            <p:nvPr/>
          </p:nvSpPr>
          <p:spPr bwMode="auto">
            <a:xfrm flipH="1">
              <a:off x="2297477" y="4051635"/>
              <a:ext cx="671659" cy="498598"/>
            </a:xfrm>
            <a:prstGeom prst="rect">
              <a:avLst/>
            </a:prstGeom>
            <a:noFill/>
            <a:effectLst/>
            <a:scene3d>
              <a:camera prst="orthographicFront">
                <a:rot lat="0" lon="0" rev="0"/>
              </a:camera>
              <a:lightRig rig="threePt" dir="t"/>
            </a:scene3d>
            <a:sp3d prstMaterial="matte">
              <a:bevelT w="1270" h="1270"/>
            </a:sp3d>
          </p:spPr>
          <p:txBody>
            <a:bodyPr wrap="none" lIns="0" tIns="0" rIns="0" bIns="0">
              <a:normAutofit lnSpcReduction="10000"/>
              <a:sp3d extrusionH="57150">
                <a:bevelT w="1270" h="1270"/>
              </a:sp3d>
            </a:bodyPr>
            <a:lstStyle/>
            <a:p>
              <a:pPr>
                <a:spcBef>
                  <a:spcPct val="0"/>
                </a:spcBef>
                <a:buClr>
                  <a:prstClr val="white"/>
                </a:buClr>
                <a:tabLst>
                  <a:tab pos="177800" algn="l"/>
                  <a:tab pos="803275" algn="l"/>
                </a:tabLst>
                <a:defRPr/>
              </a:pPr>
              <a:r>
                <a:rPr lang="en-US" altLang="ko-KR" sz="3600" dirty="0">
                  <a:solidFill>
                    <a:schemeClr val="accent1"/>
                  </a:solidFill>
                  <a:latin typeface="Impact" panose="020B0806030902050204" pitchFamily="34" charset="0"/>
                </a:rPr>
                <a:t>80%</a:t>
              </a:r>
            </a:p>
          </p:txBody>
        </p:sp>
        <p:sp>
          <p:nvSpPr>
            <p:cNvPr id="5" name="TextBox 6"/>
            <p:cNvSpPr txBox="1">
              <a:spLocks/>
            </p:cNvSpPr>
            <p:nvPr/>
          </p:nvSpPr>
          <p:spPr bwMode="auto">
            <a:xfrm flipH="1">
              <a:off x="4516279" y="4051635"/>
              <a:ext cx="676467" cy="498598"/>
            </a:xfrm>
            <a:prstGeom prst="rect">
              <a:avLst/>
            </a:prstGeom>
            <a:noFill/>
            <a:effectLst/>
            <a:scene3d>
              <a:camera prst="orthographicFront">
                <a:rot lat="0" lon="0" rev="0"/>
              </a:camera>
              <a:lightRig rig="threePt" dir="t"/>
            </a:scene3d>
            <a:sp3d prstMaterial="matte">
              <a:bevelT w="1270" h="1270"/>
            </a:sp3d>
          </p:spPr>
          <p:txBody>
            <a:bodyPr wrap="none" lIns="0" tIns="0" rIns="0" bIns="0">
              <a:normAutofit lnSpcReduction="10000"/>
              <a:sp3d extrusionH="57150">
                <a:bevelT w="1270" h="1270"/>
              </a:sp3d>
            </a:bodyPr>
            <a:lstStyle/>
            <a:p>
              <a:pPr>
                <a:spcBef>
                  <a:spcPct val="0"/>
                </a:spcBef>
                <a:buClr>
                  <a:prstClr val="white"/>
                </a:buClr>
                <a:tabLst>
                  <a:tab pos="177800" algn="l"/>
                  <a:tab pos="803275" algn="l"/>
                </a:tabLst>
                <a:defRPr/>
              </a:pPr>
              <a:r>
                <a:rPr lang="en-US" altLang="ko-KR" sz="3600" dirty="0">
                  <a:solidFill>
                    <a:schemeClr val="accent2"/>
                  </a:solidFill>
                  <a:latin typeface="Impact" panose="020B0806030902050204" pitchFamily="34" charset="0"/>
                </a:rPr>
                <a:t>95%</a:t>
              </a:r>
            </a:p>
          </p:txBody>
        </p:sp>
        <p:sp>
          <p:nvSpPr>
            <p:cNvPr id="6" name="TextBox 9"/>
            <p:cNvSpPr txBox="1">
              <a:spLocks/>
            </p:cNvSpPr>
            <p:nvPr/>
          </p:nvSpPr>
          <p:spPr bwMode="auto">
            <a:xfrm flipH="1">
              <a:off x="6790462" y="4051635"/>
              <a:ext cx="674865" cy="498598"/>
            </a:xfrm>
            <a:prstGeom prst="rect">
              <a:avLst/>
            </a:prstGeom>
            <a:noFill/>
            <a:effectLst/>
            <a:scene3d>
              <a:camera prst="orthographicFront">
                <a:rot lat="0" lon="0" rev="0"/>
              </a:camera>
              <a:lightRig rig="threePt" dir="t"/>
            </a:scene3d>
            <a:sp3d prstMaterial="matte">
              <a:bevelT w="1270" h="1270"/>
            </a:sp3d>
          </p:spPr>
          <p:txBody>
            <a:bodyPr wrap="none" lIns="0" tIns="0" rIns="0" bIns="0">
              <a:normAutofit lnSpcReduction="10000"/>
              <a:sp3d extrusionH="57150">
                <a:bevelT w="1270" h="1270"/>
              </a:sp3d>
            </a:bodyPr>
            <a:lstStyle/>
            <a:p>
              <a:pPr>
                <a:spcBef>
                  <a:spcPct val="0"/>
                </a:spcBef>
                <a:buClr>
                  <a:prstClr val="white"/>
                </a:buClr>
                <a:tabLst>
                  <a:tab pos="177800" algn="l"/>
                  <a:tab pos="803275" algn="l"/>
                </a:tabLst>
                <a:defRPr/>
              </a:pPr>
              <a:r>
                <a:rPr lang="en-US" altLang="ko-KR" sz="3600" dirty="0">
                  <a:solidFill>
                    <a:schemeClr val="accent3"/>
                  </a:solidFill>
                  <a:latin typeface="Impact" panose="020B0806030902050204" pitchFamily="34" charset="0"/>
                </a:rPr>
                <a:t>90%</a:t>
              </a:r>
            </a:p>
          </p:txBody>
        </p:sp>
        <p:sp>
          <p:nvSpPr>
            <p:cNvPr id="7" name="TextBox 12"/>
            <p:cNvSpPr txBox="1">
              <a:spLocks/>
            </p:cNvSpPr>
            <p:nvPr/>
          </p:nvSpPr>
          <p:spPr bwMode="auto">
            <a:xfrm flipH="1">
              <a:off x="9065370" y="4051635"/>
              <a:ext cx="605935" cy="498598"/>
            </a:xfrm>
            <a:prstGeom prst="rect">
              <a:avLst/>
            </a:prstGeom>
            <a:noFill/>
            <a:effectLst/>
            <a:scene3d>
              <a:camera prst="orthographicFront">
                <a:rot lat="0" lon="0" rev="0"/>
              </a:camera>
              <a:lightRig rig="threePt" dir="t"/>
            </a:scene3d>
            <a:sp3d prstMaterial="matte">
              <a:bevelT w="1270" h="1270"/>
            </a:sp3d>
          </p:spPr>
          <p:txBody>
            <a:bodyPr wrap="none" lIns="0" tIns="0" rIns="0" bIns="0">
              <a:normAutofit lnSpcReduction="10000"/>
              <a:sp3d extrusionH="57150">
                <a:bevelT w="1270" h="1270"/>
              </a:sp3d>
            </a:bodyPr>
            <a:lstStyle/>
            <a:p>
              <a:pPr>
                <a:spcBef>
                  <a:spcPct val="0"/>
                </a:spcBef>
                <a:buClr>
                  <a:prstClr val="white"/>
                </a:buClr>
                <a:tabLst>
                  <a:tab pos="177800" algn="l"/>
                  <a:tab pos="803275" algn="l"/>
                </a:tabLst>
                <a:defRPr/>
              </a:pPr>
              <a:r>
                <a:rPr lang="en-US" altLang="ko-KR" sz="3600" dirty="0">
                  <a:solidFill>
                    <a:schemeClr val="accent4"/>
                  </a:solidFill>
                  <a:latin typeface="Impact" panose="020B0806030902050204" pitchFamily="34" charset="0"/>
                </a:rPr>
                <a:t>70%</a:t>
              </a:r>
            </a:p>
          </p:txBody>
        </p:sp>
        <p:sp>
          <p:nvSpPr>
            <p:cNvPr id="8" name="Freeform: Shape 13"/>
            <p:cNvSpPr>
              <a:spLocks/>
            </p:cNvSpPr>
            <p:nvPr/>
          </p:nvSpPr>
          <p:spPr bwMode="auto">
            <a:xfrm>
              <a:off x="2000798" y="1988840"/>
              <a:ext cx="1975127" cy="1757773"/>
            </a:xfrm>
            <a:custGeom>
              <a:avLst/>
              <a:gdLst>
                <a:gd name="T0" fmla="*/ 0 w 1531"/>
                <a:gd name="T1" fmla="*/ 100 h 1395"/>
                <a:gd name="T2" fmla="*/ 0 w 1531"/>
                <a:gd name="T3" fmla="*/ 1309 h 1395"/>
                <a:gd name="T4" fmla="*/ 1531 w 1531"/>
                <a:gd name="T5" fmla="*/ 1395 h 1395"/>
                <a:gd name="T6" fmla="*/ 1531 w 1531"/>
                <a:gd name="T7" fmla="*/ 0 h 1395"/>
                <a:gd name="T8" fmla="*/ 0 w 1531"/>
                <a:gd name="T9" fmla="*/ 100 h 1395"/>
              </a:gdLst>
              <a:ahLst/>
              <a:cxnLst>
                <a:cxn ang="0">
                  <a:pos x="T0" y="T1"/>
                </a:cxn>
                <a:cxn ang="0">
                  <a:pos x="T2" y="T3"/>
                </a:cxn>
                <a:cxn ang="0">
                  <a:pos x="T4" y="T5"/>
                </a:cxn>
                <a:cxn ang="0">
                  <a:pos x="T6" y="T7"/>
                </a:cxn>
                <a:cxn ang="0">
                  <a:pos x="T8" y="T9"/>
                </a:cxn>
              </a:cxnLst>
              <a:rect l="0" t="0" r="r" b="b"/>
              <a:pathLst>
                <a:path w="1531" h="1395">
                  <a:moveTo>
                    <a:pt x="0" y="100"/>
                  </a:moveTo>
                  <a:lnTo>
                    <a:pt x="0" y="1309"/>
                  </a:lnTo>
                  <a:lnTo>
                    <a:pt x="1531" y="1395"/>
                  </a:lnTo>
                  <a:lnTo>
                    <a:pt x="1531" y="0"/>
                  </a:lnTo>
                  <a:lnTo>
                    <a:pt x="0" y="100"/>
                  </a:lnTo>
                  <a:close/>
                </a:path>
              </a:pathLst>
            </a:custGeom>
            <a:solidFill>
              <a:schemeClr val="accent1"/>
            </a:solidFill>
            <a:ln w="38100">
              <a:solidFill>
                <a:schemeClr val="accent1">
                  <a:lumMod val="50000"/>
                </a:schemeClr>
              </a:solidFill>
            </a:ln>
            <a:effectLst/>
          </p:spPr>
          <p:txBody>
            <a:bodyPr anchor="ctr"/>
            <a:lstStyle/>
            <a:p>
              <a:pPr algn="ctr"/>
              <a:endParaRPr/>
            </a:p>
          </p:txBody>
        </p:sp>
        <p:sp>
          <p:nvSpPr>
            <p:cNvPr id="9" name="Freeform: Shape 14"/>
            <p:cNvSpPr>
              <a:spLocks/>
            </p:cNvSpPr>
            <p:nvPr/>
          </p:nvSpPr>
          <p:spPr bwMode="auto">
            <a:xfrm>
              <a:off x="3963715" y="1988840"/>
              <a:ext cx="2138968" cy="1757773"/>
            </a:xfrm>
            <a:custGeom>
              <a:avLst/>
              <a:gdLst>
                <a:gd name="T0" fmla="*/ 1658 w 1658"/>
                <a:gd name="T1" fmla="*/ 177 h 1395"/>
                <a:gd name="T2" fmla="*/ 1658 w 1658"/>
                <a:gd name="T3" fmla="*/ 1244 h 1395"/>
                <a:gd name="T4" fmla="*/ 0 w 1658"/>
                <a:gd name="T5" fmla="*/ 1395 h 1395"/>
                <a:gd name="T6" fmla="*/ 0 w 1658"/>
                <a:gd name="T7" fmla="*/ 0 h 1395"/>
                <a:gd name="T8" fmla="*/ 1658 w 1658"/>
                <a:gd name="T9" fmla="*/ 177 h 1395"/>
              </a:gdLst>
              <a:ahLst/>
              <a:cxnLst>
                <a:cxn ang="0">
                  <a:pos x="T0" y="T1"/>
                </a:cxn>
                <a:cxn ang="0">
                  <a:pos x="T2" y="T3"/>
                </a:cxn>
                <a:cxn ang="0">
                  <a:pos x="T4" y="T5"/>
                </a:cxn>
                <a:cxn ang="0">
                  <a:pos x="T6" y="T7"/>
                </a:cxn>
                <a:cxn ang="0">
                  <a:pos x="T8" y="T9"/>
                </a:cxn>
              </a:cxnLst>
              <a:rect l="0" t="0" r="r" b="b"/>
              <a:pathLst>
                <a:path w="1658" h="1395">
                  <a:moveTo>
                    <a:pt x="1658" y="177"/>
                  </a:moveTo>
                  <a:lnTo>
                    <a:pt x="1658" y="1244"/>
                  </a:lnTo>
                  <a:lnTo>
                    <a:pt x="0" y="1395"/>
                  </a:lnTo>
                  <a:lnTo>
                    <a:pt x="0" y="0"/>
                  </a:lnTo>
                  <a:lnTo>
                    <a:pt x="1658" y="177"/>
                  </a:lnTo>
                  <a:close/>
                </a:path>
              </a:pathLst>
            </a:custGeom>
            <a:solidFill>
              <a:schemeClr val="accent2"/>
            </a:solidFill>
            <a:ln w="38100">
              <a:solidFill>
                <a:schemeClr val="accent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Freeform: Shape 15"/>
            <p:cNvSpPr>
              <a:spLocks/>
            </p:cNvSpPr>
            <p:nvPr/>
          </p:nvSpPr>
          <p:spPr bwMode="auto">
            <a:xfrm>
              <a:off x="6099256" y="1990689"/>
              <a:ext cx="1807416" cy="1757773"/>
            </a:xfrm>
            <a:custGeom>
              <a:avLst/>
              <a:gdLst>
                <a:gd name="T0" fmla="*/ 0 w 1401"/>
                <a:gd name="T1" fmla="*/ 177 h 1395"/>
                <a:gd name="T2" fmla="*/ 0 w 1401"/>
                <a:gd name="T3" fmla="*/ 1244 h 1395"/>
                <a:gd name="T4" fmla="*/ 1401 w 1401"/>
                <a:gd name="T5" fmla="*/ 1395 h 1395"/>
                <a:gd name="T6" fmla="*/ 1401 w 1401"/>
                <a:gd name="T7" fmla="*/ 0 h 1395"/>
                <a:gd name="T8" fmla="*/ 0 w 1401"/>
                <a:gd name="T9" fmla="*/ 177 h 1395"/>
              </a:gdLst>
              <a:ahLst/>
              <a:cxnLst>
                <a:cxn ang="0">
                  <a:pos x="T0" y="T1"/>
                </a:cxn>
                <a:cxn ang="0">
                  <a:pos x="T2" y="T3"/>
                </a:cxn>
                <a:cxn ang="0">
                  <a:pos x="T4" y="T5"/>
                </a:cxn>
                <a:cxn ang="0">
                  <a:pos x="T6" y="T7"/>
                </a:cxn>
                <a:cxn ang="0">
                  <a:pos x="T8" y="T9"/>
                </a:cxn>
              </a:cxnLst>
              <a:rect l="0" t="0" r="r" b="b"/>
              <a:pathLst>
                <a:path w="1401" h="1395">
                  <a:moveTo>
                    <a:pt x="0" y="177"/>
                  </a:moveTo>
                  <a:lnTo>
                    <a:pt x="0" y="1244"/>
                  </a:lnTo>
                  <a:lnTo>
                    <a:pt x="1401" y="1395"/>
                  </a:lnTo>
                  <a:lnTo>
                    <a:pt x="1401" y="0"/>
                  </a:lnTo>
                  <a:lnTo>
                    <a:pt x="0" y="177"/>
                  </a:lnTo>
                  <a:close/>
                </a:path>
              </a:pathLst>
            </a:custGeom>
            <a:solidFill>
              <a:schemeClr val="accent3"/>
            </a:solidFill>
            <a:ln w="38100">
              <a:solidFill>
                <a:schemeClr val="accent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Freeform: Shape 16"/>
            <p:cNvSpPr>
              <a:spLocks/>
            </p:cNvSpPr>
            <p:nvPr/>
          </p:nvSpPr>
          <p:spPr bwMode="auto">
            <a:xfrm>
              <a:off x="7896200" y="1984089"/>
              <a:ext cx="2252497" cy="1757773"/>
            </a:xfrm>
            <a:custGeom>
              <a:avLst/>
              <a:gdLst>
                <a:gd name="T0" fmla="*/ 1746 w 1746"/>
                <a:gd name="T1" fmla="*/ 124 h 1395"/>
                <a:gd name="T2" fmla="*/ 1746 w 1746"/>
                <a:gd name="T3" fmla="*/ 1294 h 1395"/>
                <a:gd name="T4" fmla="*/ 0 w 1746"/>
                <a:gd name="T5" fmla="*/ 1395 h 1395"/>
                <a:gd name="T6" fmla="*/ 0 w 1746"/>
                <a:gd name="T7" fmla="*/ 0 h 1395"/>
                <a:gd name="T8" fmla="*/ 1746 w 1746"/>
                <a:gd name="T9" fmla="*/ 124 h 1395"/>
              </a:gdLst>
              <a:ahLst/>
              <a:cxnLst>
                <a:cxn ang="0">
                  <a:pos x="T0" y="T1"/>
                </a:cxn>
                <a:cxn ang="0">
                  <a:pos x="T2" y="T3"/>
                </a:cxn>
                <a:cxn ang="0">
                  <a:pos x="T4" y="T5"/>
                </a:cxn>
                <a:cxn ang="0">
                  <a:pos x="T6" y="T7"/>
                </a:cxn>
                <a:cxn ang="0">
                  <a:pos x="T8" y="T9"/>
                </a:cxn>
              </a:cxnLst>
              <a:rect l="0" t="0" r="r" b="b"/>
              <a:pathLst>
                <a:path w="1746" h="1395">
                  <a:moveTo>
                    <a:pt x="1746" y="124"/>
                  </a:moveTo>
                  <a:lnTo>
                    <a:pt x="1746" y="1294"/>
                  </a:lnTo>
                  <a:lnTo>
                    <a:pt x="0" y="1395"/>
                  </a:lnTo>
                  <a:lnTo>
                    <a:pt x="0" y="0"/>
                  </a:lnTo>
                  <a:lnTo>
                    <a:pt x="1746" y="124"/>
                  </a:lnTo>
                  <a:close/>
                </a:path>
              </a:pathLst>
            </a:custGeom>
            <a:solidFill>
              <a:schemeClr val="accent4"/>
            </a:solidFill>
            <a:ln w="38100">
              <a:solidFill>
                <a:schemeClr val="accent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Freeform: Shape 71"/>
            <p:cNvSpPr>
              <a:spLocks/>
            </p:cNvSpPr>
            <p:nvPr/>
          </p:nvSpPr>
          <p:spPr bwMode="auto">
            <a:xfrm>
              <a:off x="4785313" y="2564904"/>
              <a:ext cx="595513" cy="595513"/>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tx1">
                <a:lumMod val="85000"/>
                <a:lumOff val="15000"/>
              </a:schemeClr>
            </a:solidFill>
            <a:ln>
              <a:noFill/>
            </a:ln>
            <a:extLst/>
          </p:spPr>
          <p:txBody>
            <a:bodyPr anchor="ctr"/>
            <a:lstStyle/>
            <a:p>
              <a:pPr algn="ctr"/>
              <a:endParaRPr/>
            </a:p>
          </p:txBody>
        </p:sp>
        <p:sp>
          <p:nvSpPr>
            <p:cNvPr id="13" name="Freeform: Shape 72"/>
            <p:cNvSpPr>
              <a:spLocks/>
            </p:cNvSpPr>
            <p:nvPr/>
          </p:nvSpPr>
          <p:spPr bwMode="auto">
            <a:xfrm>
              <a:off x="2659665" y="2564904"/>
              <a:ext cx="595513" cy="595513"/>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tx1">
                <a:lumMod val="85000"/>
                <a:lumOff val="15000"/>
              </a:schemeClr>
            </a:solidFill>
            <a:ln>
              <a:noFill/>
            </a:ln>
            <a:extLst/>
          </p:spPr>
          <p:txBody>
            <a:bodyPr anchor="ctr"/>
            <a:lstStyle/>
            <a:p>
              <a:pPr algn="ctr"/>
              <a:endParaRPr/>
            </a:p>
          </p:txBody>
        </p:sp>
        <p:sp>
          <p:nvSpPr>
            <p:cNvPr id="14" name="Freeform: Shape 73"/>
            <p:cNvSpPr>
              <a:spLocks/>
            </p:cNvSpPr>
            <p:nvPr/>
          </p:nvSpPr>
          <p:spPr bwMode="auto">
            <a:xfrm>
              <a:off x="8752247" y="2564904"/>
              <a:ext cx="595513" cy="595513"/>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tx1">
                <a:lumMod val="85000"/>
                <a:lumOff val="15000"/>
              </a:schemeClr>
            </a:solidFill>
            <a:ln>
              <a:noFill/>
            </a:ln>
            <a:extLst/>
          </p:spPr>
          <p:txBody>
            <a:bodyPr anchor="ctr"/>
            <a:lstStyle/>
            <a:p>
              <a:pPr algn="ctr"/>
              <a:endParaRPr/>
            </a:p>
          </p:txBody>
        </p:sp>
        <p:sp>
          <p:nvSpPr>
            <p:cNvPr id="15" name="Freeform: Shape 74"/>
            <p:cNvSpPr>
              <a:spLocks/>
            </p:cNvSpPr>
            <p:nvPr/>
          </p:nvSpPr>
          <p:spPr bwMode="auto">
            <a:xfrm>
              <a:off x="6619552" y="2564904"/>
              <a:ext cx="595513" cy="595513"/>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tx1">
                <a:lumMod val="85000"/>
                <a:lumOff val="15000"/>
              </a:schemeClr>
            </a:solidFill>
            <a:ln>
              <a:noFill/>
            </a:ln>
            <a:extLst/>
          </p:spPr>
          <p:txBody>
            <a:bodyPr anchor="ctr"/>
            <a:lstStyle/>
            <a:p>
              <a:pPr algn="ctr"/>
              <a:endParaRPr/>
            </a:p>
          </p:txBody>
        </p:sp>
      </p:grpSp>
      <p:grpSp>
        <p:nvGrpSpPr>
          <p:cNvPr id="37" name="组合 36"/>
          <p:cNvGrpSpPr/>
          <p:nvPr/>
        </p:nvGrpSpPr>
        <p:grpSpPr>
          <a:xfrm>
            <a:off x="1566702" y="4550233"/>
            <a:ext cx="2241974" cy="1220554"/>
            <a:chOff x="2116718" y="3325188"/>
            <a:chExt cx="2241974" cy="1220554"/>
          </a:xfrm>
        </p:grpSpPr>
        <p:sp>
          <p:nvSpPr>
            <p:cNvPr id="38" name="矩形 37"/>
            <p:cNvSpPr/>
            <p:nvPr/>
          </p:nvSpPr>
          <p:spPr>
            <a:xfrm>
              <a:off x="2222527" y="3677812"/>
              <a:ext cx="2030358"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a:t>
              </a:r>
            </a:p>
          </p:txBody>
        </p:sp>
        <p:sp>
          <p:nvSpPr>
            <p:cNvPr id="39" name="矩形 38"/>
            <p:cNvSpPr/>
            <p:nvPr/>
          </p:nvSpPr>
          <p:spPr>
            <a:xfrm>
              <a:off x="2116718" y="3325188"/>
              <a:ext cx="2241974" cy="39613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Arial"/>
                  <a:ea typeface="微软雅黑"/>
                  <a:cs typeface="+mn-cs"/>
                </a:rPr>
                <a:t>文字添加</a:t>
              </a:r>
            </a:p>
          </p:txBody>
        </p:sp>
      </p:grpSp>
      <p:grpSp>
        <p:nvGrpSpPr>
          <p:cNvPr id="40" name="组合 39"/>
          <p:cNvGrpSpPr/>
          <p:nvPr/>
        </p:nvGrpSpPr>
        <p:grpSpPr>
          <a:xfrm>
            <a:off x="3830390" y="4550233"/>
            <a:ext cx="2241974" cy="1220554"/>
            <a:chOff x="2116718" y="3325188"/>
            <a:chExt cx="2241974" cy="1220554"/>
          </a:xfrm>
        </p:grpSpPr>
        <p:sp>
          <p:nvSpPr>
            <p:cNvPr id="41" name="矩形 40"/>
            <p:cNvSpPr/>
            <p:nvPr/>
          </p:nvSpPr>
          <p:spPr>
            <a:xfrm>
              <a:off x="2222527" y="3677812"/>
              <a:ext cx="2030358"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a:t>
              </a:r>
            </a:p>
          </p:txBody>
        </p:sp>
        <p:sp>
          <p:nvSpPr>
            <p:cNvPr id="42" name="矩形 41"/>
            <p:cNvSpPr/>
            <p:nvPr/>
          </p:nvSpPr>
          <p:spPr>
            <a:xfrm>
              <a:off x="2116718" y="3325188"/>
              <a:ext cx="2241974" cy="39613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Arial"/>
                  <a:ea typeface="微软雅黑"/>
                  <a:cs typeface="+mn-cs"/>
                </a:rPr>
                <a:t>文字添加</a:t>
              </a:r>
            </a:p>
          </p:txBody>
        </p:sp>
      </p:grpSp>
      <p:grpSp>
        <p:nvGrpSpPr>
          <p:cNvPr id="43" name="组合 42"/>
          <p:cNvGrpSpPr/>
          <p:nvPr/>
        </p:nvGrpSpPr>
        <p:grpSpPr>
          <a:xfrm>
            <a:off x="6094078" y="4550233"/>
            <a:ext cx="2241974" cy="1220554"/>
            <a:chOff x="2116718" y="3325188"/>
            <a:chExt cx="2241974" cy="1220554"/>
          </a:xfrm>
        </p:grpSpPr>
        <p:sp>
          <p:nvSpPr>
            <p:cNvPr id="44" name="矩形 43"/>
            <p:cNvSpPr/>
            <p:nvPr/>
          </p:nvSpPr>
          <p:spPr>
            <a:xfrm>
              <a:off x="2222527" y="3677812"/>
              <a:ext cx="2030358"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a:t>
              </a:r>
            </a:p>
          </p:txBody>
        </p:sp>
        <p:sp>
          <p:nvSpPr>
            <p:cNvPr id="45" name="矩形 44"/>
            <p:cNvSpPr/>
            <p:nvPr/>
          </p:nvSpPr>
          <p:spPr>
            <a:xfrm>
              <a:off x="2116718" y="3325188"/>
              <a:ext cx="2241974" cy="39613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Arial"/>
                  <a:ea typeface="微软雅黑"/>
                  <a:cs typeface="+mn-cs"/>
                </a:rPr>
                <a:t>文字添加</a:t>
              </a:r>
            </a:p>
          </p:txBody>
        </p:sp>
      </p:grpSp>
      <p:grpSp>
        <p:nvGrpSpPr>
          <p:cNvPr id="46" name="组合 45"/>
          <p:cNvGrpSpPr/>
          <p:nvPr/>
        </p:nvGrpSpPr>
        <p:grpSpPr>
          <a:xfrm>
            <a:off x="8357767" y="4550233"/>
            <a:ext cx="2241974" cy="1220554"/>
            <a:chOff x="2116718" y="3325188"/>
            <a:chExt cx="2241974" cy="1220554"/>
          </a:xfrm>
        </p:grpSpPr>
        <p:sp>
          <p:nvSpPr>
            <p:cNvPr id="47" name="矩形 46"/>
            <p:cNvSpPr/>
            <p:nvPr/>
          </p:nvSpPr>
          <p:spPr>
            <a:xfrm>
              <a:off x="2222527" y="3677812"/>
              <a:ext cx="2030358"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a:t>
              </a:r>
            </a:p>
          </p:txBody>
        </p:sp>
        <p:sp>
          <p:nvSpPr>
            <p:cNvPr id="48" name="矩形 47"/>
            <p:cNvSpPr/>
            <p:nvPr/>
          </p:nvSpPr>
          <p:spPr>
            <a:xfrm>
              <a:off x="2116718" y="3325188"/>
              <a:ext cx="2241974" cy="39613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Arial"/>
                  <a:ea typeface="微软雅黑"/>
                  <a:cs typeface="+mn-cs"/>
                </a:rPr>
                <a:t>文字添加</a:t>
              </a:r>
            </a:p>
          </p:txBody>
        </p:sp>
      </p:grpSp>
      <p:grpSp>
        <p:nvGrpSpPr>
          <p:cNvPr id="27" name="组合 26"/>
          <p:cNvGrpSpPr/>
          <p:nvPr/>
        </p:nvGrpSpPr>
        <p:grpSpPr>
          <a:xfrm>
            <a:off x="4236269" y="423250"/>
            <a:ext cx="3719457" cy="722806"/>
            <a:chOff x="585843" y="341582"/>
            <a:chExt cx="3719457" cy="722806"/>
          </a:xfrm>
        </p:grpSpPr>
        <p:sp>
          <p:nvSpPr>
            <p:cNvPr id="28" name="文本框 27"/>
            <p:cNvSpPr txBox="1"/>
            <p:nvPr/>
          </p:nvSpPr>
          <p:spPr>
            <a:xfrm>
              <a:off x="805685" y="341582"/>
              <a:ext cx="3279772"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a:solidFill>
                    <a:schemeClr val="bg1"/>
                  </a:solidFill>
                  <a:latin typeface="+mj-ea"/>
                  <a:ea typeface="+mj-ea"/>
                </a:rPr>
                <a:t>标题文字添加此处</a:t>
              </a:r>
            </a:p>
          </p:txBody>
        </p:sp>
        <p:sp>
          <p:nvSpPr>
            <p:cNvPr id="29" name="文本框 28"/>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spTree>
    <p:extLst>
      <p:ext uri="{BB962C8B-B14F-4D97-AF65-F5344CB8AC3E}">
        <p14:creationId xmlns:p14="http://schemas.microsoft.com/office/powerpoint/2010/main" val="372966334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Effect transition="in" filter="fade">
                                      <p:cBhvr>
                                        <p:cTn id="15" dur="500"/>
                                        <p:tgtEl>
                                          <p:spTgt spid="37"/>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500" fill="hold"/>
                                        <p:tgtEl>
                                          <p:spTgt spid="43"/>
                                        </p:tgtEl>
                                        <p:attrNameLst>
                                          <p:attrName>ppt_w</p:attrName>
                                        </p:attrNameLst>
                                      </p:cBhvr>
                                      <p:tavLst>
                                        <p:tav tm="0">
                                          <p:val>
                                            <p:fltVal val="0"/>
                                          </p:val>
                                        </p:tav>
                                        <p:tav tm="100000">
                                          <p:val>
                                            <p:strVal val="#ppt_w"/>
                                          </p:val>
                                        </p:tav>
                                      </p:tavLst>
                                    </p:anim>
                                    <p:anim calcmode="lin" valueType="num">
                                      <p:cBhvr>
                                        <p:cTn id="26" dur="500" fill="hold"/>
                                        <p:tgtEl>
                                          <p:spTgt spid="43"/>
                                        </p:tgtEl>
                                        <p:attrNameLst>
                                          <p:attrName>ppt_h</p:attrName>
                                        </p:attrNameLst>
                                      </p:cBhvr>
                                      <p:tavLst>
                                        <p:tav tm="0">
                                          <p:val>
                                            <p:fltVal val="0"/>
                                          </p:val>
                                        </p:tav>
                                        <p:tav tm="100000">
                                          <p:val>
                                            <p:strVal val="#ppt_h"/>
                                          </p:val>
                                        </p:tav>
                                      </p:tavLst>
                                    </p:anim>
                                    <p:animEffect transition="in" filter="fade">
                                      <p:cBhvr>
                                        <p:cTn id="27" dur="500"/>
                                        <p:tgtEl>
                                          <p:spTgt spid="43"/>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p:cTn id="31" dur="500" fill="hold"/>
                                        <p:tgtEl>
                                          <p:spTgt spid="46"/>
                                        </p:tgtEl>
                                        <p:attrNameLst>
                                          <p:attrName>ppt_w</p:attrName>
                                        </p:attrNameLst>
                                      </p:cBhvr>
                                      <p:tavLst>
                                        <p:tav tm="0">
                                          <p:val>
                                            <p:fltVal val="0"/>
                                          </p:val>
                                        </p:tav>
                                        <p:tav tm="100000">
                                          <p:val>
                                            <p:strVal val="#ppt_w"/>
                                          </p:val>
                                        </p:tav>
                                      </p:tavLst>
                                    </p:anim>
                                    <p:anim calcmode="lin" valueType="num">
                                      <p:cBhvr>
                                        <p:cTn id="32" dur="500" fill="hold"/>
                                        <p:tgtEl>
                                          <p:spTgt spid="46"/>
                                        </p:tgtEl>
                                        <p:attrNameLst>
                                          <p:attrName>ppt_h</p:attrName>
                                        </p:attrNameLst>
                                      </p:cBhvr>
                                      <p:tavLst>
                                        <p:tav tm="0">
                                          <p:val>
                                            <p:fltVal val="0"/>
                                          </p:val>
                                        </p:tav>
                                        <p:tav tm="100000">
                                          <p:val>
                                            <p:strVal val="#ppt_h"/>
                                          </p:val>
                                        </p:tav>
                                      </p:tavLst>
                                    </p:anim>
                                    <p:animEffect transition="in" filter="fade">
                                      <p:cBhvr>
                                        <p:cTn id="3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bb253c24-9785-4995-9754-ededf694a18f"/>
          <p:cNvGrpSpPr>
            <a:grpSpLocks noChangeAspect="1"/>
          </p:cNvGrpSpPr>
          <p:nvPr/>
        </p:nvGrpSpPr>
        <p:grpSpPr>
          <a:xfrm>
            <a:off x="2095503" y="1922338"/>
            <a:ext cx="8000998" cy="2388192"/>
            <a:chOff x="1764371" y="1556805"/>
            <a:chExt cx="8663261" cy="2585871"/>
          </a:xfrm>
        </p:grpSpPr>
        <p:sp>
          <p:nvSpPr>
            <p:cNvPr id="4" name="椭圆 3"/>
            <p:cNvSpPr/>
            <p:nvPr/>
          </p:nvSpPr>
          <p:spPr>
            <a:xfrm>
              <a:off x="1764371" y="2039873"/>
              <a:ext cx="1625955" cy="16259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椭圆 5"/>
            <p:cNvSpPr/>
            <p:nvPr/>
          </p:nvSpPr>
          <p:spPr>
            <a:xfrm>
              <a:off x="8801677" y="2039873"/>
              <a:ext cx="1625955" cy="162595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8" name="组合 7"/>
            <p:cNvGrpSpPr>
              <a:grpSpLocks noChangeAspect="1"/>
            </p:cNvGrpSpPr>
            <p:nvPr/>
          </p:nvGrpSpPr>
          <p:grpSpPr bwMode="auto">
            <a:xfrm>
              <a:off x="4796887" y="1556805"/>
              <a:ext cx="2592132" cy="2585871"/>
              <a:chOff x="3471" y="1280"/>
              <a:chExt cx="829" cy="827"/>
            </a:xfrm>
            <a:solidFill>
              <a:schemeClr val="accent1"/>
            </a:solidFill>
          </p:grpSpPr>
          <p:sp>
            <p:nvSpPr>
              <p:cNvPr id="25" name="任意多边形: 形状 17"/>
              <p:cNvSpPr>
                <a:spLocks/>
              </p:cNvSpPr>
              <p:nvPr/>
            </p:nvSpPr>
            <p:spPr bwMode="auto">
              <a:xfrm>
                <a:off x="3813" y="2055"/>
                <a:ext cx="21" cy="47"/>
              </a:xfrm>
              <a:custGeom>
                <a:avLst/>
                <a:gdLst>
                  <a:gd name="T0" fmla="*/ 3 w 9"/>
                  <a:gd name="T1" fmla="*/ 0 h 20"/>
                  <a:gd name="T2" fmla="*/ 0 w 9"/>
                  <a:gd name="T3" fmla="*/ 20 h 20"/>
                  <a:gd name="T4" fmla="*/ 6 w 9"/>
                  <a:gd name="T5" fmla="*/ 20 h 20"/>
                  <a:gd name="T6" fmla="*/ 9 w 9"/>
                  <a:gd name="T7" fmla="*/ 1 h 20"/>
                  <a:gd name="T8" fmla="*/ 3 w 9"/>
                  <a:gd name="T9" fmla="*/ 0 h 20"/>
                </a:gdLst>
                <a:ahLst/>
                <a:cxnLst>
                  <a:cxn ang="0">
                    <a:pos x="T0" y="T1"/>
                  </a:cxn>
                  <a:cxn ang="0">
                    <a:pos x="T2" y="T3"/>
                  </a:cxn>
                  <a:cxn ang="0">
                    <a:pos x="T4" y="T5"/>
                  </a:cxn>
                  <a:cxn ang="0">
                    <a:pos x="T6" y="T7"/>
                  </a:cxn>
                  <a:cxn ang="0">
                    <a:pos x="T8" y="T9"/>
                  </a:cxn>
                </a:cxnLst>
                <a:rect l="0" t="0" r="r" b="b"/>
                <a:pathLst>
                  <a:path w="9" h="20">
                    <a:moveTo>
                      <a:pt x="3" y="0"/>
                    </a:moveTo>
                    <a:cubicBezTo>
                      <a:pt x="0" y="20"/>
                      <a:pt x="0" y="20"/>
                      <a:pt x="0" y="20"/>
                    </a:cubicBezTo>
                    <a:cubicBezTo>
                      <a:pt x="2" y="20"/>
                      <a:pt x="4" y="20"/>
                      <a:pt x="6" y="20"/>
                    </a:cubicBezTo>
                    <a:cubicBezTo>
                      <a:pt x="9" y="1"/>
                      <a:pt x="9" y="1"/>
                      <a:pt x="9" y="1"/>
                    </a:cubicBezTo>
                    <a:cubicBezTo>
                      <a:pt x="7" y="0"/>
                      <a:pt x="5"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任意多边形: 形状 18"/>
              <p:cNvSpPr>
                <a:spLocks/>
              </p:cNvSpPr>
              <p:nvPr/>
            </p:nvSpPr>
            <p:spPr bwMode="auto">
              <a:xfrm>
                <a:off x="3936" y="1285"/>
                <a:ext cx="21" cy="47"/>
              </a:xfrm>
              <a:custGeom>
                <a:avLst/>
                <a:gdLst>
                  <a:gd name="T0" fmla="*/ 5 w 9"/>
                  <a:gd name="T1" fmla="*/ 20 h 20"/>
                  <a:gd name="T2" fmla="*/ 9 w 9"/>
                  <a:gd name="T3" fmla="*/ 1 h 20"/>
                  <a:gd name="T4" fmla="*/ 3 w 9"/>
                  <a:gd name="T5" fmla="*/ 0 h 20"/>
                  <a:gd name="T6" fmla="*/ 0 w 9"/>
                  <a:gd name="T7" fmla="*/ 19 h 20"/>
                  <a:gd name="T8" fmla="*/ 5 w 9"/>
                  <a:gd name="T9" fmla="*/ 20 h 20"/>
                </a:gdLst>
                <a:ahLst/>
                <a:cxnLst>
                  <a:cxn ang="0">
                    <a:pos x="T0" y="T1"/>
                  </a:cxn>
                  <a:cxn ang="0">
                    <a:pos x="T2" y="T3"/>
                  </a:cxn>
                  <a:cxn ang="0">
                    <a:pos x="T4" y="T5"/>
                  </a:cxn>
                  <a:cxn ang="0">
                    <a:pos x="T6" y="T7"/>
                  </a:cxn>
                  <a:cxn ang="0">
                    <a:pos x="T8" y="T9"/>
                  </a:cxn>
                </a:cxnLst>
                <a:rect l="0" t="0" r="r" b="b"/>
                <a:pathLst>
                  <a:path w="9" h="20">
                    <a:moveTo>
                      <a:pt x="5" y="20"/>
                    </a:moveTo>
                    <a:cubicBezTo>
                      <a:pt x="9" y="1"/>
                      <a:pt x="9" y="1"/>
                      <a:pt x="9" y="1"/>
                    </a:cubicBezTo>
                    <a:cubicBezTo>
                      <a:pt x="7" y="0"/>
                      <a:pt x="5" y="0"/>
                      <a:pt x="3" y="0"/>
                    </a:cubicBezTo>
                    <a:cubicBezTo>
                      <a:pt x="0" y="19"/>
                      <a:pt x="0" y="19"/>
                      <a:pt x="0" y="19"/>
                    </a:cubicBezTo>
                    <a:cubicBezTo>
                      <a:pt x="2" y="20"/>
                      <a:pt x="4" y="20"/>
                      <a:pt x="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任意多边形: 形状 19"/>
              <p:cNvSpPr>
                <a:spLocks/>
              </p:cNvSpPr>
              <p:nvPr/>
            </p:nvSpPr>
            <p:spPr bwMode="auto">
              <a:xfrm>
                <a:off x="3752" y="2040"/>
                <a:ext cx="26" cy="50"/>
              </a:xfrm>
              <a:custGeom>
                <a:avLst/>
                <a:gdLst>
                  <a:gd name="T0" fmla="*/ 6 w 11"/>
                  <a:gd name="T1" fmla="*/ 0 h 21"/>
                  <a:gd name="T2" fmla="*/ 0 w 11"/>
                  <a:gd name="T3" fmla="*/ 19 h 21"/>
                  <a:gd name="T4" fmla="*/ 5 w 11"/>
                  <a:gd name="T5" fmla="*/ 21 h 21"/>
                  <a:gd name="T6" fmla="*/ 11 w 11"/>
                  <a:gd name="T7" fmla="*/ 1 h 21"/>
                  <a:gd name="T8" fmla="*/ 6 w 11"/>
                  <a:gd name="T9" fmla="*/ 0 h 21"/>
                </a:gdLst>
                <a:ahLst/>
                <a:cxnLst>
                  <a:cxn ang="0">
                    <a:pos x="T0" y="T1"/>
                  </a:cxn>
                  <a:cxn ang="0">
                    <a:pos x="T2" y="T3"/>
                  </a:cxn>
                  <a:cxn ang="0">
                    <a:pos x="T4" y="T5"/>
                  </a:cxn>
                  <a:cxn ang="0">
                    <a:pos x="T6" y="T7"/>
                  </a:cxn>
                  <a:cxn ang="0">
                    <a:pos x="T8" y="T9"/>
                  </a:cxn>
                </a:cxnLst>
                <a:rect l="0" t="0" r="r" b="b"/>
                <a:pathLst>
                  <a:path w="11" h="21">
                    <a:moveTo>
                      <a:pt x="6" y="0"/>
                    </a:moveTo>
                    <a:cubicBezTo>
                      <a:pt x="0" y="19"/>
                      <a:pt x="0" y="19"/>
                      <a:pt x="0" y="19"/>
                    </a:cubicBezTo>
                    <a:cubicBezTo>
                      <a:pt x="1" y="19"/>
                      <a:pt x="3" y="20"/>
                      <a:pt x="5" y="21"/>
                    </a:cubicBezTo>
                    <a:cubicBezTo>
                      <a:pt x="11" y="1"/>
                      <a:pt x="11" y="1"/>
                      <a:pt x="11" y="1"/>
                    </a:cubicBezTo>
                    <a:cubicBezTo>
                      <a:pt x="9" y="1"/>
                      <a:pt x="8"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任意多边形: 形状 20"/>
              <p:cNvSpPr>
                <a:spLocks/>
              </p:cNvSpPr>
              <p:nvPr/>
            </p:nvSpPr>
            <p:spPr bwMode="auto">
              <a:xfrm>
                <a:off x="3993" y="1299"/>
                <a:ext cx="26" cy="47"/>
              </a:xfrm>
              <a:custGeom>
                <a:avLst/>
                <a:gdLst>
                  <a:gd name="T0" fmla="*/ 5 w 11"/>
                  <a:gd name="T1" fmla="*/ 20 h 20"/>
                  <a:gd name="T2" fmla="*/ 11 w 11"/>
                  <a:gd name="T3" fmla="*/ 1 h 20"/>
                  <a:gd name="T4" fmla="*/ 6 w 11"/>
                  <a:gd name="T5" fmla="*/ 0 h 20"/>
                  <a:gd name="T6" fmla="*/ 0 w 11"/>
                  <a:gd name="T7" fmla="*/ 19 h 20"/>
                  <a:gd name="T8" fmla="*/ 5 w 11"/>
                  <a:gd name="T9" fmla="*/ 20 h 20"/>
                </a:gdLst>
                <a:ahLst/>
                <a:cxnLst>
                  <a:cxn ang="0">
                    <a:pos x="T0" y="T1"/>
                  </a:cxn>
                  <a:cxn ang="0">
                    <a:pos x="T2" y="T3"/>
                  </a:cxn>
                  <a:cxn ang="0">
                    <a:pos x="T4" y="T5"/>
                  </a:cxn>
                  <a:cxn ang="0">
                    <a:pos x="T6" y="T7"/>
                  </a:cxn>
                  <a:cxn ang="0">
                    <a:pos x="T8" y="T9"/>
                  </a:cxn>
                </a:cxnLst>
                <a:rect l="0" t="0" r="r" b="b"/>
                <a:pathLst>
                  <a:path w="11" h="20">
                    <a:moveTo>
                      <a:pt x="5" y="20"/>
                    </a:moveTo>
                    <a:cubicBezTo>
                      <a:pt x="11" y="1"/>
                      <a:pt x="11" y="1"/>
                      <a:pt x="11" y="1"/>
                    </a:cubicBezTo>
                    <a:cubicBezTo>
                      <a:pt x="9" y="1"/>
                      <a:pt x="8" y="0"/>
                      <a:pt x="6" y="0"/>
                    </a:cubicBezTo>
                    <a:cubicBezTo>
                      <a:pt x="0" y="19"/>
                      <a:pt x="0" y="19"/>
                      <a:pt x="0" y="19"/>
                    </a:cubicBezTo>
                    <a:cubicBezTo>
                      <a:pt x="2" y="19"/>
                      <a:pt x="3" y="20"/>
                      <a:pt x="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任意多边形: 形状 21"/>
              <p:cNvSpPr>
                <a:spLocks/>
              </p:cNvSpPr>
              <p:nvPr/>
            </p:nvSpPr>
            <p:spPr bwMode="auto">
              <a:xfrm>
                <a:off x="4045" y="1323"/>
                <a:ext cx="33" cy="47"/>
              </a:xfrm>
              <a:custGeom>
                <a:avLst/>
                <a:gdLst>
                  <a:gd name="T0" fmla="*/ 5 w 14"/>
                  <a:gd name="T1" fmla="*/ 20 h 20"/>
                  <a:gd name="T2" fmla="*/ 14 w 14"/>
                  <a:gd name="T3" fmla="*/ 2 h 20"/>
                  <a:gd name="T4" fmla="*/ 10 w 14"/>
                  <a:gd name="T5" fmla="*/ 0 h 20"/>
                  <a:gd name="T6" fmla="*/ 0 w 14"/>
                  <a:gd name="T7" fmla="*/ 18 h 20"/>
                  <a:gd name="T8" fmla="*/ 5 w 14"/>
                  <a:gd name="T9" fmla="*/ 20 h 20"/>
                </a:gdLst>
                <a:ahLst/>
                <a:cxnLst>
                  <a:cxn ang="0">
                    <a:pos x="T0" y="T1"/>
                  </a:cxn>
                  <a:cxn ang="0">
                    <a:pos x="T2" y="T3"/>
                  </a:cxn>
                  <a:cxn ang="0">
                    <a:pos x="T4" y="T5"/>
                  </a:cxn>
                  <a:cxn ang="0">
                    <a:pos x="T6" y="T7"/>
                  </a:cxn>
                  <a:cxn ang="0">
                    <a:pos x="T8" y="T9"/>
                  </a:cxn>
                </a:cxnLst>
                <a:rect l="0" t="0" r="r" b="b"/>
                <a:pathLst>
                  <a:path w="14" h="20">
                    <a:moveTo>
                      <a:pt x="5" y="20"/>
                    </a:moveTo>
                    <a:cubicBezTo>
                      <a:pt x="14" y="2"/>
                      <a:pt x="14" y="2"/>
                      <a:pt x="14" y="2"/>
                    </a:cubicBezTo>
                    <a:cubicBezTo>
                      <a:pt x="13" y="1"/>
                      <a:pt x="11" y="1"/>
                      <a:pt x="10" y="0"/>
                    </a:cubicBezTo>
                    <a:cubicBezTo>
                      <a:pt x="0" y="18"/>
                      <a:pt x="0" y="18"/>
                      <a:pt x="0" y="18"/>
                    </a:cubicBezTo>
                    <a:cubicBezTo>
                      <a:pt x="2" y="18"/>
                      <a:pt x="4" y="19"/>
                      <a:pt x="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任意多边形: 形状 22"/>
              <p:cNvSpPr>
                <a:spLocks/>
              </p:cNvSpPr>
              <p:nvPr/>
            </p:nvSpPr>
            <p:spPr bwMode="auto">
              <a:xfrm>
                <a:off x="3690" y="2017"/>
                <a:ext cx="36" cy="47"/>
              </a:xfrm>
              <a:custGeom>
                <a:avLst/>
                <a:gdLst>
                  <a:gd name="T0" fmla="*/ 10 w 15"/>
                  <a:gd name="T1" fmla="*/ 0 h 20"/>
                  <a:gd name="T2" fmla="*/ 0 w 15"/>
                  <a:gd name="T3" fmla="*/ 18 h 20"/>
                  <a:gd name="T4" fmla="*/ 5 w 15"/>
                  <a:gd name="T5" fmla="*/ 20 h 20"/>
                  <a:gd name="T6" fmla="*/ 15 w 15"/>
                  <a:gd name="T7" fmla="*/ 2 h 20"/>
                  <a:gd name="T8" fmla="*/ 10 w 15"/>
                  <a:gd name="T9" fmla="*/ 0 h 20"/>
                </a:gdLst>
                <a:ahLst/>
                <a:cxnLst>
                  <a:cxn ang="0">
                    <a:pos x="T0" y="T1"/>
                  </a:cxn>
                  <a:cxn ang="0">
                    <a:pos x="T2" y="T3"/>
                  </a:cxn>
                  <a:cxn ang="0">
                    <a:pos x="T4" y="T5"/>
                  </a:cxn>
                  <a:cxn ang="0">
                    <a:pos x="T6" y="T7"/>
                  </a:cxn>
                  <a:cxn ang="0">
                    <a:pos x="T8" y="T9"/>
                  </a:cxn>
                </a:cxnLst>
                <a:rect l="0" t="0" r="r" b="b"/>
                <a:pathLst>
                  <a:path w="15" h="20">
                    <a:moveTo>
                      <a:pt x="10" y="0"/>
                    </a:moveTo>
                    <a:cubicBezTo>
                      <a:pt x="0" y="18"/>
                      <a:pt x="0" y="18"/>
                      <a:pt x="0" y="18"/>
                    </a:cubicBezTo>
                    <a:cubicBezTo>
                      <a:pt x="2" y="19"/>
                      <a:pt x="4" y="20"/>
                      <a:pt x="5" y="20"/>
                    </a:cubicBezTo>
                    <a:cubicBezTo>
                      <a:pt x="15" y="2"/>
                      <a:pt x="15" y="2"/>
                      <a:pt x="15" y="2"/>
                    </a:cubicBezTo>
                    <a:cubicBezTo>
                      <a:pt x="13" y="2"/>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任意多边形: 形状 23"/>
              <p:cNvSpPr>
                <a:spLocks/>
              </p:cNvSpPr>
              <p:nvPr/>
            </p:nvSpPr>
            <p:spPr bwMode="auto">
              <a:xfrm>
                <a:off x="3636" y="1986"/>
                <a:ext cx="40" cy="45"/>
              </a:xfrm>
              <a:custGeom>
                <a:avLst/>
                <a:gdLst>
                  <a:gd name="T0" fmla="*/ 12 w 17"/>
                  <a:gd name="T1" fmla="*/ 0 h 19"/>
                  <a:gd name="T2" fmla="*/ 0 w 17"/>
                  <a:gd name="T3" fmla="*/ 16 h 19"/>
                  <a:gd name="T4" fmla="*/ 5 w 17"/>
                  <a:gd name="T5" fmla="*/ 19 h 19"/>
                  <a:gd name="T6" fmla="*/ 17 w 17"/>
                  <a:gd name="T7" fmla="*/ 3 h 19"/>
                  <a:gd name="T8" fmla="*/ 12 w 17"/>
                  <a:gd name="T9" fmla="*/ 0 h 19"/>
                </a:gdLst>
                <a:ahLst/>
                <a:cxnLst>
                  <a:cxn ang="0">
                    <a:pos x="T0" y="T1"/>
                  </a:cxn>
                  <a:cxn ang="0">
                    <a:pos x="T2" y="T3"/>
                  </a:cxn>
                  <a:cxn ang="0">
                    <a:pos x="T4" y="T5"/>
                  </a:cxn>
                  <a:cxn ang="0">
                    <a:pos x="T6" y="T7"/>
                  </a:cxn>
                  <a:cxn ang="0">
                    <a:pos x="T8" y="T9"/>
                  </a:cxn>
                </a:cxnLst>
                <a:rect l="0" t="0" r="r" b="b"/>
                <a:pathLst>
                  <a:path w="17" h="19">
                    <a:moveTo>
                      <a:pt x="12" y="0"/>
                    </a:moveTo>
                    <a:cubicBezTo>
                      <a:pt x="0" y="16"/>
                      <a:pt x="0" y="16"/>
                      <a:pt x="0" y="16"/>
                    </a:cubicBezTo>
                    <a:cubicBezTo>
                      <a:pt x="2" y="17"/>
                      <a:pt x="3" y="18"/>
                      <a:pt x="5" y="19"/>
                    </a:cubicBezTo>
                    <a:cubicBezTo>
                      <a:pt x="17" y="3"/>
                      <a:pt x="17" y="3"/>
                      <a:pt x="17" y="3"/>
                    </a:cubicBezTo>
                    <a:cubicBezTo>
                      <a:pt x="15" y="2"/>
                      <a:pt x="14" y="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任意多边形: 形状 24"/>
              <p:cNvSpPr>
                <a:spLocks/>
              </p:cNvSpPr>
              <p:nvPr/>
            </p:nvSpPr>
            <p:spPr bwMode="auto">
              <a:xfrm>
                <a:off x="4094" y="1356"/>
                <a:ext cx="40" cy="45"/>
              </a:xfrm>
              <a:custGeom>
                <a:avLst/>
                <a:gdLst>
                  <a:gd name="T0" fmla="*/ 5 w 17"/>
                  <a:gd name="T1" fmla="*/ 19 h 19"/>
                  <a:gd name="T2" fmla="*/ 17 w 17"/>
                  <a:gd name="T3" fmla="*/ 3 h 19"/>
                  <a:gd name="T4" fmla="*/ 12 w 17"/>
                  <a:gd name="T5" fmla="*/ 0 h 19"/>
                  <a:gd name="T6" fmla="*/ 0 w 17"/>
                  <a:gd name="T7" fmla="*/ 16 h 19"/>
                  <a:gd name="T8" fmla="*/ 5 w 17"/>
                  <a:gd name="T9" fmla="*/ 19 h 19"/>
                </a:gdLst>
                <a:ahLst/>
                <a:cxnLst>
                  <a:cxn ang="0">
                    <a:pos x="T0" y="T1"/>
                  </a:cxn>
                  <a:cxn ang="0">
                    <a:pos x="T2" y="T3"/>
                  </a:cxn>
                  <a:cxn ang="0">
                    <a:pos x="T4" y="T5"/>
                  </a:cxn>
                  <a:cxn ang="0">
                    <a:pos x="T6" y="T7"/>
                  </a:cxn>
                  <a:cxn ang="0">
                    <a:pos x="T8" y="T9"/>
                  </a:cxn>
                </a:cxnLst>
                <a:rect l="0" t="0" r="r" b="b"/>
                <a:pathLst>
                  <a:path w="17" h="19">
                    <a:moveTo>
                      <a:pt x="5" y="19"/>
                    </a:moveTo>
                    <a:cubicBezTo>
                      <a:pt x="17" y="3"/>
                      <a:pt x="17" y="3"/>
                      <a:pt x="17" y="3"/>
                    </a:cubicBezTo>
                    <a:cubicBezTo>
                      <a:pt x="15" y="2"/>
                      <a:pt x="14" y="1"/>
                      <a:pt x="12" y="0"/>
                    </a:cubicBezTo>
                    <a:cubicBezTo>
                      <a:pt x="0" y="16"/>
                      <a:pt x="0" y="16"/>
                      <a:pt x="0" y="16"/>
                    </a:cubicBezTo>
                    <a:cubicBezTo>
                      <a:pt x="2" y="17"/>
                      <a:pt x="3" y="18"/>
                      <a:pt x="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任意多边形: 形状 25"/>
              <p:cNvSpPr>
                <a:spLocks/>
              </p:cNvSpPr>
              <p:nvPr/>
            </p:nvSpPr>
            <p:spPr bwMode="auto">
              <a:xfrm>
                <a:off x="3546" y="1904"/>
                <a:ext cx="47" cy="37"/>
              </a:xfrm>
              <a:custGeom>
                <a:avLst/>
                <a:gdLst>
                  <a:gd name="T0" fmla="*/ 16 w 20"/>
                  <a:gd name="T1" fmla="*/ 0 h 16"/>
                  <a:gd name="T2" fmla="*/ 0 w 20"/>
                  <a:gd name="T3" fmla="*/ 12 h 16"/>
                  <a:gd name="T4" fmla="*/ 3 w 20"/>
                  <a:gd name="T5" fmla="*/ 16 h 16"/>
                  <a:gd name="T6" fmla="*/ 20 w 20"/>
                  <a:gd name="T7" fmla="*/ 4 h 16"/>
                  <a:gd name="T8" fmla="*/ 16 w 20"/>
                  <a:gd name="T9" fmla="*/ 0 h 16"/>
                </a:gdLst>
                <a:ahLst/>
                <a:cxnLst>
                  <a:cxn ang="0">
                    <a:pos x="T0" y="T1"/>
                  </a:cxn>
                  <a:cxn ang="0">
                    <a:pos x="T2" y="T3"/>
                  </a:cxn>
                  <a:cxn ang="0">
                    <a:pos x="T4" y="T5"/>
                  </a:cxn>
                  <a:cxn ang="0">
                    <a:pos x="T6" y="T7"/>
                  </a:cxn>
                  <a:cxn ang="0">
                    <a:pos x="T8" y="T9"/>
                  </a:cxn>
                </a:cxnLst>
                <a:rect l="0" t="0" r="r" b="b"/>
                <a:pathLst>
                  <a:path w="20" h="16">
                    <a:moveTo>
                      <a:pt x="16" y="0"/>
                    </a:moveTo>
                    <a:cubicBezTo>
                      <a:pt x="0" y="12"/>
                      <a:pt x="0" y="12"/>
                      <a:pt x="0" y="12"/>
                    </a:cubicBezTo>
                    <a:cubicBezTo>
                      <a:pt x="1" y="13"/>
                      <a:pt x="2" y="15"/>
                      <a:pt x="3" y="16"/>
                    </a:cubicBezTo>
                    <a:cubicBezTo>
                      <a:pt x="20" y="4"/>
                      <a:pt x="20" y="4"/>
                      <a:pt x="20" y="4"/>
                    </a:cubicBezTo>
                    <a:cubicBezTo>
                      <a:pt x="19" y="3"/>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任意多边形: 形状 26"/>
              <p:cNvSpPr>
                <a:spLocks/>
              </p:cNvSpPr>
              <p:nvPr/>
            </p:nvSpPr>
            <p:spPr bwMode="auto">
              <a:xfrm>
                <a:off x="4177" y="1445"/>
                <a:ext cx="47" cy="38"/>
              </a:xfrm>
              <a:custGeom>
                <a:avLst/>
                <a:gdLst>
                  <a:gd name="T0" fmla="*/ 4 w 20"/>
                  <a:gd name="T1" fmla="*/ 16 h 16"/>
                  <a:gd name="T2" fmla="*/ 20 w 20"/>
                  <a:gd name="T3" fmla="*/ 4 h 16"/>
                  <a:gd name="T4" fmla="*/ 17 w 20"/>
                  <a:gd name="T5" fmla="*/ 0 h 16"/>
                  <a:gd name="T6" fmla="*/ 0 w 20"/>
                  <a:gd name="T7" fmla="*/ 12 h 16"/>
                  <a:gd name="T8" fmla="*/ 4 w 20"/>
                  <a:gd name="T9" fmla="*/ 16 h 16"/>
                </a:gdLst>
                <a:ahLst/>
                <a:cxnLst>
                  <a:cxn ang="0">
                    <a:pos x="T0" y="T1"/>
                  </a:cxn>
                  <a:cxn ang="0">
                    <a:pos x="T2" y="T3"/>
                  </a:cxn>
                  <a:cxn ang="0">
                    <a:pos x="T4" y="T5"/>
                  </a:cxn>
                  <a:cxn ang="0">
                    <a:pos x="T6" y="T7"/>
                  </a:cxn>
                  <a:cxn ang="0">
                    <a:pos x="T8" y="T9"/>
                  </a:cxn>
                </a:cxnLst>
                <a:rect l="0" t="0" r="r" b="b"/>
                <a:pathLst>
                  <a:path w="20" h="16">
                    <a:moveTo>
                      <a:pt x="4" y="16"/>
                    </a:moveTo>
                    <a:cubicBezTo>
                      <a:pt x="20" y="4"/>
                      <a:pt x="20" y="4"/>
                      <a:pt x="20" y="4"/>
                    </a:cubicBezTo>
                    <a:cubicBezTo>
                      <a:pt x="19" y="3"/>
                      <a:pt x="18" y="1"/>
                      <a:pt x="17" y="0"/>
                    </a:cubicBezTo>
                    <a:cubicBezTo>
                      <a:pt x="0" y="12"/>
                      <a:pt x="0" y="12"/>
                      <a:pt x="0" y="12"/>
                    </a:cubicBezTo>
                    <a:cubicBezTo>
                      <a:pt x="1" y="13"/>
                      <a:pt x="2" y="15"/>
                      <a:pt x="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任意多边形: 形状 27"/>
              <p:cNvSpPr>
                <a:spLocks/>
              </p:cNvSpPr>
              <p:nvPr/>
            </p:nvSpPr>
            <p:spPr bwMode="auto">
              <a:xfrm>
                <a:off x="4207" y="1500"/>
                <a:ext cx="50" cy="33"/>
              </a:xfrm>
              <a:custGeom>
                <a:avLst/>
                <a:gdLst>
                  <a:gd name="T0" fmla="*/ 3 w 21"/>
                  <a:gd name="T1" fmla="*/ 14 h 14"/>
                  <a:gd name="T2" fmla="*/ 21 w 21"/>
                  <a:gd name="T3" fmla="*/ 5 h 14"/>
                  <a:gd name="T4" fmla="*/ 18 w 21"/>
                  <a:gd name="T5" fmla="*/ 0 h 14"/>
                  <a:gd name="T6" fmla="*/ 0 w 21"/>
                  <a:gd name="T7" fmla="*/ 9 h 14"/>
                  <a:gd name="T8" fmla="*/ 3 w 21"/>
                  <a:gd name="T9" fmla="*/ 14 h 14"/>
                </a:gdLst>
                <a:ahLst/>
                <a:cxnLst>
                  <a:cxn ang="0">
                    <a:pos x="T0" y="T1"/>
                  </a:cxn>
                  <a:cxn ang="0">
                    <a:pos x="T2" y="T3"/>
                  </a:cxn>
                  <a:cxn ang="0">
                    <a:pos x="T4" y="T5"/>
                  </a:cxn>
                  <a:cxn ang="0">
                    <a:pos x="T6" y="T7"/>
                  </a:cxn>
                  <a:cxn ang="0">
                    <a:pos x="T8" y="T9"/>
                  </a:cxn>
                </a:cxnLst>
                <a:rect l="0" t="0" r="r" b="b"/>
                <a:pathLst>
                  <a:path w="21" h="14">
                    <a:moveTo>
                      <a:pt x="3" y="14"/>
                    </a:moveTo>
                    <a:cubicBezTo>
                      <a:pt x="21" y="5"/>
                      <a:pt x="21" y="5"/>
                      <a:pt x="21" y="5"/>
                    </a:cubicBezTo>
                    <a:cubicBezTo>
                      <a:pt x="20" y="3"/>
                      <a:pt x="19" y="2"/>
                      <a:pt x="18" y="0"/>
                    </a:cubicBezTo>
                    <a:cubicBezTo>
                      <a:pt x="0" y="9"/>
                      <a:pt x="0" y="9"/>
                      <a:pt x="0" y="9"/>
                    </a:cubicBezTo>
                    <a:cubicBezTo>
                      <a:pt x="1" y="11"/>
                      <a:pt x="2" y="12"/>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任意多边形: 形状 28"/>
              <p:cNvSpPr>
                <a:spLocks/>
              </p:cNvSpPr>
              <p:nvPr/>
            </p:nvSpPr>
            <p:spPr bwMode="auto">
              <a:xfrm>
                <a:off x="3513" y="1854"/>
                <a:ext cx="50" cy="33"/>
              </a:xfrm>
              <a:custGeom>
                <a:avLst/>
                <a:gdLst>
                  <a:gd name="T0" fmla="*/ 18 w 21"/>
                  <a:gd name="T1" fmla="*/ 0 h 14"/>
                  <a:gd name="T2" fmla="*/ 0 w 21"/>
                  <a:gd name="T3" fmla="*/ 9 h 14"/>
                  <a:gd name="T4" fmla="*/ 3 w 21"/>
                  <a:gd name="T5" fmla="*/ 14 h 14"/>
                  <a:gd name="T6" fmla="*/ 21 w 21"/>
                  <a:gd name="T7" fmla="*/ 5 h 14"/>
                  <a:gd name="T8" fmla="*/ 18 w 21"/>
                  <a:gd name="T9" fmla="*/ 0 h 14"/>
                </a:gdLst>
                <a:ahLst/>
                <a:cxnLst>
                  <a:cxn ang="0">
                    <a:pos x="T0" y="T1"/>
                  </a:cxn>
                  <a:cxn ang="0">
                    <a:pos x="T2" y="T3"/>
                  </a:cxn>
                  <a:cxn ang="0">
                    <a:pos x="T4" y="T5"/>
                  </a:cxn>
                  <a:cxn ang="0">
                    <a:pos x="T6" y="T7"/>
                  </a:cxn>
                  <a:cxn ang="0">
                    <a:pos x="T8" y="T9"/>
                  </a:cxn>
                </a:cxnLst>
                <a:rect l="0" t="0" r="r" b="b"/>
                <a:pathLst>
                  <a:path w="21" h="14">
                    <a:moveTo>
                      <a:pt x="18" y="0"/>
                    </a:moveTo>
                    <a:cubicBezTo>
                      <a:pt x="0" y="9"/>
                      <a:pt x="0" y="9"/>
                      <a:pt x="0" y="9"/>
                    </a:cubicBezTo>
                    <a:cubicBezTo>
                      <a:pt x="1" y="11"/>
                      <a:pt x="2" y="12"/>
                      <a:pt x="3" y="14"/>
                    </a:cubicBezTo>
                    <a:cubicBezTo>
                      <a:pt x="21" y="5"/>
                      <a:pt x="21" y="5"/>
                      <a:pt x="21" y="5"/>
                    </a:cubicBezTo>
                    <a:cubicBezTo>
                      <a:pt x="20" y="3"/>
                      <a:pt x="19" y="2"/>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任意多边形: 形状 29"/>
              <p:cNvSpPr>
                <a:spLocks/>
              </p:cNvSpPr>
              <p:nvPr/>
            </p:nvSpPr>
            <p:spPr bwMode="auto">
              <a:xfrm>
                <a:off x="3490" y="1800"/>
                <a:ext cx="49" cy="28"/>
              </a:xfrm>
              <a:custGeom>
                <a:avLst/>
                <a:gdLst>
                  <a:gd name="T0" fmla="*/ 19 w 21"/>
                  <a:gd name="T1" fmla="*/ 0 h 12"/>
                  <a:gd name="T2" fmla="*/ 0 w 21"/>
                  <a:gd name="T3" fmla="*/ 7 h 12"/>
                  <a:gd name="T4" fmla="*/ 2 w 21"/>
                  <a:gd name="T5" fmla="*/ 12 h 12"/>
                  <a:gd name="T6" fmla="*/ 21 w 21"/>
                  <a:gd name="T7" fmla="*/ 6 h 12"/>
                  <a:gd name="T8" fmla="*/ 19 w 21"/>
                  <a:gd name="T9" fmla="*/ 0 h 12"/>
                </a:gdLst>
                <a:ahLst/>
                <a:cxnLst>
                  <a:cxn ang="0">
                    <a:pos x="T0" y="T1"/>
                  </a:cxn>
                  <a:cxn ang="0">
                    <a:pos x="T2" y="T3"/>
                  </a:cxn>
                  <a:cxn ang="0">
                    <a:pos x="T4" y="T5"/>
                  </a:cxn>
                  <a:cxn ang="0">
                    <a:pos x="T6" y="T7"/>
                  </a:cxn>
                  <a:cxn ang="0">
                    <a:pos x="T8" y="T9"/>
                  </a:cxn>
                </a:cxnLst>
                <a:rect l="0" t="0" r="r" b="b"/>
                <a:pathLst>
                  <a:path w="21" h="12">
                    <a:moveTo>
                      <a:pt x="19" y="0"/>
                    </a:moveTo>
                    <a:cubicBezTo>
                      <a:pt x="0" y="7"/>
                      <a:pt x="0" y="7"/>
                      <a:pt x="0" y="7"/>
                    </a:cubicBezTo>
                    <a:cubicBezTo>
                      <a:pt x="1" y="8"/>
                      <a:pt x="1" y="10"/>
                      <a:pt x="2" y="12"/>
                    </a:cubicBezTo>
                    <a:cubicBezTo>
                      <a:pt x="21" y="6"/>
                      <a:pt x="21" y="6"/>
                      <a:pt x="21" y="6"/>
                    </a:cubicBezTo>
                    <a:cubicBezTo>
                      <a:pt x="20" y="4"/>
                      <a:pt x="20" y="2"/>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任意多边形: 形状 30"/>
              <p:cNvSpPr>
                <a:spLocks/>
              </p:cNvSpPr>
              <p:nvPr/>
            </p:nvSpPr>
            <p:spPr bwMode="auto">
              <a:xfrm>
                <a:off x="4231" y="1559"/>
                <a:ext cx="50" cy="28"/>
              </a:xfrm>
              <a:custGeom>
                <a:avLst/>
                <a:gdLst>
                  <a:gd name="T0" fmla="*/ 2 w 21"/>
                  <a:gd name="T1" fmla="*/ 12 h 12"/>
                  <a:gd name="T2" fmla="*/ 21 w 21"/>
                  <a:gd name="T3" fmla="*/ 6 h 12"/>
                  <a:gd name="T4" fmla="*/ 19 w 21"/>
                  <a:gd name="T5" fmla="*/ 0 h 12"/>
                  <a:gd name="T6" fmla="*/ 0 w 21"/>
                  <a:gd name="T7" fmla="*/ 7 h 12"/>
                  <a:gd name="T8" fmla="*/ 2 w 21"/>
                  <a:gd name="T9" fmla="*/ 12 h 12"/>
                </a:gdLst>
                <a:ahLst/>
                <a:cxnLst>
                  <a:cxn ang="0">
                    <a:pos x="T0" y="T1"/>
                  </a:cxn>
                  <a:cxn ang="0">
                    <a:pos x="T2" y="T3"/>
                  </a:cxn>
                  <a:cxn ang="0">
                    <a:pos x="T4" y="T5"/>
                  </a:cxn>
                  <a:cxn ang="0">
                    <a:pos x="T6" y="T7"/>
                  </a:cxn>
                  <a:cxn ang="0">
                    <a:pos x="T8" y="T9"/>
                  </a:cxn>
                </a:cxnLst>
                <a:rect l="0" t="0" r="r" b="b"/>
                <a:pathLst>
                  <a:path w="21" h="12">
                    <a:moveTo>
                      <a:pt x="2" y="12"/>
                    </a:moveTo>
                    <a:cubicBezTo>
                      <a:pt x="21" y="6"/>
                      <a:pt x="21" y="6"/>
                      <a:pt x="21" y="6"/>
                    </a:cubicBezTo>
                    <a:cubicBezTo>
                      <a:pt x="20" y="4"/>
                      <a:pt x="20" y="2"/>
                      <a:pt x="19" y="0"/>
                    </a:cubicBezTo>
                    <a:cubicBezTo>
                      <a:pt x="0" y="7"/>
                      <a:pt x="0" y="7"/>
                      <a:pt x="0" y="7"/>
                    </a:cubicBezTo>
                    <a:cubicBezTo>
                      <a:pt x="1" y="8"/>
                      <a:pt x="1" y="10"/>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任意多边形: 形状 31"/>
              <p:cNvSpPr>
                <a:spLocks/>
              </p:cNvSpPr>
              <p:nvPr/>
            </p:nvSpPr>
            <p:spPr bwMode="auto">
              <a:xfrm>
                <a:off x="4245" y="1623"/>
                <a:ext cx="50" cy="21"/>
              </a:xfrm>
              <a:custGeom>
                <a:avLst/>
                <a:gdLst>
                  <a:gd name="T0" fmla="*/ 1 w 21"/>
                  <a:gd name="T1" fmla="*/ 9 h 9"/>
                  <a:gd name="T2" fmla="*/ 21 w 21"/>
                  <a:gd name="T3" fmla="*/ 5 h 9"/>
                  <a:gd name="T4" fmla="*/ 20 w 21"/>
                  <a:gd name="T5" fmla="*/ 0 h 9"/>
                  <a:gd name="T6" fmla="*/ 0 w 21"/>
                  <a:gd name="T7" fmla="*/ 3 h 9"/>
                  <a:gd name="T8" fmla="*/ 1 w 21"/>
                  <a:gd name="T9" fmla="*/ 9 h 9"/>
                </a:gdLst>
                <a:ahLst/>
                <a:cxnLst>
                  <a:cxn ang="0">
                    <a:pos x="T0" y="T1"/>
                  </a:cxn>
                  <a:cxn ang="0">
                    <a:pos x="T2" y="T3"/>
                  </a:cxn>
                  <a:cxn ang="0">
                    <a:pos x="T4" y="T5"/>
                  </a:cxn>
                  <a:cxn ang="0">
                    <a:pos x="T6" y="T7"/>
                  </a:cxn>
                  <a:cxn ang="0">
                    <a:pos x="T8" y="T9"/>
                  </a:cxn>
                </a:cxnLst>
                <a:rect l="0" t="0" r="r" b="b"/>
                <a:pathLst>
                  <a:path w="21" h="9">
                    <a:moveTo>
                      <a:pt x="1" y="9"/>
                    </a:moveTo>
                    <a:cubicBezTo>
                      <a:pt x="21" y="5"/>
                      <a:pt x="21" y="5"/>
                      <a:pt x="21" y="5"/>
                    </a:cubicBezTo>
                    <a:cubicBezTo>
                      <a:pt x="21" y="4"/>
                      <a:pt x="20" y="2"/>
                      <a:pt x="20" y="0"/>
                    </a:cubicBezTo>
                    <a:cubicBezTo>
                      <a:pt x="0" y="3"/>
                      <a:pt x="0" y="3"/>
                      <a:pt x="0" y="3"/>
                    </a:cubicBezTo>
                    <a:cubicBezTo>
                      <a:pt x="0" y="5"/>
                      <a:pt x="1" y="7"/>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任意多边形: 形状 32"/>
              <p:cNvSpPr>
                <a:spLocks/>
              </p:cNvSpPr>
              <p:nvPr/>
            </p:nvSpPr>
            <p:spPr bwMode="auto">
              <a:xfrm>
                <a:off x="3475" y="1745"/>
                <a:ext cx="50" cy="19"/>
              </a:xfrm>
              <a:custGeom>
                <a:avLst/>
                <a:gdLst>
                  <a:gd name="T0" fmla="*/ 20 w 21"/>
                  <a:gd name="T1" fmla="*/ 0 h 8"/>
                  <a:gd name="T2" fmla="*/ 0 w 21"/>
                  <a:gd name="T3" fmla="*/ 3 h 8"/>
                  <a:gd name="T4" fmla="*/ 1 w 21"/>
                  <a:gd name="T5" fmla="*/ 8 h 8"/>
                  <a:gd name="T6" fmla="*/ 21 w 21"/>
                  <a:gd name="T7" fmla="*/ 5 h 8"/>
                  <a:gd name="T8" fmla="*/ 20 w 21"/>
                  <a:gd name="T9" fmla="*/ 0 h 8"/>
                </a:gdLst>
                <a:ahLst/>
                <a:cxnLst>
                  <a:cxn ang="0">
                    <a:pos x="T0" y="T1"/>
                  </a:cxn>
                  <a:cxn ang="0">
                    <a:pos x="T2" y="T3"/>
                  </a:cxn>
                  <a:cxn ang="0">
                    <a:pos x="T4" y="T5"/>
                  </a:cxn>
                  <a:cxn ang="0">
                    <a:pos x="T6" y="T7"/>
                  </a:cxn>
                  <a:cxn ang="0">
                    <a:pos x="T8" y="T9"/>
                  </a:cxn>
                </a:cxnLst>
                <a:rect l="0" t="0" r="r" b="b"/>
                <a:pathLst>
                  <a:path w="21" h="8">
                    <a:moveTo>
                      <a:pt x="20" y="0"/>
                    </a:moveTo>
                    <a:cubicBezTo>
                      <a:pt x="0" y="3"/>
                      <a:pt x="0" y="3"/>
                      <a:pt x="0" y="3"/>
                    </a:cubicBezTo>
                    <a:cubicBezTo>
                      <a:pt x="0" y="5"/>
                      <a:pt x="1" y="6"/>
                      <a:pt x="1" y="8"/>
                    </a:cubicBezTo>
                    <a:cubicBezTo>
                      <a:pt x="21" y="5"/>
                      <a:pt x="21" y="5"/>
                      <a:pt x="21" y="5"/>
                    </a:cubicBezTo>
                    <a:cubicBezTo>
                      <a:pt x="20" y="3"/>
                      <a:pt x="20"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任意多边形: 形状 33"/>
              <p:cNvSpPr>
                <a:spLocks/>
              </p:cNvSpPr>
              <p:nvPr/>
            </p:nvSpPr>
            <p:spPr bwMode="auto">
              <a:xfrm>
                <a:off x="3475" y="1623"/>
                <a:ext cx="50" cy="21"/>
              </a:xfrm>
              <a:custGeom>
                <a:avLst/>
                <a:gdLst>
                  <a:gd name="T0" fmla="*/ 21 w 21"/>
                  <a:gd name="T1" fmla="*/ 3 h 9"/>
                  <a:gd name="T2" fmla="*/ 1 w 21"/>
                  <a:gd name="T3" fmla="*/ 0 h 9"/>
                  <a:gd name="T4" fmla="*/ 0 w 21"/>
                  <a:gd name="T5" fmla="*/ 5 h 9"/>
                  <a:gd name="T6" fmla="*/ 20 w 21"/>
                  <a:gd name="T7" fmla="*/ 9 h 9"/>
                  <a:gd name="T8" fmla="*/ 21 w 21"/>
                  <a:gd name="T9" fmla="*/ 3 h 9"/>
                </a:gdLst>
                <a:ahLst/>
                <a:cxnLst>
                  <a:cxn ang="0">
                    <a:pos x="T0" y="T1"/>
                  </a:cxn>
                  <a:cxn ang="0">
                    <a:pos x="T2" y="T3"/>
                  </a:cxn>
                  <a:cxn ang="0">
                    <a:pos x="T4" y="T5"/>
                  </a:cxn>
                  <a:cxn ang="0">
                    <a:pos x="T6" y="T7"/>
                  </a:cxn>
                  <a:cxn ang="0">
                    <a:pos x="T8" y="T9"/>
                  </a:cxn>
                </a:cxnLst>
                <a:rect l="0" t="0" r="r" b="b"/>
                <a:pathLst>
                  <a:path w="21" h="9">
                    <a:moveTo>
                      <a:pt x="21" y="3"/>
                    </a:moveTo>
                    <a:cubicBezTo>
                      <a:pt x="1" y="0"/>
                      <a:pt x="1" y="0"/>
                      <a:pt x="1" y="0"/>
                    </a:cubicBezTo>
                    <a:cubicBezTo>
                      <a:pt x="1" y="2"/>
                      <a:pt x="0" y="4"/>
                      <a:pt x="0" y="5"/>
                    </a:cubicBezTo>
                    <a:cubicBezTo>
                      <a:pt x="20" y="9"/>
                      <a:pt x="20" y="9"/>
                      <a:pt x="20" y="9"/>
                    </a:cubicBezTo>
                    <a:cubicBezTo>
                      <a:pt x="20" y="7"/>
                      <a:pt x="20" y="5"/>
                      <a:pt x="2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任意多边形: 形状 34"/>
              <p:cNvSpPr>
                <a:spLocks/>
              </p:cNvSpPr>
              <p:nvPr/>
            </p:nvSpPr>
            <p:spPr bwMode="auto">
              <a:xfrm>
                <a:off x="4245" y="1745"/>
                <a:ext cx="50" cy="19"/>
              </a:xfrm>
              <a:custGeom>
                <a:avLst/>
                <a:gdLst>
                  <a:gd name="T0" fmla="*/ 0 w 21"/>
                  <a:gd name="T1" fmla="*/ 5 h 8"/>
                  <a:gd name="T2" fmla="*/ 20 w 21"/>
                  <a:gd name="T3" fmla="*/ 8 h 8"/>
                  <a:gd name="T4" fmla="*/ 21 w 21"/>
                  <a:gd name="T5" fmla="*/ 3 h 8"/>
                  <a:gd name="T6" fmla="*/ 1 w 21"/>
                  <a:gd name="T7" fmla="*/ 0 h 8"/>
                  <a:gd name="T8" fmla="*/ 0 w 21"/>
                  <a:gd name="T9" fmla="*/ 5 h 8"/>
                </a:gdLst>
                <a:ahLst/>
                <a:cxnLst>
                  <a:cxn ang="0">
                    <a:pos x="T0" y="T1"/>
                  </a:cxn>
                  <a:cxn ang="0">
                    <a:pos x="T2" y="T3"/>
                  </a:cxn>
                  <a:cxn ang="0">
                    <a:pos x="T4" y="T5"/>
                  </a:cxn>
                  <a:cxn ang="0">
                    <a:pos x="T6" y="T7"/>
                  </a:cxn>
                  <a:cxn ang="0">
                    <a:pos x="T8" y="T9"/>
                  </a:cxn>
                </a:cxnLst>
                <a:rect l="0" t="0" r="r" b="b"/>
                <a:pathLst>
                  <a:path w="21" h="8">
                    <a:moveTo>
                      <a:pt x="0" y="5"/>
                    </a:moveTo>
                    <a:cubicBezTo>
                      <a:pt x="20" y="8"/>
                      <a:pt x="20" y="8"/>
                      <a:pt x="20" y="8"/>
                    </a:cubicBezTo>
                    <a:cubicBezTo>
                      <a:pt x="20" y="6"/>
                      <a:pt x="21" y="5"/>
                      <a:pt x="21" y="3"/>
                    </a:cubicBezTo>
                    <a:cubicBezTo>
                      <a:pt x="1" y="0"/>
                      <a:pt x="1" y="0"/>
                      <a:pt x="1" y="0"/>
                    </a:cubicBezTo>
                    <a:cubicBezTo>
                      <a:pt x="1" y="1"/>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任意多边形: 形状 35"/>
              <p:cNvSpPr>
                <a:spLocks/>
              </p:cNvSpPr>
              <p:nvPr/>
            </p:nvSpPr>
            <p:spPr bwMode="auto">
              <a:xfrm>
                <a:off x="4231" y="1800"/>
                <a:ext cx="50" cy="28"/>
              </a:xfrm>
              <a:custGeom>
                <a:avLst/>
                <a:gdLst>
                  <a:gd name="T0" fmla="*/ 0 w 21"/>
                  <a:gd name="T1" fmla="*/ 6 h 12"/>
                  <a:gd name="T2" fmla="*/ 19 w 21"/>
                  <a:gd name="T3" fmla="*/ 12 h 12"/>
                  <a:gd name="T4" fmla="*/ 21 w 21"/>
                  <a:gd name="T5" fmla="*/ 7 h 12"/>
                  <a:gd name="T6" fmla="*/ 2 w 21"/>
                  <a:gd name="T7" fmla="*/ 0 h 12"/>
                  <a:gd name="T8" fmla="*/ 0 w 21"/>
                  <a:gd name="T9" fmla="*/ 6 h 12"/>
                </a:gdLst>
                <a:ahLst/>
                <a:cxnLst>
                  <a:cxn ang="0">
                    <a:pos x="T0" y="T1"/>
                  </a:cxn>
                  <a:cxn ang="0">
                    <a:pos x="T2" y="T3"/>
                  </a:cxn>
                  <a:cxn ang="0">
                    <a:pos x="T4" y="T5"/>
                  </a:cxn>
                  <a:cxn ang="0">
                    <a:pos x="T6" y="T7"/>
                  </a:cxn>
                  <a:cxn ang="0">
                    <a:pos x="T8" y="T9"/>
                  </a:cxn>
                </a:cxnLst>
                <a:rect l="0" t="0" r="r" b="b"/>
                <a:pathLst>
                  <a:path w="21" h="12">
                    <a:moveTo>
                      <a:pt x="0" y="6"/>
                    </a:moveTo>
                    <a:cubicBezTo>
                      <a:pt x="19" y="12"/>
                      <a:pt x="19" y="12"/>
                      <a:pt x="19" y="12"/>
                    </a:cubicBezTo>
                    <a:cubicBezTo>
                      <a:pt x="20" y="10"/>
                      <a:pt x="20" y="8"/>
                      <a:pt x="21" y="7"/>
                    </a:cubicBezTo>
                    <a:cubicBezTo>
                      <a:pt x="2" y="0"/>
                      <a:pt x="2" y="0"/>
                      <a:pt x="2" y="0"/>
                    </a:cubicBezTo>
                    <a:cubicBezTo>
                      <a:pt x="1" y="2"/>
                      <a:pt x="1"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任意多边形: 形状 36"/>
              <p:cNvSpPr>
                <a:spLocks/>
              </p:cNvSpPr>
              <p:nvPr/>
            </p:nvSpPr>
            <p:spPr bwMode="auto">
              <a:xfrm>
                <a:off x="3490" y="1559"/>
                <a:ext cx="49" cy="28"/>
              </a:xfrm>
              <a:custGeom>
                <a:avLst/>
                <a:gdLst>
                  <a:gd name="T0" fmla="*/ 21 w 21"/>
                  <a:gd name="T1" fmla="*/ 7 h 12"/>
                  <a:gd name="T2" fmla="*/ 2 w 21"/>
                  <a:gd name="T3" fmla="*/ 0 h 12"/>
                  <a:gd name="T4" fmla="*/ 0 w 21"/>
                  <a:gd name="T5" fmla="*/ 6 h 12"/>
                  <a:gd name="T6" fmla="*/ 19 w 21"/>
                  <a:gd name="T7" fmla="*/ 12 h 12"/>
                  <a:gd name="T8" fmla="*/ 21 w 21"/>
                  <a:gd name="T9" fmla="*/ 7 h 12"/>
                </a:gdLst>
                <a:ahLst/>
                <a:cxnLst>
                  <a:cxn ang="0">
                    <a:pos x="T0" y="T1"/>
                  </a:cxn>
                  <a:cxn ang="0">
                    <a:pos x="T2" y="T3"/>
                  </a:cxn>
                  <a:cxn ang="0">
                    <a:pos x="T4" y="T5"/>
                  </a:cxn>
                  <a:cxn ang="0">
                    <a:pos x="T6" y="T7"/>
                  </a:cxn>
                  <a:cxn ang="0">
                    <a:pos x="T8" y="T9"/>
                  </a:cxn>
                </a:cxnLst>
                <a:rect l="0" t="0" r="r" b="b"/>
                <a:pathLst>
                  <a:path w="21" h="12">
                    <a:moveTo>
                      <a:pt x="21" y="7"/>
                    </a:moveTo>
                    <a:cubicBezTo>
                      <a:pt x="2" y="0"/>
                      <a:pt x="2" y="0"/>
                      <a:pt x="2" y="0"/>
                    </a:cubicBezTo>
                    <a:cubicBezTo>
                      <a:pt x="1" y="2"/>
                      <a:pt x="1" y="4"/>
                      <a:pt x="0" y="6"/>
                    </a:cubicBezTo>
                    <a:cubicBezTo>
                      <a:pt x="19" y="12"/>
                      <a:pt x="19" y="12"/>
                      <a:pt x="19" y="12"/>
                    </a:cubicBezTo>
                    <a:cubicBezTo>
                      <a:pt x="20" y="10"/>
                      <a:pt x="20" y="8"/>
                      <a:pt x="2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任意多边形: 形状 37"/>
              <p:cNvSpPr>
                <a:spLocks/>
              </p:cNvSpPr>
              <p:nvPr/>
            </p:nvSpPr>
            <p:spPr bwMode="auto">
              <a:xfrm>
                <a:off x="3513" y="1500"/>
                <a:ext cx="50" cy="33"/>
              </a:xfrm>
              <a:custGeom>
                <a:avLst/>
                <a:gdLst>
                  <a:gd name="T0" fmla="*/ 21 w 21"/>
                  <a:gd name="T1" fmla="*/ 9 h 14"/>
                  <a:gd name="T2" fmla="*/ 3 w 21"/>
                  <a:gd name="T3" fmla="*/ 0 h 14"/>
                  <a:gd name="T4" fmla="*/ 0 w 21"/>
                  <a:gd name="T5" fmla="*/ 5 h 14"/>
                  <a:gd name="T6" fmla="*/ 18 w 21"/>
                  <a:gd name="T7" fmla="*/ 14 h 14"/>
                  <a:gd name="T8" fmla="*/ 21 w 21"/>
                  <a:gd name="T9" fmla="*/ 9 h 14"/>
                </a:gdLst>
                <a:ahLst/>
                <a:cxnLst>
                  <a:cxn ang="0">
                    <a:pos x="T0" y="T1"/>
                  </a:cxn>
                  <a:cxn ang="0">
                    <a:pos x="T2" y="T3"/>
                  </a:cxn>
                  <a:cxn ang="0">
                    <a:pos x="T4" y="T5"/>
                  </a:cxn>
                  <a:cxn ang="0">
                    <a:pos x="T6" y="T7"/>
                  </a:cxn>
                  <a:cxn ang="0">
                    <a:pos x="T8" y="T9"/>
                  </a:cxn>
                </a:cxnLst>
                <a:rect l="0" t="0" r="r" b="b"/>
                <a:pathLst>
                  <a:path w="21" h="14">
                    <a:moveTo>
                      <a:pt x="21" y="9"/>
                    </a:moveTo>
                    <a:cubicBezTo>
                      <a:pt x="3" y="0"/>
                      <a:pt x="3" y="0"/>
                      <a:pt x="3" y="0"/>
                    </a:cubicBezTo>
                    <a:cubicBezTo>
                      <a:pt x="2" y="2"/>
                      <a:pt x="1" y="3"/>
                      <a:pt x="0" y="5"/>
                    </a:cubicBezTo>
                    <a:cubicBezTo>
                      <a:pt x="18" y="14"/>
                      <a:pt x="18" y="14"/>
                      <a:pt x="18" y="14"/>
                    </a:cubicBezTo>
                    <a:cubicBezTo>
                      <a:pt x="19" y="12"/>
                      <a:pt x="20" y="11"/>
                      <a:pt x="2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任意多边形: 形状 38"/>
              <p:cNvSpPr>
                <a:spLocks/>
              </p:cNvSpPr>
              <p:nvPr/>
            </p:nvSpPr>
            <p:spPr bwMode="auto">
              <a:xfrm>
                <a:off x="4207" y="1854"/>
                <a:ext cx="50" cy="33"/>
              </a:xfrm>
              <a:custGeom>
                <a:avLst/>
                <a:gdLst>
                  <a:gd name="T0" fmla="*/ 0 w 21"/>
                  <a:gd name="T1" fmla="*/ 5 h 14"/>
                  <a:gd name="T2" fmla="*/ 18 w 21"/>
                  <a:gd name="T3" fmla="*/ 14 h 14"/>
                  <a:gd name="T4" fmla="*/ 21 w 21"/>
                  <a:gd name="T5" fmla="*/ 9 h 14"/>
                  <a:gd name="T6" fmla="*/ 3 w 21"/>
                  <a:gd name="T7" fmla="*/ 0 h 14"/>
                  <a:gd name="T8" fmla="*/ 0 w 21"/>
                  <a:gd name="T9" fmla="*/ 5 h 14"/>
                </a:gdLst>
                <a:ahLst/>
                <a:cxnLst>
                  <a:cxn ang="0">
                    <a:pos x="T0" y="T1"/>
                  </a:cxn>
                  <a:cxn ang="0">
                    <a:pos x="T2" y="T3"/>
                  </a:cxn>
                  <a:cxn ang="0">
                    <a:pos x="T4" y="T5"/>
                  </a:cxn>
                  <a:cxn ang="0">
                    <a:pos x="T6" y="T7"/>
                  </a:cxn>
                  <a:cxn ang="0">
                    <a:pos x="T8" y="T9"/>
                  </a:cxn>
                </a:cxnLst>
                <a:rect l="0" t="0" r="r" b="b"/>
                <a:pathLst>
                  <a:path w="21" h="14">
                    <a:moveTo>
                      <a:pt x="0" y="5"/>
                    </a:moveTo>
                    <a:cubicBezTo>
                      <a:pt x="18" y="14"/>
                      <a:pt x="18" y="14"/>
                      <a:pt x="18" y="14"/>
                    </a:cubicBezTo>
                    <a:cubicBezTo>
                      <a:pt x="19" y="12"/>
                      <a:pt x="20" y="11"/>
                      <a:pt x="21" y="9"/>
                    </a:cubicBezTo>
                    <a:cubicBezTo>
                      <a:pt x="3" y="0"/>
                      <a:pt x="3" y="0"/>
                      <a:pt x="3" y="0"/>
                    </a:cubicBezTo>
                    <a:cubicBezTo>
                      <a:pt x="2" y="2"/>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任意多边形: 形状 39"/>
              <p:cNvSpPr>
                <a:spLocks/>
              </p:cNvSpPr>
              <p:nvPr/>
            </p:nvSpPr>
            <p:spPr bwMode="auto">
              <a:xfrm>
                <a:off x="4177" y="1904"/>
                <a:ext cx="47" cy="37"/>
              </a:xfrm>
              <a:custGeom>
                <a:avLst/>
                <a:gdLst>
                  <a:gd name="T0" fmla="*/ 0 w 20"/>
                  <a:gd name="T1" fmla="*/ 4 h 16"/>
                  <a:gd name="T2" fmla="*/ 17 w 20"/>
                  <a:gd name="T3" fmla="*/ 16 h 16"/>
                  <a:gd name="T4" fmla="*/ 20 w 20"/>
                  <a:gd name="T5" fmla="*/ 12 h 16"/>
                  <a:gd name="T6" fmla="*/ 4 w 20"/>
                  <a:gd name="T7" fmla="*/ 0 h 16"/>
                  <a:gd name="T8" fmla="*/ 0 w 20"/>
                  <a:gd name="T9" fmla="*/ 4 h 16"/>
                </a:gdLst>
                <a:ahLst/>
                <a:cxnLst>
                  <a:cxn ang="0">
                    <a:pos x="T0" y="T1"/>
                  </a:cxn>
                  <a:cxn ang="0">
                    <a:pos x="T2" y="T3"/>
                  </a:cxn>
                  <a:cxn ang="0">
                    <a:pos x="T4" y="T5"/>
                  </a:cxn>
                  <a:cxn ang="0">
                    <a:pos x="T6" y="T7"/>
                  </a:cxn>
                  <a:cxn ang="0">
                    <a:pos x="T8" y="T9"/>
                  </a:cxn>
                </a:cxnLst>
                <a:rect l="0" t="0" r="r" b="b"/>
                <a:pathLst>
                  <a:path w="20" h="16">
                    <a:moveTo>
                      <a:pt x="0" y="4"/>
                    </a:moveTo>
                    <a:cubicBezTo>
                      <a:pt x="17" y="16"/>
                      <a:pt x="17" y="16"/>
                      <a:pt x="17" y="16"/>
                    </a:cubicBezTo>
                    <a:cubicBezTo>
                      <a:pt x="18" y="15"/>
                      <a:pt x="19" y="13"/>
                      <a:pt x="20" y="12"/>
                    </a:cubicBezTo>
                    <a:cubicBezTo>
                      <a:pt x="4" y="0"/>
                      <a:pt x="4" y="0"/>
                      <a:pt x="4" y="0"/>
                    </a:cubicBezTo>
                    <a:cubicBezTo>
                      <a:pt x="2" y="1"/>
                      <a:pt x="1"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任意多边形: 形状 40"/>
              <p:cNvSpPr>
                <a:spLocks/>
              </p:cNvSpPr>
              <p:nvPr/>
            </p:nvSpPr>
            <p:spPr bwMode="auto">
              <a:xfrm>
                <a:off x="3546" y="1445"/>
                <a:ext cx="47" cy="38"/>
              </a:xfrm>
              <a:custGeom>
                <a:avLst/>
                <a:gdLst>
                  <a:gd name="T0" fmla="*/ 20 w 20"/>
                  <a:gd name="T1" fmla="*/ 12 h 16"/>
                  <a:gd name="T2" fmla="*/ 3 w 20"/>
                  <a:gd name="T3" fmla="*/ 0 h 16"/>
                  <a:gd name="T4" fmla="*/ 0 w 20"/>
                  <a:gd name="T5" fmla="*/ 4 h 16"/>
                  <a:gd name="T6" fmla="*/ 16 w 20"/>
                  <a:gd name="T7" fmla="*/ 16 h 16"/>
                  <a:gd name="T8" fmla="*/ 20 w 20"/>
                  <a:gd name="T9" fmla="*/ 12 h 16"/>
                </a:gdLst>
                <a:ahLst/>
                <a:cxnLst>
                  <a:cxn ang="0">
                    <a:pos x="T0" y="T1"/>
                  </a:cxn>
                  <a:cxn ang="0">
                    <a:pos x="T2" y="T3"/>
                  </a:cxn>
                  <a:cxn ang="0">
                    <a:pos x="T4" y="T5"/>
                  </a:cxn>
                  <a:cxn ang="0">
                    <a:pos x="T6" y="T7"/>
                  </a:cxn>
                  <a:cxn ang="0">
                    <a:pos x="T8" y="T9"/>
                  </a:cxn>
                </a:cxnLst>
                <a:rect l="0" t="0" r="r" b="b"/>
                <a:pathLst>
                  <a:path w="20" h="16">
                    <a:moveTo>
                      <a:pt x="20" y="12"/>
                    </a:moveTo>
                    <a:cubicBezTo>
                      <a:pt x="3" y="0"/>
                      <a:pt x="3" y="0"/>
                      <a:pt x="3" y="0"/>
                    </a:cubicBezTo>
                    <a:cubicBezTo>
                      <a:pt x="2" y="1"/>
                      <a:pt x="1" y="3"/>
                      <a:pt x="0" y="4"/>
                    </a:cubicBezTo>
                    <a:cubicBezTo>
                      <a:pt x="16" y="16"/>
                      <a:pt x="16" y="16"/>
                      <a:pt x="16" y="16"/>
                    </a:cubicBezTo>
                    <a:cubicBezTo>
                      <a:pt x="17" y="15"/>
                      <a:pt x="19" y="13"/>
                      <a:pt x="2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任意多边形: 形状 41"/>
              <p:cNvSpPr>
                <a:spLocks/>
              </p:cNvSpPr>
              <p:nvPr/>
            </p:nvSpPr>
            <p:spPr bwMode="auto">
              <a:xfrm>
                <a:off x="3636" y="1356"/>
                <a:ext cx="40" cy="45"/>
              </a:xfrm>
              <a:custGeom>
                <a:avLst/>
                <a:gdLst>
                  <a:gd name="T0" fmla="*/ 17 w 17"/>
                  <a:gd name="T1" fmla="*/ 16 h 19"/>
                  <a:gd name="T2" fmla="*/ 5 w 17"/>
                  <a:gd name="T3" fmla="*/ 0 h 19"/>
                  <a:gd name="T4" fmla="*/ 0 w 17"/>
                  <a:gd name="T5" fmla="*/ 3 h 19"/>
                  <a:gd name="T6" fmla="*/ 12 w 17"/>
                  <a:gd name="T7" fmla="*/ 19 h 19"/>
                  <a:gd name="T8" fmla="*/ 17 w 17"/>
                  <a:gd name="T9" fmla="*/ 16 h 19"/>
                </a:gdLst>
                <a:ahLst/>
                <a:cxnLst>
                  <a:cxn ang="0">
                    <a:pos x="T0" y="T1"/>
                  </a:cxn>
                  <a:cxn ang="0">
                    <a:pos x="T2" y="T3"/>
                  </a:cxn>
                  <a:cxn ang="0">
                    <a:pos x="T4" y="T5"/>
                  </a:cxn>
                  <a:cxn ang="0">
                    <a:pos x="T6" y="T7"/>
                  </a:cxn>
                  <a:cxn ang="0">
                    <a:pos x="T8" y="T9"/>
                  </a:cxn>
                </a:cxnLst>
                <a:rect l="0" t="0" r="r" b="b"/>
                <a:pathLst>
                  <a:path w="17" h="19">
                    <a:moveTo>
                      <a:pt x="17" y="16"/>
                    </a:moveTo>
                    <a:cubicBezTo>
                      <a:pt x="5" y="0"/>
                      <a:pt x="5" y="0"/>
                      <a:pt x="5" y="0"/>
                    </a:cubicBezTo>
                    <a:cubicBezTo>
                      <a:pt x="3" y="1"/>
                      <a:pt x="2" y="2"/>
                      <a:pt x="0" y="3"/>
                    </a:cubicBezTo>
                    <a:cubicBezTo>
                      <a:pt x="12" y="19"/>
                      <a:pt x="12" y="19"/>
                      <a:pt x="12" y="19"/>
                    </a:cubicBezTo>
                    <a:cubicBezTo>
                      <a:pt x="14" y="18"/>
                      <a:pt x="15" y="17"/>
                      <a:pt x="1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任意多边形: 形状 42"/>
              <p:cNvSpPr>
                <a:spLocks/>
              </p:cNvSpPr>
              <p:nvPr/>
            </p:nvSpPr>
            <p:spPr bwMode="auto">
              <a:xfrm>
                <a:off x="4094" y="1986"/>
                <a:ext cx="40" cy="45"/>
              </a:xfrm>
              <a:custGeom>
                <a:avLst/>
                <a:gdLst>
                  <a:gd name="T0" fmla="*/ 0 w 17"/>
                  <a:gd name="T1" fmla="*/ 3 h 19"/>
                  <a:gd name="T2" fmla="*/ 12 w 17"/>
                  <a:gd name="T3" fmla="*/ 19 h 19"/>
                  <a:gd name="T4" fmla="*/ 17 w 17"/>
                  <a:gd name="T5" fmla="*/ 16 h 19"/>
                  <a:gd name="T6" fmla="*/ 5 w 17"/>
                  <a:gd name="T7" fmla="*/ 0 h 19"/>
                  <a:gd name="T8" fmla="*/ 0 w 17"/>
                  <a:gd name="T9" fmla="*/ 3 h 19"/>
                </a:gdLst>
                <a:ahLst/>
                <a:cxnLst>
                  <a:cxn ang="0">
                    <a:pos x="T0" y="T1"/>
                  </a:cxn>
                  <a:cxn ang="0">
                    <a:pos x="T2" y="T3"/>
                  </a:cxn>
                  <a:cxn ang="0">
                    <a:pos x="T4" y="T5"/>
                  </a:cxn>
                  <a:cxn ang="0">
                    <a:pos x="T6" y="T7"/>
                  </a:cxn>
                  <a:cxn ang="0">
                    <a:pos x="T8" y="T9"/>
                  </a:cxn>
                </a:cxnLst>
                <a:rect l="0" t="0" r="r" b="b"/>
                <a:pathLst>
                  <a:path w="17" h="19">
                    <a:moveTo>
                      <a:pt x="0" y="3"/>
                    </a:moveTo>
                    <a:cubicBezTo>
                      <a:pt x="12" y="19"/>
                      <a:pt x="12" y="19"/>
                      <a:pt x="12" y="19"/>
                    </a:cubicBezTo>
                    <a:cubicBezTo>
                      <a:pt x="14" y="18"/>
                      <a:pt x="15" y="17"/>
                      <a:pt x="17" y="16"/>
                    </a:cubicBezTo>
                    <a:cubicBezTo>
                      <a:pt x="5" y="0"/>
                      <a:pt x="5" y="0"/>
                      <a:pt x="5" y="0"/>
                    </a:cubicBezTo>
                    <a:cubicBezTo>
                      <a:pt x="3" y="1"/>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任意多边形: 形状 43"/>
              <p:cNvSpPr>
                <a:spLocks/>
              </p:cNvSpPr>
              <p:nvPr/>
            </p:nvSpPr>
            <p:spPr bwMode="auto">
              <a:xfrm>
                <a:off x="4045" y="2017"/>
                <a:ext cx="33" cy="47"/>
              </a:xfrm>
              <a:custGeom>
                <a:avLst/>
                <a:gdLst>
                  <a:gd name="T0" fmla="*/ 0 w 14"/>
                  <a:gd name="T1" fmla="*/ 2 h 20"/>
                  <a:gd name="T2" fmla="*/ 10 w 14"/>
                  <a:gd name="T3" fmla="*/ 20 h 20"/>
                  <a:gd name="T4" fmla="*/ 14 w 14"/>
                  <a:gd name="T5" fmla="*/ 18 h 20"/>
                  <a:gd name="T6" fmla="*/ 5 w 14"/>
                  <a:gd name="T7" fmla="*/ 0 h 20"/>
                  <a:gd name="T8" fmla="*/ 0 w 14"/>
                  <a:gd name="T9" fmla="*/ 2 h 20"/>
                </a:gdLst>
                <a:ahLst/>
                <a:cxnLst>
                  <a:cxn ang="0">
                    <a:pos x="T0" y="T1"/>
                  </a:cxn>
                  <a:cxn ang="0">
                    <a:pos x="T2" y="T3"/>
                  </a:cxn>
                  <a:cxn ang="0">
                    <a:pos x="T4" y="T5"/>
                  </a:cxn>
                  <a:cxn ang="0">
                    <a:pos x="T6" y="T7"/>
                  </a:cxn>
                  <a:cxn ang="0">
                    <a:pos x="T8" y="T9"/>
                  </a:cxn>
                </a:cxnLst>
                <a:rect l="0" t="0" r="r" b="b"/>
                <a:pathLst>
                  <a:path w="14" h="20">
                    <a:moveTo>
                      <a:pt x="0" y="2"/>
                    </a:moveTo>
                    <a:cubicBezTo>
                      <a:pt x="10" y="20"/>
                      <a:pt x="10" y="20"/>
                      <a:pt x="10" y="20"/>
                    </a:cubicBezTo>
                    <a:cubicBezTo>
                      <a:pt x="11" y="20"/>
                      <a:pt x="13" y="19"/>
                      <a:pt x="14" y="18"/>
                    </a:cubicBezTo>
                    <a:cubicBezTo>
                      <a:pt x="5" y="0"/>
                      <a:pt x="5" y="0"/>
                      <a:pt x="5" y="0"/>
                    </a:cubicBezTo>
                    <a:cubicBezTo>
                      <a:pt x="4" y="1"/>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任意多边形: 形状 44"/>
              <p:cNvSpPr>
                <a:spLocks/>
              </p:cNvSpPr>
              <p:nvPr/>
            </p:nvSpPr>
            <p:spPr bwMode="auto">
              <a:xfrm>
                <a:off x="3690" y="1323"/>
                <a:ext cx="36" cy="47"/>
              </a:xfrm>
              <a:custGeom>
                <a:avLst/>
                <a:gdLst>
                  <a:gd name="T0" fmla="*/ 15 w 15"/>
                  <a:gd name="T1" fmla="*/ 18 h 20"/>
                  <a:gd name="T2" fmla="*/ 5 w 15"/>
                  <a:gd name="T3" fmla="*/ 0 h 20"/>
                  <a:gd name="T4" fmla="*/ 0 w 15"/>
                  <a:gd name="T5" fmla="*/ 2 h 20"/>
                  <a:gd name="T6" fmla="*/ 10 w 15"/>
                  <a:gd name="T7" fmla="*/ 20 h 20"/>
                  <a:gd name="T8" fmla="*/ 15 w 15"/>
                  <a:gd name="T9" fmla="*/ 18 h 20"/>
                </a:gdLst>
                <a:ahLst/>
                <a:cxnLst>
                  <a:cxn ang="0">
                    <a:pos x="T0" y="T1"/>
                  </a:cxn>
                  <a:cxn ang="0">
                    <a:pos x="T2" y="T3"/>
                  </a:cxn>
                  <a:cxn ang="0">
                    <a:pos x="T4" y="T5"/>
                  </a:cxn>
                  <a:cxn ang="0">
                    <a:pos x="T6" y="T7"/>
                  </a:cxn>
                  <a:cxn ang="0">
                    <a:pos x="T8" y="T9"/>
                  </a:cxn>
                </a:cxnLst>
                <a:rect l="0" t="0" r="r" b="b"/>
                <a:pathLst>
                  <a:path w="15" h="20">
                    <a:moveTo>
                      <a:pt x="15" y="18"/>
                    </a:moveTo>
                    <a:cubicBezTo>
                      <a:pt x="5" y="0"/>
                      <a:pt x="5" y="0"/>
                      <a:pt x="5" y="0"/>
                    </a:cubicBezTo>
                    <a:cubicBezTo>
                      <a:pt x="4" y="1"/>
                      <a:pt x="2" y="1"/>
                      <a:pt x="0" y="2"/>
                    </a:cubicBezTo>
                    <a:cubicBezTo>
                      <a:pt x="10" y="20"/>
                      <a:pt x="10" y="20"/>
                      <a:pt x="10" y="20"/>
                    </a:cubicBezTo>
                    <a:cubicBezTo>
                      <a:pt x="11" y="19"/>
                      <a:pt x="13" y="18"/>
                      <a:pt x="1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任意多边形: 形状 45"/>
              <p:cNvSpPr>
                <a:spLocks/>
              </p:cNvSpPr>
              <p:nvPr/>
            </p:nvSpPr>
            <p:spPr bwMode="auto">
              <a:xfrm>
                <a:off x="3752" y="1299"/>
                <a:ext cx="26" cy="47"/>
              </a:xfrm>
              <a:custGeom>
                <a:avLst/>
                <a:gdLst>
                  <a:gd name="T0" fmla="*/ 11 w 11"/>
                  <a:gd name="T1" fmla="*/ 19 h 20"/>
                  <a:gd name="T2" fmla="*/ 5 w 11"/>
                  <a:gd name="T3" fmla="*/ 0 h 20"/>
                  <a:gd name="T4" fmla="*/ 0 w 11"/>
                  <a:gd name="T5" fmla="*/ 1 h 20"/>
                  <a:gd name="T6" fmla="*/ 6 w 11"/>
                  <a:gd name="T7" fmla="*/ 20 h 20"/>
                  <a:gd name="T8" fmla="*/ 11 w 11"/>
                  <a:gd name="T9" fmla="*/ 19 h 20"/>
                </a:gdLst>
                <a:ahLst/>
                <a:cxnLst>
                  <a:cxn ang="0">
                    <a:pos x="T0" y="T1"/>
                  </a:cxn>
                  <a:cxn ang="0">
                    <a:pos x="T2" y="T3"/>
                  </a:cxn>
                  <a:cxn ang="0">
                    <a:pos x="T4" y="T5"/>
                  </a:cxn>
                  <a:cxn ang="0">
                    <a:pos x="T6" y="T7"/>
                  </a:cxn>
                  <a:cxn ang="0">
                    <a:pos x="T8" y="T9"/>
                  </a:cxn>
                </a:cxnLst>
                <a:rect l="0" t="0" r="r" b="b"/>
                <a:pathLst>
                  <a:path w="11" h="20">
                    <a:moveTo>
                      <a:pt x="11" y="19"/>
                    </a:moveTo>
                    <a:cubicBezTo>
                      <a:pt x="5" y="0"/>
                      <a:pt x="5" y="0"/>
                      <a:pt x="5" y="0"/>
                    </a:cubicBezTo>
                    <a:cubicBezTo>
                      <a:pt x="3" y="0"/>
                      <a:pt x="1" y="1"/>
                      <a:pt x="0" y="1"/>
                    </a:cubicBezTo>
                    <a:cubicBezTo>
                      <a:pt x="6" y="20"/>
                      <a:pt x="6" y="20"/>
                      <a:pt x="6" y="20"/>
                    </a:cubicBezTo>
                    <a:cubicBezTo>
                      <a:pt x="8" y="20"/>
                      <a:pt x="9" y="19"/>
                      <a:pt x="1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任意多边形: 形状 46"/>
              <p:cNvSpPr>
                <a:spLocks/>
              </p:cNvSpPr>
              <p:nvPr/>
            </p:nvSpPr>
            <p:spPr bwMode="auto">
              <a:xfrm>
                <a:off x="3993" y="2040"/>
                <a:ext cx="26" cy="50"/>
              </a:xfrm>
              <a:custGeom>
                <a:avLst/>
                <a:gdLst>
                  <a:gd name="T0" fmla="*/ 0 w 11"/>
                  <a:gd name="T1" fmla="*/ 1 h 21"/>
                  <a:gd name="T2" fmla="*/ 6 w 11"/>
                  <a:gd name="T3" fmla="*/ 21 h 21"/>
                  <a:gd name="T4" fmla="*/ 11 w 11"/>
                  <a:gd name="T5" fmla="*/ 19 h 21"/>
                  <a:gd name="T6" fmla="*/ 5 w 11"/>
                  <a:gd name="T7" fmla="*/ 0 h 21"/>
                  <a:gd name="T8" fmla="*/ 0 w 11"/>
                  <a:gd name="T9" fmla="*/ 1 h 21"/>
                </a:gdLst>
                <a:ahLst/>
                <a:cxnLst>
                  <a:cxn ang="0">
                    <a:pos x="T0" y="T1"/>
                  </a:cxn>
                  <a:cxn ang="0">
                    <a:pos x="T2" y="T3"/>
                  </a:cxn>
                  <a:cxn ang="0">
                    <a:pos x="T4" y="T5"/>
                  </a:cxn>
                  <a:cxn ang="0">
                    <a:pos x="T6" y="T7"/>
                  </a:cxn>
                  <a:cxn ang="0">
                    <a:pos x="T8" y="T9"/>
                  </a:cxn>
                </a:cxnLst>
                <a:rect l="0" t="0" r="r" b="b"/>
                <a:pathLst>
                  <a:path w="11" h="21">
                    <a:moveTo>
                      <a:pt x="0" y="1"/>
                    </a:moveTo>
                    <a:cubicBezTo>
                      <a:pt x="6" y="21"/>
                      <a:pt x="6" y="21"/>
                      <a:pt x="6" y="21"/>
                    </a:cubicBezTo>
                    <a:cubicBezTo>
                      <a:pt x="8" y="20"/>
                      <a:pt x="9" y="19"/>
                      <a:pt x="11" y="19"/>
                    </a:cubicBezTo>
                    <a:cubicBezTo>
                      <a:pt x="5" y="0"/>
                      <a:pt x="5" y="0"/>
                      <a:pt x="5" y="0"/>
                    </a:cubicBezTo>
                    <a:cubicBezTo>
                      <a:pt x="3" y="0"/>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任意多边形: 形状 47"/>
              <p:cNvSpPr>
                <a:spLocks/>
              </p:cNvSpPr>
              <p:nvPr/>
            </p:nvSpPr>
            <p:spPr bwMode="auto">
              <a:xfrm>
                <a:off x="3936" y="2055"/>
                <a:ext cx="21" cy="47"/>
              </a:xfrm>
              <a:custGeom>
                <a:avLst/>
                <a:gdLst>
                  <a:gd name="T0" fmla="*/ 0 w 9"/>
                  <a:gd name="T1" fmla="*/ 1 h 20"/>
                  <a:gd name="T2" fmla="*/ 3 w 9"/>
                  <a:gd name="T3" fmla="*/ 20 h 20"/>
                  <a:gd name="T4" fmla="*/ 9 w 9"/>
                  <a:gd name="T5" fmla="*/ 20 h 20"/>
                  <a:gd name="T6" fmla="*/ 5 w 9"/>
                  <a:gd name="T7" fmla="*/ 0 h 20"/>
                  <a:gd name="T8" fmla="*/ 0 w 9"/>
                  <a:gd name="T9" fmla="*/ 1 h 20"/>
                </a:gdLst>
                <a:ahLst/>
                <a:cxnLst>
                  <a:cxn ang="0">
                    <a:pos x="T0" y="T1"/>
                  </a:cxn>
                  <a:cxn ang="0">
                    <a:pos x="T2" y="T3"/>
                  </a:cxn>
                  <a:cxn ang="0">
                    <a:pos x="T4" y="T5"/>
                  </a:cxn>
                  <a:cxn ang="0">
                    <a:pos x="T6" y="T7"/>
                  </a:cxn>
                  <a:cxn ang="0">
                    <a:pos x="T8" y="T9"/>
                  </a:cxn>
                </a:cxnLst>
                <a:rect l="0" t="0" r="r" b="b"/>
                <a:pathLst>
                  <a:path w="9" h="20">
                    <a:moveTo>
                      <a:pt x="0" y="1"/>
                    </a:moveTo>
                    <a:cubicBezTo>
                      <a:pt x="3" y="20"/>
                      <a:pt x="3" y="20"/>
                      <a:pt x="3" y="20"/>
                    </a:cubicBezTo>
                    <a:cubicBezTo>
                      <a:pt x="5" y="20"/>
                      <a:pt x="7" y="20"/>
                      <a:pt x="9" y="20"/>
                    </a:cubicBezTo>
                    <a:cubicBezTo>
                      <a:pt x="5" y="0"/>
                      <a:pt x="5" y="0"/>
                      <a:pt x="5"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任意多边形: 形状 48"/>
              <p:cNvSpPr>
                <a:spLocks/>
              </p:cNvSpPr>
              <p:nvPr/>
            </p:nvSpPr>
            <p:spPr bwMode="auto">
              <a:xfrm>
                <a:off x="3813" y="1285"/>
                <a:ext cx="21" cy="47"/>
              </a:xfrm>
              <a:custGeom>
                <a:avLst/>
                <a:gdLst>
                  <a:gd name="T0" fmla="*/ 9 w 9"/>
                  <a:gd name="T1" fmla="*/ 19 h 20"/>
                  <a:gd name="T2" fmla="*/ 6 w 9"/>
                  <a:gd name="T3" fmla="*/ 0 h 20"/>
                  <a:gd name="T4" fmla="*/ 0 w 9"/>
                  <a:gd name="T5" fmla="*/ 1 h 20"/>
                  <a:gd name="T6" fmla="*/ 3 w 9"/>
                  <a:gd name="T7" fmla="*/ 20 h 20"/>
                  <a:gd name="T8" fmla="*/ 9 w 9"/>
                  <a:gd name="T9" fmla="*/ 19 h 20"/>
                </a:gdLst>
                <a:ahLst/>
                <a:cxnLst>
                  <a:cxn ang="0">
                    <a:pos x="T0" y="T1"/>
                  </a:cxn>
                  <a:cxn ang="0">
                    <a:pos x="T2" y="T3"/>
                  </a:cxn>
                  <a:cxn ang="0">
                    <a:pos x="T4" y="T5"/>
                  </a:cxn>
                  <a:cxn ang="0">
                    <a:pos x="T6" y="T7"/>
                  </a:cxn>
                  <a:cxn ang="0">
                    <a:pos x="T8" y="T9"/>
                  </a:cxn>
                </a:cxnLst>
                <a:rect l="0" t="0" r="r" b="b"/>
                <a:pathLst>
                  <a:path w="9" h="20">
                    <a:moveTo>
                      <a:pt x="9" y="19"/>
                    </a:moveTo>
                    <a:cubicBezTo>
                      <a:pt x="6" y="0"/>
                      <a:pt x="6" y="0"/>
                      <a:pt x="6" y="0"/>
                    </a:cubicBezTo>
                    <a:cubicBezTo>
                      <a:pt x="4" y="0"/>
                      <a:pt x="2" y="0"/>
                      <a:pt x="0" y="1"/>
                    </a:cubicBezTo>
                    <a:cubicBezTo>
                      <a:pt x="3" y="20"/>
                      <a:pt x="3" y="20"/>
                      <a:pt x="3" y="20"/>
                    </a:cubicBezTo>
                    <a:cubicBezTo>
                      <a:pt x="5" y="20"/>
                      <a:pt x="7" y="20"/>
                      <a:pt x="9"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任意多边形: 形状 49"/>
              <p:cNvSpPr>
                <a:spLocks/>
              </p:cNvSpPr>
              <p:nvPr/>
            </p:nvSpPr>
            <p:spPr bwMode="auto">
              <a:xfrm>
                <a:off x="3874" y="1280"/>
                <a:ext cx="22" cy="76"/>
              </a:xfrm>
              <a:custGeom>
                <a:avLst/>
                <a:gdLst>
                  <a:gd name="T0" fmla="*/ 4 w 9"/>
                  <a:gd name="T1" fmla="*/ 32 h 32"/>
                  <a:gd name="T2" fmla="*/ 9 w 9"/>
                  <a:gd name="T3" fmla="*/ 32 h 32"/>
                  <a:gd name="T4" fmla="*/ 9 w 9"/>
                  <a:gd name="T5" fmla="*/ 0 h 32"/>
                  <a:gd name="T6" fmla="*/ 4 w 9"/>
                  <a:gd name="T7" fmla="*/ 0 h 32"/>
                  <a:gd name="T8" fmla="*/ 0 w 9"/>
                  <a:gd name="T9" fmla="*/ 0 h 32"/>
                  <a:gd name="T10" fmla="*/ 0 w 9"/>
                  <a:gd name="T11" fmla="*/ 32 h 32"/>
                  <a:gd name="T12" fmla="*/ 4 w 9"/>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9" h="32">
                    <a:moveTo>
                      <a:pt x="4" y="32"/>
                    </a:moveTo>
                    <a:cubicBezTo>
                      <a:pt x="6" y="32"/>
                      <a:pt x="7" y="32"/>
                      <a:pt x="9" y="32"/>
                    </a:cubicBezTo>
                    <a:cubicBezTo>
                      <a:pt x="9" y="0"/>
                      <a:pt x="9" y="0"/>
                      <a:pt x="9" y="0"/>
                    </a:cubicBezTo>
                    <a:cubicBezTo>
                      <a:pt x="7" y="0"/>
                      <a:pt x="6" y="0"/>
                      <a:pt x="4" y="0"/>
                    </a:cubicBezTo>
                    <a:cubicBezTo>
                      <a:pt x="3" y="0"/>
                      <a:pt x="2" y="0"/>
                      <a:pt x="0" y="0"/>
                    </a:cubicBezTo>
                    <a:cubicBezTo>
                      <a:pt x="0" y="32"/>
                      <a:pt x="0" y="32"/>
                      <a:pt x="0" y="32"/>
                    </a:cubicBezTo>
                    <a:cubicBezTo>
                      <a:pt x="2" y="32"/>
                      <a:pt x="3" y="32"/>
                      <a:pt x="4"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任意多边形: 形状 50"/>
              <p:cNvSpPr>
                <a:spLocks/>
              </p:cNvSpPr>
              <p:nvPr/>
            </p:nvSpPr>
            <p:spPr bwMode="auto">
              <a:xfrm>
                <a:off x="3874" y="2031"/>
                <a:ext cx="22" cy="76"/>
              </a:xfrm>
              <a:custGeom>
                <a:avLst/>
                <a:gdLst>
                  <a:gd name="T0" fmla="*/ 4 w 9"/>
                  <a:gd name="T1" fmla="*/ 0 h 32"/>
                  <a:gd name="T2" fmla="*/ 0 w 9"/>
                  <a:gd name="T3" fmla="*/ 0 h 32"/>
                  <a:gd name="T4" fmla="*/ 0 w 9"/>
                  <a:gd name="T5" fmla="*/ 32 h 32"/>
                  <a:gd name="T6" fmla="*/ 4 w 9"/>
                  <a:gd name="T7" fmla="*/ 32 h 32"/>
                  <a:gd name="T8" fmla="*/ 9 w 9"/>
                  <a:gd name="T9" fmla="*/ 32 h 32"/>
                  <a:gd name="T10" fmla="*/ 9 w 9"/>
                  <a:gd name="T11" fmla="*/ 0 h 32"/>
                  <a:gd name="T12" fmla="*/ 4 w 9"/>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9" h="32">
                    <a:moveTo>
                      <a:pt x="4" y="0"/>
                    </a:moveTo>
                    <a:cubicBezTo>
                      <a:pt x="3" y="0"/>
                      <a:pt x="2" y="0"/>
                      <a:pt x="0" y="0"/>
                    </a:cubicBezTo>
                    <a:cubicBezTo>
                      <a:pt x="0" y="32"/>
                      <a:pt x="0" y="32"/>
                      <a:pt x="0" y="32"/>
                    </a:cubicBezTo>
                    <a:cubicBezTo>
                      <a:pt x="2" y="32"/>
                      <a:pt x="3" y="32"/>
                      <a:pt x="4" y="32"/>
                    </a:cubicBezTo>
                    <a:cubicBezTo>
                      <a:pt x="6" y="32"/>
                      <a:pt x="7" y="32"/>
                      <a:pt x="9" y="32"/>
                    </a:cubicBezTo>
                    <a:cubicBezTo>
                      <a:pt x="9" y="0"/>
                      <a:pt x="9" y="0"/>
                      <a:pt x="9" y="0"/>
                    </a:cubicBezTo>
                    <a:cubicBezTo>
                      <a:pt x="7" y="0"/>
                      <a:pt x="6"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任意多边形: 形状 51"/>
              <p:cNvSpPr>
                <a:spLocks/>
              </p:cNvSpPr>
              <p:nvPr/>
            </p:nvSpPr>
            <p:spPr bwMode="auto">
              <a:xfrm>
                <a:off x="4118" y="1393"/>
                <a:ext cx="66" cy="69"/>
              </a:xfrm>
              <a:custGeom>
                <a:avLst/>
                <a:gdLst>
                  <a:gd name="T0" fmla="*/ 6 w 28"/>
                  <a:gd name="T1" fmla="*/ 29 h 29"/>
                  <a:gd name="T2" fmla="*/ 28 w 28"/>
                  <a:gd name="T3" fmla="*/ 6 h 29"/>
                  <a:gd name="T4" fmla="*/ 22 w 28"/>
                  <a:gd name="T5" fmla="*/ 0 h 29"/>
                  <a:gd name="T6" fmla="*/ 0 w 28"/>
                  <a:gd name="T7" fmla="*/ 23 h 29"/>
                  <a:gd name="T8" fmla="*/ 6 w 28"/>
                  <a:gd name="T9" fmla="*/ 29 h 29"/>
                </a:gdLst>
                <a:ahLst/>
                <a:cxnLst>
                  <a:cxn ang="0">
                    <a:pos x="T0" y="T1"/>
                  </a:cxn>
                  <a:cxn ang="0">
                    <a:pos x="T2" y="T3"/>
                  </a:cxn>
                  <a:cxn ang="0">
                    <a:pos x="T4" y="T5"/>
                  </a:cxn>
                  <a:cxn ang="0">
                    <a:pos x="T6" y="T7"/>
                  </a:cxn>
                  <a:cxn ang="0">
                    <a:pos x="T8" y="T9"/>
                  </a:cxn>
                </a:cxnLst>
                <a:rect l="0" t="0" r="r" b="b"/>
                <a:pathLst>
                  <a:path w="28" h="29">
                    <a:moveTo>
                      <a:pt x="6" y="29"/>
                    </a:moveTo>
                    <a:cubicBezTo>
                      <a:pt x="28" y="6"/>
                      <a:pt x="28" y="6"/>
                      <a:pt x="28" y="6"/>
                    </a:cubicBezTo>
                    <a:cubicBezTo>
                      <a:pt x="26" y="4"/>
                      <a:pt x="24" y="2"/>
                      <a:pt x="22" y="0"/>
                    </a:cubicBezTo>
                    <a:cubicBezTo>
                      <a:pt x="0" y="23"/>
                      <a:pt x="0" y="23"/>
                      <a:pt x="0" y="23"/>
                    </a:cubicBezTo>
                    <a:cubicBezTo>
                      <a:pt x="2" y="25"/>
                      <a:pt x="4" y="27"/>
                      <a:pt x="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任意多边形: 形状 52"/>
              <p:cNvSpPr>
                <a:spLocks/>
              </p:cNvSpPr>
              <p:nvPr/>
            </p:nvSpPr>
            <p:spPr bwMode="auto">
              <a:xfrm>
                <a:off x="3586" y="1925"/>
                <a:ext cx="67" cy="68"/>
              </a:xfrm>
              <a:custGeom>
                <a:avLst/>
                <a:gdLst>
                  <a:gd name="T0" fmla="*/ 22 w 28"/>
                  <a:gd name="T1" fmla="*/ 0 h 29"/>
                  <a:gd name="T2" fmla="*/ 0 w 28"/>
                  <a:gd name="T3" fmla="*/ 23 h 29"/>
                  <a:gd name="T4" fmla="*/ 6 w 28"/>
                  <a:gd name="T5" fmla="*/ 29 h 29"/>
                  <a:gd name="T6" fmla="*/ 28 w 28"/>
                  <a:gd name="T7" fmla="*/ 6 h 29"/>
                  <a:gd name="T8" fmla="*/ 22 w 28"/>
                  <a:gd name="T9" fmla="*/ 0 h 29"/>
                </a:gdLst>
                <a:ahLst/>
                <a:cxnLst>
                  <a:cxn ang="0">
                    <a:pos x="T0" y="T1"/>
                  </a:cxn>
                  <a:cxn ang="0">
                    <a:pos x="T2" y="T3"/>
                  </a:cxn>
                  <a:cxn ang="0">
                    <a:pos x="T4" y="T5"/>
                  </a:cxn>
                  <a:cxn ang="0">
                    <a:pos x="T6" y="T7"/>
                  </a:cxn>
                  <a:cxn ang="0">
                    <a:pos x="T8" y="T9"/>
                  </a:cxn>
                </a:cxnLst>
                <a:rect l="0" t="0" r="r" b="b"/>
                <a:pathLst>
                  <a:path w="28" h="29">
                    <a:moveTo>
                      <a:pt x="22" y="0"/>
                    </a:moveTo>
                    <a:cubicBezTo>
                      <a:pt x="0" y="23"/>
                      <a:pt x="0" y="23"/>
                      <a:pt x="0" y="23"/>
                    </a:cubicBezTo>
                    <a:cubicBezTo>
                      <a:pt x="2" y="25"/>
                      <a:pt x="4" y="27"/>
                      <a:pt x="6" y="29"/>
                    </a:cubicBezTo>
                    <a:cubicBezTo>
                      <a:pt x="28" y="6"/>
                      <a:pt x="28" y="6"/>
                      <a:pt x="28" y="6"/>
                    </a:cubicBezTo>
                    <a:cubicBezTo>
                      <a:pt x="26" y="4"/>
                      <a:pt x="24" y="2"/>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任意多边形: 形状 53"/>
              <p:cNvSpPr>
                <a:spLocks/>
              </p:cNvSpPr>
              <p:nvPr/>
            </p:nvSpPr>
            <p:spPr bwMode="auto">
              <a:xfrm>
                <a:off x="3471" y="1684"/>
                <a:ext cx="75" cy="19"/>
              </a:xfrm>
              <a:custGeom>
                <a:avLst/>
                <a:gdLst>
                  <a:gd name="T0" fmla="*/ 32 w 32"/>
                  <a:gd name="T1" fmla="*/ 4 h 8"/>
                  <a:gd name="T2" fmla="*/ 32 w 32"/>
                  <a:gd name="T3" fmla="*/ 0 h 8"/>
                  <a:gd name="T4" fmla="*/ 0 w 32"/>
                  <a:gd name="T5" fmla="*/ 0 h 8"/>
                  <a:gd name="T6" fmla="*/ 0 w 32"/>
                  <a:gd name="T7" fmla="*/ 4 h 8"/>
                  <a:gd name="T8" fmla="*/ 0 w 32"/>
                  <a:gd name="T9" fmla="*/ 8 h 8"/>
                  <a:gd name="T10" fmla="*/ 32 w 32"/>
                  <a:gd name="T11" fmla="*/ 8 h 8"/>
                  <a:gd name="T12" fmla="*/ 32 w 32"/>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32" y="4"/>
                    </a:moveTo>
                    <a:cubicBezTo>
                      <a:pt x="32" y="3"/>
                      <a:pt x="32" y="1"/>
                      <a:pt x="32" y="0"/>
                    </a:cubicBezTo>
                    <a:cubicBezTo>
                      <a:pt x="0" y="0"/>
                      <a:pt x="0" y="0"/>
                      <a:pt x="0" y="0"/>
                    </a:cubicBezTo>
                    <a:cubicBezTo>
                      <a:pt x="0" y="1"/>
                      <a:pt x="0" y="3"/>
                      <a:pt x="0" y="4"/>
                    </a:cubicBezTo>
                    <a:cubicBezTo>
                      <a:pt x="0" y="5"/>
                      <a:pt x="0" y="7"/>
                      <a:pt x="0" y="8"/>
                    </a:cubicBezTo>
                    <a:cubicBezTo>
                      <a:pt x="32" y="8"/>
                      <a:pt x="32" y="8"/>
                      <a:pt x="32" y="8"/>
                    </a:cubicBezTo>
                    <a:cubicBezTo>
                      <a:pt x="32" y="7"/>
                      <a:pt x="32" y="5"/>
                      <a:pt x="3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任意多边形: 形状 54"/>
              <p:cNvSpPr>
                <a:spLocks/>
              </p:cNvSpPr>
              <p:nvPr/>
            </p:nvSpPr>
            <p:spPr bwMode="auto">
              <a:xfrm>
                <a:off x="4224" y="1684"/>
                <a:ext cx="76" cy="19"/>
              </a:xfrm>
              <a:custGeom>
                <a:avLst/>
                <a:gdLst>
                  <a:gd name="T0" fmla="*/ 0 w 32"/>
                  <a:gd name="T1" fmla="*/ 4 h 8"/>
                  <a:gd name="T2" fmla="*/ 0 w 32"/>
                  <a:gd name="T3" fmla="*/ 8 h 8"/>
                  <a:gd name="T4" fmla="*/ 32 w 32"/>
                  <a:gd name="T5" fmla="*/ 8 h 8"/>
                  <a:gd name="T6" fmla="*/ 32 w 32"/>
                  <a:gd name="T7" fmla="*/ 4 h 8"/>
                  <a:gd name="T8" fmla="*/ 32 w 32"/>
                  <a:gd name="T9" fmla="*/ 0 h 8"/>
                  <a:gd name="T10" fmla="*/ 0 w 32"/>
                  <a:gd name="T11" fmla="*/ 0 h 8"/>
                  <a:gd name="T12" fmla="*/ 0 w 32"/>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0" y="4"/>
                    </a:moveTo>
                    <a:cubicBezTo>
                      <a:pt x="0" y="5"/>
                      <a:pt x="0" y="7"/>
                      <a:pt x="0" y="8"/>
                    </a:cubicBezTo>
                    <a:cubicBezTo>
                      <a:pt x="32" y="8"/>
                      <a:pt x="32" y="8"/>
                      <a:pt x="32" y="8"/>
                    </a:cubicBezTo>
                    <a:cubicBezTo>
                      <a:pt x="32" y="7"/>
                      <a:pt x="32" y="5"/>
                      <a:pt x="32" y="4"/>
                    </a:cubicBezTo>
                    <a:cubicBezTo>
                      <a:pt x="32" y="3"/>
                      <a:pt x="32" y="1"/>
                      <a:pt x="32" y="0"/>
                    </a:cubicBezTo>
                    <a:cubicBezTo>
                      <a:pt x="0" y="0"/>
                      <a:pt x="0" y="0"/>
                      <a:pt x="0" y="0"/>
                    </a:cubicBezTo>
                    <a:cubicBezTo>
                      <a:pt x="0" y="1"/>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任意多边形: 形状 55"/>
              <p:cNvSpPr>
                <a:spLocks/>
              </p:cNvSpPr>
              <p:nvPr/>
            </p:nvSpPr>
            <p:spPr bwMode="auto">
              <a:xfrm>
                <a:off x="3586" y="1393"/>
                <a:ext cx="67" cy="69"/>
              </a:xfrm>
              <a:custGeom>
                <a:avLst/>
                <a:gdLst>
                  <a:gd name="T0" fmla="*/ 28 w 28"/>
                  <a:gd name="T1" fmla="*/ 23 h 29"/>
                  <a:gd name="T2" fmla="*/ 6 w 28"/>
                  <a:gd name="T3" fmla="*/ 0 h 29"/>
                  <a:gd name="T4" fmla="*/ 0 w 28"/>
                  <a:gd name="T5" fmla="*/ 6 h 29"/>
                  <a:gd name="T6" fmla="*/ 22 w 28"/>
                  <a:gd name="T7" fmla="*/ 29 h 29"/>
                  <a:gd name="T8" fmla="*/ 28 w 28"/>
                  <a:gd name="T9" fmla="*/ 23 h 29"/>
                </a:gdLst>
                <a:ahLst/>
                <a:cxnLst>
                  <a:cxn ang="0">
                    <a:pos x="T0" y="T1"/>
                  </a:cxn>
                  <a:cxn ang="0">
                    <a:pos x="T2" y="T3"/>
                  </a:cxn>
                  <a:cxn ang="0">
                    <a:pos x="T4" y="T5"/>
                  </a:cxn>
                  <a:cxn ang="0">
                    <a:pos x="T6" y="T7"/>
                  </a:cxn>
                  <a:cxn ang="0">
                    <a:pos x="T8" y="T9"/>
                  </a:cxn>
                </a:cxnLst>
                <a:rect l="0" t="0" r="r" b="b"/>
                <a:pathLst>
                  <a:path w="28" h="29">
                    <a:moveTo>
                      <a:pt x="28" y="23"/>
                    </a:moveTo>
                    <a:cubicBezTo>
                      <a:pt x="6" y="0"/>
                      <a:pt x="6" y="0"/>
                      <a:pt x="6" y="0"/>
                    </a:cubicBezTo>
                    <a:cubicBezTo>
                      <a:pt x="4" y="2"/>
                      <a:pt x="2" y="4"/>
                      <a:pt x="0" y="6"/>
                    </a:cubicBezTo>
                    <a:cubicBezTo>
                      <a:pt x="22" y="29"/>
                      <a:pt x="22" y="29"/>
                      <a:pt x="22" y="29"/>
                    </a:cubicBezTo>
                    <a:cubicBezTo>
                      <a:pt x="24" y="27"/>
                      <a:pt x="26" y="25"/>
                      <a:pt x="2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任意多边形: 形状 56"/>
              <p:cNvSpPr>
                <a:spLocks/>
              </p:cNvSpPr>
              <p:nvPr/>
            </p:nvSpPr>
            <p:spPr bwMode="auto">
              <a:xfrm>
                <a:off x="4118" y="1925"/>
                <a:ext cx="66" cy="68"/>
              </a:xfrm>
              <a:custGeom>
                <a:avLst/>
                <a:gdLst>
                  <a:gd name="T0" fmla="*/ 0 w 28"/>
                  <a:gd name="T1" fmla="*/ 6 h 29"/>
                  <a:gd name="T2" fmla="*/ 22 w 28"/>
                  <a:gd name="T3" fmla="*/ 29 h 29"/>
                  <a:gd name="T4" fmla="*/ 28 w 28"/>
                  <a:gd name="T5" fmla="*/ 23 h 29"/>
                  <a:gd name="T6" fmla="*/ 6 w 28"/>
                  <a:gd name="T7" fmla="*/ 0 h 29"/>
                  <a:gd name="T8" fmla="*/ 0 w 28"/>
                  <a:gd name="T9" fmla="*/ 6 h 29"/>
                </a:gdLst>
                <a:ahLst/>
                <a:cxnLst>
                  <a:cxn ang="0">
                    <a:pos x="T0" y="T1"/>
                  </a:cxn>
                  <a:cxn ang="0">
                    <a:pos x="T2" y="T3"/>
                  </a:cxn>
                  <a:cxn ang="0">
                    <a:pos x="T4" y="T5"/>
                  </a:cxn>
                  <a:cxn ang="0">
                    <a:pos x="T6" y="T7"/>
                  </a:cxn>
                  <a:cxn ang="0">
                    <a:pos x="T8" y="T9"/>
                  </a:cxn>
                </a:cxnLst>
                <a:rect l="0" t="0" r="r" b="b"/>
                <a:pathLst>
                  <a:path w="28" h="29">
                    <a:moveTo>
                      <a:pt x="0" y="6"/>
                    </a:moveTo>
                    <a:cubicBezTo>
                      <a:pt x="22" y="29"/>
                      <a:pt x="22" y="29"/>
                      <a:pt x="22" y="29"/>
                    </a:cubicBezTo>
                    <a:cubicBezTo>
                      <a:pt x="24" y="27"/>
                      <a:pt x="26" y="25"/>
                      <a:pt x="28" y="23"/>
                    </a:cubicBezTo>
                    <a:cubicBezTo>
                      <a:pt x="6" y="0"/>
                      <a:pt x="6" y="0"/>
                      <a:pt x="6" y="0"/>
                    </a:cubicBezTo>
                    <a:cubicBezTo>
                      <a:pt x="4" y="2"/>
                      <a:pt x="2"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10" name="任意多边形: 形状 9"/>
            <p:cNvSpPr>
              <a:spLocks/>
            </p:cNvSpPr>
            <p:nvPr/>
          </p:nvSpPr>
          <p:spPr bwMode="auto">
            <a:xfrm>
              <a:off x="5721257" y="2297015"/>
              <a:ext cx="755744" cy="708664"/>
            </a:xfrm>
            <a:custGeom>
              <a:avLst/>
              <a:gdLst>
                <a:gd name="T0" fmla="*/ 126 w 129"/>
                <a:gd name="T1" fmla="*/ 96 h 121"/>
                <a:gd name="T2" fmla="*/ 89 w 129"/>
                <a:gd name="T3" fmla="*/ 58 h 121"/>
                <a:gd name="T4" fmla="*/ 80 w 129"/>
                <a:gd name="T5" fmla="*/ 58 h 121"/>
                <a:gd name="T6" fmla="*/ 77 w 129"/>
                <a:gd name="T7" fmla="*/ 61 h 121"/>
                <a:gd name="T8" fmla="*/ 54 w 129"/>
                <a:gd name="T9" fmla="*/ 38 h 121"/>
                <a:gd name="T10" fmla="*/ 92 w 129"/>
                <a:gd name="T11" fmla="*/ 0 h 121"/>
                <a:gd name="T12" fmla="*/ 52 w 129"/>
                <a:gd name="T13" fmla="*/ 0 h 121"/>
                <a:gd name="T14" fmla="*/ 34 w 129"/>
                <a:gd name="T15" fmla="*/ 18 h 121"/>
                <a:gd name="T16" fmla="*/ 32 w 129"/>
                <a:gd name="T17" fmla="*/ 16 h 121"/>
                <a:gd name="T18" fmla="*/ 24 w 129"/>
                <a:gd name="T19" fmla="*/ 16 h 121"/>
                <a:gd name="T20" fmla="*/ 24 w 129"/>
                <a:gd name="T21" fmla="*/ 24 h 121"/>
                <a:gd name="T22" fmla="*/ 26 w 129"/>
                <a:gd name="T23" fmla="*/ 26 h 121"/>
                <a:gd name="T24" fmla="*/ 0 w 129"/>
                <a:gd name="T25" fmla="*/ 52 h 121"/>
                <a:gd name="T26" fmla="*/ 20 w 129"/>
                <a:gd name="T27" fmla="*/ 72 h 121"/>
                <a:gd name="T28" fmla="*/ 46 w 129"/>
                <a:gd name="T29" fmla="*/ 46 h 121"/>
                <a:gd name="T30" fmla="*/ 69 w 129"/>
                <a:gd name="T31" fmla="*/ 69 h 121"/>
                <a:gd name="T32" fmla="*/ 66 w 129"/>
                <a:gd name="T33" fmla="*/ 72 h 121"/>
                <a:gd name="T34" fmla="*/ 66 w 129"/>
                <a:gd name="T35" fmla="*/ 81 h 121"/>
                <a:gd name="T36" fmla="*/ 104 w 129"/>
                <a:gd name="T37" fmla="*/ 118 h 121"/>
                <a:gd name="T38" fmla="*/ 112 w 129"/>
                <a:gd name="T39" fmla="*/ 118 h 121"/>
                <a:gd name="T40" fmla="*/ 126 w 129"/>
                <a:gd name="T41" fmla="*/ 104 h 121"/>
                <a:gd name="T42" fmla="*/ 126 w 129"/>
                <a:gd name="T43" fmla="*/ 9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9" h="121">
                  <a:moveTo>
                    <a:pt x="126" y="96"/>
                  </a:moveTo>
                  <a:cubicBezTo>
                    <a:pt x="89" y="58"/>
                    <a:pt x="89" y="58"/>
                    <a:pt x="89" y="58"/>
                  </a:cubicBezTo>
                  <a:cubicBezTo>
                    <a:pt x="86" y="56"/>
                    <a:pt x="82" y="56"/>
                    <a:pt x="80" y="58"/>
                  </a:cubicBezTo>
                  <a:cubicBezTo>
                    <a:pt x="77" y="61"/>
                    <a:pt x="77" y="61"/>
                    <a:pt x="77" y="61"/>
                  </a:cubicBezTo>
                  <a:cubicBezTo>
                    <a:pt x="54" y="38"/>
                    <a:pt x="54" y="38"/>
                    <a:pt x="54" y="38"/>
                  </a:cubicBezTo>
                  <a:cubicBezTo>
                    <a:pt x="92" y="0"/>
                    <a:pt x="92" y="0"/>
                    <a:pt x="92" y="0"/>
                  </a:cubicBezTo>
                  <a:cubicBezTo>
                    <a:pt x="52" y="0"/>
                    <a:pt x="52" y="0"/>
                    <a:pt x="52" y="0"/>
                  </a:cubicBezTo>
                  <a:cubicBezTo>
                    <a:pt x="34" y="18"/>
                    <a:pt x="34" y="18"/>
                    <a:pt x="34" y="18"/>
                  </a:cubicBezTo>
                  <a:cubicBezTo>
                    <a:pt x="32" y="16"/>
                    <a:pt x="32" y="16"/>
                    <a:pt x="32" y="16"/>
                  </a:cubicBezTo>
                  <a:cubicBezTo>
                    <a:pt x="24" y="16"/>
                    <a:pt x="24" y="16"/>
                    <a:pt x="24" y="16"/>
                  </a:cubicBezTo>
                  <a:cubicBezTo>
                    <a:pt x="24" y="24"/>
                    <a:pt x="24" y="24"/>
                    <a:pt x="24" y="24"/>
                  </a:cubicBezTo>
                  <a:cubicBezTo>
                    <a:pt x="26" y="26"/>
                    <a:pt x="26" y="26"/>
                    <a:pt x="26" y="26"/>
                  </a:cubicBezTo>
                  <a:cubicBezTo>
                    <a:pt x="0" y="52"/>
                    <a:pt x="0" y="52"/>
                    <a:pt x="0" y="52"/>
                  </a:cubicBezTo>
                  <a:cubicBezTo>
                    <a:pt x="20" y="72"/>
                    <a:pt x="20" y="72"/>
                    <a:pt x="20" y="72"/>
                  </a:cubicBezTo>
                  <a:cubicBezTo>
                    <a:pt x="46" y="46"/>
                    <a:pt x="46" y="46"/>
                    <a:pt x="46" y="46"/>
                  </a:cubicBezTo>
                  <a:cubicBezTo>
                    <a:pt x="69" y="69"/>
                    <a:pt x="69" y="69"/>
                    <a:pt x="69" y="69"/>
                  </a:cubicBezTo>
                  <a:cubicBezTo>
                    <a:pt x="66" y="72"/>
                    <a:pt x="66" y="72"/>
                    <a:pt x="66" y="72"/>
                  </a:cubicBezTo>
                  <a:cubicBezTo>
                    <a:pt x="64" y="74"/>
                    <a:pt x="64" y="78"/>
                    <a:pt x="66" y="81"/>
                  </a:cubicBezTo>
                  <a:cubicBezTo>
                    <a:pt x="104" y="118"/>
                    <a:pt x="104" y="118"/>
                    <a:pt x="104" y="118"/>
                  </a:cubicBezTo>
                  <a:cubicBezTo>
                    <a:pt x="106" y="121"/>
                    <a:pt x="110" y="121"/>
                    <a:pt x="112" y="118"/>
                  </a:cubicBezTo>
                  <a:cubicBezTo>
                    <a:pt x="126" y="104"/>
                    <a:pt x="126" y="104"/>
                    <a:pt x="126" y="104"/>
                  </a:cubicBezTo>
                  <a:cubicBezTo>
                    <a:pt x="129" y="102"/>
                    <a:pt x="129" y="98"/>
                    <a:pt x="126" y="96"/>
                  </a:cubicBezTo>
                  <a:close/>
                </a:path>
              </a:pathLst>
            </a:custGeom>
            <a:solidFill>
              <a:schemeClr val="accent1"/>
            </a:solidFill>
            <a:ln>
              <a:noFill/>
            </a:ln>
            <a:extLst/>
          </p:spPr>
          <p:txBody>
            <a:bodyPr anchor="ctr"/>
            <a:lstStyle/>
            <a:p>
              <a:pPr algn="ctr"/>
              <a:endParaRPr/>
            </a:p>
          </p:txBody>
        </p:sp>
        <p:sp>
          <p:nvSpPr>
            <p:cNvPr id="11" name="任意多边形: 形状 10"/>
            <p:cNvSpPr>
              <a:spLocks/>
            </p:cNvSpPr>
            <p:nvPr/>
          </p:nvSpPr>
          <p:spPr bwMode="auto">
            <a:xfrm>
              <a:off x="2248024" y="2341240"/>
              <a:ext cx="658645" cy="656471"/>
            </a:xfrm>
            <a:custGeom>
              <a:avLst/>
              <a:gdLst>
                <a:gd name="T0" fmla="*/ 108 w 128"/>
                <a:gd name="T1" fmla="*/ 0 h 128"/>
                <a:gd name="T2" fmla="*/ 128 w 128"/>
                <a:gd name="T3" fmla="*/ 20 h 128"/>
                <a:gd name="T4" fmla="*/ 124 w 128"/>
                <a:gd name="T5" fmla="*/ 32 h 128"/>
                <a:gd name="T6" fmla="*/ 116 w 128"/>
                <a:gd name="T7" fmla="*/ 40 h 128"/>
                <a:gd name="T8" fmla="*/ 88 w 128"/>
                <a:gd name="T9" fmla="*/ 12 h 128"/>
                <a:gd name="T10" fmla="*/ 96 w 128"/>
                <a:gd name="T11" fmla="*/ 4 h 128"/>
                <a:gd name="T12" fmla="*/ 108 w 128"/>
                <a:gd name="T13" fmla="*/ 0 h 128"/>
                <a:gd name="T14" fmla="*/ 8 w 128"/>
                <a:gd name="T15" fmla="*/ 92 h 128"/>
                <a:gd name="T16" fmla="*/ 0 w 128"/>
                <a:gd name="T17" fmla="*/ 128 h 128"/>
                <a:gd name="T18" fmla="*/ 36 w 128"/>
                <a:gd name="T19" fmla="*/ 120 h 128"/>
                <a:gd name="T20" fmla="*/ 110 w 128"/>
                <a:gd name="T21" fmla="*/ 46 h 128"/>
                <a:gd name="T22" fmla="*/ 82 w 128"/>
                <a:gd name="T23" fmla="*/ 18 h 128"/>
                <a:gd name="T24" fmla="*/ 8 w 128"/>
                <a:gd name="T25" fmla="*/ 92 h 128"/>
                <a:gd name="T26" fmla="*/ 89 w 128"/>
                <a:gd name="T27" fmla="*/ 45 h 128"/>
                <a:gd name="T28" fmla="*/ 33 w 128"/>
                <a:gd name="T29" fmla="*/ 101 h 128"/>
                <a:gd name="T30" fmla="*/ 27 w 128"/>
                <a:gd name="T31" fmla="*/ 95 h 128"/>
                <a:gd name="T32" fmla="*/ 83 w 128"/>
                <a:gd name="T33" fmla="*/ 39 h 128"/>
                <a:gd name="T34" fmla="*/ 89 w 128"/>
                <a:gd name="T35" fmla="*/ 4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8" h="128">
                  <a:moveTo>
                    <a:pt x="108" y="0"/>
                  </a:moveTo>
                  <a:cubicBezTo>
                    <a:pt x="119" y="0"/>
                    <a:pt x="128" y="9"/>
                    <a:pt x="128" y="20"/>
                  </a:cubicBezTo>
                  <a:cubicBezTo>
                    <a:pt x="128" y="25"/>
                    <a:pt x="127" y="29"/>
                    <a:pt x="124" y="32"/>
                  </a:cubicBezTo>
                  <a:cubicBezTo>
                    <a:pt x="116" y="40"/>
                    <a:pt x="116" y="40"/>
                    <a:pt x="116" y="40"/>
                  </a:cubicBezTo>
                  <a:cubicBezTo>
                    <a:pt x="88" y="12"/>
                    <a:pt x="88" y="12"/>
                    <a:pt x="88" y="12"/>
                  </a:cubicBezTo>
                  <a:cubicBezTo>
                    <a:pt x="96" y="4"/>
                    <a:pt x="96" y="4"/>
                    <a:pt x="96" y="4"/>
                  </a:cubicBezTo>
                  <a:cubicBezTo>
                    <a:pt x="99" y="1"/>
                    <a:pt x="103" y="0"/>
                    <a:pt x="108" y="0"/>
                  </a:cubicBezTo>
                  <a:close/>
                  <a:moveTo>
                    <a:pt x="8" y="92"/>
                  </a:moveTo>
                  <a:cubicBezTo>
                    <a:pt x="0" y="128"/>
                    <a:pt x="0" y="128"/>
                    <a:pt x="0" y="128"/>
                  </a:cubicBezTo>
                  <a:cubicBezTo>
                    <a:pt x="36" y="120"/>
                    <a:pt x="36" y="120"/>
                    <a:pt x="36" y="120"/>
                  </a:cubicBezTo>
                  <a:cubicBezTo>
                    <a:pt x="110" y="46"/>
                    <a:pt x="110" y="46"/>
                    <a:pt x="110" y="46"/>
                  </a:cubicBezTo>
                  <a:cubicBezTo>
                    <a:pt x="82" y="18"/>
                    <a:pt x="82" y="18"/>
                    <a:pt x="82" y="18"/>
                  </a:cubicBezTo>
                  <a:lnTo>
                    <a:pt x="8" y="92"/>
                  </a:lnTo>
                  <a:close/>
                  <a:moveTo>
                    <a:pt x="89" y="45"/>
                  </a:moveTo>
                  <a:cubicBezTo>
                    <a:pt x="33" y="101"/>
                    <a:pt x="33" y="101"/>
                    <a:pt x="33" y="101"/>
                  </a:cubicBezTo>
                  <a:cubicBezTo>
                    <a:pt x="27" y="95"/>
                    <a:pt x="27" y="95"/>
                    <a:pt x="27" y="95"/>
                  </a:cubicBezTo>
                  <a:cubicBezTo>
                    <a:pt x="83" y="39"/>
                    <a:pt x="83" y="39"/>
                    <a:pt x="83" y="39"/>
                  </a:cubicBezTo>
                  <a:lnTo>
                    <a:pt x="89" y="45"/>
                  </a:lnTo>
                  <a:close/>
                </a:path>
              </a:pathLst>
            </a:custGeom>
            <a:solidFill>
              <a:schemeClr val="bg1"/>
            </a:solidFill>
            <a:ln>
              <a:noFill/>
            </a:ln>
            <a:extLst/>
          </p:spPr>
          <p:txBody>
            <a:bodyPr anchor="ctr"/>
            <a:lstStyle/>
            <a:p>
              <a:pPr algn="ctr"/>
              <a:endParaRPr/>
            </a:p>
          </p:txBody>
        </p:sp>
        <p:sp>
          <p:nvSpPr>
            <p:cNvPr id="12" name="任意多边形: 形状 11"/>
            <p:cNvSpPr>
              <a:spLocks/>
            </p:cNvSpPr>
            <p:nvPr/>
          </p:nvSpPr>
          <p:spPr bwMode="auto">
            <a:xfrm>
              <a:off x="9286417" y="2341239"/>
              <a:ext cx="656471" cy="656471"/>
            </a:xfrm>
            <a:custGeom>
              <a:avLst/>
              <a:gdLst>
                <a:gd name="T0" fmla="*/ 88 w 128"/>
                <a:gd name="T1" fmla="*/ 8 h 128"/>
                <a:gd name="T2" fmla="*/ 48 w 128"/>
                <a:gd name="T3" fmla="*/ 48 h 128"/>
                <a:gd name="T4" fmla="*/ 24 w 128"/>
                <a:gd name="T5" fmla="*/ 48 h 128"/>
                <a:gd name="T6" fmla="*/ 0 w 128"/>
                <a:gd name="T7" fmla="*/ 80 h 128"/>
                <a:gd name="T8" fmla="*/ 40 w 128"/>
                <a:gd name="T9" fmla="*/ 76 h 128"/>
                <a:gd name="T10" fmla="*/ 0 w 128"/>
                <a:gd name="T11" fmla="*/ 128 h 128"/>
                <a:gd name="T12" fmla="*/ 53 w 128"/>
                <a:gd name="T13" fmla="*/ 87 h 128"/>
                <a:gd name="T14" fmla="*/ 48 w 128"/>
                <a:gd name="T15" fmla="*/ 128 h 128"/>
                <a:gd name="T16" fmla="*/ 80 w 128"/>
                <a:gd name="T17" fmla="*/ 104 h 128"/>
                <a:gd name="T18" fmla="*/ 80 w 128"/>
                <a:gd name="T19" fmla="*/ 80 h 128"/>
                <a:gd name="T20" fmla="*/ 120 w 128"/>
                <a:gd name="T21" fmla="*/ 40 h 128"/>
                <a:gd name="T22" fmla="*/ 128 w 128"/>
                <a:gd name="T23" fmla="*/ 0 h 128"/>
                <a:gd name="T24" fmla="*/ 88 w 128"/>
                <a:gd name="T25" fmla="*/ 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28">
                  <a:moveTo>
                    <a:pt x="88" y="8"/>
                  </a:moveTo>
                  <a:cubicBezTo>
                    <a:pt x="48" y="48"/>
                    <a:pt x="48" y="48"/>
                    <a:pt x="48" y="48"/>
                  </a:cubicBezTo>
                  <a:cubicBezTo>
                    <a:pt x="24" y="48"/>
                    <a:pt x="24" y="48"/>
                    <a:pt x="24" y="48"/>
                  </a:cubicBezTo>
                  <a:cubicBezTo>
                    <a:pt x="0" y="80"/>
                    <a:pt x="0" y="80"/>
                    <a:pt x="0" y="80"/>
                  </a:cubicBezTo>
                  <a:cubicBezTo>
                    <a:pt x="0" y="80"/>
                    <a:pt x="25" y="73"/>
                    <a:pt x="40" y="76"/>
                  </a:cubicBezTo>
                  <a:cubicBezTo>
                    <a:pt x="0" y="128"/>
                    <a:pt x="0" y="128"/>
                    <a:pt x="0" y="128"/>
                  </a:cubicBezTo>
                  <a:cubicBezTo>
                    <a:pt x="53" y="87"/>
                    <a:pt x="53" y="87"/>
                    <a:pt x="53" y="87"/>
                  </a:cubicBezTo>
                  <a:cubicBezTo>
                    <a:pt x="60" y="104"/>
                    <a:pt x="48" y="128"/>
                    <a:pt x="48" y="128"/>
                  </a:cubicBezTo>
                  <a:cubicBezTo>
                    <a:pt x="80" y="104"/>
                    <a:pt x="80" y="104"/>
                    <a:pt x="80" y="104"/>
                  </a:cubicBezTo>
                  <a:cubicBezTo>
                    <a:pt x="80" y="80"/>
                    <a:pt x="80" y="80"/>
                    <a:pt x="80" y="80"/>
                  </a:cubicBezTo>
                  <a:cubicBezTo>
                    <a:pt x="120" y="40"/>
                    <a:pt x="120" y="40"/>
                    <a:pt x="120" y="40"/>
                  </a:cubicBezTo>
                  <a:cubicBezTo>
                    <a:pt x="128" y="0"/>
                    <a:pt x="128" y="0"/>
                    <a:pt x="128" y="0"/>
                  </a:cubicBezTo>
                  <a:lnTo>
                    <a:pt x="88" y="8"/>
                  </a:lnTo>
                  <a:close/>
                </a:path>
              </a:pathLst>
            </a:custGeom>
            <a:solidFill>
              <a:schemeClr val="bg1"/>
            </a:solidFill>
            <a:ln>
              <a:noFill/>
            </a:ln>
            <a:extLst/>
          </p:spPr>
          <p:txBody>
            <a:bodyPr anchor="ctr"/>
            <a:lstStyle/>
            <a:p>
              <a:pPr algn="ctr"/>
              <a:endParaRPr/>
            </a:p>
          </p:txBody>
        </p:sp>
        <p:cxnSp>
          <p:nvCxnSpPr>
            <p:cNvPr id="13" name="直接连接符 12"/>
            <p:cNvCxnSpPr/>
            <p:nvPr/>
          </p:nvCxnSpPr>
          <p:spPr>
            <a:xfrm>
              <a:off x="3571873" y="2852850"/>
              <a:ext cx="1043397" cy="0"/>
            </a:xfrm>
            <a:prstGeom prst="line">
              <a:avLst/>
            </a:prstGeom>
            <a:ln w="12700">
              <a:solidFill>
                <a:schemeClr val="bg2">
                  <a:lumMod val="8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576733" y="2852850"/>
              <a:ext cx="1043397" cy="0"/>
            </a:xfrm>
            <a:prstGeom prst="line">
              <a:avLst/>
            </a:prstGeom>
            <a:ln w="12700">
              <a:solidFill>
                <a:schemeClr val="bg2">
                  <a:lumMod val="8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a:off x="3735113" y="4737529"/>
            <a:ext cx="4725987" cy="962022"/>
            <a:chOff x="874712" y="3325188"/>
            <a:chExt cx="4725987" cy="962022"/>
          </a:xfrm>
        </p:grpSpPr>
        <p:sp>
          <p:nvSpPr>
            <p:cNvPr id="66" name="矩形 65"/>
            <p:cNvSpPr/>
            <p:nvPr/>
          </p:nvSpPr>
          <p:spPr>
            <a:xfrm>
              <a:off x="874712" y="3677812"/>
              <a:ext cx="4725987" cy="609398"/>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67" name="矩形 66"/>
            <p:cNvSpPr/>
            <p:nvPr/>
          </p:nvSpPr>
          <p:spPr>
            <a:xfrm>
              <a:off x="2116718" y="3325188"/>
              <a:ext cx="2241974" cy="40126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sp>
        <p:nvSpPr>
          <p:cNvPr id="77" name="矩形 76"/>
          <p:cNvSpPr/>
          <p:nvPr/>
        </p:nvSpPr>
        <p:spPr>
          <a:xfrm>
            <a:off x="8522238" y="3292799"/>
            <a:ext cx="1646862" cy="36234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Arial"/>
                <a:ea typeface="微软雅黑"/>
                <a:cs typeface="+mn-cs"/>
              </a:rPr>
              <a:t>文字添加</a:t>
            </a:r>
          </a:p>
        </p:txBody>
      </p:sp>
      <p:sp>
        <p:nvSpPr>
          <p:cNvPr id="78" name="矩形 77"/>
          <p:cNvSpPr/>
          <p:nvPr/>
        </p:nvSpPr>
        <p:spPr>
          <a:xfrm>
            <a:off x="5283934" y="3394399"/>
            <a:ext cx="1646862" cy="39613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accent1"/>
                </a:solidFill>
                <a:effectLst/>
                <a:uLnTx/>
                <a:uFillTx/>
                <a:latin typeface="Arial"/>
                <a:ea typeface="微软雅黑"/>
                <a:cs typeface="+mn-cs"/>
              </a:rPr>
              <a:t>文字添加</a:t>
            </a:r>
          </a:p>
        </p:txBody>
      </p:sp>
      <p:sp>
        <p:nvSpPr>
          <p:cNvPr id="79" name="矩形 78"/>
          <p:cNvSpPr/>
          <p:nvPr/>
        </p:nvSpPr>
        <p:spPr>
          <a:xfrm>
            <a:off x="2017207" y="3292799"/>
            <a:ext cx="1646862" cy="36234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Arial"/>
                <a:ea typeface="微软雅黑"/>
                <a:cs typeface="+mn-cs"/>
              </a:rPr>
              <a:t>文字添加</a:t>
            </a:r>
          </a:p>
        </p:txBody>
      </p:sp>
      <p:grpSp>
        <p:nvGrpSpPr>
          <p:cNvPr id="68" name="组合 67"/>
          <p:cNvGrpSpPr/>
          <p:nvPr/>
        </p:nvGrpSpPr>
        <p:grpSpPr>
          <a:xfrm>
            <a:off x="4236269" y="423250"/>
            <a:ext cx="3719457" cy="722806"/>
            <a:chOff x="585843" y="341582"/>
            <a:chExt cx="3719457" cy="722806"/>
          </a:xfrm>
        </p:grpSpPr>
        <p:sp>
          <p:nvSpPr>
            <p:cNvPr id="69" name="文本框 68"/>
            <p:cNvSpPr txBox="1"/>
            <p:nvPr/>
          </p:nvSpPr>
          <p:spPr>
            <a:xfrm>
              <a:off x="805685" y="341582"/>
              <a:ext cx="3279772"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a:solidFill>
                    <a:schemeClr val="bg1"/>
                  </a:solidFill>
                  <a:latin typeface="+mj-ea"/>
                  <a:ea typeface="+mj-ea"/>
                </a:rPr>
                <a:t>标题文字添加此处</a:t>
              </a:r>
            </a:p>
          </p:txBody>
        </p:sp>
        <p:sp>
          <p:nvSpPr>
            <p:cNvPr id="70" name="文本框 69"/>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spTree>
    <p:extLst>
      <p:ext uri="{BB962C8B-B14F-4D97-AF65-F5344CB8AC3E}">
        <p14:creationId xmlns:p14="http://schemas.microsoft.com/office/powerpoint/2010/main" val="25527460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77"/>
                                        </p:tgtEl>
                                        <p:attrNameLst>
                                          <p:attrName>style.visibility</p:attrName>
                                        </p:attrNameLst>
                                      </p:cBhvr>
                                      <p:to>
                                        <p:strVal val="visible"/>
                                      </p:to>
                                    </p:set>
                                    <p:animEffect transition="in" filter="fade">
                                      <p:cBhvr>
                                        <p:cTn id="13" dur="500"/>
                                        <p:tgtEl>
                                          <p:spTgt spid="7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8"/>
                                        </p:tgtEl>
                                        <p:attrNameLst>
                                          <p:attrName>style.visibility</p:attrName>
                                        </p:attrNameLst>
                                      </p:cBhvr>
                                      <p:to>
                                        <p:strVal val="visible"/>
                                      </p:to>
                                    </p:set>
                                    <p:animEffect transition="in" filter="fade">
                                      <p:cBhvr>
                                        <p:cTn id="16" dur="500"/>
                                        <p:tgtEl>
                                          <p:spTgt spid="7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fade">
                                      <p:cBhvr>
                                        <p:cTn id="19" dur="500"/>
                                        <p:tgtEl>
                                          <p:spTgt spid="79"/>
                                        </p:tgtEl>
                                      </p:cBhvr>
                                    </p:animEffect>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1000"/>
                                        <p:tgtEl>
                                          <p:spTgt spid="65"/>
                                        </p:tgtEl>
                                      </p:cBhvr>
                                    </p:animEffect>
                                    <p:anim calcmode="lin" valueType="num">
                                      <p:cBhvr>
                                        <p:cTn id="24" dur="1000" fill="hold"/>
                                        <p:tgtEl>
                                          <p:spTgt spid="65"/>
                                        </p:tgtEl>
                                        <p:attrNameLst>
                                          <p:attrName>ppt_x</p:attrName>
                                        </p:attrNameLst>
                                      </p:cBhvr>
                                      <p:tavLst>
                                        <p:tav tm="0">
                                          <p:val>
                                            <p:strVal val="#ppt_x"/>
                                          </p:val>
                                        </p:tav>
                                        <p:tav tm="100000">
                                          <p:val>
                                            <p:strVal val="#ppt_x"/>
                                          </p:val>
                                        </p:tav>
                                      </p:tavLst>
                                    </p:anim>
                                    <p:anim calcmode="lin" valueType="num">
                                      <p:cBhvr>
                                        <p:cTn id="25"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56724" y="1708378"/>
            <a:ext cx="4791676" cy="4161969"/>
            <a:chOff x="2002824" y="1702496"/>
            <a:chExt cx="3894128" cy="3382374"/>
          </a:xfrm>
        </p:grpSpPr>
        <p:grpSp>
          <p:nvGrpSpPr>
            <p:cNvPr id="42" name="组合 41"/>
            <p:cNvGrpSpPr/>
            <p:nvPr/>
          </p:nvGrpSpPr>
          <p:grpSpPr>
            <a:xfrm>
              <a:off x="2002824" y="3208564"/>
              <a:ext cx="506697" cy="1846777"/>
              <a:chOff x="4017556" y="3296093"/>
              <a:chExt cx="551136" cy="1794935"/>
            </a:xfrm>
          </p:grpSpPr>
          <p:sp>
            <p:nvSpPr>
              <p:cNvPr id="43" name="五边形 42"/>
              <p:cNvSpPr/>
              <p:nvPr/>
            </p:nvSpPr>
            <p:spPr>
              <a:xfrm rot="16200000">
                <a:off x="3391219" y="3922430"/>
                <a:ext cx="1794935" cy="542261"/>
              </a:xfrm>
              <a:prstGeom prst="homePlate">
                <a:avLst/>
              </a:prstGeom>
              <a:solidFill>
                <a:schemeClr val="accent1">
                  <a:alpha val="4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914377"/>
                <a:endParaRPr lang="zh-CN" altLang="en-US" sz="1600">
                  <a:solidFill>
                    <a:prstClr val="white"/>
                  </a:solidFill>
                </a:endParaRPr>
              </a:p>
            </p:txBody>
          </p:sp>
          <p:sp>
            <p:nvSpPr>
              <p:cNvPr id="44" name="文本框 43"/>
              <p:cNvSpPr txBox="1"/>
              <p:nvPr/>
            </p:nvSpPr>
            <p:spPr>
              <a:xfrm>
                <a:off x="4026432" y="3691458"/>
                <a:ext cx="542260" cy="329050"/>
              </a:xfrm>
              <a:prstGeom prst="rect">
                <a:avLst/>
              </a:prstGeom>
              <a:noFill/>
            </p:spPr>
            <p:txBody>
              <a:bodyPr wrap="square" rtlCol="0">
                <a:spAutoFit/>
              </a:bodyPr>
              <a:lstStyle/>
              <a:p>
                <a:pPr defTabSz="914377"/>
                <a:r>
                  <a:rPr lang="en-US" altLang="zh-CN" sz="1600" dirty="0">
                    <a:solidFill>
                      <a:prstClr val="white"/>
                    </a:solidFill>
                    <a:ea typeface="微软雅黑" panose="020B0503020204020204" pitchFamily="34" charset="-122"/>
                  </a:rPr>
                  <a:t>50</a:t>
                </a:r>
                <a:endParaRPr lang="zh-CN" altLang="en-US" sz="1600" dirty="0">
                  <a:solidFill>
                    <a:prstClr val="white"/>
                  </a:solidFill>
                  <a:ea typeface="微软雅黑" panose="020B0503020204020204" pitchFamily="34" charset="-122"/>
                </a:endParaRPr>
              </a:p>
            </p:txBody>
          </p:sp>
        </p:grpSp>
        <p:grpSp>
          <p:nvGrpSpPr>
            <p:cNvPr id="84" name="组合 83"/>
            <p:cNvGrpSpPr/>
            <p:nvPr/>
          </p:nvGrpSpPr>
          <p:grpSpPr>
            <a:xfrm>
              <a:off x="2560161" y="2377145"/>
              <a:ext cx="532337" cy="2678195"/>
              <a:chOff x="4622801" y="2488016"/>
              <a:chExt cx="579025" cy="2603013"/>
            </a:xfrm>
          </p:grpSpPr>
          <p:sp>
            <p:nvSpPr>
              <p:cNvPr id="85" name="五边形 84"/>
              <p:cNvSpPr/>
              <p:nvPr/>
            </p:nvSpPr>
            <p:spPr>
              <a:xfrm rot="16200000">
                <a:off x="3592425" y="3518392"/>
                <a:ext cx="2603013" cy="542261"/>
              </a:xfrm>
              <a:prstGeom prst="homePlate">
                <a:avLst/>
              </a:prstGeom>
              <a:solidFill>
                <a:schemeClr val="accent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914377"/>
                <a:endParaRPr lang="zh-CN" altLang="en-US" sz="1600">
                  <a:solidFill>
                    <a:prstClr val="white"/>
                  </a:solidFill>
                </a:endParaRPr>
              </a:p>
            </p:txBody>
          </p:sp>
          <p:sp>
            <p:nvSpPr>
              <p:cNvPr id="86" name="文本框 85"/>
              <p:cNvSpPr txBox="1"/>
              <p:nvPr/>
            </p:nvSpPr>
            <p:spPr>
              <a:xfrm>
                <a:off x="4659565" y="3069265"/>
                <a:ext cx="542261" cy="329050"/>
              </a:xfrm>
              <a:prstGeom prst="rect">
                <a:avLst/>
              </a:prstGeom>
              <a:noFill/>
            </p:spPr>
            <p:txBody>
              <a:bodyPr wrap="square" rtlCol="0">
                <a:spAutoFit/>
              </a:bodyPr>
              <a:lstStyle/>
              <a:p>
                <a:pPr defTabSz="914377"/>
                <a:r>
                  <a:rPr lang="en-US" altLang="zh-CN" sz="1600" dirty="0">
                    <a:solidFill>
                      <a:prstClr val="white"/>
                    </a:solidFill>
                    <a:ea typeface="微软雅黑" panose="020B0503020204020204" pitchFamily="34" charset="-122"/>
                  </a:rPr>
                  <a:t>60</a:t>
                </a:r>
                <a:endParaRPr lang="zh-CN" altLang="en-US" sz="1600" dirty="0">
                  <a:solidFill>
                    <a:prstClr val="white"/>
                  </a:solidFill>
                  <a:ea typeface="微软雅黑" panose="020B0503020204020204" pitchFamily="34" charset="-122"/>
                </a:endParaRPr>
              </a:p>
            </p:txBody>
          </p:sp>
        </p:grpSp>
        <p:grpSp>
          <p:nvGrpSpPr>
            <p:cNvPr id="87" name="组合 86"/>
            <p:cNvGrpSpPr/>
            <p:nvPr/>
          </p:nvGrpSpPr>
          <p:grpSpPr>
            <a:xfrm>
              <a:off x="3124614" y="2740861"/>
              <a:ext cx="525927" cy="2328121"/>
              <a:chOff x="5228047" y="2828259"/>
              <a:chExt cx="572050" cy="2262767"/>
            </a:xfrm>
          </p:grpSpPr>
          <p:sp>
            <p:nvSpPr>
              <p:cNvPr id="88" name="五边形 87"/>
              <p:cNvSpPr/>
              <p:nvPr/>
            </p:nvSpPr>
            <p:spPr>
              <a:xfrm rot="16200000">
                <a:off x="4367794" y="3688512"/>
                <a:ext cx="2262767" cy="542261"/>
              </a:xfrm>
              <a:prstGeom prst="homePlate">
                <a:avLst/>
              </a:prstGeom>
              <a:solidFill>
                <a:schemeClr val="accent1">
                  <a:alpha val="4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914377"/>
                <a:endParaRPr lang="zh-CN" altLang="en-US" sz="1600">
                  <a:solidFill>
                    <a:prstClr val="white"/>
                  </a:solidFill>
                </a:endParaRPr>
              </a:p>
            </p:txBody>
          </p:sp>
          <p:sp>
            <p:nvSpPr>
              <p:cNvPr id="89" name="文本框 88"/>
              <p:cNvSpPr txBox="1"/>
              <p:nvPr/>
            </p:nvSpPr>
            <p:spPr>
              <a:xfrm>
                <a:off x="5257835" y="3309387"/>
                <a:ext cx="542262" cy="329050"/>
              </a:xfrm>
              <a:prstGeom prst="rect">
                <a:avLst/>
              </a:prstGeom>
              <a:noFill/>
            </p:spPr>
            <p:txBody>
              <a:bodyPr wrap="square" rtlCol="0">
                <a:spAutoFit/>
              </a:bodyPr>
              <a:lstStyle/>
              <a:p>
                <a:pPr defTabSz="914377"/>
                <a:r>
                  <a:rPr lang="en-US" altLang="zh-CN" sz="1600" dirty="0">
                    <a:solidFill>
                      <a:prstClr val="white"/>
                    </a:solidFill>
                    <a:ea typeface="微软雅黑" panose="020B0503020204020204" pitchFamily="34" charset="-122"/>
                  </a:rPr>
                  <a:t>55</a:t>
                </a:r>
                <a:endParaRPr lang="zh-CN" altLang="en-US" sz="1600" dirty="0">
                  <a:solidFill>
                    <a:prstClr val="white"/>
                  </a:solidFill>
                  <a:ea typeface="微软雅黑" panose="020B0503020204020204" pitchFamily="34" charset="-122"/>
                </a:endParaRPr>
              </a:p>
            </p:txBody>
          </p:sp>
        </p:grpSp>
        <p:grpSp>
          <p:nvGrpSpPr>
            <p:cNvPr id="90" name="组合 89"/>
            <p:cNvGrpSpPr/>
            <p:nvPr/>
          </p:nvGrpSpPr>
          <p:grpSpPr>
            <a:xfrm>
              <a:off x="3685481" y="1702496"/>
              <a:ext cx="530508" cy="3367392"/>
              <a:chOff x="5833293" y="1818166"/>
              <a:chExt cx="577035" cy="3272861"/>
            </a:xfrm>
          </p:grpSpPr>
          <p:sp>
            <p:nvSpPr>
              <p:cNvPr id="91" name="五边形 90"/>
              <p:cNvSpPr/>
              <p:nvPr/>
            </p:nvSpPr>
            <p:spPr>
              <a:xfrm rot="16200000">
                <a:off x="4467993" y="3183466"/>
                <a:ext cx="3272861" cy="542261"/>
              </a:xfrm>
              <a:prstGeom prst="homePlate">
                <a:avLst/>
              </a:prstGeom>
              <a:solidFill>
                <a:schemeClr val="accent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914377"/>
                <a:endParaRPr lang="zh-CN" altLang="en-US" sz="1600">
                  <a:solidFill>
                    <a:prstClr val="white"/>
                  </a:solidFill>
                </a:endParaRPr>
              </a:p>
            </p:txBody>
          </p:sp>
          <p:sp>
            <p:nvSpPr>
              <p:cNvPr id="92" name="文本框 91"/>
              <p:cNvSpPr txBox="1"/>
              <p:nvPr/>
            </p:nvSpPr>
            <p:spPr>
              <a:xfrm>
                <a:off x="5868068" y="2228321"/>
                <a:ext cx="542260" cy="329050"/>
              </a:xfrm>
              <a:prstGeom prst="rect">
                <a:avLst/>
              </a:prstGeom>
              <a:noFill/>
            </p:spPr>
            <p:txBody>
              <a:bodyPr wrap="square" rtlCol="0">
                <a:spAutoFit/>
              </a:bodyPr>
              <a:lstStyle/>
              <a:p>
                <a:pPr defTabSz="914377"/>
                <a:r>
                  <a:rPr lang="en-US" altLang="zh-CN" sz="1600" dirty="0">
                    <a:solidFill>
                      <a:prstClr val="white"/>
                    </a:solidFill>
                    <a:ea typeface="微软雅黑" panose="020B0503020204020204" pitchFamily="34" charset="-122"/>
                  </a:rPr>
                  <a:t>80</a:t>
                </a:r>
                <a:endParaRPr lang="zh-CN" altLang="en-US" sz="1600" dirty="0">
                  <a:solidFill>
                    <a:prstClr val="white"/>
                  </a:solidFill>
                  <a:ea typeface="微软雅黑" panose="020B0503020204020204" pitchFamily="34" charset="-122"/>
                </a:endParaRPr>
              </a:p>
            </p:txBody>
          </p:sp>
        </p:grpSp>
        <p:grpSp>
          <p:nvGrpSpPr>
            <p:cNvPr id="93" name="组合 92"/>
            <p:cNvGrpSpPr/>
            <p:nvPr/>
          </p:nvGrpSpPr>
          <p:grpSpPr>
            <a:xfrm>
              <a:off x="4247642" y="2209767"/>
              <a:ext cx="530655" cy="2875103"/>
              <a:chOff x="6438539" y="2296632"/>
              <a:chExt cx="577194" cy="2794393"/>
            </a:xfrm>
          </p:grpSpPr>
          <p:sp>
            <p:nvSpPr>
              <p:cNvPr id="94" name="五边形 93"/>
              <p:cNvSpPr/>
              <p:nvPr/>
            </p:nvSpPr>
            <p:spPr>
              <a:xfrm rot="16200000">
                <a:off x="5312473" y="3422698"/>
                <a:ext cx="2794393" cy="542261"/>
              </a:xfrm>
              <a:prstGeom prst="homePlate">
                <a:avLst/>
              </a:prstGeom>
              <a:solidFill>
                <a:schemeClr val="accent1">
                  <a:alpha val="4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914377"/>
                <a:endParaRPr lang="zh-CN" altLang="en-US" sz="1600">
                  <a:solidFill>
                    <a:prstClr val="white"/>
                  </a:solidFill>
                </a:endParaRPr>
              </a:p>
            </p:txBody>
          </p:sp>
          <p:sp>
            <p:nvSpPr>
              <p:cNvPr id="95" name="文本框 94"/>
              <p:cNvSpPr txBox="1"/>
              <p:nvPr/>
            </p:nvSpPr>
            <p:spPr>
              <a:xfrm>
                <a:off x="6473472" y="2682062"/>
                <a:ext cx="542261" cy="329050"/>
              </a:xfrm>
              <a:prstGeom prst="rect">
                <a:avLst/>
              </a:prstGeom>
              <a:noFill/>
            </p:spPr>
            <p:txBody>
              <a:bodyPr wrap="square" rtlCol="0">
                <a:spAutoFit/>
              </a:bodyPr>
              <a:lstStyle/>
              <a:p>
                <a:pPr defTabSz="914377"/>
                <a:r>
                  <a:rPr lang="en-US" altLang="zh-CN" sz="1600" dirty="0">
                    <a:solidFill>
                      <a:prstClr val="white"/>
                    </a:solidFill>
                    <a:ea typeface="微软雅黑" panose="020B0503020204020204" pitchFamily="34" charset="-122"/>
                  </a:rPr>
                  <a:t>70</a:t>
                </a:r>
                <a:endParaRPr lang="zh-CN" altLang="en-US" sz="1600" dirty="0">
                  <a:solidFill>
                    <a:prstClr val="white"/>
                  </a:solidFill>
                  <a:ea typeface="微软雅黑" panose="020B0503020204020204" pitchFamily="34" charset="-122"/>
                </a:endParaRPr>
              </a:p>
            </p:txBody>
          </p:sp>
        </p:grpSp>
        <p:grpSp>
          <p:nvGrpSpPr>
            <p:cNvPr id="96" name="组合 95"/>
            <p:cNvGrpSpPr/>
            <p:nvPr/>
          </p:nvGrpSpPr>
          <p:grpSpPr>
            <a:xfrm>
              <a:off x="4806970" y="3386300"/>
              <a:ext cx="506189" cy="1682680"/>
              <a:chOff x="7043786" y="3455581"/>
              <a:chExt cx="550583" cy="1635443"/>
            </a:xfrm>
          </p:grpSpPr>
          <p:sp>
            <p:nvSpPr>
              <p:cNvPr id="97" name="五边形 96"/>
              <p:cNvSpPr/>
              <p:nvPr/>
            </p:nvSpPr>
            <p:spPr>
              <a:xfrm rot="16200000">
                <a:off x="6497195" y="4002172"/>
                <a:ext cx="1635443" cy="542261"/>
              </a:xfrm>
              <a:prstGeom prst="homePlate">
                <a:avLst/>
              </a:prstGeom>
              <a:solidFill>
                <a:schemeClr val="accent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914377"/>
                <a:endParaRPr lang="zh-CN" altLang="en-US" sz="1600">
                  <a:solidFill>
                    <a:prstClr val="white"/>
                  </a:solidFill>
                </a:endParaRPr>
              </a:p>
            </p:txBody>
          </p:sp>
          <p:sp>
            <p:nvSpPr>
              <p:cNvPr id="98" name="文本框 97"/>
              <p:cNvSpPr txBox="1"/>
              <p:nvPr/>
            </p:nvSpPr>
            <p:spPr>
              <a:xfrm>
                <a:off x="7052108" y="3876963"/>
                <a:ext cx="542261" cy="329050"/>
              </a:xfrm>
              <a:prstGeom prst="rect">
                <a:avLst/>
              </a:prstGeom>
              <a:noFill/>
            </p:spPr>
            <p:txBody>
              <a:bodyPr wrap="square" rtlCol="0">
                <a:spAutoFit/>
              </a:bodyPr>
              <a:lstStyle/>
              <a:p>
                <a:pPr defTabSz="914377"/>
                <a:r>
                  <a:rPr lang="en-US" altLang="zh-CN" sz="1600" dirty="0">
                    <a:solidFill>
                      <a:prstClr val="white"/>
                    </a:solidFill>
                    <a:ea typeface="微软雅黑" panose="020B0503020204020204" pitchFamily="34" charset="-122"/>
                  </a:rPr>
                  <a:t>45</a:t>
                </a:r>
                <a:endParaRPr lang="zh-CN" altLang="en-US" sz="1600" dirty="0">
                  <a:solidFill>
                    <a:prstClr val="white"/>
                  </a:solidFill>
                  <a:ea typeface="微软雅黑" panose="020B0503020204020204" pitchFamily="34" charset="-122"/>
                </a:endParaRPr>
              </a:p>
            </p:txBody>
          </p:sp>
        </p:grpSp>
        <p:grpSp>
          <p:nvGrpSpPr>
            <p:cNvPr id="99" name="组合 98"/>
            <p:cNvGrpSpPr/>
            <p:nvPr/>
          </p:nvGrpSpPr>
          <p:grpSpPr>
            <a:xfrm>
              <a:off x="5366296" y="2740860"/>
              <a:ext cx="530656" cy="2328121"/>
              <a:chOff x="7649032" y="2828258"/>
              <a:chExt cx="577196" cy="2262766"/>
            </a:xfrm>
          </p:grpSpPr>
          <p:sp>
            <p:nvSpPr>
              <p:cNvPr id="100" name="五边形 99"/>
              <p:cNvSpPr/>
              <p:nvPr/>
            </p:nvSpPr>
            <p:spPr>
              <a:xfrm rot="16200000">
                <a:off x="6788780" y="3688510"/>
                <a:ext cx="2262766" cy="542261"/>
              </a:xfrm>
              <a:prstGeom prst="homePlate">
                <a:avLst/>
              </a:prstGeom>
              <a:solidFill>
                <a:schemeClr val="accent1">
                  <a:alpha val="4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914377"/>
                <a:endParaRPr lang="zh-CN" altLang="en-US" sz="1600">
                  <a:solidFill>
                    <a:prstClr val="white"/>
                  </a:solidFill>
                </a:endParaRPr>
              </a:p>
            </p:txBody>
          </p:sp>
          <p:sp>
            <p:nvSpPr>
              <p:cNvPr id="101" name="文本框 100"/>
              <p:cNvSpPr txBox="1"/>
              <p:nvPr/>
            </p:nvSpPr>
            <p:spPr>
              <a:xfrm>
                <a:off x="7683966" y="3291918"/>
                <a:ext cx="542262" cy="329050"/>
              </a:xfrm>
              <a:prstGeom prst="rect">
                <a:avLst/>
              </a:prstGeom>
              <a:noFill/>
            </p:spPr>
            <p:txBody>
              <a:bodyPr wrap="square" rtlCol="0">
                <a:spAutoFit/>
              </a:bodyPr>
              <a:lstStyle/>
              <a:p>
                <a:pPr defTabSz="914377"/>
                <a:r>
                  <a:rPr lang="en-US" altLang="zh-CN" sz="1600" dirty="0">
                    <a:solidFill>
                      <a:prstClr val="white"/>
                    </a:solidFill>
                    <a:ea typeface="微软雅黑" panose="020B0503020204020204" pitchFamily="34" charset="-122"/>
                  </a:rPr>
                  <a:t>55</a:t>
                </a:r>
                <a:endParaRPr lang="zh-CN" altLang="en-US" sz="1600" dirty="0">
                  <a:solidFill>
                    <a:prstClr val="white"/>
                  </a:solidFill>
                  <a:ea typeface="微软雅黑" panose="020B0503020204020204" pitchFamily="34" charset="-122"/>
                </a:endParaRPr>
              </a:p>
            </p:txBody>
          </p:sp>
        </p:grpSp>
      </p:grpSp>
      <p:grpSp>
        <p:nvGrpSpPr>
          <p:cNvPr id="38" name="组合 37"/>
          <p:cNvGrpSpPr/>
          <p:nvPr/>
        </p:nvGrpSpPr>
        <p:grpSpPr>
          <a:xfrm>
            <a:off x="6475413" y="1827289"/>
            <a:ext cx="4725987" cy="962022"/>
            <a:chOff x="874712" y="3325188"/>
            <a:chExt cx="4725987" cy="962022"/>
          </a:xfrm>
        </p:grpSpPr>
        <p:sp>
          <p:nvSpPr>
            <p:cNvPr id="39" name="矩形 38"/>
            <p:cNvSpPr/>
            <p:nvPr/>
          </p:nvSpPr>
          <p:spPr>
            <a:xfrm>
              <a:off x="874712" y="3677812"/>
              <a:ext cx="4725987"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40" name="矩形 39"/>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45" name="组合 44"/>
          <p:cNvGrpSpPr/>
          <p:nvPr/>
        </p:nvGrpSpPr>
        <p:grpSpPr>
          <a:xfrm>
            <a:off x="6475413" y="3327763"/>
            <a:ext cx="4725987" cy="962022"/>
            <a:chOff x="874712" y="3325188"/>
            <a:chExt cx="4725987" cy="962022"/>
          </a:xfrm>
        </p:grpSpPr>
        <p:sp>
          <p:nvSpPr>
            <p:cNvPr id="46" name="矩形 45"/>
            <p:cNvSpPr/>
            <p:nvPr/>
          </p:nvSpPr>
          <p:spPr>
            <a:xfrm>
              <a:off x="874712" y="3677812"/>
              <a:ext cx="4725987"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47" name="矩形 46"/>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48" name="组合 47"/>
          <p:cNvGrpSpPr/>
          <p:nvPr/>
        </p:nvGrpSpPr>
        <p:grpSpPr>
          <a:xfrm>
            <a:off x="6475413" y="4828236"/>
            <a:ext cx="4725987" cy="962022"/>
            <a:chOff x="874712" y="3325188"/>
            <a:chExt cx="4725987" cy="962022"/>
          </a:xfrm>
        </p:grpSpPr>
        <p:sp>
          <p:nvSpPr>
            <p:cNvPr id="49" name="矩形 48"/>
            <p:cNvSpPr/>
            <p:nvPr/>
          </p:nvSpPr>
          <p:spPr>
            <a:xfrm>
              <a:off x="874712" y="3677812"/>
              <a:ext cx="4725987"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50" name="矩形 49"/>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41" name="组合 40"/>
          <p:cNvGrpSpPr/>
          <p:nvPr/>
        </p:nvGrpSpPr>
        <p:grpSpPr>
          <a:xfrm>
            <a:off x="4236269" y="423250"/>
            <a:ext cx="3719457" cy="722806"/>
            <a:chOff x="585843" y="341582"/>
            <a:chExt cx="3719457" cy="722806"/>
          </a:xfrm>
        </p:grpSpPr>
        <p:sp>
          <p:nvSpPr>
            <p:cNvPr id="51" name="文本框 50"/>
            <p:cNvSpPr txBox="1"/>
            <p:nvPr/>
          </p:nvSpPr>
          <p:spPr>
            <a:xfrm>
              <a:off x="805685" y="341582"/>
              <a:ext cx="3279772"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a:solidFill>
                    <a:schemeClr val="bg1"/>
                  </a:solidFill>
                  <a:latin typeface="+mj-ea"/>
                  <a:ea typeface="+mj-ea"/>
                </a:rPr>
                <a:t>标题文字添加此处</a:t>
              </a:r>
            </a:p>
          </p:txBody>
        </p:sp>
        <p:sp>
          <p:nvSpPr>
            <p:cNvPr id="52" name="文本框 51"/>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spTree>
    <p:extLst>
      <p:ext uri="{BB962C8B-B14F-4D97-AF65-F5344CB8AC3E}">
        <p14:creationId xmlns:p14="http://schemas.microsoft.com/office/powerpoint/2010/main" val="126610043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500" fill="hold"/>
                                        <p:tgtEl>
                                          <p:spTgt spid="38"/>
                                        </p:tgtEl>
                                        <p:attrNameLst>
                                          <p:attrName>ppt_x</p:attrName>
                                        </p:attrNameLst>
                                      </p:cBhvr>
                                      <p:tavLst>
                                        <p:tav tm="0">
                                          <p:val>
                                            <p:strVal val="1+#ppt_w/2"/>
                                          </p:val>
                                        </p:tav>
                                        <p:tav tm="100000">
                                          <p:val>
                                            <p:strVal val="#ppt_x"/>
                                          </p:val>
                                        </p:tav>
                                      </p:tavLst>
                                    </p:anim>
                                    <p:anim calcmode="lin" valueType="num">
                                      <p:cBhvr additive="base">
                                        <p:cTn id="14" dur="500" fill="hold"/>
                                        <p:tgtEl>
                                          <p:spTgt spid="38"/>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45"/>
                                        </p:tgtEl>
                                        <p:attrNameLst>
                                          <p:attrName>style.visibility</p:attrName>
                                        </p:attrNameLst>
                                      </p:cBhvr>
                                      <p:to>
                                        <p:strVal val="visible"/>
                                      </p:to>
                                    </p:set>
                                    <p:anim calcmode="lin" valueType="num">
                                      <p:cBhvr additive="base">
                                        <p:cTn id="18" dur="500" fill="hold"/>
                                        <p:tgtEl>
                                          <p:spTgt spid="45"/>
                                        </p:tgtEl>
                                        <p:attrNameLst>
                                          <p:attrName>ppt_x</p:attrName>
                                        </p:attrNameLst>
                                      </p:cBhvr>
                                      <p:tavLst>
                                        <p:tav tm="0">
                                          <p:val>
                                            <p:strVal val="1+#ppt_w/2"/>
                                          </p:val>
                                        </p:tav>
                                        <p:tav tm="100000">
                                          <p:val>
                                            <p:strVal val="#ppt_x"/>
                                          </p:val>
                                        </p:tav>
                                      </p:tavLst>
                                    </p:anim>
                                    <p:anim calcmode="lin" valueType="num">
                                      <p:cBhvr additive="base">
                                        <p:cTn id="19" dur="500" fill="hold"/>
                                        <p:tgtEl>
                                          <p:spTgt spid="45"/>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1+#ppt_w/2"/>
                                          </p:val>
                                        </p:tav>
                                        <p:tav tm="100000">
                                          <p:val>
                                            <p:strVal val="#ppt_x"/>
                                          </p:val>
                                        </p:tav>
                                      </p:tavLst>
                                    </p:anim>
                                    <p:anim calcmode="lin" valueType="num">
                                      <p:cBhvr additive="base">
                                        <p:cTn id="24"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74711" y="2148644"/>
            <a:ext cx="10442578" cy="1015663"/>
          </a:xfrm>
          <a:prstGeom prst="rect">
            <a:avLst/>
          </a:prstGeom>
          <a:noFill/>
        </p:spPr>
        <p:txBody>
          <a:bodyPr wrap="square" rtlCol="0">
            <a:spAutoFit/>
            <a:scene3d>
              <a:camera prst="orthographicFront"/>
              <a:lightRig rig="glow" dir="t"/>
            </a:scene3d>
            <a:sp3d contourW="19050">
              <a:bevelT w="25400" h="25400"/>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smtClean="0">
                <a:ln>
                  <a:noFill/>
                </a:ln>
                <a:gradFill>
                  <a:gsLst>
                    <a:gs pos="0">
                      <a:schemeClr val="accent1">
                        <a:lumMod val="5000"/>
                        <a:lumOff val="95000"/>
                      </a:schemeClr>
                    </a:gs>
                    <a:gs pos="100000">
                      <a:schemeClr val="accent1">
                        <a:lumMod val="30000"/>
                        <a:lumOff val="70000"/>
                      </a:schemeClr>
                    </a:gs>
                  </a:gsLst>
                  <a:lin ang="5400000" scaled="1"/>
                </a:gradFill>
                <a:effectLst>
                  <a:outerShdw blurRad="584200" dist="38100" dir="2700000" algn="tl">
                    <a:srgbClr val="000000">
                      <a:alpha val="86000"/>
                    </a:srgbClr>
                  </a:outerShdw>
                </a:effectLst>
                <a:uLnTx/>
                <a:uFillTx/>
                <a:latin typeface="汉仪菱心体简" panose="02010609000101010101" pitchFamily="49" charset="-122"/>
                <a:ea typeface="汉仪菱心体简" panose="02010609000101010101" pitchFamily="49" charset="-122"/>
                <a:cs typeface="+mn-cs"/>
              </a:rPr>
              <a:t>THANKS</a:t>
            </a:r>
            <a:endParaRPr kumimoji="0" lang="zh-CN" altLang="en-US" sz="6000" b="0" i="0" u="none" strike="noStrike" kern="1200" cap="none" spc="0" normalizeH="0" baseline="0" noProof="0" dirty="0">
              <a:ln>
                <a:noFill/>
              </a:ln>
              <a:gradFill>
                <a:gsLst>
                  <a:gs pos="0">
                    <a:schemeClr val="accent1">
                      <a:lumMod val="5000"/>
                      <a:lumOff val="95000"/>
                    </a:schemeClr>
                  </a:gs>
                  <a:gs pos="100000">
                    <a:schemeClr val="accent1">
                      <a:lumMod val="30000"/>
                      <a:lumOff val="70000"/>
                    </a:schemeClr>
                  </a:gs>
                </a:gsLst>
                <a:lin ang="5400000" scaled="1"/>
              </a:gradFill>
              <a:effectLst>
                <a:outerShdw blurRad="584200" dist="38100" dir="2700000" algn="tl">
                  <a:srgbClr val="000000">
                    <a:alpha val="86000"/>
                  </a:srgbClr>
                </a:outerShdw>
              </a:effectLst>
              <a:uLnTx/>
              <a:uFillTx/>
              <a:latin typeface="汉仪菱心体简" panose="02010609000101010101" pitchFamily="49" charset="-122"/>
              <a:ea typeface="汉仪菱心体简" panose="02010609000101010101" pitchFamily="49" charset="-122"/>
              <a:cs typeface="+mn-cs"/>
            </a:endParaRPr>
          </a:p>
        </p:txBody>
      </p:sp>
      <p:sp>
        <p:nvSpPr>
          <p:cNvPr id="3" name="文本框 2"/>
          <p:cNvSpPr txBox="1"/>
          <p:nvPr/>
        </p:nvSpPr>
        <p:spPr>
          <a:xfrm>
            <a:off x="2569028" y="3409363"/>
            <a:ext cx="7053944" cy="683264"/>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alpha val="89000"/>
                  </a:prstClr>
                </a:solidFill>
                <a:effectLst/>
                <a:uLnTx/>
                <a:uFillTx/>
                <a:latin typeface="Century Gothic" panose="020B0502020202020204" pitchFamily="34" charset="0"/>
                <a:ea typeface="微软雅黑"/>
              </a:rPr>
              <a:t>Four short words sum up what has lifted most successful individuals above the crowd a little bit more</a:t>
            </a:r>
            <a:endParaRPr kumimoji="0" lang="zh-CN" altLang="en-US" sz="1600" b="0" i="0" u="none" strike="noStrike" kern="1200" cap="none" spc="0" normalizeH="0" baseline="0" noProof="0" dirty="0">
              <a:ln>
                <a:noFill/>
              </a:ln>
              <a:solidFill>
                <a:prstClr val="white">
                  <a:alpha val="89000"/>
                </a:prstClr>
              </a:solidFill>
              <a:effectLst/>
              <a:uLnTx/>
              <a:uFillTx/>
              <a:latin typeface="Century Gothic" panose="020B0502020202020204" pitchFamily="34" charset="0"/>
              <a:ea typeface="微软雅黑"/>
            </a:endParaRPr>
          </a:p>
        </p:txBody>
      </p:sp>
      <p:grpSp>
        <p:nvGrpSpPr>
          <p:cNvPr id="4" name="组合 3"/>
          <p:cNvGrpSpPr/>
          <p:nvPr/>
        </p:nvGrpSpPr>
        <p:grpSpPr>
          <a:xfrm>
            <a:off x="4755483" y="4456029"/>
            <a:ext cx="2623216" cy="396492"/>
            <a:chOff x="7472053" y="2904803"/>
            <a:chExt cx="3462644" cy="396492"/>
          </a:xfrm>
        </p:grpSpPr>
        <p:sp>
          <p:nvSpPr>
            <p:cNvPr id="5" name="圆角矩形 4"/>
            <p:cNvSpPr/>
            <p:nvPr/>
          </p:nvSpPr>
          <p:spPr>
            <a:xfrm>
              <a:off x="7548365" y="2904803"/>
              <a:ext cx="3386332" cy="396492"/>
            </a:xfrm>
            <a:prstGeom prst="roundRect">
              <a:avLst>
                <a:gd name="adj" fmla="val 50000"/>
              </a:avLst>
            </a:prstGeom>
            <a:solidFill>
              <a:schemeClr val="accent1"/>
            </a:solidFill>
            <a:ln w="12700" cap="flat" cmpd="sng" algn="ctr">
              <a:noFill/>
              <a:prstDash val="solid"/>
              <a:miter lim="800000"/>
            </a:ln>
            <a:effectLst>
              <a:outerShdw blurRad="317500" dist="38100" dir="2700000" algn="tl" rotWithShape="0">
                <a:prstClr val="black">
                  <a:alpha val="64000"/>
                </a:prstClr>
              </a:outerShdw>
            </a:effectLst>
            <a:scene3d>
              <a:camera prst="orthographicFront"/>
              <a:lightRig rig="glow" dir="t"/>
            </a:scene3d>
            <a:sp3d>
              <a:bevelT w="25400" h="25400"/>
            </a:sp3d>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94236"/>
                </a:solidFill>
                <a:effectLst/>
                <a:uLnTx/>
                <a:uFillTx/>
                <a:latin typeface="微软雅黑" panose="020B0503020204020204" pitchFamily="34" charset="-122"/>
                <a:ea typeface="微软雅黑" panose="020B0503020204020204" pitchFamily="34" charset="-122"/>
                <a:cs typeface="+mn-cs"/>
              </a:endParaRPr>
            </a:p>
          </p:txBody>
        </p:sp>
        <p:sp>
          <p:nvSpPr>
            <p:cNvPr id="6" name="文本框 5"/>
            <p:cNvSpPr txBox="1"/>
            <p:nvPr/>
          </p:nvSpPr>
          <p:spPr>
            <a:xfrm>
              <a:off x="7472053" y="2931963"/>
              <a:ext cx="3386332" cy="369332"/>
            </a:xfrm>
            <a:prstGeom prst="rect">
              <a:avLst/>
            </a:prstGeom>
            <a:noFill/>
          </p:spPr>
          <p:txBody>
            <a:bodyPr wrap="square" rtlCol="0" anchor="ctr" anchorCtr="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kern="0" dirty="0">
                  <a:solidFill>
                    <a:prstClr val="black"/>
                  </a:solidFill>
                  <a:latin typeface="微软雅黑" panose="020B0503020204020204" pitchFamily="34" charset="-122"/>
                  <a:ea typeface="微软雅黑" panose="020B0503020204020204" pitchFamily="34" charset="-122"/>
                </a:rPr>
                <a:t>汇报人</a:t>
              </a:r>
              <a:r>
                <a:rPr lang="zh-CN" altLang="en-US" kern="0" dirty="0" smtClean="0">
                  <a:solidFill>
                    <a:prstClr val="black"/>
                  </a:solidFill>
                  <a:latin typeface="微软雅黑" panose="020B0503020204020204" pitchFamily="34" charset="-122"/>
                  <a:ea typeface="微软雅黑" panose="020B0503020204020204" pitchFamily="34" charset="-122"/>
                </a:rPr>
                <a:t>：</a:t>
              </a:r>
              <a:r>
                <a:rPr lang="en-US" altLang="zh-CN" kern="0" dirty="0" smtClean="0">
                  <a:solidFill>
                    <a:prstClr val="black"/>
                  </a:solidFill>
                  <a:latin typeface="微软雅黑" panose="020B0503020204020204" pitchFamily="34" charset="-122"/>
                  <a:ea typeface="微软雅黑" panose="020B0503020204020204" pitchFamily="34" charset="-122"/>
                </a:rPr>
                <a:t>sunny</a:t>
              </a:r>
              <a:endParaRPr kumimoji="0" lang="zh-CN" altLang="en-US"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7" name="文本框 6"/>
          <p:cNvSpPr txBox="1"/>
          <p:nvPr/>
        </p:nvSpPr>
        <p:spPr>
          <a:xfrm>
            <a:off x="7901206" y="505757"/>
            <a:ext cx="82867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latin typeface="Arial"/>
                <a:ea typeface="微软雅黑"/>
                <a:cs typeface="+mn-cs"/>
              </a:rPr>
              <a:t>ABOUT</a:t>
            </a:r>
            <a:endParaRPr kumimoji="0" lang="zh-CN" altLang="en-US" sz="1400" b="0" i="0" u="none" strike="noStrike" kern="1200" cap="none" spc="0" normalizeH="0" baseline="0" noProof="0" dirty="0">
              <a:ln>
                <a:noFill/>
              </a:ln>
              <a:solidFill>
                <a:schemeClr val="accent1"/>
              </a:solidFill>
              <a:effectLst/>
              <a:uLnTx/>
              <a:uFillTx/>
              <a:latin typeface="Arial"/>
              <a:ea typeface="微软雅黑"/>
              <a:cs typeface="+mn-cs"/>
            </a:endParaRPr>
          </a:p>
        </p:txBody>
      </p:sp>
      <p:sp>
        <p:nvSpPr>
          <p:cNvPr id="8" name="文本框 7"/>
          <p:cNvSpPr txBox="1"/>
          <p:nvPr/>
        </p:nvSpPr>
        <p:spPr>
          <a:xfrm>
            <a:off x="9031506" y="505757"/>
            <a:ext cx="110489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latin typeface="Arial"/>
                <a:ea typeface="微软雅黑"/>
                <a:cs typeface="+mn-cs"/>
              </a:rPr>
              <a:t>SERVICES</a:t>
            </a:r>
            <a:endParaRPr kumimoji="0" lang="zh-CN" altLang="en-US" sz="1400" b="0" i="0" u="none" strike="noStrike" kern="1200" cap="none" spc="0" normalizeH="0" baseline="0" noProof="0" dirty="0">
              <a:ln>
                <a:noFill/>
              </a:ln>
              <a:solidFill>
                <a:schemeClr val="accent1"/>
              </a:solidFill>
              <a:effectLst/>
              <a:uLnTx/>
              <a:uFillTx/>
              <a:latin typeface="Arial"/>
              <a:ea typeface="微软雅黑"/>
              <a:cs typeface="+mn-cs"/>
            </a:endParaRPr>
          </a:p>
        </p:txBody>
      </p:sp>
      <p:sp>
        <p:nvSpPr>
          <p:cNvPr id="9" name="文本框 8"/>
          <p:cNvSpPr txBox="1"/>
          <p:nvPr/>
        </p:nvSpPr>
        <p:spPr>
          <a:xfrm>
            <a:off x="10438030" y="505757"/>
            <a:ext cx="120015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latin typeface="Arial"/>
                <a:ea typeface="微软雅黑"/>
                <a:cs typeface="+mn-cs"/>
              </a:rPr>
              <a:t>CONTACTS</a:t>
            </a:r>
            <a:endParaRPr kumimoji="0" lang="zh-CN" altLang="en-US" sz="1400" b="0" i="0" u="none" strike="noStrike" kern="1200" cap="none" spc="0" normalizeH="0" baseline="0" noProof="0" dirty="0">
              <a:ln>
                <a:noFill/>
              </a:ln>
              <a:solidFill>
                <a:schemeClr val="accent1"/>
              </a:solidFill>
              <a:effectLst/>
              <a:uLnTx/>
              <a:uFillTx/>
              <a:latin typeface="Arial"/>
              <a:ea typeface="微软雅黑"/>
              <a:cs typeface="+mn-cs"/>
            </a:endParaRPr>
          </a:p>
        </p:txBody>
      </p:sp>
      <p:sp>
        <p:nvSpPr>
          <p:cNvPr id="10" name="文本框 9"/>
          <p:cNvSpPr txBox="1"/>
          <p:nvPr/>
        </p:nvSpPr>
        <p:spPr>
          <a:xfrm>
            <a:off x="6782579" y="505757"/>
            <a:ext cx="9059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latin typeface="Arial"/>
                <a:ea typeface="微软雅黑"/>
                <a:cs typeface="+mn-cs"/>
              </a:rPr>
              <a:t>HOME</a:t>
            </a:r>
            <a:endParaRPr kumimoji="0" lang="zh-CN" altLang="en-US" sz="1400" b="0" i="0" u="none" strike="noStrike" kern="1200" cap="none" spc="0" normalizeH="0" baseline="0" noProof="0" dirty="0">
              <a:ln>
                <a:noFill/>
              </a:ln>
              <a:solidFill>
                <a:schemeClr val="accent1"/>
              </a:solidFill>
              <a:effectLst/>
              <a:uLnTx/>
              <a:uFillTx/>
              <a:latin typeface="Arial"/>
              <a:ea typeface="微软雅黑"/>
              <a:cs typeface="+mn-cs"/>
            </a:endParaRPr>
          </a:p>
        </p:txBody>
      </p:sp>
      <p:sp>
        <p:nvSpPr>
          <p:cNvPr id="11" name="矩形 10"/>
          <p:cNvSpPr/>
          <p:nvPr/>
        </p:nvSpPr>
        <p:spPr>
          <a:xfrm>
            <a:off x="6439303" y="592181"/>
            <a:ext cx="134102" cy="134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13" name="直接连接符 12"/>
          <p:cNvCxnSpPr/>
          <p:nvPr/>
        </p:nvCxnSpPr>
        <p:spPr>
          <a:xfrm>
            <a:off x="2915805" y="3309447"/>
            <a:ext cx="6244763" cy="0"/>
          </a:xfrm>
          <a:prstGeom prst="line">
            <a:avLst/>
          </a:prstGeom>
          <a:ln w="38100" cap="rnd">
            <a:gradFill flip="none" rotWithShape="1">
              <a:gsLst>
                <a:gs pos="0">
                  <a:schemeClr val="tx1">
                    <a:alpha val="0"/>
                  </a:schemeClr>
                </a:gs>
                <a:gs pos="56000">
                  <a:schemeClr val="bg1"/>
                </a:gs>
                <a:gs pos="100000">
                  <a:schemeClr val="tx1">
                    <a:alpha val="0"/>
                  </a:schemeClr>
                </a:gs>
              </a:gsLst>
              <a:lin ang="0" scaled="1"/>
              <a:tileRect/>
            </a:gra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786885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 presetClass="entr" presetSubtype="8"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0-#ppt_w/2"/>
                                          </p:val>
                                        </p:tav>
                                        <p:tav tm="100000">
                                          <p:val>
                                            <p:strVal val="#ppt_x"/>
                                          </p:val>
                                        </p:tav>
                                      </p:tavLst>
                                    </p:anim>
                                    <p:anim calcmode="lin" valueType="num">
                                      <p:cBhvr additive="base">
                                        <p:cTn id="29" dur="500" fill="hold"/>
                                        <p:tgtEl>
                                          <p:spTgt spid="2"/>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16" presetClass="entr" presetSubtype="37"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barn(outVertical)">
                                      <p:cBhvr>
                                        <p:cTn id="33" dur="500"/>
                                        <p:tgtEl>
                                          <p:spTgt spid="13"/>
                                        </p:tgtEl>
                                      </p:cBhvr>
                                    </p:animEffect>
                                  </p:childTnLst>
                                </p:cTn>
                              </p:par>
                            </p:childTnLst>
                          </p:cTn>
                        </p:par>
                        <p:par>
                          <p:cTn id="34" fill="hold">
                            <p:stCondLst>
                              <p:cond delay="1500"/>
                            </p:stCondLst>
                            <p:childTnLst>
                              <p:par>
                                <p:cTn id="35" presetID="14" presetClass="entr" presetSubtype="10"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randombar(horizontal)">
                                      <p:cBhvr>
                                        <p:cTn id="37" dur="500"/>
                                        <p:tgtEl>
                                          <p:spTgt spid="3"/>
                                        </p:tgtEl>
                                      </p:cBhvr>
                                    </p:animEffect>
                                  </p:childTnLst>
                                </p:cTn>
                              </p:par>
                            </p:childTnLst>
                          </p:cTn>
                        </p:par>
                        <p:par>
                          <p:cTn id="38" fill="hold">
                            <p:stCondLst>
                              <p:cond delay="2000"/>
                            </p:stCondLst>
                            <p:childTnLst>
                              <p:par>
                                <p:cTn id="39" presetID="53" presetClass="entr" presetSubtype="16" fill="hold"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Effect transition="in" filter="fade">
                                      <p:cBhvr>
                                        <p:cTn id="4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P spid="8" grpId="0"/>
      <p:bldP spid="9" grpId="0"/>
      <p:bldP spid="10" grpId="0"/>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09800" y="3683000"/>
            <a:ext cx="5224572" cy="1200329"/>
          </a:xfrm>
          <a:prstGeom prst="rect">
            <a:avLst/>
          </a:prstGeom>
          <a:noFill/>
        </p:spPr>
        <p:txBody>
          <a:bodyPr wrap="none" rtlCol="0">
            <a:spAutoFit/>
          </a:bodyPr>
          <a:lstStyle/>
          <a:p>
            <a:r>
              <a:rPr lang="en-US" altLang="zh-CN" dirty="0" smtClean="0">
                <a:solidFill>
                  <a:srgbClr val="FF0000"/>
                </a:solidFill>
              </a:rPr>
              <a:t>Sunny </a:t>
            </a:r>
            <a:r>
              <a:rPr lang="zh-CN" altLang="en-US" dirty="0">
                <a:solidFill>
                  <a:srgbClr val="FF0000"/>
                </a:solidFill>
              </a:rPr>
              <a:t>分</a:t>
            </a:r>
            <a:r>
              <a:rPr lang="zh-CN" altLang="en-US" dirty="0" smtClean="0">
                <a:solidFill>
                  <a:srgbClr val="FF0000"/>
                </a:solidFill>
              </a:rPr>
              <a:t>享</a:t>
            </a:r>
            <a:endParaRPr lang="en-US" altLang="zh-CN" dirty="0" smtClean="0">
              <a:solidFill>
                <a:srgbClr val="FF0000"/>
              </a:solidFill>
            </a:endParaRPr>
          </a:p>
          <a:p>
            <a:endParaRPr lang="en-US" altLang="zh-CN" dirty="0">
              <a:solidFill>
                <a:srgbClr val="FF0000"/>
              </a:solidFill>
            </a:endParaRPr>
          </a:p>
          <a:p>
            <a:endParaRPr lang="en-US" altLang="zh-CN" dirty="0" smtClean="0">
              <a:solidFill>
                <a:srgbClr val="FF0000"/>
              </a:solidFill>
            </a:endParaRPr>
          </a:p>
          <a:p>
            <a:r>
              <a:rPr lang="en-US" altLang="zh-CN" dirty="0" smtClean="0">
                <a:solidFill>
                  <a:srgbClr val="FF0000"/>
                </a:solidFill>
              </a:rPr>
              <a:t>51PPT</a:t>
            </a:r>
            <a:r>
              <a:rPr lang="zh-CN" altLang="en-US" dirty="0" smtClean="0">
                <a:solidFill>
                  <a:srgbClr val="FF0000"/>
                </a:solidFill>
              </a:rPr>
              <a:t>模板网   </a:t>
            </a:r>
            <a:r>
              <a:rPr lang="en-US" altLang="zh-CN" dirty="0" smtClean="0">
                <a:solidFill>
                  <a:srgbClr val="FF0000"/>
                </a:solidFill>
                <a:hlinkClick r:id="rId2"/>
              </a:rPr>
              <a:t>www.51pptmoban.com</a:t>
            </a:r>
            <a:r>
              <a:rPr lang="en-US" altLang="zh-CN" dirty="0" smtClean="0">
                <a:solidFill>
                  <a:srgbClr val="FF0000"/>
                </a:solidFill>
              </a:rPr>
              <a:t>   </a:t>
            </a:r>
            <a:r>
              <a:rPr lang="zh-CN" altLang="en-US" dirty="0" smtClean="0">
                <a:solidFill>
                  <a:srgbClr val="FF0000"/>
                </a:solidFill>
              </a:rPr>
              <a:t>授权发布</a:t>
            </a:r>
            <a:endParaRPr lang="zh-CN" altLang="en-US" dirty="0">
              <a:solidFill>
                <a:srgbClr val="FF0000"/>
              </a:solidFill>
            </a:endParaRPr>
          </a:p>
        </p:txBody>
      </p:sp>
    </p:spTree>
    <p:extLst>
      <p:ext uri="{BB962C8B-B14F-4D97-AF65-F5344CB8AC3E}">
        <p14:creationId xmlns:p14="http://schemas.microsoft.com/office/powerpoint/2010/main" val="6532553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12192000" cy="6858000"/>
          </a:xfrm>
          <a:prstGeom prst="rect">
            <a:avLst/>
          </a:prstGeom>
          <a:solidFill>
            <a:schemeClr val="tx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108853" y="2455423"/>
            <a:ext cx="1535998" cy="1862048"/>
          </a:xfrm>
          <a:prstGeom prst="rect">
            <a:avLst/>
          </a:prstGeom>
          <a:noFill/>
        </p:spPr>
        <p:txBody>
          <a:bodyPr wrap="none" rtlCol="0">
            <a:spAutoFit/>
          </a:bodyPr>
          <a:lstStyle/>
          <a:p>
            <a:pPr algn="ctr"/>
            <a:r>
              <a:rPr lang="en-US" altLang="zh-CN" sz="11500" dirty="0">
                <a:solidFill>
                  <a:schemeClr val="accent1"/>
                </a:solidFill>
                <a:latin typeface="Impact" panose="020B0806030902050204" pitchFamily="34" charset="0"/>
              </a:rPr>
              <a:t>01</a:t>
            </a:r>
            <a:endParaRPr lang="zh-CN" altLang="en-US" sz="11500" dirty="0">
              <a:solidFill>
                <a:schemeClr val="accent1"/>
              </a:solidFill>
              <a:latin typeface="Impact" panose="020B0806030902050204" pitchFamily="34" charset="0"/>
            </a:endParaRPr>
          </a:p>
        </p:txBody>
      </p:sp>
      <p:sp>
        <p:nvSpPr>
          <p:cNvPr id="4" name="文本框 3"/>
          <p:cNvSpPr txBox="1"/>
          <p:nvPr/>
        </p:nvSpPr>
        <p:spPr>
          <a:xfrm>
            <a:off x="3949702" y="2689722"/>
            <a:ext cx="7086598" cy="769441"/>
          </a:xfrm>
          <a:prstGeom prst="rect">
            <a:avLst/>
          </a:prstGeom>
          <a:noFill/>
        </p:spPr>
        <p:txBody>
          <a:bodyPr wrap="square" rtlCol="0">
            <a:spAutoFit/>
            <a:scene3d>
              <a:camera prst="orthographicFront"/>
              <a:lightRig rig="threePt" dir="t"/>
            </a:scene3d>
            <a:sp3d contourW="12700"/>
          </a:bodyPr>
          <a:lstStyle/>
          <a:p>
            <a:r>
              <a:rPr lang="zh-CN" altLang="en-US" sz="4400" b="1" dirty="0">
                <a:solidFill>
                  <a:schemeClr val="bg1"/>
                </a:solidFill>
                <a:latin typeface="+mj-ea"/>
                <a:ea typeface="+mj-ea"/>
              </a:rPr>
              <a:t>标题文字添加此处</a:t>
            </a:r>
          </a:p>
        </p:txBody>
      </p:sp>
      <p:sp>
        <p:nvSpPr>
          <p:cNvPr id="5" name="文本框 4"/>
          <p:cNvSpPr txBox="1"/>
          <p:nvPr/>
        </p:nvSpPr>
        <p:spPr>
          <a:xfrm>
            <a:off x="3949702" y="3468265"/>
            <a:ext cx="6159498" cy="613694"/>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1200" dirty="0">
                <a:solidFill>
                  <a:schemeClr val="bg1">
                    <a:lumMod val="85000"/>
                  </a:schemeClr>
                </a:solidFill>
                <a:latin typeface="+mj-ea"/>
                <a:ea typeface="+mj-ea"/>
              </a:rPr>
              <a:t>The user can demonstrate on a projector or computer, or print the presentation and make it into a film to be used in a wider field</a:t>
            </a:r>
          </a:p>
        </p:txBody>
      </p:sp>
      <p:cxnSp>
        <p:nvCxnSpPr>
          <p:cNvPr id="6" name="直接连接符 5"/>
          <p:cNvCxnSpPr/>
          <p:nvPr/>
        </p:nvCxnSpPr>
        <p:spPr>
          <a:xfrm>
            <a:off x="3863977" y="2763415"/>
            <a:ext cx="0" cy="1246065"/>
          </a:xfrm>
          <a:prstGeom prst="line">
            <a:avLst/>
          </a:prstGeom>
          <a:ln w="38100">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699425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childTnLst>
                          </p:cTn>
                        </p:par>
                        <p:par>
                          <p:cTn id="14" fill="hold">
                            <p:stCondLst>
                              <p:cond delay="1000"/>
                            </p:stCondLst>
                            <p:childTnLst>
                              <p:par>
                                <p:cTn id="15" presetID="1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ppt_x</p:attrName>
                                        </p:attrNameLst>
                                      </p:cBhvr>
                                      <p:tavLst>
                                        <p:tav tm="0">
                                          <p:val>
                                            <p:strVal val="#ppt_x+#ppt_w*1.125000"/>
                                          </p:val>
                                        </p:tav>
                                        <p:tav tm="100000">
                                          <p:val>
                                            <p:strVal val="#ppt_x"/>
                                          </p:val>
                                        </p:tav>
                                      </p:tavLst>
                                    </p:anim>
                                    <p:animEffect transition="in" filter="wipe(left)">
                                      <p:cBhvr>
                                        <p:cTn id="18" dur="500"/>
                                        <p:tgtEl>
                                          <p:spTgt spid="4"/>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占位符 27"/>
          <p:cNvPicPr>
            <a:picLocks noGrp="1" noChangeAspect="1"/>
          </p:cNvPicPr>
          <p:nvPr>
            <p:ph type="pic" sz="quarter" idx="10"/>
          </p:nvPr>
        </p:nvPicPr>
        <p:blipFill>
          <a:blip r:embed="rId3" cstate="print">
            <a:grayscl/>
            <a:extLst>
              <a:ext uri="{28A0092B-C50C-407E-A947-70E740481C1C}">
                <a14:useLocalDpi xmlns:a14="http://schemas.microsoft.com/office/drawing/2010/main" val="0"/>
              </a:ext>
            </a:extLst>
          </a:blip>
          <a:srcRect l="8593" r="8593"/>
          <a:stretch>
            <a:fillRect/>
          </a:stretch>
        </p:blipFill>
        <p:spPr/>
      </p:pic>
      <p:pic>
        <p:nvPicPr>
          <p:cNvPr id="29" name="图片占位符 28"/>
          <p:cNvPicPr>
            <a:picLocks noGrp="1" noChangeAspect="1"/>
          </p:cNvPicPr>
          <p:nvPr>
            <p:ph type="pic" sz="quarter" idx="11"/>
          </p:nvPr>
        </p:nvPicPr>
        <p:blipFill>
          <a:blip r:embed="rId4" cstate="print">
            <a:grayscl/>
            <a:extLst>
              <a:ext uri="{28A0092B-C50C-407E-A947-70E740481C1C}">
                <a14:useLocalDpi xmlns:a14="http://schemas.microsoft.com/office/drawing/2010/main" val="0"/>
              </a:ext>
            </a:extLst>
          </a:blip>
          <a:srcRect l="8527" r="8527"/>
          <a:stretch>
            <a:fillRect/>
          </a:stretch>
        </p:blipFill>
        <p:spPr/>
      </p:pic>
      <p:pic>
        <p:nvPicPr>
          <p:cNvPr id="27" name="图片占位符 26"/>
          <p:cNvPicPr>
            <a:picLocks noGrp="1" noChangeAspect="1"/>
          </p:cNvPicPr>
          <p:nvPr>
            <p:ph type="pic" sz="quarter" idx="12"/>
          </p:nvPr>
        </p:nvPicPr>
        <p:blipFill>
          <a:blip r:embed="rId5" cstate="print">
            <a:grayscl/>
            <a:extLst>
              <a:ext uri="{28A0092B-C50C-407E-A947-70E740481C1C}">
                <a14:useLocalDpi xmlns:a14="http://schemas.microsoft.com/office/drawing/2010/main" val="0"/>
              </a:ext>
            </a:extLst>
          </a:blip>
          <a:srcRect l="8572" r="8572"/>
          <a:stretch>
            <a:fillRect/>
          </a:stretch>
        </p:blipFill>
        <p:spPr/>
      </p:pic>
      <p:pic>
        <p:nvPicPr>
          <p:cNvPr id="30" name="图片占位符 29"/>
          <p:cNvPicPr>
            <a:picLocks noGrp="1" noChangeAspect="1"/>
          </p:cNvPicPr>
          <p:nvPr>
            <p:ph type="pic" sz="quarter" idx="13"/>
          </p:nvPr>
        </p:nvPicPr>
        <p:blipFill>
          <a:blip r:embed="rId6" cstate="print">
            <a:grayscl/>
            <a:extLst>
              <a:ext uri="{28A0092B-C50C-407E-A947-70E740481C1C}">
                <a14:useLocalDpi xmlns:a14="http://schemas.microsoft.com/office/drawing/2010/main" val="0"/>
              </a:ext>
            </a:extLst>
          </a:blip>
          <a:srcRect t="9814" b="9814"/>
          <a:stretch>
            <a:fillRect/>
          </a:stretch>
        </p:blipFill>
        <p:spPr/>
      </p:pic>
      <p:pic>
        <p:nvPicPr>
          <p:cNvPr id="31" name="图片占位符 30"/>
          <p:cNvPicPr>
            <a:picLocks noGrp="1" noChangeAspect="1"/>
          </p:cNvPicPr>
          <p:nvPr>
            <p:ph type="pic" sz="quarter" idx="14"/>
          </p:nvPr>
        </p:nvPicPr>
        <p:blipFill>
          <a:blip r:embed="rId7" cstate="print">
            <a:grayscl/>
            <a:extLst>
              <a:ext uri="{28A0092B-C50C-407E-A947-70E740481C1C}">
                <a14:useLocalDpi xmlns:a14="http://schemas.microsoft.com/office/drawing/2010/main" val="0"/>
              </a:ext>
            </a:extLst>
          </a:blip>
          <a:srcRect l="19068" r="19068"/>
          <a:stretch>
            <a:fillRect/>
          </a:stretch>
        </p:blipFill>
        <p:spPr/>
      </p:pic>
      <p:grpSp>
        <p:nvGrpSpPr>
          <p:cNvPr id="32" name="组合 31"/>
          <p:cNvGrpSpPr/>
          <p:nvPr/>
        </p:nvGrpSpPr>
        <p:grpSpPr>
          <a:xfrm>
            <a:off x="3507804" y="4660900"/>
            <a:ext cx="5175190" cy="1215216"/>
            <a:chOff x="3507804" y="4660900"/>
            <a:chExt cx="5175190" cy="1215216"/>
          </a:xfrm>
        </p:grpSpPr>
        <p:sp>
          <p:nvSpPr>
            <p:cNvPr id="21" name="Rectangle 10"/>
            <p:cNvSpPr/>
            <p:nvPr/>
          </p:nvSpPr>
          <p:spPr>
            <a:xfrm>
              <a:off x="3507804" y="4660900"/>
              <a:ext cx="5175190" cy="1215216"/>
            </a:xfrm>
            <a:prstGeom prst="rect">
              <a:avLst/>
            </a:prstGeom>
            <a:solidFill>
              <a:schemeClr val="accent1">
                <a:lumMod val="50000"/>
              </a:scheme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9" name="组合 8"/>
            <p:cNvGrpSpPr/>
            <p:nvPr/>
          </p:nvGrpSpPr>
          <p:grpSpPr>
            <a:xfrm>
              <a:off x="3609404" y="4812494"/>
              <a:ext cx="4725987" cy="962022"/>
              <a:chOff x="874712" y="3325188"/>
              <a:chExt cx="4725987" cy="962022"/>
            </a:xfrm>
          </p:grpSpPr>
          <p:sp>
            <p:nvSpPr>
              <p:cNvPr id="10" name="矩形 9"/>
              <p:cNvSpPr/>
              <p:nvPr/>
            </p:nvSpPr>
            <p:spPr>
              <a:xfrm>
                <a:off x="874712" y="3677812"/>
                <a:ext cx="4725987"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11" name="矩形 10"/>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grpSp>
        <p:nvGrpSpPr>
          <p:cNvPr id="12" name="组合 11"/>
          <p:cNvGrpSpPr/>
          <p:nvPr/>
        </p:nvGrpSpPr>
        <p:grpSpPr>
          <a:xfrm>
            <a:off x="4236269" y="423250"/>
            <a:ext cx="3719457" cy="722806"/>
            <a:chOff x="585843" y="341582"/>
            <a:chExt cx="3719457" cy="722806"/>
          </a:xfrm>
        </p:grpSpPr>
        <p:sp>
          <p:nvSpPr>
            <p:cNvPr id="13" name="文本框 12"/>
            <p:cNvSpPr txBox="1"/>
            <p:nvPr/>
          </p:nvSpPr>
          <p:spPr>
            <a:xfrm>
              <a:off x="805685" y="341582"/>
              <a:ext cx="3279772"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a:solidFill>
                    <a:schemeClr val="bg1"/>
                  </a:solidFill>
                  <a:latin typeface="+mj-ea"/>
                  <a:ea typeface="+mj-ea"/>
                </a:rPr>
                <a:t>标题文字添加此处</a:t>
              </a:r>
            </a:p>
          </p:txBody>
        </p:sp>
        <p:sp>
          <p:nvSpPr>
            <p:cNvPr id="14" name="文本框 13"/>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spTree>
    <p:extLst>
      <p:ext uri="{BB962C8B-B14F-4D97-AF65-F5344CB8AC3E}">
        <p14:creationId xmlns:p14="http://schemas.microsoft.com/office/powerpoint/2010/main" val="174120322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par>
                                <p:cTn id="17" presetID="10" presetClass="entr" presetSubtype="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500"/>
                            </p:stCondLst>
                            <p:childTnLst>
                              <p:par>
                                <p:cTn id="21" presetID="14" presetClass="entr" presetSubtype="10"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randombar(horizontal)">
                                      <p:cBhvr>
                                        <p:cTn id="2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3"/>
          <p:cNvPicPr>
            <a:picLocks noChangeAspect="1"/>
          </p:cNvPicPr>
          <p:nvPr/>
        </p:nvPicPr>
        <p:blipFill>
          <a:blip r:embed="rId3">
            <a:grayscl/>
            <a:extLst>
              <a:ext uri="{28A0092B-C50C-407E-A947-70E740481C1C}">
                <a14:useLocalDpi xmlns:a14="http://schemas.microsoft.com/office/drawing/2010/main" val="0"/>
              </a:ext>
            </a:extLst>
          </a:blip>
          <a:srcRect t="30047" b="30047"/>
          <a:stretch>
            <a:fillRect/>
          </a:stretch>
        </p:blipFill>
        <p:spPr>
          <a:xfrm>
            <a:off x="874714" y="1751300"/>
            <a:ext cx="10442575" cy="2778224"/>
          </a:xfrm>
          <a:prstGeom prst="rect">
            <a:avLst/>
          </a:prstGeom>
        </p:spPr>
      </p:pic>
      <p:grpSp>
        <p:nvGrpSpPr>
          <p:cNvPr id="15" name="组合 14"/>
          <p:cNvGrpSpPr/>
          <p:nvPr/>
        </p:nvGrpSpPr>
        <p:grpSpPr>
          <a:xfrm>
            <a:off x="953915" y="4906011"/>
            <a:ext cx="4725987" cy="962022"/>
            <a:chOff x="874712" y="3325188"/>
            <a:chExt cx="4725987" cy="962022"/>
          </a:xfrm>
        </p:grpSpPr>
        <p:sp>
          <p:nvSpPr>
            <p:cNvPr id="16" name="矩形 15"/>
            <p:cNvSpPr/>
            <p:nvPr/>
          </p:nvSpPr>
          <p:spPr>
            <a:xfrm>
              <a:off x="874712" y="3677812"/>
              <a:ext cx="4725987"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17" name="矩形 16"/>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18" name="组合 17"/>
          <p:cNvGrpSpPr/>
          <p:nvPr/>
        </p:nvGrpSpPr>
        <p:grpSpPr>
          <a:xfrm>
            <a:off x="6417293" y="4906011"/>
            <a:ext cx="4725987" cy="962022"/>
            <a:chOff x="874712" y="3325188"/>
            <a:chExt cx="4725987" cy="962022"/>
          </a:xfrm>
        </p:grpSpPr>
        <p:sp>
          <p:nvSpPr>
            <p:cNvPr id="19" name="矩形 18"/>
            <p:cNvSpPr/>
            <p:nvPr/>
          </p:nvSpPr>
          <p:spPr>
            <a:xfrm>
              <a:off x="874712" y="3677812"/>
              <a:ext cx="4725987"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20" name="矩形 19"/>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9" name="组合 8"/>
          <p:cNvGrpSpPr/>
          <p:nvPr/>
        </p:nvGrpSpPr>
        <p:grpSpPr>
          <a:xfrm>
            <a:off x="4236269" y="423250"/>
            <a:ext cx="3719457" cy="722806"/>
            <a:chOff x="585843" y="341582"/>
            <a:chExt cx="3719457" cy="722806"/>
          </a:xfrm>
        </p:grpSpPr>
        <p:sp>
          <p:nvSpPr>
            <p:cNvPr id="10" name="文本框 9"/>
            <p:cNvSpPr txBox="1"/>
            <p:nvPr/>
          </p:nvSpPr>
          <p:spPr>
            <a:xfrm>
              <a:off x="805685" y="341582"/>
              <a:ext cx="3279772"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a:solidFill>
                    <a:schemeClr val="bg1"/>
                  </a:solidFill>
                  <a:latin typeface="+mj-ea"/>
                  <a:ea typeface="+mj-ea"/>
                </a:rPr>
                <a:t>标题文字添加此处</a:t>
              </a:r>
            </a:p>
          </p:txBody>
        </p:sp>
        <p:sp>
          <p:nvSpPr>
            <p:cNvPr id="11" name="文本框 10"/>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spTree>
    <p:extLst>
      <p:ext uri="{BB962C8B-B14F-4D97-AF65-F5344CB8AC3E}">
        <p14:creationId xmlns:p14="http://schemas.microsoft.com/office/powerpoint/2010/main" val="380804818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1042881" y="2259924"/>
            <a:ext cx="3732319" cy="1220554"/>
            <a:chOff x="874712" y="3325188"/>
            <a:chExt cx="3732319" cy="1220554"/>
          </a:xfrm>
        </p:grpSpPr>
        <p:sp>
          <p:nvSpPr>
            <p:cNvPr id="49" name="矩形 48"/>
            <p:cNvSpPr/>
            <p:nvPr/>
          </p:nvSpPr>
          <p:spPr>
            <a:xfrm>
              <a:off x="874712" y="3677812"/>
              <a:ext cx="3732319"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50" name="矩形 49"/>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51" name="组合 50"/>
          <p:cNvGrpSpPr/>
          <p:nvPr/>
        </p:nvGrpSpPr>
        <p:grpSpPr>
          <a:xfrm>
            <a:off x="1042881" y="3979863"/>
            <a:ext cx="3732319" cy="1220554"/>
            <a:chOff x="874712" y="3325188"/>
            <a:chExt cx="3732319" cy="1220554"/>
          </a:xfrm>
        </p:grpSpPr>
        <p:sp>
          <p:nvSpPr>
            <p:cNvPr id="52" name="矩形 51"/>
            <p:cNvSpPr/>
            <p:nvPr/>
          </p:nvSpPr>
          <p:spPr>
            <a:xfrm>
              <a:off x="874712" y="3677812"/>
              <a:ext cx="3732319"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53" name="矩形 52"/>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pic>
        <p:nvPicPr>
          <p:cNvPr id="4" name="图片占位符 3"/>
          <p:cNvPicPr>
            <a:picLocks noGrp="1" noChangeAspect="1"/>
          </p:cNvPicPr>
          <p:nvPr>
            <p:ph type="pic" sz="quarter" idx="10"/>
          </p:nvPr>
        </p:nvPicPr>
        <p:blipFill>
          <a:blip r:embed="rId3" cstate="print">
            <a:grayscl/>
            <a:extLst>
              <a:ext uri="{28A0092B-C50C-407E-A947-70E740481C1C}">
                <a14:useLocalDpi xmlns:a14="http://schemas.microsoft.com/office/drawing/2010/main" val="0"/>
              </a:ext>
            </a:extLst>
          </a:blip>
          <a:srcRect t="4997" b="4997"/>
          <a:stretch>
            <a:fillRect/>
          </a:stretch>
        </p:blipFill>
        <p:spPr>
          <a:prstGeom prst="rect">
            <a:avLst/>
          </a:prstGeom>
        </p:spPr>
      </p:pic>
      <p:grpSp>
        <p:nvGrpSpPr>
          <p:cNvPr id="9" name="组合 8"/>
          <p:cNvGrpSpPr/>
          <p:nvPr/>
        </p:nvGrpSpPr>
        <p:grpSpPr>
          <a:xfrm>
            <a:off x="4236269" y="423250"/>
            <a:ext cx="3719457" cy="722806"/>
            <a:chOff x="585843" y="341582"/>
            <a:chExt cx="3719457" cy="722806"/>
          </a:xfrm>
        </p:grpSpPr>
        <p:sp>
          <p:nvSpPr>
            <p:cNvPr id="10" name="文本框 9"/>
            <p:cNvSpPr txBox="1"/>
            <p:nvPr/>
          </p:nvSpPr>
          <p:spPr>
            <a:xfrm>
              <a:off x="805685" y="341582"/>
              <a:ext cx="3279772"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a:solidFill>
                    <a:schemeClr val="bg1"/>
                  </a:solidFill>
                  <a:latin typeface="+mj-ea"/>
                  <a:ea typeface="+mj-ea"/>
                </a:rPr>
                <a:t>标题文字添加此处</a:t>
              </a:r>
            </a:p>
          </p:txBody>
        </p:sp>
        <p:sp>
          <p:nvSpPr>
            <p:cNvPr id="11" name="文本框 10"/>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spTree>
    <p:extLst>
      <p:ext uri="{BB962C8B-B14F-4D97-AF65-F5344CB8AC3E}">
        <p14:creationId xmlns:p14="http://schemas.microsoft.com/office/powerpoint/2010/main" val="21493166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0-#ppt_w/2"/>
                                          </p:val>
                                        </p:tav>
                                        <p:tav tm="100000">
                                          <p:val>
                                            <p:strVal val="#ppt_x"/>
                                          </p:val>
                                        </p:tav>
                                      </p:tavLst>
                                    </p:anim>
                                    <p:anim calcmode="lin" valueType="num">
                                      <p:cBhvr additive="base">
                                        <p:cTn id="12" dur="500" fill="hold"/>
                                        <p:tgtEl>
                                          <p:spTgt spid="4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51"/>
                                        </p:tgtEl>
                                        <p:attrNameLst>
                                          <p:attrName>style.visibility</p:attrName>
                                        </p:attrNameLst>
                                      </p:cBhvr>
                                      <p:to>
                                        <p:strVal val="visible"/>
                                      </p:to>
                                    </p:set>
                                    <p:anim calcmode="lin" valueType="num">
                                      <p:cBhvr additive="base">
                                        <p:cTn id="16" dur="500" fill="hold"/>
                                        <p:tgtEl>
                                          <p:spTgt spid="51"/>
                                        </p:tgtEl>
                                        <p:attrNameLst>
                                          <p:attrName>ppt_x</p:attrName>
                                        </p:attrNameLst>
                                      </p:cBhvr>
                                      <p:tavLst>
                                        <p:tav tm="0">
                                          <p:val>
                                            <p:strVal val="0-#ppt_w/2"/>
                                          </p:val>
                                        </p:tav>
                                        <p:tav tm="100000">
                                          <p:val>
                                            <p:strVal val="#ppt_x"/>
                                          </p:val>
                                        </p:tav>
                                      </p:tavLst>
                                    </p:anim>
                                    <p:anim calcmode="lin" valueType="num">
                                      <p:cBhvr additive="base">
                                        <p:cTn id="17"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1"/>
          <p:cNvSpPr/>
          <p:nvPr/>
        </p:nvSpPr>
        <p:spPr>
          <a:xfrm>
            <a:off x="2014803" y="2293066"/>
            <a:ext cx="3555885" cy="577135"/>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19" name="Rectangle: Rounded Corners 28"/>
          <p:cNvSpPr/>
          <p:nvPr/>
        </p:nvSpPr>
        <p:spPr>
          <a:xfrm>
            <a:off x="6630554" y="2293066"/>
            <a:ext cx="3555884" cy="577134"/>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grpSp>
        <p:nvGrpSpPr>
          <p:cNvPr id="46" name="组合 45"/>
          <p:cNvGrpSpPr/>
          <p:nvPr/>
        </p:nvGrpSpPr>
        <p:grpSpPr>
          <a:xfrm>
            <a:off x="2003868" y="4351205"/>
            <a:ext cx="8184265" cy="1061455"/>
            <a:chOff x="2003868" y="4351205"/>
            <a:chExt cx="8184265" cy="1061455"/>
          </a:xfrm>
        </p:grpSpPr>
        <p:sp>
          <p:nvSpPr>
            <p:cNvPr id="35" name="Freeform: Shape 4"/>
            <p:cNvSpPr/>
            <p:nvPr/>
          </p:nvSpPr>
          <p:spPr>
            <a:xfrm>
              <a:off x="7924891" y="4351205"/>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6" name="Freeform: Shape 5"/>
            <p:cNvSpPr/>
            <p:nvPr/>
          </p:nvSpPr>
          <p:spPr>
            <a:xfrm>
              <a:off x="8082466" y="4513431"/>
              <a:ext cx="207486" cy="218273"/>
            </a:xfrm>
            <a:custGeom>
              <a:avLst/>
              <a:gdLst/>
              <a:ahLst/>
              <a:cxnLst>
                <a:cxn ang="0">
                  <a:pos x="wd2" y="hd2"/>
                </a:cxn>
                <a:cxn ang="5400000">
                  <a:pos x="wd2" y="hd2"/>
                </a:cxn>
                <a:cxn ang="10800000">
                  <a:pos x="wd2" y="hd2"/>
                </a:cxn>
                <a:cxn ang="16200000">
                  <a:pos x="wd2" y="hd2"/>
                </a:cxn>
              </a:cxnLst>
              <a:rect l="0" t="0" r="r" b="b"/>
              <a:pathLst>
                <a:path w="20689" h="21367" extrusionOk="0">
                  <a:moveTo>
                    <a:pt x="5399" y="21367"/>
                  </a:moveTo>
                  <a:cubicBezTo>
                    <a:pt x="3945" y="21367"/>
                    <a:pt x="2583" y="20761"/>
                    <a:pt x="1600" y="19796"/>
                  </a:cubicBezTo>
                  <a:cubicBezTo>
                    <a:pt x="-305" y="17926"/>
                    <a:pt x="-835" y="14661"/>
                    <a:pt x="1835" y="12040"/>
                  </a:cubicBezTo>
                  <a:cubicBezTo>
                    <a:pt x="3400" y="10503"/>
                    <a:pt x="9667" y="4351"/>
                    <a:pt x="12796" y="1279"/>
                  </a:cubicBezTo>
                  <a:cubicBezTo>
                    <a:pt x="13906" y="188"/>
                    <a:pt x="15321" y="-233"/>
                    <a:pt x="16674" y="123"/>
                  </a:cubicBezTo>
                  <a:cubicBezTo>
                    <a:pt x="18004" y="473"/>
                    <a:pt x="19093" y="1542"/>
                    <a:pt x="19449" y="2847"/>
                  </a:cubicBezTo>
                  <a:cubicBezTo>
                    <a:pt x="19811" y="4176"/>
                    <a:pt x="19382" y="5564"/>
                    <a:pt x="18273" y="6654"/>
                  </a:cubicBezTo>
                  <a:lnTo>
                    <a:pt x="7790" y="16945"/>
                  </a:lnTo>
                  <a:cubicBezTo>
                    <a:pt x="7191" y="17533"/>
                    <a:pt x="6516" y="17880"/>
                    <a:pt x="5836" y="17951"/>
                  </a:cubicBezTo>
                  <a:cubicBezTo>
                    <a:pt x="5163" y="18020"/>
                    <a:pt x="4520" y="17808"/>
                    <a:pt x="4071" y="17366"/>
                  </a:cubicBezTo>
                  <a:cubicBezTo>
                    <a:pt x="3256" y="16566"/>
                    <a:pt x="3140" y="15060"/>
                    <a:pt x="4495" y="13730"/>
                  </a:cubicBezTo>
                  <a:lnTo>
                    <a:pt x="11857" y="6501"/>
                  </a:lnTo>
                  <a:cubicBezTo>
                    <a:pt x="12160" y="6204"/>
                    <a:pt x="12650" y="6204"/>
                    <a:pt x="12952" y="6501"/>
                  </a:cubicBezTo>
                  <a:cubicBezTo>
                    <a:pt x="13255" y="6798"/>
                    <a:pt x="13255" y="7279"/>
                    <a:pt x="12952" y="7576"/>
                  </a:cubicBezTo>
                  <a:lnTo>
                    <a:pt x="5590" y="14805"/>
                  </a:lnTo>
                  <a:cubicBezTo>
                    <a:pt x="4953" y="15429"/>
                    <a:pt x="4896" y="16025"/>
                    <a:pt x="5166" y="16291"/>
                  </a:cubicBezTo>
                  <a:cubicBezTo>
                    <a:pt x="5285" y="16409"/>
                    <a:pt x="5464" y="16461"/>
                    <a:pt x="5672" y="16439"/>
                  </a:cubicBezTo>
                  <a:cubicBezTo>
                    <a:pt x="5992" y="16406"/>
                    <a:pt x="6354" y="16204"/>
                    <a:pt x="6695" y="15870"/>
                  </a:cubicBezTo>
                  <a:lnTo>
                    <a:pt x="17178" y="5579"/>
                  </a:lnTo>
                  <a:cubicBezTo>
                    <a:pt x="17896" y="4873"/>
                    <a:pt x="18171" y="4043"/>
                    <a:pt x="17953" y="3240"/>
                  </a:cubicBezTo>
                  <a:cubicBezTo>
                    <a:pt x="17737" y="2451"/>
                    <a:pt x="17078" y="1804"/>
                    <a:pt x="16273" y="1592"/>
                  </a:cubicBezTo>
                  <a:cubicBezTo>
                    <a:pt x="15457" y="1377"/>
                    <a:pt x="14611" y="1648"/>
                    <a:pt x="13891" y="2354"/>
                  </a:cubicBezTo>
                  <a:cubicBezTo>
                    <a:pt x="10762" y="5426"/>
                    <a:pt x="4495" y="11579"/>
                    <a:pt x="2930" y="13115"/>
                  </a:cubicBezTo>
                  <a:cubicBezTo>
                    <a:pt x="887" y="15120"/>
                    <a:pt x="1378" y="17427"/>
                    <a:pt x="2695" y="18721"/>
                  </a:cubicBezTo>
                  <a:cubicBezTo>
                    <a:pt x="4014" y="20015"/>
                    <a:pt x="6364" y="20495"/>
                    <a:pt x="8406" y="18491"/>
                  </a:cubicBezTo>
                  <a:lnTo>
                    <a:pt x="19368" y="7729"/>
                  </a:lnTo>
                  <a:cubicBezTo>
                    <a:pt x="19670" y="7433"/>
                    <a:pt x="20160" y="7433"/>
                    <a:pt x="20463" y="7729"/>
                  </a:cubicBezTo>
                  <a:cubicBezTo>
                    <a:pt x="20765" y="8026"/>
                    <a:pt x="20765" y="8508"/>
                    <a:pt x="20463" y="8804"/>
                  </a:cubicBezTo>
                  <a:lnTo>
                    <a:pt x="9501" y="19566"/>
                  </a:lnTo>
                  <a:cubicBezTo>
                    <a:pt x="8209" y="20835"/>
                    <a:pt x="6763" y="21367"/>
                    <a:pt x="5399" y="21367"/>
                  </a:cubicBezTo>
                  <a:close/>
                </a:path>
              </a:pathLst>
            </a:custGeom>
            <a:solidFill>
              <a:schemeClr val="bg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7" name="Rectangle 6"/>
            <p:cNvSpPr/>
            <p:nvPr/>
          </p:nvSpPr>
          <p:spPr>
            <a:xfrm>
              <a:off x="2003868" y="5117582"/>
              <a:ext cx="1176762" cy="295078"/>
            </a:xfrm>
            <a:prstGeom prst="rect">
              <a:avLst/>
            </a:prstGeom>
            <a:noFill/>
            <a:ln w="12700">
              <a:miter lim="400000"/>
            </a:ln>
          </p:spPr>
          <p:txBody>
            <a:bodyPr wrap="none" lIns="25400" tIns="25400" rIns="25400" bIns="25400" anchor="ctr" anchorCtr="1">
              <a:normAutofit/>
              <a:scene3d>
                <a:camera prst="orthographicFront"/>
                <a:lightRig rig="threePt" dir="t">
                  <a:rot lat="0" lon="0" rev="0"/>
                </a:lightRig>
              </a:scene3d>
              <a:sp3d contourW="12700"/>
            </a:bodyPr>
            <a:lstStyle/>
            <a:p>
              <a:pPr lvl="0" algn="ctr"/>
              <a:r>
                <a:rPr lang="zh-CN" altLang="en-US" sz="1400">
                  <a:solidFill>
                    <a:schemeClr val="bg1"/>
                  </a:solidFill>
                </a:rPr>
                <a:t>关键词</a:t>
              </a:r>
            </a:p>
          </p:txBody>
        </p:sp>
        <p:sp>
          <p:nvSpPr>
            <p:cNvPr id="33" name="Freeform: Shape 8"/>
            <p:cNvSpPr/>
            <p:nvPr/>
          </p:nvSpPr>
          <p:spPr>
            <a:xfrm>
              <a:off x="3721867" y="4351205"/>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4" name="Freeform: Shape 9"/>
            <p:cNvSpPr/>
            <p:nvPr/>
          </p:nvSpPr>
          <p:spPr>
            <a:xfrm>
              <a:off x="3874891" y="4520446"/>
              <a:ext cx="233430" cy="204242"/>
            </a:xfrm>
            <a:custGeom>
              <a:avLst/>
              <a:gdLst/>
              <a:ahLst/>
              <a:cxnLst>
                <a:cxn ang="0">
                  <a:pos x="wd2" y="hd2"/>
                </a:cxn>
                <a:cxn ang="5400000">
                  <a:pos x="wd2" y="hd2"/>
                </a:cxn>
                <a:cxn ang="10800000">
                  <a:pos x="wd2" y="hd2"/>
                </a:cxn>
                <a:cxn ang="16200000">
                  <a:pos x="wd2" y="hd2"/>
                </a:cxn>
              </a:cxnLst>
              <a:rect l="0" t="0" r="r" b="b"/>
              <a:pathLst>
                <a:path w="21600" h="21600" extrusionOk="0">
                  <a:moveTo>
                    <a:pt x="18900" y="0"/>
                  </a:moveTo>
                  <a:lnTo>
                    <a:pt x="2700" y="0"/>
                  </a:lnTo>
                  <a:cubicBezTo>
                    <a:pt x="1216" y="0"/>
                    <a:pt x="0" y="1389"/>
                    <a:pt x="0" y="3086"/>
                  </a:cubicBezTo>
                  <a:lnTo>
                    <a:pt x="0" y="13885"/>
                  </a:lnTo>
                  <a:cubicBezTo>
                    <a:pt x="0" y="15583"/>
                    <a:pt x="1216" y="16971"/>
                    <a:pt x="2700" y="16971"/>
                  </a:cubicBezTo>
                  <a:lnTo>
                    <a:pt x="8100" y="16971"/>
                  </a:lnTo>
                  <a:lnTo>
                    <a:pt x="13500" y="21600"/>
                  </a:lnTo>
                  <a:lnTo>
                    <a:pt x="13500" y="16971"/>
                  </a:lnTo>
                  <a:lnTo>
                    <a:pt x="18900" y="16971"/>
                  </a:lnTo>
                  <a:cubicBezTo>
                    <a:pt x="20384" y="16971"/>
                    <a:pt x="21600" y="15583"/>
                    <a:pt x="21600" y="13885"/>
                  </a:cubicBezTo>
                  <a:lnTo>
                    <a:pt x="21600" y="3086"/>
                  </a:lnTo>
                  <a:cubicBezTo>
                    <a:pt x="21600" y="1389"/>
                    <a:pt x="20384" y="0"/>
                    <a:pt x="18900" y="0"/>
                  </a:cubicBezTo>
                  <a:close/>
                </a:path>
              </a:pathLst>
            </a:custGeom>
            <a:solidFill>
              <a:schemeClr val="bg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9" name="Rectangle 10"/>
            <p:cNvSpPr/>
            <p:nvPr/>
          </p:nvSpPr>
          <p:spPr>
            <a:xfrm>
              <a:off x="3404037" y="5117582"/>
              <a:ext cx="1176761" cy="295078"/>
            </a:xfrm>
            <a:prstGeom prst="rect">
              <a:avLst/>
            </a:prstGeom>
            <a:noFill/>
            <a:ln w="12700">
              <a:miter lim="400000"/>
            </a:ln>
          </p:spPr>
          <p:txBody>
            <a:bodyPr wrap="none" lIns="25400" tIns="25400" rIns="25400" bIns="25400" anchor="ctr" anchorCtr="1">
              <a:normAutofit/>
              <a:scene3d>
                <a:camera prst="orthographicFront"/>
                <a:lightRig rig="threePt" dir="t">
                  <a:rot lat="0" lon="0" rev="0"/>
                </a:lightRig>
              </a:scene3d>
              <a:sp3d contourW="12700"/>
            </a:bodyPr>
            <a:lstStyle/>
            <a:p>
              <a:pPr lvl="0" algn="ctr"/>
              <a:r>
                <a:rPr lang="zh-CN" altLang="en-US" sz="1400">
                  <a:solidFill>
                    <a:schemeClr val="bg1"/>
                  </a:solidFill>
                </a:rPr>
                <a:t>关键词</a:t>
              </a:r>
            </a:p>
          </p:txBody>
        </p:sp>
        <p:sp>
          <p:nvSpPr>
            <p:cNvPr id="10" name="Rectangle 11"/>
            <p:cNvSpPr/>
            <p:nvPr/>
          </p:nvSpPr>
          <p:spPr>
            <a:xfrm>
              <a:off x="4805871" y="5117582"/>
              <a:ext cx="1176761" cy="295078"/>
            </a:xfrm>
            <a:prstGeom prst="rect">
              <a:avLst/>
            </a:prstGeom>
            <a:noFill/>
            <a:ln w="12700">
              <a:miter lim="400000"/>
            </a:ln>
          </p:spPr>
          <p:txBody>
            <a:bodyPr wrap="none" lIns="25400" tIns="25400" rIns="25400" bIns="25400" anchor="ctr" anchorCtr="1">
              <a:normAutofit/>
              <a:scene3d>
                <a:camera prst="orthographicFront"/>
                <a:lightRig rig="threePt" dir="t">
                  <a:rot lat="0" lon="0" rev="0"/>
                </a:lightRig>
              </a:scene3d>
              <a:sp3d contourW="12700"/>
            </a:bodyPr>
            <a:lstStyle/>
            <a:p>
              <a:pPr lvl="0" algn="ctr"/>
              <a:r>
                <a:rPr lang="zh-CN" altLang="en-US" sz="1400">
                  <a:solidFill>
                    <a:schemeClr val="bg1"/>
                  </a:solidFill>
                </a:rPr>
                <a:t>关键词</a:t>
              </a:r>
            </a:p>
          </p:txBody>
        </p:sp>
        <p:sp>
          <p:nvSpPr>
            <p:cNvPr id="31" name="Freeform: Shape 13"/>
            <p:cNvSpPr/>
            <p:nvPr/>
          </p:nvSpPr>
          <p:spPr>
            <a:xfrm>
              <a:off x="5121224" y="4351205"/>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2" name="Freeform: Shape 14"/>
            <p:cNvSpPr/>
            <p:nvPr/>
          </p:nvSpPr>
          <p:spPr>
            <a:xfrm>
              <a:off x="5292217" y="4511783"/>
              <a:ext cx="208280" cy="221569"/>
            </a:xfrm>
            <a:custGeom>
              <a:avLst/>
              <a:gdLst/>
              <a:ahLst/>
              <a:cxnLst>
                <a:cxn ang="0">
                  <a:pos x="wd2" y="hd2"/>
                </a:cxn>
                <a:cxn ang="5400000">
                  <a:pos x="wd2" y="hd2"/>
                </a:cxn>
                <a:cxn ang="10800000">
                  <a:pos x="wd2" y="hd2"/>
                </a:cxn>
                <a:cxn ang="16200000">
                  <a:pos x="wd2" y="hd2"/>
                </a:cxn>
              </a:cxnLst>
              <a:rect l="0" t="0" r="r" b="b"/>
              <a:pathLst>
                <a:path w="21600" h="21567" extrusionOk="0">
                  <a:moveTo>
                    <a:pt x="10665" y="9681"/>
                  </a:moveTo>
                  <a:cubicBezTo>
                    <a:pt x="10079" y="14119"/>
                    <a:pt x="7081" y="15033"/>
                    <a:pt x="7081" y="18117"/>
                  </a:cubicBezTo>
                  <a:cubicBezTo>
                    <a:pt x="7081" y="20023"/>
                    <a:pt x="8782" y="21567"/>
                    <a:pt x="10799" y="21567"/>
                  </a:cubicBezTo>
                  <a:cubicBezTo>
                    <a:pt x="12818" y="21567"/>
                    <a:pt x="14519" y="20023"/>
                    <a:pt x="14519" y="18117"/>
                  </a:cubicBezTo>
                  <a:cubicBezTo>
                    <a:pt x="14519" y="15033"/>
                    <a:pt x="11521" y="14119"/>
                    <a:pt x="10935" y="9681"/>
                  </a:cubicBezTo>
                  <a:cubicBezTo>
                    <a:pt x="10917" y="9547"/>
                    <a:pt x="10683" y="9547"/>
                    <a:pt x="10665" y="9681"/>
                  </a:cubicBezTo>
                  <a:close/>
                  <a:moveTo>
                    <a:pt x="18015" y="101"/>
                  </a:moveTo>
                  <a:cubicBezTo>
                    <a:pt x="17997" y="-33"/>
                    <a:pt x="17762" y="-33"/>
                    <a:pt x="17744" y="101"/>
                  </a:cubicBezTo>
                  <a:cubicBezTo>
                    <a:pt x="17159" y="4539"/>
                    <a:pt x="14160" y="5453"/>
                    <a:pt x="14160" y="8537"/>
                  </a:cubicBezTo>
                  <a:cubicBezTo>
                    <a:pt x="14160" y="10442"/>
                    <a:pt x="15863" y="11987"/>
                    <a:pt x="17880" y="11987"/>
                  </a:cubicBezTo>
                  <a:cubicBezTo>
                    <a:pt x="19897" y="11987"/>
                    <a:pt x="21600" y="10442"/>
                    <a:pt x="21600" y="8537"/>
                  </a:cubicBezTo>
                  <a:cubicBezTo>
                    <a:pt x="21600" y="5453"/>
                    <a:pt x="18602" y="4539"/>
                    <a:pt x="18015" y="101"/>
                  </a:cubicBezTo>
                  <a:close/>
                  <a:moveTo>
                    <a:pt x="3856" y="101"/>
                  </a:moveTo>
                  <a:cubicBezTo>
                    <a:pt x="3838" y="-33"/>
                    <a:pt x="3603" y="-33"/>
                    <a:pt x="3586" y="101"/>
                  </a:cubicBezTo>
                  <a:cubicBezTo>
                    <a:pt x="2999" y="4539"/>
                    <a:pt x="0" y="5453"/>
                    <a:pt x="0" y="8537"/>
                  </a:cubicBezTo>
                  <a:cubicBezTo>
                    <a:pt x="0" y="10442"/>
                    <a:pt x="1703" y="11987"/>
                    <a:pt x="3720" y="11987"/>
                  </a:cubicBezTo>
                  <a:cubicBezTo>
                    <a:pt x="5739" y="11987"/>
                    <a:pt x="7440" y="10442"/>
                    <a:pt x="7440" y="8537"/>
                  </a:cubicBezTo>
                  <a:cubicBezTo>
                    <a:pt x="7440" y="5453"/>
                    <a:pt x="4442" y="4539"/>
                    <a:pt x="3856" y="101"/>
                  </a:cubicBezTo>
                  <a:close/>
                </a:path>
              </a:pathLst>
            </a:custGeom>
            <a:solidFill>
              <a:schemeClr val="bg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29" name="Freeform: Shape 16"/>
            <p:cNvSpPr/>
            <p:nvPr/>
          </p:nvSpPr>
          <p:spPr>
            <a:xfrm>
              <a:off x="6523058" y="4351205"/>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0" name="Freeform: Shape 17"/>
            <p:cNvSpPr/>
            <p:nvPr/>
          </p:nvSpPr>
          <p:spPr>
            <a:xfrm>
              <a:off x="6732712" y="4504859"/>
              <a:ext cx="129250" cy="221569"/>
            </a:xfrm>
            <a:custGeom>
              <a:avLst/>
              <a:gdLst/>
              <a:ahLst/>
              <a:cxnLst>
                <a:cxn ang="0">
                  <a:pos x="wd2" y="hd2"/>
                </a:cxn>
                <a:cxn ang="5400000">
                  <a:pos x="wd2" y="hd2"/>
                </a:cxn>
                <a:cxn ang="10800000">
                  <a:pos x="wd2" y="hd2"/>
                </a:cxn>
                <a:cxn ang="16200000">
                  <a:pos x="wd2" y="hd2"/>
                </a:cxn>
              </a:cxnLst>
              <a:rect l="0" t="0" r="r" b="b"/>
              <a:pathLst>
                <a:path w="21600" h="21540" extrusionOk="0">
                  <a:moveTo>
                    <a:pt x="9547" y="8995"/>
                  </a:moveTo>
                  <a:cubicBezTo>
                    <a:pt x="9431" y="9241"/>
                    <a:pt x="9310" y="9495"/>
                    <a:pt x="9182" y="9756"/>
                  </a:cubicBezTo>
                  <a:cubicBezTo>
                    <a:pt x="8409" y="11354"/>
                    <a:pt x="7531" y="13164"/>
                    <a:pt x="7531" y="15261"/>
                  </a:cubicBezTo>
                  <a:cubicBezTo>
                    <a:pt x="7531" y="16396"/>
                    <a:pt x="6379" y="16800"/>
                    <a:pt x="5302" y="16800"/>
                  </a:cubicBezTo>
                  <a:cubicBezTo>
                    <a:pt x="4071" y="16800"/>
                    <a:pt x="3070" y="16212"/>
                    <a:pt x="3070" y="15491"/>
                  </a:cubicBezTo>
                  <a:cubicBezTo>
                    <a:pt x="3070" y="13016"/>
                    <a:pt x="5121" y="11397"/>
                    <a:pt x="6930" y="9971"/>
                  </a:cubicBezTo>
                  <a:cubicBezTo>
                    <a:pt x="7496" y="9523"/>
                    <a:pt x="8031" y="9101"/>
                    <a:pt x="8465" y="8681"/>
                  </a:cubicBezTo>
                  <a:cubicBezTo>
                    <a:pt x="8665" y="8489"/>
                    <a:pt x="9201" y="8497"/>
                    <a:pt x="9443" y="8687"/>
                  </a:cubicBezTo>
                  <a:cubicBezTo>
                    <a:pt x="9559" y="8776"/>
                    <a:pt x="9596" y="8890"/>
                    <a:pt x="9547" y="8995"/>
                  </a:cubicBezTo>
                  <a:close/>
                  <a:moveTo>
                    <a:pt x="11191" y="180"/>
                  </a:moveTo>
                  <a:cubicBezTo>
                    <a:pt x="11140" y="-60"/>
                    <a:pt x="10460" y="-60"/>
                    <a:pt x="10409" y="180"/>
                  </a:cubicBezTo>
                  <a:cubicBezTo>
                    <a:pt x="8706" y="8155"/>
                    <a:pt x="0" y="9798"/>
                    <a:pt x="0" y="15341"/>
                  </a:cubicBezTo>
                  <a:cubicBezTo>
                    <a:pt x="0" y="18765"/>
                    <a:pt x="4944" y="21540"/>
                    <a:pt x="10801" y="21540"/>
                  </a:cubicBezTo>
                  <a:cubicBezTo>
                    <a:pt x="16656" y="21540"/>
                    <a:pt x="21600" y="18765"/>
                    <a:pt x="21600" y="15341"/>
                  </a:cubicBezTo>
                  <a:cubicBezTo>
                    <a:pt x="21600" y="9798"/>
                    <a:pt x="12894" y="8155"/>
                    <a:pt x="11191" y="180"/>
                  </a:cubicBezTo>
                  <a:close/>
                </a:path>
              </a:pathLst>
            </a:custGeom>
            <a:solidFill>
              <a:schemeClr val="bg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13" name="Rectangle 18"/>
            <p:cNvSpPr/>
            <p:nvPr/>
          </p:nvSpPr>
          <p:spPr>
            <a:xfrm>
              <a:off x="6207704" y="5117582"/>
              <a:ext cx="1176761" cy="295078"/>
            </a:xfrm>
            <a:prstGeom prst="rect">
              <a:avLst/>
            </a:prstGeom>
            <a:noFill/>
            <a:ln w="12700">
              <a:miter lim="400000"/>
            </a:ln>
          </p:spPr>
          <p:txBody>
            <a:bodyPr wrap="none" lIns="25400" tIns="25400" rIns="25400" bIns="25400" anchor="ctr" anchorCtr="1">
              <a:normAutofit/>
              <a:scene3d>
                <a:camera prst="orthographicFront"/>
                <a:lightRig rig="threePt" dir="t">
                  <a:rot lat="0" lon="0" rev="0"/>
                </a:lightRig>
              </a:scene3d>
              <a:sp3d contourW="12700"/>
            </a:bodyPr>
            <a:lstStyle/>
            <a:p>
              <a:pPr lvl="0" algn="ctr"/>
              <a:r>
                <a:rPr lang="zh-CN" altLang="en-US" sz="1400">
                  <a:solidFill>
                    <a:schemeClr val="bg1"/>
                  </a:solidFill>
                </a:rPr>
                <a:t>关键词</a:t>
              </a:r>
            </a:p>
          </p:txBody>
        </p:sp>
        <p:sp>
          <p:nvSpPr>
            <p:cNvPr id="27" name="Freeform: Shape 20"/>
            <p:cNvSpPr/>
            <p:nvPr/>
          </p:nvSpPr>
          <p:spPr>
            <a:xfrm>
              <a:off x="2320887" y="4351205"/>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28" name="Freeform: Shape 21"/>
            <p:cNvSpPr/>
            <p:nvPr/>
          </p:nvSpPr>
          <p:spPr>
            <a:xfrm>
              <a:off x="2475534" y="4491145"/>
              <a:ext cx="233430" cy="248997"/>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chemeClr val="bg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15" name="Rectangle 22"/>
            <p:cNvSpPr/>
            <p:nvPr/>
          </p:nvSpPr>
          <p:spPr>
            <a:xfrm>
              <a:off x="7609538" y="5117582"/>
              <a:ext cx="1176761" cy="295078"/>
            </a:xfrm>
            <a:prstGeom prst="rect">
              <a:avLst/>
            </a:prstGeom>
            <a:noFill/>
            <a:ln w="12700">
              <a:miter lim="400000"/>
            </a:ln>
          </p:spPr>
          <p:txBody>
            <a:bodyPr wrap="none" lIns="25400" tIns="25400" rIns="25400" bIns="25400" anchor="ctr" anchorCtr="1">
              <a:normAutofit/>
              <a:scene3d>
                <a:camera prst="orthographicFront"/>
                <a:lightRig rig="threePt" dir="t">
                  <a:rot lat="0" lon="0" rev="0"/>
                </a:lightRig>
              </a:scene3d>
              <a:sp3d contourW="12700"/>
            </a:bodyPr>
            <a:lstStyle/>
            <a:p>
              <a:pPr lvl="0" algn="ctr"/>
              <a:r>
                <a:rPr lang="zh-CN" altLang="en-US" sz="1400">
                  <a:solidFill>
                    <a:schemeClr val="bg1"/>
                  </a:solidFill>
                </a:rPr>
                <a:t>关键词</a:t>
              </a:r>
            </a:p>
          </p:txBody>
        </p:sp>
        <p:sp>
          <p:nvSpPr>
            <p:cNvPr id="25" name="Freeform: Shape 24"/>
            <p:cNvSpPr/>
            <p:nvPr/>
          </p:nvSpPr>
          <p:spPr>
            <a:xfrm>
              <a:off x="9322335" y="4351205"/>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26" name="Freeform: Shape 25"/>
            <p:cNvSpPr/>
            <p:nvPr/>
          </p:nvSpPr>
          <p:spPr>
            <a:xfrm>
              <a:off x="9510609" y="4491043"/>
              <a:ext cx="166177" cy="24926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9464" y="0"/>
                    <a:pt x="8150" y="146"/>
                    <a:pt x="6863" y="450"/>
                  </a:cubicBezTo>
                  <a:cubicBezTo>
                    <a:pt x="5576" y="755"/>
                    <a:pt x="4422" y="1177"/>
                    <a:pt x="3403" y="1706"/>
                  </a:cubicBezTo>
                  <a:cubicBezTo>
                    <a:pt x="2383" y="2236"/>
                    <a:pt x="1554" y="2892"/>
                    <a:pt x="928" y="3694"/>
                  </a:cubicBezTo>
                  <a:cubicBezTo>
                    <a:pt x="302" y="4496"/>
                    <a:pt x="0" y="5372"/>
                    <a:pt x="0" y="6300"/>
                  </a:cubicBezTo>
                  <a:cubicBezTo>
                    <a:pt x="0" y="7753"/>
                    <a:pt x="717" y="9009"/>
                    <a:pt x="2166" y="10069"/>
                  </a:cubicBezTo>
                  <a:cubicBezTo>
                    <a:pt x="2798" y="10528"/>
                    <a:pt x="3326" y="10932"/>
                    <a:pt x="3741" y="11288"/>
                  </a:cubicBezTo>
                  <a:cubicBezTo>
                    <a:pt x="4155" y="11644"/>
                    <a:pt x="4556" y="12098"/>
                    <a:pt x="4978" y="12638"/>
                  </a:cubicBezTo>
                  <a:cubicBezTo>
                    <a:pt x="5399" y="13176"/>
                    <a:pt x="5654" y="13668"/>
                    <a:pt x="5709" y="14138"/>
                  </a:cubicBezTo>
                  <a:cubicBezTo>
                    <a:pt x="5048" y="14400"/>
                    <a:pt x="4725" y="14794"/>
                    <a:pt x="4725" y="15300"/>
                  </a:cubicBezTo>
                  <a:cubicBezTo>
                    <a:pt x="4725" y="15647"/>
                    <a:pt x="4880" y="15947"/>
                    <a:pt x="5231" y="16200"/>
                  </a:cubicBezTo>
                  <a:cubicBezTo>
                    <a:pt x="4880" y="16453"/>
                    <a:pt x="4725" y="16753"/>
                    <a:pt x="4725" y="17100"/>
                  </a:cubicBezTo>
                  <a:cubicBezTo>
                    <a:pt x="4725" y="17588"/>
                    <a:pt x="5020" y="17972"/>
                    <a:pt x="5653" y="18244"/>
                  </a:cubicBezTo>
                  <a:cubicBezTo>
                    <a:pt x="5470" y="18459"/>
                    <a:pt x="5400" y="18675"/>
                    <a:pt x="5400" y="18900"/>
                  </a:cubicBezTo>
                  <a:cubicBezTo>
                    <a:pt x="5400" y="19331"/>
                    <a:pt x="5605" y="19660"/>
                    <a:pt x="6047" y="19894"/>
                  </a:cubicBezTo>
                  <a:cubicBezTo>
                    <a:pt x="6489" y="20128"/>
                    <a:pt x="7032" y="20250"/>
                    <a:pt x="7678" y="20250"/>
                  </a:cubicBezTo>
                  <a:cubicBezTo>
                    <a:pt x="7960" y="20662"/>
                    <a:pt x="8382" y="20981"/>
                    <a:pt x="8944" y="21225"/>
                  </a:cubicBezTo>
                  <a:cubicBezTo>
                    <a:pt x="9506" y="21469"/>
                    <a:pt x="10139" y="21600"/>
                    <a:pt x="10800" y="21600"/>
                  </a:cubicBezTo>
                  <a:cubicBezTo>
                    <a:pt x="11461" y="21600"/>
                    <a:pt x="12065" y="21469"/>
                    <a:pt x="12628" y="21225"/>
                  </a:cubicBezTo>
                  <a:cubicBezTo>
                    <a:pt x="13191" y="20981"/>
                    <a:pt x="13613" y="20662"/>
                    <a:pt x="13894" y="20250"/>
                  </a:cubicBezTo>
                  <a:cubicBezTo>
                    <a:pt x="14541" y="20250"/>
                    <a:pt x="15083" y="20128"/>
                    <a:pt x="15525" y="19894"/>
                  </a:cubicBezTo>
                  <a:cubicBezTo>
                    <a:pt x="15967" y="19660"/>
                    <a:pt x="16200" y="19331"/>
                    <a:pt x="16200" y="18900"/>
                  </a:cubicBezTo>
                  <a:cubicBezTo>
                    <a:pt x="16200" y="18675"/>
                    <a:pt x="16102" y="18459"/>
                    <a:pt x="15919" y="18244"/>
                  </a:cubicBezTo>
                  <a:cubicBezTo>
                    <a:pt x="16552" y="17972"/>
                    <a:pt x="16875" y="17588"/>
                    <a:pt x="16875" y="17100"/>
                  </a:cubicBezTo>
                  <a:cubicBezTo>
                    <a:pt x="16875" y="16753"/>
                    <a:pt x="16692" y="16453"/>
                    <a:pt x="16341" y="16200"/>
                  </a:cubicBezTo>
                  <a:cubicBezTo>
                    <a:pt x="16692" y="15947"/>
                    <a:pt x="16875" y="15647"/>
                    <a:pt x="16875" y="15300"/>
                  </a:cubicBezTo>
                  <a:cubicBezTo>
                    <a:pt x="16875" y="14793"/>
                    <a:pt x="16524" y="14400"/>
                    <a:pt x="15863" y="14138"/>
                  </a:cubicBezTo>
                  <a:cubicBezTo>
                    <a:pt x="15919" y="13668"/>
                    <a:pt x="16173" y="13176"/>
                    <a:pt x="16594" y="12638"/>
                  </a:cubicBezTo>
                  <a:cubicBezTo>
                    <a:pt x="17016" y="12098"/>
                    <a:pt x="17417" y="11644"/>
                    <a:pt x="17831" y="11288"/>
                  </a:cubicBezTo>
                  <a:cubicBezTo>
                    <a:pt x="18247" y="10932"/>
                    <a:pt x="18774" y="10528"/>
                    <a:pt x="19406" y="10069"/>
                  </a:cubicBezTo>
                  <a:cubicBezTo>
                    <a:pt x="20855" y="9009"/>
                    <a:pt x="21600" y="7753"/>
                    <a:pt x="21600" y="6300"/>
                  </a:cubicBezTo>
                  <a:cubicBezTo>
                    <a:pt x="21600" y="5372"/>
                    <a:pt x="21271" y="4496"/>
                    <a:pt x="20644" y="3694"/>
                  </a:cubicBezTo>
                  <a:cubicBezTo>
                    <a:pt x="20018" y="2893"/>
                    <a:pt x="19188" y="2236"/>
                    <a:pt x="18169" y="1706"/>
                  </a:cubicBezTo>
                  <a:cubicBezTo>
                    <a:pt x="17149" y="1177"/>
                    <a:pt x="15996" y="755"/>
                    <a:pt x="14709" y="450"/>
                  </a:cubicBezTo>
                  <a:cubicBezTo>
                    <a:pt x="13422" y="146"/>
                    <a:pt x="12136" y="0"/>
                    <a:pt x="10800" y="0"/>
                  </a:cubicBezTo>
                  <a:close/>
                  <a:moveTo>
                    <a:pt x="10800" y="1800"/>
                  </a:moveTo>
                  <a:cubicBezTo>
                    <a:pt x="11771" y="1800"/>
                    <a:pt x="12719" y="1907"/>
                    <a:pt x="13669" y="2119"/>
                  </a:cubicBezTo>
                  <a:cubicBezTo>
                    <a:pt x="14617" y="2329"/>
                    <a:pt x="15475" y="2611"/>
                    <a:pt x="16256" y="2981"/>
                  </a:cubicBezTo>
                  <a:cubicBezTo>
                    <a:pt x="17036" y="3352"/>
                    <a:pt x="17683" y="3825"/>
                    <a:pt x="18169" y="4406"/>
                  </a:cubicBezTo>
                  <a:cubicBezTo>
                    <a:pt x="18653" y="4988"/>
                    <a:pt x="18900" y="5625"/>
                    <a:pt x="18900" y="6300"/>
                  </a:cubicBezTo>
                  <a:cubicBezTo>
                    <a:pt x="18900" y="7246"/>
                    <a:pt x="18421" y="8091"/>
                    <a:pt x="17466" y="8831"/>
                  </a:cubicBezTo>
                  <a:cubicBezTo>
                    <a:pt x="17324" y="8935"/>
                    <a:pt x="17107" y="9094"/>
                    <a:pt x="16819" y="9300"/>
                  </a:cubicBezTo>
                  <a:cubicBezTo>
                    <a:pt x="16531" y="9507"/>
                    <a:pt x="16312" y="9647"/>
                    <a:pt x="16172" y="9750"/>
                  </a:cubicBezTo>
                  <a:cubicBezTo>
                    <a:pt x="14372" y="11184"/>
                    <a:pt x="13374" y="12591"/>
                    <a:pt x="13191" y="13950"/>
                  </a:cubicBezTo>
                  <a:lnTo>
                    <a:pt x="8381" y="13950"/>
                  </a:lnTo>
                  <a:cubicBezTo>
                    <a:pt x="8198" y="12591"/>
                    <a:pt x="7200" y="11185"/>
                    <a:pt x="5400" y="9750"/>
                  </a:cubicBezTo>
                  <a:cubicBezTo>
                    <a:pt x="5260" y="9647"/>
                    <a:pt x="5041" y="9507"/>
                    <a:pt x="4753" y="9300"/>
                  </a:cubicBezTo>
                  <a:cubicBezTo>
                    <a:pt x="4465" y="9094"/>
                    <a:pt x="4275" y="8935"/>
                    <a:pt x="4134" y="8831"/>
                  </a:cubicBezTo>
                  <a:cubicBezTo>
                    <a:pt x="3179" y="8091"/>
                    <a:pt x="2700" y="7247"/>
                    <a:pt x="2700" y="6300"/>
                  </a:cubicBezTo>
                  <a:cubicBezTo>
                    <a:pt x="2700" y="5625"/>
                    <a:pt x="2919" y="4988"/>
                    <a:pt x="3403" y="4406"/>
                  </a:cubicBezTo>
                  <a:cubicBezTo>
                    <a:pt x="3889" y="3825"/>
                    <a:pt x="4536" y="3352"/>
                    <a:pt x="5316" y="2981"/>
                  </a:cubicBezTo>
                  <a:cubicBezTo>
                    <a:pt x="6096" y="2611"/>
                    <a:pt x="6954" y="2329"/>
                    <a:pt x="7903" y="2119"/>
                  </a:cubicBezTo>
                  <a:cubicBezTo>
                    <a:pt x="8853" y="1907"/>
                    <a:pt x="9829" y="1800"/>
                    <a:pt x="10800" y="1800"/>
                  </a:cubicBezTo>
                  <a:close/>
                  <a:moveTo>
                    <a:pt x="10688" y="3881"/>
                  </a:moveTo>
                  <a:cubicBezTo>
                    <a:pt x="10506" y="3881"/>
                    <a:pt x="10343" y="3923"/>
                    <a:pt x="10209" y="4013"/>
                  </a:cubicBezTo>
                  <a:cubicBezTo>
                    <a:pt x="10075" y="4102"/>
                    <a:pt x="10013" y="4210"/>
                    <a:pt x="10013" y="4331"/>
                  </a:cubicBezTo>
                  <a:cubicBezTo>
                    <a:pt x="10013" y="4453"/>
                    <a:pt x="10075" y="4561"/>
                    <a:pt x="10209" y="4650"/>
                  </a:cubicBezTo>
                  <a:cubicBezTo>
                    <a:pt x="10343" y="4739"/>
                    <a:pt x="10506" y="4781"/>
                    <a:pt x="10688" y="4781"/>
                  </a:cubicBezTo>
                  <a:cubicBezTo>
                    <a:pt x="11420" y="4781"/>
                    <a:pt x="12178" y="4903"/>
                    <a:pt x="12938" y="5138"/>
                  </a:cubicBezTo>
                  <a:cubicBezTo>
                    <a:pt x="13697" y="5372"/>
                    <a:pt x="14063" y="5700"/>
                    <a:pt x="14063" y="6131"/>
                  </a:cubicBezTo>
                  <a:cubicBezTo>
                    <a:pt x="14063" y="6253"/>
                    <a:pt x="14126" y="6362"/>
                    <a:pt x="14259" y="6450"/>
                  </a:cubicBezTo>
                  <a:cubicBezTo>
                    <a:pt x="14393" y="6539"/>
                    <a:pt x="14554" y="6581"/>
                    <a:pt x="14738" y="6581"/>
                  </a:cubicBezTo>
                  <a:cubicBezTo>
                    <a:pt x="14920" y="6581"/>
                    <a:pt x="15082" y="6539"/>
                    <a:pt x="15216" y="6450"/>
                  </a:cubicBezTo>
                  <a:cubicBezTo>
                    <a:pt x="15350" y="6362"/>
                    <a:pt x="15413" y="6253"/>
                    <a:pt x="15413" y="6131"/>
                  </a:cubicBezTo>
                  <a:cubicBezTo>
                    <a:pt x="15413" y="5643"/>
                    <a:pt x="15152" y="5213"/>
                    <a:pt x="14625" y="4856"/>
                  </a:cubicBezTo>
                  <a:cubicBezTo>
                    <a:pt x="14098" y="4501"/>
                    <a:pt x="13494" y="4256"/>
                    <a:pt x="12797" y="4106"/>
                  </a:cubicBezTo>
                  <a:cubicBezTo>
                    <a:pt x="12102" y="3957"/>
                    <a:pt x="11391" y="3881"/>
                    <a:pt x="10688" y="3881"/>
                  </a:cubicBezTo>
                  <a:close/>
                </a:path>
              </a:pathLst>
            </a:custGeom>
            <a:solidFill>
              <a:schemeClr val="bg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17" name="Rectangle 26"/>
            <p:cNvSpPr/>
            <p:nvPr/>
          </p:nvSpPr>
          <p:spPr>
            <a:xfrm>
              <a:off x="9011371" y="5117582"/>
              <a:ext cx="1176762" cy="295078"/>
            </a:xfrm>
            <a:prstGeom prst="rect">
              <a:avLst/>
            </a:prstGeom>
            <a:noFill/>
            <a:ln w="12700">
              <a:miter lim="400000"/>
            </a:ln>
          </p:spPr>
          <p:txBody>
            <a:bodyPr wrap="none" lIns="25400" tIns="25400" rIns="25400" bIns="25400" anchor="ctr" anchorCtr="1">
              <a:normAutofit/>
              <a:scene3d>
                <a:camera prst="orthographicFront"/>
                <a:lightRig rig="threePt" dir="t">
                  <a:rot lat="0" lon="0" rev="0"/>
                </a:lightRig>
              </a:scene3d>
              <a:sp3d contourW="12700"/>
            </a:bodyPr>
            <a:lstStyle/>
            <a:p>
              <a:pPr lvl="0" algn="ctr"/>
              <a:r>
                <a:rPr lang="zh-CN" altLang="en-US" sz="1400">
                  <a:solidFill>
                    <a:schemeClr val="bg1"/>
                  </a:solidFill>
                </a:rPr>
                <a:t>关键词</a:t>
              </a:r>
            </a:p>
          </p:txBody>
        </p:sp>
        <p:sp>
          <p:nvSpPr>
            <p:cNvPr id="20" name="Straight Connector 29"/>
            <p:cNvSpPr/>
            <p:nvPr/>
          </p:nvSpPr>
          <p:spPr>
            <a:xfrm>
              <a:off x="3021804" y="4615643"/>
              <a:ext cx="541059" cy="1"/>
            </a:xfrm>
            <a:prstGeom prst="line">
              <a:avLst/>
            </a:prstGeom>
            <a:ln w="3175">
              <a:solidFill>
                <a:schemeClr val="bg1">
                  <a:alpha val="20000"/>
                </a:schemeClr>
              </a:solidFill>
              <a:miter lim="400000"/>
              <a:tailEnd type="arrow"/>
            </a:ln>
          </p:spPr>
          <p:txBody>
            <a:bodyPr anchor="ctr"/>
            <a:lstStyle/>
            <a:p>
              <a:pPr algn="ctr"/>
              <a:endParaRPr/>
            </a:p>
          </p:txBody>
        </p:sp>
        <p:sp>
          <p:nvSpPr>
            <p:cNvPr id="21" name="Straight Connector 30"/>
            <p:cNvSpPr/>
            <p:nvPr/>
          </p:nvSpPr>
          <p:spPr>
            <a:xfrm>
              <a:off x="4429740" y="4615643"/>
              <a:ext cx="541059" cy="1"/>
            </a:xfrm>
            <a:prstGeom prst="line">
              <a:avLst/>
            </a:prstGeom>
            <a:ln w="3175">
              <a:solidFill>
                <a:schemeClr val="bg1">
                  <a:alpha val="20000"/>
                </a:schemeClr>
              </a:solidFill>
              <a:miter lim="400000"/>
              <a:tailEnd type="arrow"/>
            </a:ln>
          </p:spPr>
          <p:txBody>
            <a:bodyPr anchor="ctr"/>
            <a:lstStyle/>
            <a:p>
              <a:pPr algn="ctr"/>
              <a:endParaRPr/>
            </a:p>
          </p:txBody>
        </p:sp>
        <p:sp>
          <p:nvSpPr>
            <p:cNvPr id="22" name="Straight Connector 31"/>
            <p:cNvSpPr/>
            <p:nvPr/>
          </p:nvSpPr>
          <p:spPr>
            <a:xfrm>
              <a:off x="5824212" y="4615643"/>
              <a:ext cx="541059" cy="1"/>
            </a:xfrm>
            <a:prstGeom prst="line">
              <a:avLst/>
            </a:prstGeom>
            <a:ln w="3175">
              <a:solidFill>
                <a:schemeClr val="bg1">
                  <a:alpha val="20000"/>
                </a:schemeClr>
              </a:solidFill>
              <a:miter lim="400000"/>
              <a:tailEnd type="arrow"/>
            </a:ln>
          </p:spPr>
          <p:txBody>
            <a:bodyPr anchor="ctr"/>
            <a:lstStyle/>
            <a:p>
              <a:pPr algn="ctr"/>
              <a:endParaRPr/>
            </a:p>
          </p:txBody>
        </p:sp>
        <p:sp>
          <p:nvSpPr>
            <p:cNvPr id="23" name="Straight Connector 32"/>
            <p:cNvSpPr/>
            <p:nvPr/>
          </p:nvSpPr>
          <p:spPr>
            <a:xfrm>
              <a:off x="7223868" y="4615643"/>
              <a:ext cx="541059" cy="1"/>
            </a:xfrm>
            <a:prstGeom prst="line">
              <a:avLst/>
            </a:prstGeom>
            <a:ln w="3175">
              <a:solidFill>
                <a:schemeClr val="bg1">
                  <a:alpha val="20000"/>
                </a:schemeClr>
              </a:solidFill>
              <a:miter lim="400000"/>
              <a:tailEnd type="arrow"/>
            </a:ln>
          </p:spPr>
          <p:txBody>
            <a:bodyPr anchor="ctr"/>
            <a:lstStyle/>
            <a:p>
              <a:pPr algn="ctr"/>
              <a:endParaRPr/>
            </a:p>
          </p:txBody>
        </p:sp>
        <p:sp>
          <p:nvSpPr>
            <p:cNvPr id="24" name="Straight Connector 33"/>
            <p:cNvSpPr/>
            <p:nvPr/>
          </p:nvSpPr>
          <p:spPr>
            <a:xfrm>
              <a:off x="8607492" y="4615643"/>
              <a:ext cx="541059" cy="1"/>
            </a:xfrm>
            <a:prstGeom prst="line">
              <a:avLst/>
            </a:prstGeom>
            <a:ln w="3175">
              <a:solidFill>
                <a:schemeClr val="bg1">
                  <a:alpha val="20000"/>
                </a:schemeClr>
              </a:solidFill>
              <a:miter lim="400000"/>
              <a:tailEnd type="arrow"/>
            </a:ln>
          </p:spPr>
          <p:txBody>
            <a:bodyPr anchor="ctr"/>
            <a:lstStyle/>
            <a:p>
              <a:pPr algn="ctr"/>
              <a:endParaRPr/>
            </a:p>
          </p:txBody>
        </p:sp>
      </p:grpSp>
      <p:sp>
        <p:nvSpPr>
          <p:cNvPr id="38" name="矩形 37"/>
          <p:cNvSpPr/>
          <p:nvPr/>
        </p:nvSpPr>
        <p:spPr>
          <a:xfrm>
            <a:off x="2084993" y="3010141"/>
            <a:ext cx="341550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bg1"/>
                </a:solidFill>
                <a:latin typeface="+mn-ea"/>
              </a:rPr>
              <a:t>用户可以在投影仪或者计算机上进行演示也可以将演示文稿打印出来用户可以在投影仪或者计算机上进行演示也可以将演示文稿打印出来</a:t>
            </a:r>
          </a:p>
        </p:txBody>
      </p:sp>
      <p:sp>
        <p:nvSpPr>
          <p:cNvPr id="39" name="矩形 38"/>
          <p:cNvSpPr/>
          <p:nvPr/>
        </p:nvSpPr>
        <p:spPr>
          <a:xfrm>
            <a:off x="2828459" y="2349437"/>
            <a:ext cx="1928572"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85000"/>
                    <a:lumOff val="15000"/>
                  </a:schemeClr>
                </a:solidFill>
                <a:latin typeface="+mn-ea"/>
              </a:rPr>
              <a:t>标题文字添加</a:t>
            </a:r>
          </a:p>
        </p:txBody>
      </p:sp>
      <p:sp>
        <p:nvSpPr>
          <p:cNvPr id="40" name="矩形 39"/>
          <p:cNvSpPr/>
          <p:nvPr/>
        </p:nvSpPr>
        <p:spPr>
          <a:xfrm>
            <a:off x="7444210" y="2349437"/>
            <a:ext cx="1928572"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85000"/>
                    <a:lumOff val="15000"/>
                  </a:schemeClr>
                </a:solidFill>
                <a:latin typeface="+mn-ea"/>
              </a:rPr>
              <a:t>标题文字添加</a:t>
            </a:r>
          </a:p>
        </p:txBody>
      </p:sp>
      <p:sp>
        <p:nvSpPr>
          <p:cNvPr id="41" name="矩形 40"/>
          <p:cNvSpPr/>
          <p:nvPr/>
        </p:nvSpPr>
        <p:spPr>
          <a:xfrm>
            <a:off x="6700744" y="3010141"/>
            <a:ext cx="341550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bg1"/>
                </a:solidFill>
                <a:latin typeface="+mn-ea"/>
              </a:rPr>
              <a:t>用户可以在投影仪或者计算机上进行演示也可以将演示文稿打印出来用户可以在投影仪或者计算机上进行演示也可以将演示文稿打印出来</a:t>
            </a:r>
          </a:p>
        </p:txBody>
      </p:sp>
      <p:grpSp>
        <p:nvGrpSpPr>
          <p:cNvPr id="37" name="组合 36"/>
          <p:cNvGrpSpPr/>
          <p:nvPr/>
        </p:nvGrpSpPr>
        <p:grpSpPr>
          <a:xfrm>
            <a:off x="4236269" y="423250"/>
            <a:ext cx="3719457" cy="722806"/>
            <a:chOff x="585843" y="341582"/>
            <a:chExt cx="3719457" cy="722806"/>
          </a:xfrm>
        </p:grpSpPr>
        <p:sp>
          <p:nvSpPr>
            <p:cNvPr id="42" name="文本框 41"/>
            <p:cNvSpPr txBox="1"/>
            <p:nvPr/>
          </p:nvSpPr>
          <p:spPr>
            <a:xfrm>
              <a:off x="805685" y="341582"/>
              <a:ext cx="3279772"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a:solidFill>
                    <a:schemeClr val="bg1"/>
                  </a:solidFill>
                  <a:latin typeface="+mj-ea"/>
                  <a:ea typeface="+mj-ea"/>
                </a:rPr>
                <a:t>标题文字添加此处</a:t>
              </a:r>
            </a:p>
          </p:txBody>
        </p:sp>
        <p:sp>
          <p:nvSpPr>
            <p:cNvPr id="43" name="文本框 42"/>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spTree>
    <p:extLst>
      <p:ext uri="{BB962C8B-B14F-4D97-AF65-F5344CB8AC3E}">
        <p14:creationId xmlns:p14="http://schemas.microsoft.com/office/powerpoint/2010/main" val="420555920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p:cTn id="22" dur="500" fill="hold"/>
                                        <p:tgtEl>
                                          <p:spTgt spid="40"/>
                                        </p:tgtEl>
                                        <p:attrNameLst>
                                          <p:attrName>ppt_w</p:attrName>
                                        </p:attrNameLst>
                                      </p:cBhvr>
                                      <p:tavLst>
                                        <p:tav tm="0">
                                          <p:val>
                                            <p:fltVal val="0"/>
                                          </p:val>
                                        </p:tav>
                                        <p:tav tm="100000">
                                          <p:val>
                                            <p:strVal val="#ppt_w"/>
                                          </p:val>
                                        </p:tav>
                                      </p:tavLst>
                                    </p:anim>
                                    <p:anim calcmode="lin" valueType="num">
                                      <p:cBhvr>
                                        <p:cTn id="23" dur="500" fill="hold"/>
                                        <p:tgtEl>
                                          <p:spTgt spid="40"/>
                                        </p:tgtEl>
                                        <p:attrNameLst>
                                          <p:attrName>ppt_h</p:attrName>
                                        </p:attrNameLst>
                                      </p:cBhvr>
                                      <p:tavLst>
                                        <p:tav tm="0">
                                          <p:val>
                                            <p:fltVal val="0"/>
                                          </p:val>
                                        </p:tav>
                                        <p:tav tm="100000">
                                          <p:val>
                                            <p:strVal val="#ppt_h"/>
                                          </p:val>
                                        </p:tav>
                                      </p:tavLst>
                                    </p:anim>
                                    <p:animEffect transition="in" filter="fade">
                                      <p:cBhvr>
                                        <p:cTn id="24" dur="500"/>
                                        <p:tgtEl>
                                          <p:spTgt spid="40"/>
                                        </p:tgtEl>
                                      </p:cBhvr>
                                    </p:animEffect>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randombar(horizontal)">
                                      <p:cBhvr>
                                        <p:cTn id="28" dur="500"/>
                                        <p:tgtEl>
                                          <p:spTgt spid="38"/>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randombar(horizontal)">
                                      <p:cBhvr>
                                        <p:cTn id="31" dur="500"/>
                                        <p:tgtEl>
                                          <p:spTgt spid="41"/>
                                        </p:tgtEl>
                                      </p:cBhvr>
                                    </p:animEffect>
                                  </p:childTnLst>
                                </p:cTn>
                              </p:par>
                            </p:childTnLst>
                          </p:cTn>
                        </p:par>
                        <p:par>
                          <p:cTn id="32" fill="hold">
                            <p:stCondLst>
                              <p:cond delay="1000"/>
                            </p:stCondLst>
                            <p:childTnLst>
                              <p:par>
                                <p:cTn id="33" presetID="22" presetClass="entr" presetSubtype="8" fill="hold"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left)">
                                      <p:cBhvr>
                                        <p:cTn id="3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9" grpId="0" animBg="1"/>
      <p:bldP spid="38" grpId="0"/>
      <p:bldP spid="39" grpId="0"/>
      <p:bldP spid="40" grpId="0"/>
      <p:bldP spid="4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12192000" cy="6858000"/>
          </a:xfrm>
          <a:prstGeom prst="rect">
            <a:avLst/>
          </a:prstGeom>
          <a:solidFill>
            <a:schemeClr val="tx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019085" y="2455423"/>
            <a:ext cx="1715534" cy="1862048"/>
          </a:xfrm>
          <a:prstGeom prst="rect">
            <a:avLst/>
          </a:prstGeom>
          <a:noFill/>
        </p:spPr>
        <p:txBody>
          <a:bodyPr wrap="none" rtlCol="0">
            <a:spAutoFit/>
          </a:bodyPr>
          <a:lstStyle/>
          <a:p>
            <a:pPr algn="ctr"/>
            <a:r>
              <a:rPr lang="en-US" altLang="zh-CN" sz="11500" dirty="0">
                <a:solidFill>
                  <a:schemeClr val="accent1"/>
                </a:solidFill>
                <a:latin typeface="Impact" panose="020B0806030902050204" pitchFamily="34" charset="0"/>
              </a:rPr>
              <a:t>02</a:t>
            </a:r>
            <a:endParaRPr lang="zh-CN" altLang="en-US" sz="11500" dirty="0">
              <a:solidFill>
                <a:schemeClr val="accent1"/>
              </a:solidFill>
              <a:latin typeface="Impact" panose="020B0806030902050204" pitchFamily="34" charset="0"/>
            </a:endParaRPr>
          </a:p>
        </p:txBody>
      </p:sp>
      <p:sp>
        <p:nvSpPr>
          <p:cNvPr id="4" name="文本框 3"/>
          <p:cNvSpPr txBox="1"/>
          <p:nvPr/>
        </p:nvSpPr>
        <p:spPr>
          <a:xfrm>
            <a:off x="3949702" y="2689722"/>
            <a:ext cx="7086598" cy="769441"/>
          </a:xfrm>
          <a:prstGeom prst="rect">
            <a:avLst/>
          </a:prstGeom>
          <a:noFill/>
        </p:spPr>
        <p:txBody>
          <a:bodyPr wrap="square" rtlCol="0">
            <a:spAutoFit/>
            <a:scene3d>
              <a:camera prst="orthographicFront"/>
              <a:lightRig rig="threePt" dir="t"/>
            </a:scene3d>
            <a:sp3d contourW="12700"/>
          </a:bodyPr>
          <a:lstStyle/>
          <a:p>
            <a:r>
              <a:rPr lang="zh-CN" altLang="en-US" sz="4400" b="1" dirty="0">
                <a:solidFill>
                  <a:schemeClr val="bg1"/>
                </a:solidFill>
                <a:latin typeface="+mj-ea"/>
                <a:ea typeface="+mj-ea"/>
              </a:rPr>
              <a:t>标题文字添加此处</a:t>
            </a:r>
          </a:p>
        </p:txBody>
      </p:sp>
      <p:sp>
        <p:nvSpPr>
          <p:cNvPr id="5" name="文本框 4"/>
          <p:cNvSpPr txBox="1"/>
          <p:nvPr/>
        </p:nvSpPr>
        <p:spPr>
          <a:xfrm>
            <a:off x="3949702" y="3468265"/>
            <a:ext cx="6159498" cy="613694"/>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1200" dirty="0">
                <a:solidFill>
                  <a:schemeClr val="bg1">
                    <a:lumMod val="85000"/>
                  </a:schemeClr>
                </a:solidFill>
                <a:latin typeface="+mj-ea"/>
                <a:ea typeface="+mj-ea"/>
              </a:rPr>
              <a:t>The user can demonstrate on a projector or computer, or print the presentation and make it into a film to be used in a wider field</a:t>
            </a:r>
          </a:p>
        </p:txBody>
      </p:sp>
      <p:cxnSp>
        <p:nvCxnSpPr>
          <p:cNvPr id="6" name="直接连接符 5"/>
          <p:cNvCxnSpPr/>
          <p:nvPr/>
        </p:nvCxnSpPr>
        <p:spPr>
          <a:xfrm>
            <a:off x="3863977" y="2763415"/>
            <a:ext cx="0" cy="1246065"/>
          </a:xfrm>
          <a:prstGeom prst="line">
            <a:avLst/>
          </a:prstGeom>
          <a:ln w="38100">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5839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childTnLst>
                          </p:cTn>
                        </p:par>
                        <p:par>
                          <p:cTn id="14" fill="hold">
                            <p:stCondLst>
                              <p:cond delay="1000"/>
                            </p:stCondLst>
                            <p:childTnLst>
                              <p:par>
                                <p:cTn id="15" presetID="1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ppt_x</p:attrName>
                                        </p:attrNameLst>
                                      </p:cBhvr>
                                      <p:tavLst>
                                        <p:tav tm="0">
                                          <p:val>
                                            <p:strVal val="#ppt_x+#ppt_w*1.125000"/>
                                          </p:val>
                                        </p:tav>
                                        <p:tav tm="100000">
                                          <p:val>
                                            <p:strVal val="#ppt_x"/>
                                          </p:val>
                                        </p:tav>
                                      </p:tavLst>
                                    </p:anim>
                                    <p:animEffect transition="in" filter="wipe(left)">
                                      <p:cBhvr>
                                        <p:cTn id="18" dur="500"/>
                                        <p:tgtEl>
                                          <p:spTgt spid="4"/>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占位符 35"/>
          <p:cNvPicPr>
            <a:picLocks noGrp="1" noChangeAspect="1"/>
          </p:cNvPicPr>
          <p:nvPr>
            <p:ph type="pic" sz="quarter" idx="11"/>
          </p:nvPr>
        </p:nvPicPr>
        <p:blipFill>
          <a:blip r:embed="rId3" cstate="print">
            <a:grayscl/>
            <a:extLst>
              <a:ext uri="{28A0092B-C50C-407E-A947-70E740481C1C}">
                <a14:useLocalDpi xmlns:a14="http://schemas.microsoft.com/office/drawing/2010/main" val="0"/>
              </a:ext>
            </a:extLst>
          </a:blip>
          <a:srcRect l="16837" r="16837"/>
          <a:stretch>
            <a:fillRect/>
          </a:stretch>
        </p:blipFill>
        <p:spPr>
          <a:ln w="38100">
            <a:solidFill>
              <a:schemeClr val="accent2">
                <a:lumMod val="50000"/>
              </a:schemeClr>
            </a:solidFill>
          </a:ln>
        </p:spPr>
      </p:pic>
      <p:pic>
        <p:nvPicPr>
          <p:cNvPr id="37" name="图片占位符 36"/>
          <p:cNvPicPr>
            <a:picLocks noGrp="1" noChangeAspect="1"/>
          </p:cNvPicPr>
          <p:nvPr>
            <p:ph type="pic" sz="quarter" idx="12"/>
          </p:nvPr>
        </p:nvPicPr>
        <p:blipFill>
          <a:blip r:embed="rId4" cstate="print">
            <a:grayscl/>
            <a:extLst>
              <a:ext uri="{28A0092B-C50C-407E-A947-70E740481C1C}">
                <a14:useLocalDpi xmlns:a14="http://schemas.microsoft.com/office/drawing/2010/main" val="0"/>
              </a:ext>
            </a:extLst>
          </a:blip>
          <a:srcRect l="16805" r="16805"/>
          <a:stretch>
            <a:fillRect/>
          </a:stretch>
        </p:blipFill>
        <p:spPr>
          <a:ln w="38100">
            <a:solidFill>
              <a:schemeClr val="accent2">
                <a:lumMod val="50000"/>
              </a:schemeClr>
            </a:solidFill>
          </a:ln>
        </p:spPr>
      </p:pic>
      <p:pic>
        <p:nvPicPr>
          <p:cNvPr id="38" name="图片占位符 37"/>
          <p:cNvPicPr>
            <a:picLocks noGrp="1" noChangeAspect="1"/>
          </p:cNvPicPr>
          <p:nvPr>
            <p:ph type="pic" sz="quarter" idx="13"/>
          </p:nvPr>
        </p:nvPicPr>
        <p:blipFill>
          <a:blip r:embed="rId5" cstate="print">
            <a:grayscl/>
            <a:extLst>
              <a:ext uri="{28A0092B-C50C-407E-A947-70E740481C1C}">
                <a14:useLocalDpi xmlns:a14="http://schemas.microsoft.com/office/drawing/2010/main" val="0"/>
              </a:ext>
            </a:extLst>
          </a:blip>
          <a:srcRect l="16821" r="16821"/>
          <a:stretch>
            <a:fillRect/>
          </a:stretch>
        </p:blipFill>
        <p:spPr>
          <a:ln w="38100">
            <a:solidFill>
              <a:schemeClr val="accent2">
                <a:lumMod val="50000"/>
              </a:schemeClr>
            </a:solidFill>
          </a:ln>
        </p:spPr>
      </p:pic>
      <p:grpSp>
        <p:nvGrpSpPr>
          <p:cNvPr id="30" name="组合 29"/>
          <p:cNvGrpSpPr/>
          <p:nvPr/>
        </p:nvGrpSpPr>
        <p:grpSpPr>
          <a:xfrm>
            <a:off x="4257445" y="1781496"/>
            <a:ext cx="6574443" cy="962022"/>
            <a:chOff x="874712" y="3325188"/>
            <a:chExt cx="6574443" cy="962022"/>
          </a:xfrm>
        </p:grpSpPr>
        <p:sp>
          <p:nvSpPr>
            <p:cNvPr id="31" name="矩形 30"/>
            <p:cNvSpPr/>
            <p:nvPr/>
          </p:nvSpPr>
          <p:spPr>
            <a:xfrm>
              <a:off x="874712" y="3677812"/>
              <a:ext cx="6574443" cy="609398"/>
            </a:xfrm>
            <a:prstGeom prst="rect">
              <a:avLst/>
            </a:prstGeom>
          </p:spPr>
          <p:txBody>
            <a:bodyPr wrap="square">
              <a:spAutoFit/>
              <a:scene3d>
                <a:camera prst="orthographicFront"/>
                <a:lightRig rig="threePt" dir="t"/>
              </a:scene3d>
              <a:sp3d contourW="12700"/>
            </a:bodyPr>
            <a:lstStyle/>
            <a:p>
              <a:pPr lvl="0" algn="just">
                <a:lnSpc>
                  <a:spcPct val="120000"/>
                </a:lnSpc>
                <a:defRPr/>
              </a:pPr>
              <a:r>
                <a:rPr kumimoji="0" lang="zh-CN" altLang="en-US" sz="14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用户可以在投影仪或者计算机上进行演示也可以将演示文稿打印出来制作成胶片以便应用到更广泛的领域</a:t>
              </a:r>
              <a:r>
                <a:rPr lang="zh-CN" altLang="en-US" sz="1400" dirty="0">
                  <a:solidFill>
                    <a:schemeClr val="bg1"/>
                  </a:solidFill>
                </a:rPr>
                <a:t>中用户可以在投影仪或者计算机上进行演示</a:t>
              </a:r>
            </a:p>
          </p:txBody>
        </p:sp>
        <p:sp>
          <p:nvSpPr>
            <p:cNvPr id="32" name="矩形 31"/>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Arial"/>
                  <a:ea typeface="微软雅黑"/>
                  <a:cs typeface="+mn-cs"/>
                </a:rPr>
                <a:t>标题文字添加</a:t>
              </a:r>
            </a:p>
          </p:txBody>
        </p:sp>
      </p:grpSp>
      <p:pic>
        <p:nvPicPr>
          <p:cNvPr id="40" name="图片占位符 39"/>
          <p:cNvPicPr>
            <a:picLocks noGrp="1" noChangeAspect="1"/>
          </p:cNvPicPr>
          <p:nvPr>
            <p:ph type="pic" sz="quarter" idx="10"/>
          </p:nvPr>
        </p:nvPicPr>
        <p:blipFill>
          <a:blip r:embed="rId6">
            <a:grayscl/>
            <a:extLst>
              <a:ext uri="{28A0092B-C50C-407E-A947-70E740481C1C}">
                <a14:useLocalDpi xmlns:a14="http://schemas.microsoft.com/office/drawing/2010/main" val="0"/>
              </a:ext>
            </a:extLst>
          </a:blip>
          <a:srcRect l="30537" r="30537"/>
          <a:stretch>
            <a:fillRect/>
          </a:stretch>
        </p:blipFill>
        <p:spPr>
          <a:ln w="38100">
            <a:solidFill>
              <a:schemeClr val="accent2">
                <a:lumMod val="50000"/>
              </a:schemeClr>
            </a:solidFill>
          </a:ln>
        </p:spPr>
      </p:pic>
      <p:sp>
        <p:nvSpPr>
          <p:cNvPr id="42" name="矩形 41"/>
          <p:cNvSpPr/>
          <p:nvPr/>
        </p:nvSpPr>
        <p:spPr>
          <a:xfrm>
            <a:off x="4257446" y="4979298"/>
            <a:ext cx="2000480" cy="867930"/>
          </a:xfrm>
          <a:prstGeom prst="rect">
            <a:avLst/>
          </a:prstGeom>
        </p:spPr>
        <p:txBody>
          <a:bodyPr wrap="square">
            <a:spAutoFit/>
            <a:scene3d>
              <a:camera prst="orthographicFront"/>
              <a:lightRig rig="threePt" dir="t"/>
            </a:scene3d>
            <a:sp3d contourW="12700"/>
          </a:bodyPr>
          <a:lstStyle/>
          <a:p>
            <a:pPr lvl="0" algn="ctr">
              <a:lnSpc>
                <a:spcPct val="120000"/>
              </a:lnSpc>
              <a:defRPr/>
            </a:pPr>
            <a:r>
              <a:rPr kumimoji="0" lang="zh-CN" altLang="en-US" sz="14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用户可以在投影仪或者计算机上进行演示也可以将演示文稿打印</a:t>
            </a:r>
            <a:r>
              <a:rPr kumimoji="0" lang="zh-CN" altLang="en-US" sz="1400" b="0" i="0" u="none" strike="noStrike" kern="1200" cap="none" spc="0" normalizeH="0" baseline="0" noProof="0" dirty="0">
                <a:ln>
                  <a:noFill/>
                </a:ln>
                <a:solidFill>
                  <a:schemeClr val="bg1"/>
                </a:solidFill>
                <a:effectLst/>
                <a:uLnTx/>
                <a:uFillTx/>
                <a:latin typeface="Arial"/>
                <a:ea typeface="微软雅黑"/>
              </a:rPr>
              <a:t>出来</a:t>
            </a:r>
            <a:endParaRPr lang="zh-CN" altLang="en-US" sz="1400" dirty="0">
              <a:solidFill>
                <a:schemeClr val="bg1"/>
              </a:solidFill>
            </a:endParaRPr>
          </a:p>
        </p:txBody>
      </p:sp>
      <p:sp>
        <p:nvSpPr>
          <p:cNvPr id="44" name="矩形 43"/>
          <p:cNvSpPr/>
          <p:nvPr/>
        </p:nvSpPr>
        <p:spPr>
          <a:xfrm>
            <a:off x="6614266" y="4979298"/>
            <a:ext cx="2000480" cy="867930"/>
          </a:xfrm>
          <a:prstGeom prst="rect">
            <a:avLst/>
          </a:prstGeom>
        </p:spPr>
        <p:txBody>
          <a:bodyPr wrap="square">
            <a:spAutoFit/>
            <a:scene3d>
              <a:camera prst="orthographicFront"/>
              <a:lightRig rig="threePt" dir="t"/>
            </a:scene3d>
            <a:sp3d contourW="12700"/>
          </a:bodyPr>
          <a:lstStyle/>
          <a:p>
            <a:pPr lvl="0" algn="ctr">
              <a:lnSpc>
                <a:spcPct val="120000"/>
              </a:lnSpc>
              <a:defRPr/>
            </a:pPr>
            <a:r>
              <a:rPr kumimoji="0" lang="zh-CN" altLang="en-US" sz="14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用户可以在投影仪或者计算机上进行演示也可以将演示文稿打印</a:t>
            </a:r>
            <a:r>
              <a:rPr kumimoji="0" lang="zh-CN" altLang="en-US" sz="1400" b="0" i="0" u="none" strike="noStrike" kern="1200" cap="none" spc="0" normalizeH="0" baseline="0" noProof="0" dirty="0">
                <a:ln>
                  <a:noFill/>
                </a:ln>
                <a:solidFill>
                  <a:schemeClr val="bg1"/>
                </a:solidFill>
                <a:effectLst/>
                <a:uLnTx/>
                <a:uFillTx/>
                <a:latin typeface="Arial"/>
                <a:ea typeface="微软雅黑"/>
              </a:rPr>
              <a:t>出来</a:t>
            </a:r>
            <a:endParaRPr lang="zh-CN" altLang="en-US" sz="1400" dirty="0">
              <a:solidFill>
                <a:schemeClr val="bg1"/>
              </a:solidFill>
            </a:endParaRPr>
          </a:p>
        </p:txBody>
      </p:sp>
      <p:sp>
        <p:nvSpPr>
          <p:cNvPr id="45" name="矩形 44"/>
          <p:cNvSpPr/>
          <p:nvPr/>
        </p:nvSpPr>
        <p:spPr>
          <a:xfrm>
            <a:off x="8980799" y="4979298"/>
            <a:ext cx="2000480" cy="867930"/>
          </a:xfrm>
          <a:prstGeom prst="rect">
            <a:avLst/>
          </a:prstGeom>
        </p:spPr>
        <p:txBody>
          <a:bodyPr wrap="square">
            <a:spAutoFit/>
            <a:scene3d>
              <a:camera prst="orthographicFront"/>
              <a:lightRig rig="threePt" dir="t"/>
            </a:scene3d>
            <a:sp3d contourW="12700"/>
          </a:bodyPr>
          <a:lstStyle/>
          <a:p>
            <a:pPr lvl="0" algn="ctr">
              <a:lnSpc>
                <a:spcPct val="120000"/>
              </a:lnSpc>
              <a:defRPr/>
            </a:pPr>
            <a:r>
              <a:rPr kumimoji="0" lang="zh-CN" altLang="en-US" sz="14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用户可以在投影仪或者计算机上进行演示也可以将演示文稿打印</a:t>
            </a:r>
            <a:r>
              <a:rPr kumimoji="0" lang="zh-CN" altLang="en-US" sz="1400" b="0" i="0" u="none" strike="noStrike" kern="1200" cap="none" spc="0" normalizeH="0" baseline="0" noProof="0" dirty="0">
                <a:ln>
                  <a:noFill/>
                </a:ln>
                <a:solidFill>
                  <a:schemeClr val="bg1"/>
                </a:solidFill>
                <a:effectLst/>
                <a:uLnTx/>
                <a:uFillTx/>
                <a:latin typeface="Arial"/>
                <a:ea typeface="微软雅黑"/>
              </a:rPr>
              <a:t>出来</a:t>
            </a:r>
            <a:endParaRPr lang="zh-CN" altLang="en-US" sz="1400" dirty="0">
              <a:solidFill>
                <a:schemeClr val="bg1"/>
              </a:solidFill>
            </a:endParaRPr>
          </a:p>
        </p:txBody>
      </p:sp>
      <p:grpSp>
        <p:nvGrpSpPr>
          <p:cNvPr id="12" name="组合 11"/>
          <p:cNvGrpSpPr/>
          <p:nvPr/>
        </p:nvGrpSpPr>
        <p:grpSpPr>
          <a:xfrm>
            <a:off x="4236269" y="423250"/>
            <a:ext cx="3719457" cy="722806"/>
            <a:chOff x="585843" y="341582"/>
            <a:chExt cx="3719457" cy="722806"/>
          </a:xfrm>
        </p:grpSpPr>
        <p:sp>
          <p:nvSpPr>
            <p:cNvPr id="13" name="文本框 12"/>
            <p:cNvSpPr txBox="1"/>
            <p:nvPr/>
          </p:nvSpPr>
          <p:spPr>
            <a:xfrm>
              <a:off x="805685" y="341582"/>
              <a:ext cx="3279772"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a:solidFill>
                    <a:schemeClr val="bg1"/>
                  </a:solidFill>
                  <a:latin typeface="+mj-ea"/>
                  <a:ea typeface="+mj-ea"/>
                </a:rPr>
                <a:t>标题文字添加此处</a:t>
              </a:r>
            </a:p>
          </p:txBody>
        </p:sp>
        <p:sp>
          <p:nvSpPr>
            <p:cNvPr id="14" name="文本框 13"/>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spTree>
    <p:extLst>
      <p:ext uri="{BB962C8B-B14F-4D97-AF65-F5344CB8AC3E}">
        <p14:creationId xmlns:p14="http://schemas.microsoft.com/office/powerpoint/2010/main" val="256792765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6"/>
</p:tagLst>
</file>

<file path=ppt/tags/tag11.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7"/>
</p:tagLst>
</file>

<file path=ppt/tags/tag12.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8"/>
</p:tagLst>
</file>

<file path=ppt/tags/tag13.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9"/>
</p:tagLst>
</file>

<file path=ppt/tags/tag14.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SubTitle"/>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10"/>
</p:tagLst>
</file>

<file path=ppt/tags/tag16.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11"/>
</p:tagLst>
</file>

<file path=ppt/tags/tag17.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12"/>
</p:tagLst>
</file>

<file path=ppt/tags/tag18.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13"/>
</p:tagLst>
</file>

<file path=ppt/tags/tag19.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SubTitle"/>
  <p:tag name="MH_ORDER" val="3"/>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大于六"/>
  <p:tag name="MH_CATEGORY" val="#ShuJTB#"/>
  <p:tag name="MH_LAYOUT" val="SubTitleDesc"/>
  <p:tag name="MH" val="20170722183827"/>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14"/>
</p:tagLst>
</file>

<file path=ppt/tags/tag21.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15"/>
</p:tagLst>
</file>

<file path=ppt/tags/tag22.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16"/>
</p:tagLst>
</file>

<file path=ppt/tags/tag23.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17"/>
</p:tagLst>
</file>

<file path=ppt/tags/tag24.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SubTitle"/>
  <p:tag name="MH_ORDER" val="4"/>
</p:tagLst>
</file>

<file path=ppt/tags/tag25.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19"/>
</p:tagLst>
</file>

<file path=ppt/tags/tag26.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20"/>
</p:tagLst>
</file>

<file path=ppt/tags/tag27.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SubTitle"/>
  <p:tag name="MH_ORDER" val="5"/>
</p:tagLst>
</file>

<file path=ppt/tags/tag28.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21"/>
</p:tagLst>
</file>

<file path=ppt/tags/tag29.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22"/>
</p:tagLst>
</file>

<file path=ppt/tags/tag3.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18"/>
</p:tagLst>
</file>

<file path=ppt/tags/tag30.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23"/>
</p:tagLst>
</file>

<file path=ppt/tags/tag31.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24"/>
</p:tagLst>
</file>

<file path=ppt/tags/tag32.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SubTitle"/>
  <p:tag name="MH_ORDER" val="6"/>
</p:tagLst>
</file>

<file path=ppt/tags/tag33.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25"/>
</p:tagLst>
</file>

<file path=ppt/tags/tag34.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26"/>
</p:tagLst>
</file>

<file path=ppt/tags/tag35.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27"/>
</p:tagLst>
</file>

<file path=ppt/tags/tag36.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28"/>
</p:tagLst>
</file>

<file path=ppt/tags/tag37.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SubTitle"/>
  <p:tag name="MH_ORDER" val="7"/>
</p:tagLst>
</file>

<file path=ppt/tags/tag38.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29"/>
</p:tagLst>
</file>

<file path=ppt/tags/tag39.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30"/>
</p:tagLst>
</file>

<file path=ppt/tags/tag4.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31"/>
</p:tagLst>
</file>

<file path=ppt/tags/tag41.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32"/>
</p:tagLst>
</file>

<file path=ppt/tags/tag42.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SubTitle"/>
  <p:tag name="MH_ORDER" val="8"/>
</p:tagLst>
</file>

<file path=ppt/tags/tag43.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33"/>
</p:tagLst>
</file>

<file path=ppt/tags/tag44.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34"/>
</p:tagLst>
</file>

<file path=ppt/tags/tag45.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35"/>
</p:tagLst>
</file>

<file path=ppt/tags/tag46.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36"/>
</p:tagLst>
</file>

<file path=ppt/tags/tag47.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SubTitle"/>
  <p:tag name="MH_ORDER" val="9"/>
</p:tagLst>
</file>

<file path=ppt/tags/tag48.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37"/>
</p:tagLst>
</file>

<file path=ppt/tags/tag49.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38"/>
</p:tagLst>
</file>

<file path=ppt/tags/tag5.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2"/>
</p:tagLst>
</file>

<file path=ppt/tags/tag50.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39"/>
</p:tagLst>
</file>

<file path=ppt/tags/tag51.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40"/>
</p:tagLst>
</file>

<file path=ppt/tags/tag52.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41"/>
</p:tagLst>
</file>

<file path=ppt/tags/tag53.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42"/>
</p:tagLst>
</file>

<file path=ppt/tags/tag54.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43"/>
</p:tagLst>
</file>

<file path=ppt/tags/tag55.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44"/>
</p:tagLst>
</file>

<file path=ppt/tags/tag56.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45"/>
</p:tagLst>
</file>

<file path=ppt/tags/tag57.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46"/>
</p:tagLst>
</file>

<file path=ppt/tags/tag5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Desc"/>
  <p:tag name="MH" val="20170722183801"/>
  <p:tag name="MH_LIBRARY" val="GRAPHIC"/>
</p:tagLst>
</file>

<file path=ppt/tags/tag59.xml><?xml version="1.0" encoding="utf-8"?>
<p:tagLst xmlns:a="http://schemas.openxmlformats.org/drawingml/2006/main" xmlns:r="http://schemas.openxmlformats.org/officeDocument/2006/relationships" xmlns:p="http://schemas.openxmlformats.org/presentationml/2006/main">
  <p:tag name="MH" val="20170722183801"/>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3"/>
</p:tagLst>
</file>

<file path=ppt/tags/tag60.xml><?xml version="1.0" encoding="utf-8"?>
<p:tagLst xmlns:a="http://schemas.openxmlformats.org/drawingml/2006/main" xmlns:r="http://schemas.openxmlformats.org/officeDocument/2006/relationships" xmlns:p="http://schemas.openxmlformats.org/presentationml/2006/main">
  <p:tag name="MH" val="20170722183801"/>
  <p:tag name="MH_LIBRARY" val="GRAPHIC"/>
  <p:tag name="MH_TYPE" val="Other"/>
  <p:tag name="MH_ORDER" val="2"/>
</p:tagLst>
</file>

<file path=ppt/tags/tag61.xml><?xml version="1.0" encoding="utf-8"?>
<p:tagLst xmlns:a="http://schemas.openxmlformats.org/drawingml/2006/main" xmlns:r="http://schemas.openxmlformats.org/officeDocument/2006/relationships" xmlns:p="http://schemas.openxmlformats.org/presentationml/2006/main">
  <p:tag name="MH" val="20170722183801"/>
  <p:tag name="MH_LIBRARY" val="GRAPHIC"/>
  <p:tag name="MH_TYPE" val="Other"/>
  <p:tag name="MH_ORDER" val="3"/>
</p:tagLst>
</file>

<file path=ppt/tags/tag62.xml><?xml version="1.0" encoding="utf-8"?>
<p:tagLst xmlns:a="http://schemas.openxmlformats.org/drawingml/2006/main" xmlns:r="http://schemas.openxmlformats.org/officeDocument/2006/relationships" xmlns:p="http://schemas.openxmlformats.org/presentationml/2006/main">
  <p:tag name="MH" val="20170722183801"/>
  <p:tag name="MH_LIBRARY" val="GRAPHIC"/>
  <p:tag name="MH_TYPE" val="Other"/>
  <p:tag name="MH_ORDER" val="4"/>
</p:tagLst>
</file>

<file path=ppt/tags/tag63.xml><?xml version="1.0" encoding="utf-8"?>
<p:tagLst xmlns:a="http://schemas.openxmlformats.org/drawingml/2006/main" xmlns:r="http://schemas.openxmlformats.org/officeDocument/2006/relationships" xmlns:p="http://schemas.openxmlformats.org/presentationml/2006/main">
  <p:tag name="MH" val="20170722183801"/>
  <p:tag name="MH_LIBRARY" val="GRAPHIC"/>
  <p:tag name="MH_TYPE" val="Other"/>
  <p:tag name="MH_ORDER" val="5"/>
</p:tagLst>
</file>

<file path=ppt/tags/tag64.xml><?xml version="1.0" encoding="utf-8"?>
<p:tagLst xmlns:a="http://schemas.openxmlformats.org/drawingml/2006/main" xmlns:r="http://schemas.openxmlformats.org/officeDocument/2006/relationships" xmlns:p="http://schemas.openxmlformats.org/presentationml/2006/main">
  <p:tag name="MH" val="20170722183801"/>
  <p:tag name="MH_LIBRARY" val="GRAPHIC"/>
  <p:tag name="MH_TYPE" val="Other"/>
  <p:tag name="MH_ORDER" val="6"/>
</p:tagLst>
</file>

<file path=ppt/tags/tag65.xml><?xml version="1.0" encoding="utf-8"?>
<p:tagLst xmlns:a="http://schemas.openxmlformats.org/drawingml/2006/main" xmlns:r="http://schemas.openxmlformats.org/officeDocument/2006/relationships" xmlns:p="http://schemas.openxmlformats.org/presentationml/2006/main">
  <p:tag name="MH" val="20170722183801"/>
  <p:tag name="MH_LIBRARY" val="GRAPHIC"/>
  <p:tag name="MH_TYPE" val="Other"/>
  <p:tag name="MH_ORDER" val="7"/>
</p:tagLst>
</file>

<file path=ppt/tags/tag7.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Other"/>
  <p:tag name="MH_ORDER" val="5"/>
</p:tagLst>
</file>

<file path=ppt/tags/tag9.xml><?xml version="1.0" encoding="utf-8"?>
<p:tagLst xmlns:a="http://schemas.openxmlformats.org/drawingml/2006/main" xmlns:r="http://schemas.openxmlformats.org/officeDocument/2006/relationships" xmlns:p="http://schemas.openxmlformats.org/presentationml/2006/main">
  <p:tag name="MH" val="20170722183827"/>
  <p:tag name="MH_LIBRARY" val="GRAPHIC"/>
  <p:tag name="MH_TYPE" val="SubTitle"/>
  <p:tag name="MH_ORDER" val="1"/>
</p:tagLst>
</file>

<file path=ppt/theme/theme1.xml><?xml version="1.0" encoding="utf-8"?>
<a:theme xmlns:a="http://schemas.openxmlformats.org/drawingml/2006/main" name="包图主题2">
  <a:themeElements>
    <a:clrScheme name="自定义 68">
      <a:dk1>
        <a:sysClr val="windowText" lastClr="000000"/>
      </a:dk1>
      <a:lt1>
        <a:sysClr val="window" lastClr="FFFFFF"/>
      </a:lt1>
      <a:dk2>
        <a:srgbClr val="44546A"/>
      </a:dk2>
      <a:lt2>
        <a:srgbClr val="E7E6E6"/>
      </a:lt2>
      <a:accent1>
        <a:srgbClr val="00F1FD"/>
      </a:accent1>
      <a:accent2>
        <a:srgbClr val="00F1FD"/>
      </a:accent2>
      <a:accent3>
        <a:srgbClr val="00F1FD"/>
      </a:accent3>
      <a:accent4>
        <a:srgbClr val="00F1FD"/>
      </a:accent4>
      <a:accent5>
        <a:srgbClr val="00F1FD"/>
      </a:accent5>
      <a:accent6>
        <a:srgbClr val="00F1FD"/>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389</TotalTime>
  <Words>2812</Words>
  <Application>Microsoft Office PowerPoint</Application>
  <PresentationFormat>宽屏</PresentationFormat>
  <Paragraphs>248</Paragraphs>
  <Slides>26</Slides>
  <Notes>25</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Arial </vt:lpstr>
      <vt:lpstr>Century Gothic</vt:lpstr>
      <vt:lpstr>Kozuka Mincho Pr6N B</vt:lpstr>
      <vt:lpstr>Microsoft JhengHei Light</vt:lpstr>
      <vt:lpstr>创艺简细圆</vt:lpstr>
      <vt:lpstr>等线</vt:lpstr>
      <vt:lpstr>汉仪菱心体简</vt:lpstr>
      <vt:lpstr>宋体</vt:lpstr>
      <vt:lpstr>微软雅黑</vt:lpstr>
      <vt:lpstr>Arial</vt:lpstr>
      <vt:lpstr>Impact</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sunny</dc:creator>
  <dc:description>www.51pptmoban.com</dc:description>
  <cp:lastModifiedBy>阳光 男孩</cp:lastModifiedBy>
  <cp:revision>44</cp:revision>
  <dcterms:created xsi:type="dcterms:W3CDTF">2017-09-19T15:20:02Z</dcterms:created>
  <dcterms:modified xsi:type="dcterms:W3CDTF">2019-09-04T14:46:02Z</dcterms:modified>
</cp:coreProperties>
</file>