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257" r:id="rId2"/>
    <p:sldId id="278" r:id="rId3"/>
    <p:sldId id="279" r:id="rId4"/>
    <p:sldId id="259" r:id="rId5"/>
    <p:sldId id="271" r:id="rId6"/>
    <p:sldId id="277" r:id="rId7"/>
    <p:sldId id="270" r:id="rId8"/>
    <p:sldId id="262" r:id="rId9"/>
    <p:sldId id="280" r:id="rId10"/>
    <p:sldId id="264" r:id="rId11"/>
    <p:sldId id="274" r:id="rId12"/>
    <p:sldId id="273" r:id="rId13"/>
    <p:sldId id="265" r:id="rId14"/>
    <p:sldId id="266" r:id="rId15"/>
    <p:sldId id="281" r:id="rId16"/>
    <p:sldId id="258" r:id="rId17"/>
    <p:sldId id="269" r:id="rId18"/>
    <p:sldId id="272" r:id="rId19"/>
    <p:sldId id="268" r:id="rId20"/>
    <p:sldId id="260" r:id="rId21"/>
    <p:sldId id="282" r:id="rId22"/>
    <p:sldId id="261" r:id="rId23"/>
    <p:sldId id="263" r:id="rId24"/>
    <p:sldId id="267" r:id="rId25"/>
    <p:sldId id="276" r:id="rId26"/>
    <p:sldId id="275" r:id="rId27"/>
    <p:sldId id="283" r:id="rId28"/>
    <p:sldId id="284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A8DF"/>
    <a:srgbClr val="163B86"/>
    <a:srgbClr val="0475C1"/>
    <a:srgbClr val="A6742D"/>
    <a:srgbClr val="675654"/>
    <a:srgbClr val="413C6F"/>
    <a:srgbClr val="D85507"/>
    <a:srgbClr val="C3171E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372" y="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3F08D-41F1-4613-BDDD-9507F9AF4ABF}" type="datetimeFigureOut">
              <a:rPr lang="zh-CN" altLang="en-US" smtClean="0"/>
              <a:t>2019/9/8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6C2B-E091-47CD-968B-A63CE623EE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6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9073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741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584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63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798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994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861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206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3072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366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060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2357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5246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071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0946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1846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197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699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992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2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640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473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391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683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0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57576" y="88049"/>
            <a:ext cx="1275751" cy="461649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-112" normalizeH="0" baseline="0" noProof="0" dirty="0" smtClean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LOGO</a:t>
            </a:r>
            <a:endParaRPr kumimoji="0" lang="zh-CN" altLang="en-US" sz="2400" b="1" i="0" u="none" strike="noStrike" kern="1200" cap="none" spc="-112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171392" y="-1"/>
            <a:ext cx="7972607" cy="519997"/>
            <a:chOff x="1171393" y="-1"/>
            <a:chExt cx="7734790" cy="51999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71393" y="-1"/>
              <a:ext cx="3867395" cy="51999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038788" y="-1"/>
              <a:ext cx="3867395" cy="519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0546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834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61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285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586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757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095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176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987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5525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2019/9/8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微软雅黑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72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-3881"/>
            <a:ext cx="9156699" cy="3259365"/>
            <a:chOff x="0" y="-3881"/>
            <a:chExt cx="9156699" cy="325936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881"/>
              <a:ext cx="5321299" cy="325936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321298" y="-3881"/>
              <a:ext cx="3835401" cy="3259365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56368"/>
            <a:ext cx="9146027" cy="301403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19710" y="3477298"/>
            <a:ext cx="69172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大学生职业规划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095500" y="4330672"/>
            <a:ext cx="4775200" cy="44724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44108" y="432346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单击此处添加您的单位名称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2720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9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29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466267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466267" y="2096459"/>
            <a:ext cx="234888" cy="443815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768084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068640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366669" y="1093766"/>
            <a:ext cx="236149" cy="144650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768084" y="1794261"/>
            <a:ext cx="234888" cy="746013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068640" y="1481944"/>
            <a:ext cx="236149" cy="105832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2366669" y="1277108"/>
            <a:ext cx="236149" cy="1263166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085220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85776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3687594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989412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3085220" y="2325321"/>
            <a:ext cx="234888" cy="214953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385776" y="1800580"/>
            <a:ext cx="236149" cy="739692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687594" y="1277108"/>
            <a:ext cx="236149" cy="1263166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3989412" y="1985190"/>
            <a:ext cx="236149" cy="555084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696598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4998416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300231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5600788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5600788" y="1270784"/>
            <a:ext cx="236149" cy="1269488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5300231" y="1505971"/>
            <a:ext cx="234888" cy="1034304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4998416" y="1800580"/>
            <a:ext cx="234888" cy="739692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4696598" y="2106575"/>
            <a:ext cx="236149" cy="433699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395111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693141" y="1093766"/>
            <a:ext cx="236149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6994957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7296774" y="1093766"/>
            <a:ext cx="234888" cy="144650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7296774" y="1284694"/>
            <a:ext cx="234888" cy="1255580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6994957" y="1394699"/>
            <a:ext cx="234888" cy="114557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6693141" y="2231751"/>
            <a:ext cx="236149" cy="308521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6395111" y="1658964"/>
            <a:ext cx="236149" cy="88130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1728936" y="2781402"/>
            <a:ext cx="596058" cy="5988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1870784" y="2920525"/>
            <a:ext cx="316152" cy="320584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3355051" y="2781402"/>
            <a:ext cx="598072" cy="5988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4973159" y="2781402"/>
            <a:ext cx="596058" cy="5988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6652412" y="2781402"/>
            <a:ext cx="596058" cy="59882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5145449" y="2981011"/>
            <a:ext cx="247686" cy="199612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3482289" y="2932246"/>
            <a:ext cx="342332" cy="298405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6823575" y="2937782"/>
            <a:ext cx="253729" cy="282274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28" tIns="36364" rIns="72728" bIns="3636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55603" y="3770535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3597" y="3465411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0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93139" y="3770535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51132" y="3495632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0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08664" y="3770535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66658" y="3495632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0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186971" y="3783632"/>
            <a:ext cx="1407791" cy="938419"/>
          </a:xfrm>
          <a:prstGeom prst="rect">
            <a:avLst/>
          </a:prstGeom>
          <a:noFill/>
        </p:spPr>
        <p:txBody>
          <a:bodyPr wrap="square" lIns="72728" tIns="36364" rIns="72728" bIns="36364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44965" y="3495632"/>
            <a:ext cx="1411412" cy="215380"/>
          </a:xfrm>
          <a:prstGeom prst="rect">
            <a:avLst/>
          </a:prstGeom>
          <a:noFill/>
        </p:spPr>
        <p:txBody>
          <a:bodyPr wrap="square" lIns="72728" tIns="0" rIns="7272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0" i="0" u="none" strike="noStrike" kern="1200" cap="none" spc="0" normalizeH="0" baseline="-30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3" name="文本框 2"/>
          <p:cNvSpPr txBox="1"/>
          <p:nvPr/>
        </p:nvSpPr>
        <p:spPr>
          <a:xfrm>
            <a:off x="1293226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393814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5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5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6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15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65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75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饼形 112"/>
          <p:cNvSpPr/>
          <p:nvPr/>
        </p:nvSpPr>
        <p:spPr>
          <a:xfrm>
            <a:off x="1154934" y="2018941"/>
            <a:ext cx="1564856" cy="1566047"/>
          </a:xfrm>
          <a:prstGeom prst="pie">
            <a:avLst>
              <a:gd name="adj1" fmla="val 0"/>
              <a:gd name="adj2" fmla="val 1781738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4" name="饼形 113"/>
          <p:cNvSpPr/>
          <p:nvPr/>
        </p:nvSpPr>
        <p:spPr>
          <a:xfrm rot="17792835">
            <a:off x="1019868" y="1717276"/>
            <a:ext cx="2097980" cy="2025389"/>
          </a:xfrm>
          <a:prstGeom prst="pie">
            <a:avLst>
              <a:gd name="adj1" fmla="val 0"/>
              <a:gd name="adj2" fmla="val 38734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15" name="饼形 114"/>
          <p:cNvSpPr/>
          <p:nvPr/>
        </p:nvSpPr>
        <p:spPr>
          <a:xfrm>
            <a:off x="3734865" y="2022512"/>
            <a:ext cx="1566047" cy="1564856"/>
          </a:xfrm>
          <a:prstGeom prst="pie">
            <a:avLst>
              <a:gd name="adj1" fmla="val 0"/>
              <a:gd name="adj2" fmla="val 1503185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6" name="饼形 115"/>
          <p:cNvSpPr/>
          <p:nvPr/>
        </p:nvSpPr>
        <p:spPr>
          <a:xfrm rot="17792835">
            <a:off x="3533754" y="1702401"/>
            <a:ext cx="2097980" cy="2026579"/>
          </a:xfrm>
          <a:prstGeom prst="pie">
            <a:avLst>
              <a:gd name="adj1" fmla="val 18826865"/>
              <a:gd name="adj2" fmla="val 38734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17" name="文本框 24"/>
          <p:cNvSpPr txBox="1">
            <a:spLocks noChangeArrowheads="1"/>
          </p:cNvSpPr>
          <p:nvPr/>
        </p:nvSpPr>
        <p:spPr bwMode="auto">
          <a:xfrm>
            <a:off x="1470472" y="2819129"/>
            <a:ext cx="1135171" cy="59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17%</a:t>
            </a:r>
            <a:endParaRPr kumimoji="0" lang="zh-CN" altLang="en-US" sz="329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8" name="文本框 25"/>
          <p:cNvSpPr txBox="1">
            <a:spLocks noChangeArrowheads="1"/>
          </p:cNvSpPr>
          <p:nvPr/>
        </p:nvSpPr>
        <p:spPr bwMode="auto">
          <a:xfrm>
            <a:off x="4055096" y="2819129"/>
            <a:ext cx="1260215" cy="59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32%</a:t>
            </a:r>
            <a:endParaRPr kumimoji="0" lang="zh-CN" altLang="en-US" sz="329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9" name="饼形 118"/>
          <p:cNvSpPr/>
          <p:nvPr/>
        </p:nvSpPr>
        <p:spPr>
          <a:xfrm>
            <a:off x="6271956" y="2052261"/>
            <a:ext cx="1566047" cy="1566047"/>
          </a:xfrm>
          <a:prstGeom prst="pie">
            <a:avLst>
              <a:gd name="adj1" fmla="val 0"/>
              <a:gd name="adj2" fmla="val 1904277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0" name="饼形 119"/>
          <p:cNvSpPr/>
          <p:nvPr/>
        </p:nvSpPr>
        <p:spPr>
          <a:xfrm rot="16431819">
            <a:off x="6405832" y="2000497"/>
            <a:ext cx="1662437" cy="1539867"/>
          </a:xfrm>
          <a:prstGeom prst="pie">
            <a:avLst>
              <a:gd name="adj1" fmla="val 2758241"/>
              <a:gd name="adj2" fmla="val 516217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1" name="文本框 30"/>
          <p:cNvSpPr txBox="1">
            <a:spLocks noChangeArrowheads="1"/>
          </p:cNvSpPr>
          <p:nvPr/>
        </p:nvSpPr>
        <p:spPr bwMode="auto">
          <a:xfrm>
            <a:off x="6592882" y="2819129"/>
            <a:ext cx="1157433" cy="59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9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13%</a:t>
            </a:r>
            <a:endParaRPr kumimoji="0" lang="zh-CN" altLang="en-US" sz="329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5" name="文本框 34"/>
          <p:cNvSpPr txBox="1">
            <a:spLocks noChangeArrowheads="1"/>
          </p:cNvSpPr>
          <p:nvPr/>
        </p:nvSpPr>
        <p:spPr bwMode="auto">
          <a:xfrm>
            <a:off x="1091058" y="3814547"/>
            <a:ext cx="1775612" cy="50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造字工房悦黑体验版常规体"/>
              </a:rPr>
              <a:t>请输入您想要的文字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造字工房悦黑体验版常规体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造字工房悦黑体验版常规体"/>
              </a:rPr>
              <a:t>请输入您想要的文字</a:t>
            </a:r>
          </a:p>
        </p:txBody>
      </p:sp>
      <p:sp>
        <p:nvSpPr>
          <p:cNvPr id="126" name="文本框 36"/>
          <p:cNvSpPr txBox="1">
            <a:spLocks noChangeArrowheads="1"/>
          </p:cNvSpPr>
          <p:nvPr/>
        </p:nvSpPr>
        <p:spPr bwMode="auto">
          <a:xfrm>
            <a:off x="3693600" y="3812167"/>
            <a:ext cx="1763631" cy="50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造字工房悦黑体验版常规体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请输入您想要的文字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请输入您想要的文字</a:t>
            </a:r>
          </a:p>
        </p:txBody>
      </p:sp>
      <p:sp>
        <p:nvSpPr>
          <p:cNvPr id="127" name="文本框 38"/>
          <p:cNvSpPr txBox="1">
            <a:spLocks noChangeArrowheads="1"/>
          </p:cNvSpPr>
          <p:nvPr/>
        </p:nvSpPr>
        <p:spPr bwMode="auto">
          <a:xfrm>
            <a:off x="6338981" y="3807407"/>
            <a:ext cx="1741581" cy="50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造字工房悦黑体验版常规体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请输入您想要的文字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请输入您想要的文字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3114597" y="1045924"/>
            <a:ext cx="2880301" cy="34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</a:p>
        </p:txBody>
      </p:sp>
      <p:sp>
        <p:nvSpPr>
          <p:cNvPr id="16" name="文本框 2"/>
          <p:cNvSpPr txBox="1"/>
          <p:nvPr/>
        </p:nvSpPr>
        <p:spPr>
          <a:xfrm>
            <a:off x="1269435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038484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5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5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35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 animBg="1"/>
      <p:bldP spid="120" grpId="0" animBg="1"/>
      <p:bldP spid="121" grpId="0"/>
      <p:bldP spid="125" grpId="0"/>
      <p:bldP spid="126" grpId="0"/>
      <p:bldP spid="127" grpId="0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45461" y="1166642"/>
            <a:ext cx="5851014" cy="91868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69429" y="1006392"/>
            <a:ext cx="3515183" cy="34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</a:p>
        </p:txBody>
      </p:sp>
      <p:sp>
        <p:nvSpPr>
          <p:cNvPr id="5" name="六边形 4"/>
          <p:cNvSpPr/>
          <p:nvPr/>
        </p:nvSpPr>
        <p:spPr>
          <a:xfrm>
            <a:off x="580931" y="2356151"/>
            <a:ext cx="1190447" cy="1025817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工作进度</a:t>
            </a:r>
          </a:p>
        </p:txBody>
      </p:sp>
      <p:cxnSp>
        <p:nvCxnSpPr>
          <p:cNvPr id="6" name="直接箭头连接符 5"/>
          <p:cNvCxnSpPr>
            <a:stCxn id="5" idx="5"/>
            <a:endCxn id="3" idx="1"/>
          </p:cNvCxnSpPr>
          <p:nvPr/>
        </p:nvCxnSpPr>
        <p:spPr>
          <a:xfrm flipV="1">
            <a:off x="1514923" y="1625984"/>
            <a:ext cx="930537" cy="730167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  <a:endCxn id="11" idx="1"/>
          </p:cNvCxnSpPr>
          <p:nvPr/>
        </p:nvCxnSpPr>
        <p:spPr>
          <a:xfrm flipV="1">
            <a:off x="1771378" y="2867475"/>
            <a:ext cx="674083" cy="15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  <a:endCxn id="14" idx="1"/>
          </p:cNvCxnSpPr>
          <p:nvPr/>
        </p:nvCxnSpPr>
        <p:spPr>
          <a:xfrm>
            <a:off x="1514923" y="3381968"/>
            <a:ext cx="930537" cy="72699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607499" y="1384324"/>
            <a:ext cx="5473064" cy="548984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445461" y="2408133"/>
            <a:ext cx="5851014" cy="91868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9429" y="2247883"/>
            <a:ext cx="3515183" cy="34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7499" y="2625815"/>
            <a:ext cx="5473064" cy="548984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445461" y="3649625"/>
            <a:ext cx="5851014" cy="91868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9429" y="3489374"/>
            <a:ext cx="3515183" cy="34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07499" y="3867307"/>
            <a:ext cx="5473064" cy="548984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128250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99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49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99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8130"/>
                                </p:stCondLst>
                                <p:childTnLst>
                                  <p:par>
                                    <p:cTn id="6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63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13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/>
          <p:bldP spid="10" grpId="1"/>
          <p:bldP spid="11" grpId="0" animBg="1"/>
          <p:bldP spid="12" grpId="0" animBg="1"/>
          <p:bldP spid="13" grpId="0"/>
          <p:bldP spid="13" grpId="1"/>
          <p:bldP spid="14" grpId="0" animBg="1"/>
          <p:bldP spid="15" grpId="0" animBg="1"/>
          <p:bldP spid="16" grpId="0"/>
          <p:bldP spid="16" grpId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99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49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99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8130"/>
                                </p:stCondLst>
                                <p:childTnLst>
                                  <p:par>
                                    <p:cTn id="6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63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13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/>
          <p:bldP spid="10" grpId="1"/>
          <p:bldP spid="11" grpId="0" animBg="1"/>
          <p:bldP spid="12" grpId="0" animBg="1"/>
          <p:bldP spid="13" grpId="0"/>
          <p:bldP spid="13" grpId="1"/>
          <p:bldP spid="14" grpId="0" animBg="1"/>
          <p:bldP spid="15" grpId="0" animBg="1"/>
          <p:bldP spid="16" grpId="0"/>
          <p:bldP spid="16" grpId="1"/>
          <p:bldP spid="1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5957" y="3209079"/>
            <a:ext cx="842415" cy="7151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3749" y="2093959"/>
            <a:ext cx="1193420" cy="9228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07913" y="3033755"/>
            <a:ext cx="842415" cy="7151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429" y="2326872"/>
            <a:ext cx="1193420" cy="5075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文字点击</a:t>
            </a:r>
          </a:p>
        </p:txBody>
      </p:sp>
      <p:sp>
        <p:nvSpPr>
          <p:cNvPr id="20" name="矩形 19"/>
          <p:cNvSpPr/>
          <p:nvPr/>
        </p:nvSpPr>
        <p:spPr>
          <a:xfrm>
            <a:off x="6454228" y="1654126"/>
            <a:ext cx="1943204" cy="2652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en-US" altLang="zh-CN" sz="1499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8595" y="1690397"/>
            <a:ext cx="1746805" cy="1746869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306" y="2642512"/>
            <a:ext cx="1380704" cy="138075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5592" y="2775982"/>
            <a:ext cx="1523907" cy="152306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769" y="1745410"/>
            <a:ext cx="1667814" cy="1667878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4597" y="952414"/>
            <a:ext cx="2880301" cy="34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</a:p>
        </p:txBody>
      </p:sp>
      <p:sp>
        <p:nvSpPr>
          <p:cNvPr id="13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668616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4581509" y="1557155"/>
            <a:ext cx="2127836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24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2482175" y="1557155"/>
            <a:ext cx="2127836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24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463415" y="1399766"/>
            <a:ext cx="2672612" cy="268336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062562" y="1399766"/>
            <a:ext cx="2673775" cy="268336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197278" y="2054844"/>
            <a:ext cx="418686" cy="19734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973978" y="2660876"/>
            <a:ext cx="432642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3197277" y="3053223"/>
            <a:ext cx="432642" cy="23003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5638448" y="3043882"/>
            <a:ext cx="432642" cy="23003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5854769" y="2658541"/>
            <a:ext cx="432642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5652405" y="2054844"/>
            <a:ext cx="418686" cy="19734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14" name="组合 13"/>
          <p:cNvGrpSpPr/>
          <p:nvPr/>
        </p:nvGrpSpPr>
        <p:grpSpPr>
          <a:xfrm>
            <a:off x="3829960" y="1891366"/>
            <a:ext cx="1542159" cy="1548364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75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74" b="1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rPr>
                <a:t>存在不足</a:t>
              </a: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476206" y="1462822"/>
            <a:ext cx="726886" cy="72980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添加文本</a:t>
            </a: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033876" y="1474499"/>
            <a:ext cx="726885" cy="73097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364172" y="2322246"/>
            <a:ext cx="728048" cy="73097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069927" y="3160652"/>
            <a:ext cx="728048" cy="73097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2150562" y="2294221"/>
            <a:ext cx="728048" cy="73097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448295" y="3155980"/>
            <a:ext cx="728048" cy="73097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6054" y="1484962"/>
            <a:ext cx="1593307" cy="517466"/>
          </a:xfrm>
          <a:prstGeom prst="rect">
            <a:avLst/>
          </a:prstGeom>
          <a:noFill/>
        </p:spPr>
        <p:txBody>
          <a:bodyPr wrap="square" lIns="67073" tIns="33536" rIns="67073" bIns="3353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2083" y="1484962"/>
            <a:ext cx="1571743" cy="517466"/>
          </a:xfrm>
          <a:prstGeom prst="rect">
            <a:avLst/>
          </a:prstGeom>
          <a:noFill/>
        </p:spPr>
        <p:txBody>
          <a:bodyPr wrap="square" lIns="67073" tIns="33536" rIns="67073" bIns="3353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  <a:r>
              <a:rPr kumimoji="0" lang="zh-CN" altLang="en-US" sz="1124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文本后。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1096" y="2447763"/>
            <a:ext cx="1571743" cy="517466"/>
          </a:xfrm>
          <a:prstGeom prst="rect">
            <a:avLst/>
          </a:prstGeom>
          <a:noFill/>
        </p:spPr>
        <p:txBody>
          <a:bodyPr wrap="square" lIns="67073" tIns="33536" rIns="67073" bIns="3353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4510" y="2447763"/>
            <a:ext cx="1571743" cy="517466"/>
          </a:xfrm>
          <a:prstGeom prst="rect">
            <a:avLst/>
          </a:prstGeom>
          <a:noFill/>
        </p:spPr>
        <p:txBody>
          <a:bodyPr wrap="square" lIns="67073" tIns="33536" rIns="67073" bIns="3353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  <a:r>
              <a:rPr kumimoji="0" lang="zh-CN" altLang="en-US" sz="1124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0989" y="3286169"/>
            <a:ext cx="1571743" cy="517466"/>
          </a:xfrm>
          <a:prstGeom prst="rect">
            <a:avLst/>
          </a:prstGeom>
          <a:noFill/>
        </p:spPr>
        <p:txBody>
          <a:bodyPr wrap="square" lIns="67073" tIns="33536" rIns="67073" bIns="3353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  <a:r>
              <a:rPr kumimoji="0" lang="zh-CN" altLang="en-US" sz="1124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文本后。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054" y="3286169"/>
            <a:ext cx="1571743" cy="517466"/>
          </a:xfrm>
          <a:prstGeom prst="rect">
            <a:avLst/>
          </a:prstGeom>
          <a:noFill/>
        </p:spPr>
        <p:txBody>
          <a:bodyPr wrap="square" lIns="67073" tIns="33536" rIns="67073" bIns="3353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4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  <a:r>
              <a:rPr kumimoji="0" lang="zh-CN" altLang="en-US" sz="1124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文本后。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1281871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658250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85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3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872828" y="2401843"/>
            <a:ext cx="4858172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06551" y="1653062"/>
            <a:ext cx="1681986" cy="618939"/>
            <a:chOff x="521494" y="2205037"/>
            <a:chExt cx="996554" cy="366713"/>
          </a:xfrm>
          <a:solidFill>
            <a:srgbClr val="0070C0"/>
          </a:solidFill>
        </p:grpSpPr>
        <p:sp>
          <p:nvSpPr>
            <p:cNvPr id="4" name="矩形 29"/>
            <p:cNvSpPr>
              <a:spLocks noChangeArrowheads="1"/>
            </p:cNvSpPr>
            <p:nvPr/>
          </p:nvSpPr>
          <p:spPr bwMode="auto">
            <a:xfrm>
              <a:off x="521494" y="22050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FFFFFF"/>
                </a:solidFill>
              </a:endParaRPr>
            </a:p>
          </p:txBody>
        </p:sp>
        <p:sp>
          <p:nvSpPr>
            <p:cNvPr id="5" name="文本框 30"/>
            <p:cNvSpPr txBox="1">
              <a:spLocks noChangeArrowheads="1"/>
            </p:cNvSpPr>
            <p:nvPr/>
          </p:nvSpPr>
          <p:spPr bwMode="auto">
            <a:xfrm>
              <a:off x="653654" y="2232422"/>
              <a:ext cx="721519" cy="2963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第三章</a:t>
              </a:r>
            </a:p>
          </p:txBody>
        </p:sp>
      </p:grpSp>
      <p:grpSp>
        <p:nvGrpSpPr>
          <p:cNvPr id="18" name="组合 54"/>
          <p:cNvGrpSpPr>
            <a:grpSpLocks/>
          </p:cNvGrpSpPr>
          <p:nvPr/>
        </p:nvGrpSpPr>
        <p:grpSpPr bwMode="auto">
          <a:xfrm>
            <a:off x="939686" y="310188"/>
            <a:ext cx="7086714" cy="828172"/>
            <a:chOff x="0" y="0"/>
            <a:chExt cx="9449237" cy="1103322"/>
          </a:xfrm>
        </p:grpSpPr>
        <p:grpSp>
          <p:nvGrpSpPr>
            <p:cNvPr id="19" name="组合 55"/>
            <p:cNvGrpSpPr>
              <a:grpSpLocks/>
            </p:cNvGrpSpPr>
            <p:nvPr/>
          </p:nvGrpSpPr>
          <p:grpSpPr bwMode="auto">
            <a:xfrm>
              <a:off x="0" y="0"/>
              <a:ext cx="9449237" cy="1103322"/>
              <a:chOff x="0" y="0"/>
              <a:chExt cx="9449237" cy="1103322"/>
            </a:xfrm>
          </p:grpSpPr>
          <p:sp>
            <p:nvSpPr>
              <p:cNvPr id="21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60507" cy="676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700" b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过渡页</a:t>
                </a:r>
              </a:p>
            </p:txBody>
          </p:sp>
          <p:cxnSp>
            <p:nvCxnSpPr>
              <p:cNvPr id="22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1103322"/>
                <a:ext cx="929790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15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224" y="3385326"/>
            <a:ext cx="9189923" cy="178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43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0"/>
          <p:cNvSpPr>
            <a:spLocks noChangeArrowheads="1"/>
          </p:cNvSpPr>
          <p:nvPr/>
        </p:nvSpPr>
        <p:spPr bwMode="auto">
          <a:xfrm>
            <a:off x="2920124" y="2827118"/>
            <a:ext cx="2514481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799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10 </a:t>
            </a: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条成绩，点击添加文本</a:t>
            </a:r>
            <a:endParaRPr kumimoji="0" lang="zh-CN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5" name="Freeform 7"/>
          <p:cNvSpPr>
            <a:spLocks noChangeArrowheads="1"/>
          </p:cNvSpPr>
          <p:nvPr/>
        </p:nvSpPr>
        <p:spPr bwMode="auto">
          <a:xfrm>
            <a:off x="703994" y="952414"/>
            <a:ext cx="4861046" cy="3387034"/>
          </a:xfrm>
          <a:custGeom>
            <a:avLst/>
            <a:gdLst>
              <a:gd name="T0" fmla="*/ 0 w 625"/>
              <a:gd name="T1" fmla="*/ 2147483647 h 495"/>
              <a:gd name="T2" fmla="*/ 2147483647 w 625"/>
              <a:gd name="T3" fmla="*/ 2147483647 h 495"/>
              <a:gd name="T4" fmla="*/ 2147483647 w 625"/>
              <a:gd name="T5" fmla="*/ 2147483647 h 495"/>
              <a:gd name="T6" fmla="*/ 2147483647 w 625"/>
              <a:gd name="T7" fmla="*/ 2147483647 h 495"/>
              <a:gd name="T8" fmla="*/ 2147483647 w 625"/>
              <a:gd name="T9" fmla="*/ 2147483647 h 495"/>
              <a:gd name="T10" fmla="*/ 2147483647 w 625"/>
              <a:gd name="T11" fmla="*/ 2147483647 h 495"/>
              <a:gd name="T12" fmla="*/ 2147483647 w 625"/>
              <a:gd name="T13" fmla="*/ 2147483647 h 495"/>
              <a:gd name="T14" fmla="*/ 2147483647 w 625"/>
              <a:gd name="T15" fmla="*/ 2147483647 h 495"/>
              <a:gd name="T16" fmla="*/ 2147483647 w 625"/>
              <a:gd name="T17" fmla="*/ 2147483647 h 495"/>
              <a:gd name="T18" fmla="*/ 2147483647 w 625"/>
              <a:gd name="T19" fmla="*/ 2147483647 h 495"/>
              <a:gd name="T20" fmla="*/ 2147483647 w 625"/>
              <a:gd name="T21" fmla="*/ 2147483647 h 495"/>
              <a:gd name="T22" fmla="*/ 2147483647 w 625"/>
              <a:gd name="T23" fmla="*/ 2147483647 h 495"/>
              <a:gd name="T24" fmla="*/ 2147483647 w 625"/>
              <a:gd name="T25" fmla="*/ 2147483647 h 495"/>
              <a:gd name="T26" fmla="*/ 2147483647 w 625"/>
              <a:gd name="T27" fmla="*/ 2147483647 h 495"/>
              <a:gd name="T28" fmla="*/ 2147483647 w 625"/>
              <a:gd name="T29" fmla="*/ 1772890328 h 495"/>
              <a:gd name="T30" fmla="*/ 2147483647 w 625"/>
              <a:gd name="T31" fmla="*/ 1283821987 h 495"/>
              <a:gd name="T32" fmla="*/ 2147483647 w 625"/>
              <a:gd name="T33" fmla="*/ 611339336 h 495"/>
              <a:gd name="T34" fmla="*/ 2147483647 w 625"/>
              <a:gd name="T35" fmla="*/ 0 h 495"/>
              <a:gd name="T36" fmla="*/ 2147483647 w 625"/>
              <a:gd name="T37" fmla="*/ 1956296820 h 495"/>
              <a:gd name="T38" fmla="*/ 2147483647 w 625"/>
              <a:gd name="T39" fmla="*/ 2147483647 h 495"/>
              <a:gd name="T40" fmla="*/ 2147483647 w 625"/>
              <a:gd name="T41" fmla="*/ 2147483647 h 495"/>
              <a:gd name="T42" fmla="*/ 2147483647 w 625"/>
              <a:gd name="T43" fmla="*/ 2147483647 h 495"/>
              <a:gd name="T44" fmla="*/ 2147483647 w 625"/>
              <a:gd name="T45" fmla="*/ 2147483647 h 495"/>
              <a:gd name="T46" fmla="*/ 2147483647 w 625"/>
              <a:gd name="T47" fmla="*/ 2147483647 h 495"/>
              <a:gd name="T48" fmla="*/ 2147483647 w 625"/>
              <a:gd name="T49" fmla="*/ 2147483647 h 495"/>
              <a:gd name="T50" fmla="*/ 2147483647 w 625"/>
              <a:gd name="T51" fmla="*/ 2147483647 h 495"/>
              <a:gd name="T52" fmla="*/ 2147483647 w 625"/>
              <a:gd name="T53" fmla="*/ 2147483647 h 495"/>
              <a:gd name="T54" fmla="*/ 2147483647 w 625"/>
              <a:gd name="T55" fmla="*/ 2147483647 h 495"/>
              <a:gd name="T56" fmla="*/ 2147483647 w 625"/>
              <a:gd name="T57" fmla="*/ 2147483647 h 495"/>
              <a:gd name="T58" fmla="*/ 2147483647 w 625"/>
              <a:gd name="T59" fmla="*/ 2147483647 h 495"/>
              <a:gd name="T60" fmla="*/ 2147483647 w 625"/>
              <a:gd name="T61" fmla="*/ 2147483647 h 495"/>
              <a:gd name="T62" fmla="*/ 2147483647 w 625"/>
              <a:gd name="T63" fmla="*/ 2147483647 h 495"/>
              <a:gd name="T64" fmla="*/ 2147483647 w 625"/>
              <a:gd name="T65" fmla="*/ 2147483647 h 495"/>
              <a:gd name="T66" fmla="*/ 2147483647 w 625"/>
              <a:gd name="T67" fmla="*/ 2147483647 h 495"/>
              <a:gd name="T68" fmla="*/ 2147483647 w 625"/>
              <a:gd name="T69" fmla="*/ 2147483647 h 495"/>
              <a:gd name="T70" fmla="*/ 0 w 625"/>
              <a:gd name="T71" fmla="*/ 2147483647 h 495"/>
              <a:gd name="T72" fmla="*/ 0 w 625"/>
              <a:gd name="T73" fmla="*/ 2147483647 h 49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25"/>
              <a:gd name="T112" fmla="*/ 0 h 495"/>
              <a:gd name="T113" fmla="*/ 625 w 625"/>
              <a:gd name="T114" fmla="*/ 495 h 49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818696" y="3683085"/>
            <a:ext cx="635110" cy="24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2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2001</a:t>
            </a:r>
            <a:r>
              <a:rPr kumimoji="0" lang="zh-CN" altLang="en-US" sz="1012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年</a:t>
            </a:r>
            <a:endParaRPr kumimoji="0" lang="zh-CN" altLang="en-US" sz="1012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1667297" y="2895618"/>
            <a:ext cx="635110" cy="24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012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2005</a:t>
            </a:r>
            <a:r>
              <a:rPr kumimoji="0" lang="zh-CN" altLang="en-US" sz="1012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年</a:t>
            </a:r>
          </a:p>
        </p:txBody>
      </p:sp>
      <p:sp>
        <p:nvSpPr>
          <p:cNvPr id="23" name="矩形 10"/>
          <p:cNvSpPr>
            <a:spLocks noChangeArrowheads="1"/>
          </p:cNvSpPr>
          <p:nvPr/>
        </p:nvSpPr>
        <p:spPr bwMode="auto">
          <a:xfrm>
            <a:off x="2620216" y="2085949"/>
            <a:ext cx="635110" cy="24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012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2012</a:t>
            </a:r>
            <a:r>
              <a:rPr kumimoji="0" lang="zh-CN" altLang="en-US" sz="1012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年</a:t>
            </a:r>
            <a:endParaRPr kumimoji="0" lang="zh-CN" altLang="en-US" sz="1012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6" name="矩形 11"/>
          <p:cNvSpPr>
            <a:spLocks noChangeArrowheads="1"/>
          </p:cNvSpPr>
          <p:nvPr/>
        </p:nvSpPr>
        <p:spPr bwMode="auto">
          <a:xfrm>
            <a:off x="3580597" y="1254080"/>
            <a:ext cx="657552" cy="24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en-US" altLang="zh-CN" sz="1012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20XX</a:t>
            </a:r>
            <a:r>
              <a:rPr kumimoji="0" lang="zh-CN" altLang="en-US" sz="1012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年</a:t>
            </a:r>
            <a:endParaRPr kumimoji="0" lang="zh-CN" altLang="en-US" sz="1012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28" name="Text Box 30"/>
          <p:cNvSpPr>
            <a:spLocks noChangeArrowheads="1"/>
          </p:cNvSpPr>
          <p:nvPr/>
        </p:nvSpPr>
        <p:spPr bwMode="auto">
          <a:xfrm>
            <a:off x="3837748" y="2017449"/>
            <a:ext cx="2083699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799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10 </a:t>
            </a: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条成绩，点击添加文本</a:t>
            </a:r>
            <a:endParaRPr kumimoji="0" lang="zh-CN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29" name="Text Box 30"/>
          <p:cNvSpPr>
            <a:spLocks noChangeArrowheads="1"/>
          </p:cNvSpPr>
          <p:nvPr/>
        </p:nvSpPr>
        <p:spPr bwMode="auto">
          <a:xfrm>
            <a:off x="2002500" y="3632287"/>
            <a:ext cx="2513291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799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10 </a:t>
            </a: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条成绩，点击添加文本</a:t>
            </a:r>
            <a:endParaRPr kumimoji="0" lang="zh-CN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0" name="Text Box 30"/>
          <p:cNvSpPr>
            <a:spLocks noChangeArrowheads="1"/>
          </p:cNvSpPr>
          <p:nvPr/>
        </p:nvSpPr>
        <p:spPr bwMode="auto">
          <a:xfrm>
            <a:off x="653052" y="4392477"/>
            <a:ext cx="2513291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en-US" altLang="zh-CN" sz="179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10 </a:t>
            </a: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条成绩，点击添加文本</a:t>
            </a: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45315" y="1708053"/>
            <a:ext cx="2267071" cy="2860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800827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animBg="1"/>
      <p:bldP spid="28" grpId="0" bldLvl="0" autoUpdateAnimBg="0"/>
      <p:bldP spid="29" grpId="0" bldLvl="0" autoUpdateAnimBg="0"/>
      <p:bldP spid="30" grpId="0" bldLvl="0" autoUpdateAnimBg="0"/>
      <p:bldP spid="31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箭头3"/>
          <p:cNvSpPr>
            <a:spLocks/>
          </p:cNvSpPr>
          <p:nvPr/>
        </p:nvSpPr>
        <p:spPr bwMode="gray">
          <a:xfrm flipV="1">
            <a:off x="1890274" y="2625728"/>
            <a:ext cx="1206386" cy="140658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2" name="箭头2"/>
          <p:cNvSpPr>
            <a:spLocks/>
          </p:cNvSpPr>
          <p:nvPr/>
        </p:nvSpPr>
        <p:spPr bwMode="gray">
          <a:xfrm rot="16200000">
            <a:off x="2208343" y="2107498"/>
            <a:ext cx="358192" cy="1433957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3" name="箭头1"/>
          <p:cNvSpPr>
            <a:spLocks/>
          </p:cNvSpPr>
          <p:nvPr/>
        </p:nvSpPr>
        <p:spPr bwMode="gray">
          <a:xfrm>
            <a:off x="1882515" y="1543009"/>
            <a:ext cx="1206386" cy="140658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5165637" y="1276280"/>
            <a:ext cx="2534581" cy="866249"/>
          </a:xfrm>
          <a:prstGeom prst="roundRect">
            <a:avLst>
              <a:gd name="adj" fmla="val 11505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点击添加文字，点击添加文字</a:t>
            </a: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3172247" y="1276280"/>
            <a:ext cx="1993390" cy="866249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 点击添加文本</a:t>
            </a:r>
            <a:endParaRPr kumimoji="0" lang="zh-CN" altLang="zh-CN" sz="1349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5165637" y="2353235"/>
            <a:ext cx="2534581" cy="866249"/>
          </a:xfrm>
          <a:prstGeom prst="roundRect">
            <a:avLst>
              <a:gd name="adj" fmla="val 11505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</a:t>
            </a: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点击添加文字，点击添加文字</a:t>
            </a: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3181768" y="2353235"/>
            <a:ext cx="1983869" cy="866249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  <a:endParaRPr kumimoji="0" lang="zh-CN" altLang="zh-CN" sz="1349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5165637" y="3440714"/>
            <a:ext cx="2536961" cy="858328"/>
          </a:xfrm>
          <a:prstGeom prst="roundRect">
            <a:avLst>
              <a:gd name="adj" fmla="val 11505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点击添加文字，点击添加文字</a:t>
            </a: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3167487" y="3433574"/>
            <a:ext cx="1998150" cy="865468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  <a:endParaRPr kumimoji="0" lang="zh-CN" altLang="zh-CN" sz="1349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495260" y="2248002"/>
            <a:ext cx="1079438" cy="1079438"/>
          </a:xfrm>
          <a:prstGeom prst="roundRect">
            <a:avLst/>
          </a:pr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txBody>
          <a:bodyPr lIns="94451" rIns="94451" bIns="134930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1260752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538215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855605"/>
            <a:ext cx="7164288" cy="6376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3283608" y="1522437"/>
            <a:ext cx="0" cy="551989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774991" y="2475201"/>
            <a:ext cx="4389297" cy="6335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4894819" y="1615597"/>
            <a:ext cx="0" cy="252672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5978294" y="3333638"/>
            <a:ext cx="1743617" cy="6310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6863359" y="3320389"/>
            <a:ext cx="0" cy="30213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35573" y="1146859"/>
            <a:ext cx="4028715" cy="6376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4780192" y="266150"/>
            <a:ext cx="0" cy="252672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1868280" y="1812299"/>
            <a:ext cx="1961900" cy="6310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2834646" y="1954084"/>
            <a:ext cx="0" cy="33996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6339994" y="935758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起点</a:t>
            </a:r>
          </a:p>
        </p:txBody>
      </p:sp>
      <p:sp>
        <p:nvSpPr>
          <p:cNvPr id="16" name="矩形 15"/>
          <p:cNvSpPr/>
          <p:nvPr/>
        </p:nvSpPr>
        <p:spPr>
          <a:xfrm>
            <a:off x="3536051" y="1184929"/>
            <a:ext cx="2663136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333737" y="935758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第一季度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333737" y="2268177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第二季度</a:t>
            </a:r>
          </a:p>
        </p:txBody>
      </p:sp>
      <p:sp>
        <p:nvSpPr>
          <p:cNvPr id="19" name="矩形 18"/>
          <p:cNvSpPr/>
          <p:nvPr/>
        </p:nvSpPr>
        <p:spPr>
          <a:xfrm>
            <a:off x="3536051" y="2534376"/>
            <a:ext cx="2663136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6347868" y="2268177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第三季度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347868" y="3658563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第四季度</a:t>
            </a:r>
          </a:p>
        </p:txBody>
      </p:sp>
      <p:sp>
        <p:nvSpPr>
          <p:cNvPr id="22" name="矩形 21"/>
          <p:cNvSpPr/>
          <p:nvPr/>
        </p:nvSpPr>
        <p:spPr>
          <a:xfrm>
            <a:off x="872913" y="3937801"/>
            <a:ext cx="5170644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1301004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4192783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2673364" y="1570854"/>
            <a:ext cx="3558591" cy="394381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72" tIns="48084" rIns="96172" bIns="48084"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74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2804609" y="2162424"/>
            <a:ext cx="3684853" cy="392696"/>
          </a:xfrm>
          <a:prstGeom prst="rightArrow">
            <a:avLst>
              <a:gd name="adj1" fmla="val 50000"/>
              <a:gd name="adj2" fmla="val 50064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72" tIns="48084" rIns="96172" bIns="48084"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74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928954" y="1078722"/>
            <a:ext cx="1875654" cy="190280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72" tIns="48084" rIns="96172" bIns="48084"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7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添加内容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6295085" y="1078722"/>
            <a:ext cx="1877315" cy="190280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72" tIns="48084" rIns="96172" bIns="48084"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7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676813" y="1441080"/>
            <a:ext cx="1486900" cy="124550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96172" tIns="48084" rIns="96172" bIns="48084"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添加内容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4025694" y="3020287"/>
            <a:ext cx="842301" cy="58988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72" tIns="48084" rIns="96172" bIns="48084"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74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033753" y="3182083"/>
            <a:ext cx="1551692" cy="1296474"/>
          </a:xfrm>
          <a:prstGeom prst="rect">
            <a:avLst/>
          </a:prstGeom>
          <a:noFill/>
        </p:spPr>
        <p:txBody>
          <a:bodyPr lIns="96172" tIns="48084" rIns="96172" bIns="48084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458031" y="3246128"/>
            <a:ext cx="1553354" cy="1296474"/>
          </a:xfrm>
          <a:prstGeom prst="rect">
            <a:avLst/>
          </a:prstGeom>
          <a:noFill/>
        </p:spPr>
        <p:txBody>
          <a:bodyPr lIns="96172" tIns="48084" rIns="96172" bIns="48084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3970174" y="3802305"/>
            <a:ext cx="1177890" cy="678548"/>
          </a:xfrm>
          <a:prstGeom prst="rect">
            <a:avLst/>
          </a:prstGeom>
          <a:noFill/>
          <a:ln>
            <a:noFill/>
          </a:ln>
          <a:extLst/>
        </p:spPr>
        <p:txBody>
          <a:bodyPr lIns="96172" tIns="48084" rIns="96172" bIns="480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单击此处添加标题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217445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2182141" y="1270585"/>
            <a:ext cx="2304814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55809" y="1237247"/>
            <a:ext cx="996554" cy="366713"/>
            <a:chOff x="521494" y="2205037"/>
            <a:chExt cx="996554" cy="366713"/>
          </a:xfrm>
          <a:solidFill>
            <a:srgbClr val="0070C0"/>
          </a:solidFill>
        </p:grpSpPr>
        <p:sp>
          <p:nvSpPr>
            <p:cNvPr id="4" name="矩形 29"/>
            <p:cNvSpPr>
              <a:spLocks noChangeArrowheads="1"/>
            </p:cNvSpPr>
            <p:nvPr/>
          </p:nvSpPr>
          <p:spPr bwMode="auto">
            <a:xfrm>
              <a:off x="521494" y="22050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文本框 30"/>
            <p:cNvSpPr txBox="1">
              <a:spLocks noChangeArrowheads="1"/>
            </p:cNvSpPr>
            <p:nvPr/>
          </p:nvSpPr>
          <p:spPr bwMode="auto">
            <a:xfrm>
              <a:off x="653654" y="2232422"/>
              <a:ext cx="721519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500" b="1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第一章</a:t>
              </a:r>
            </a:p>
          </p:txBody>
        </p:sp>
      </p:grp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182141" y="1765885"/>
            <a:ext cx="218736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55809" y="1732547"/>
            <a:ext cx="996554" cy="366713"/>
            <a:chOff x="521494" y="2700337"/>
            <a:chExt cx="996554" cy="366713"/>
          </a:xfrm>
          <a:solidFill>
            <a:srgbClr val="0070C0"/>
          </a:solidFill>
        </p:grpSpPr>
        <p:sp>
          <p:nvSpPr>
            <p:cNvPr id="8" name="矩形 36"/>
            <p:cNvSpPr>
              <a:spLocks noChangeArrowheads="1"/>
            </p:cNvSpPr>
            <p:nvPr/>
          </p:nvSpPr>
          <p:spPr bwMode="auto">
            <a:xfrm>
              <a:off x="521494" y="27003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文本框 37"/>
            <p:cNvSpPr txBox="1">
              <a:spLocks noChangeArrowheads="1"/>
            </p:cNvSpPr>
            <p:nvPr/>
          </p:nvSpPr>
          <p:spPr bwMode="auto">
            <a:xfrm>
              <a:off x="653654" y="2727722"/>
              <a:ext cx="721519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500" b="1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第二章</a:t>
              </a:r>
            </a:p>
          </p:txBody>
        </p:sp>
      </p:grp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947455" y="1265888"/>
            <a:ext cx="218556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819933" y="1232550"/>
            <a:ext cx="996554" cy="366713"/>
            <a:chOff x="519112" y="3195637"/>
            <a:chExt cx="996554" cy="366713"/>
          </a:xfrm>
          <a:solidFill>
            <a:srgbClr val="0070C0"/>
          </a:solidFill>
        </p:grpSpPr>
        <p:sp>
          <p:nvSpPr>
            <p:cNvPr id="12" name="矩形 43"/>
            <p:cNvSpPr>
              <a:spLocks noChangeArrowheads="1"/>
            </p:cNvSpPr>
            <p:nvPr/>
          </p:nvSpPr>
          <p:spPr bwMode="auto">
            <a:xfrm>
              <a:off x="519112" y="31956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文本框 44"/>
            <p:cNvSpPr txBox="1">
              <a:spLocks noChangeArrowheads="1"/>
            </p:cNvSpPr>
            <p:nvPr/>
          </p:nvSpPr>
          <p:spPr bwMode="auto">
            <a:xfrm>
              <a:off x="651273" y="3223022"/>
              <a:ext cx="721519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500" b="1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第三章</a:t>
              </a:r>
            </a:p>
          </p:txBody>
        </p:sp>
      </p:grp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947455" y="1761188"/>
            <a:ext cx="218556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19933" y="1727850"/>
            <a:ext cx="996554" cy="366713"/>
            <a:chOff x="519112" y="3690937"/>
            <a:chExt cx="996554" cy="366713"/>
          </a:xfrm>
          <a:solidFill>
            <a:srgbClr val="0070C0"/>
          </a:solidFill>
        </p:grpSpPr>
        <p:sp>
          <p:nvSpPr>
            <p:cNvPr id="16" name="矩形 50"/>
            <p:cNvSpPr>
              <a:spLocks noChangeArrowheads="1"/>
            </p:cNvSpPr>
            <p:nvPr/>
          </p:nvSpPr>
          <p:spPr bwMode="auto">
            <a:xfrm>
              <a:off x="519112" y="36909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" name="文本框 51"/>
            <p:cNvSpPr txBox="1">
              <a:spLocks noChangeArrowheads="1"/>
            </p:cNvSpPr>
            <p:nvPr/>
          </p:nvSpPr>
          <p:spPr bwMode="auto">
            <a:xfrm>
              <a:off x="651273" y="3718322"/>
              <a:ext cx="721519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第四章</a:t>
              </a:r>
            </a:p>
          </p:txBody>
        </p:sp>
      </p:grpSp>
      <p:grpSp>
        <p:nvGrpSpPr>
          <p:cNvPr id="18" name="组合 54"/>
          <p:cNvGrpSpPr>
            <a:grpSpLocks/>
          </p:cNvGrpSpPr>
          <p:nvPr/>
        </p:nvGrpSpPr>
        <p:grpSpPr bwMode="auto">
          <a:xfrm>
            <a:off x="939686" y="310188"/>
            <a:ext cx="7086714" cy="697921"/>
            <a:chOff x="0" y="0"/>
            <a:chExt cx="9449237" cy="929797"/>
          </a:xfrm>
        </p:grpSpPr>
        <p:grpSp>
          <p:nvGrpSpPr>
            <p:cNvPr id="19" name="组合 55"/>
            <p:cNvGrpSpPr>
              <a:grpSpLocks/>
            </p:cNvGrpSpPr>
            <p:nvPr/>
          </p:nvGrpSpPr>
          <p:grpSpPr bwMode="auto">
            <a:xfrm>
              <a:off x="0" y="0"/>
              <a:ext cx="9449237" cy="849531"/>
              <a:chOff x="0" y="0"/>
              <a:chExt cx="9449237" cy="849531"/>
            </a:xfrm>
          </p:grpSpPr>
          <p:sp>
            <p:nvSpPr>
              <p:cNvPr id="21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1" cy="676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700" b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目录</a:t>
                </a:r>
              </a:p>
            </p:txBody>
          </p:sp>
          <p:cxnSp>
            <p:nvCxnSpPr>
              <p:cNvPr id="22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929790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15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2" y="2114364"/>
            <a:ext cx="9146027" cy="301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21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4554" y="2294933"/>
            <a:ext cx="1745751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4554" y="3423525"/>
            <a:ext cx="1745751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83031" y="1222303"/>
            <a:ext cx="1974445" cy="983877"/>
            <a:chOff x="8835092" y="1945063"/>
            <a:chExt cx="2483676" cy="1235264"/>
          </a:xfrm>
        </p:grpSpPr>
        <p:sp>
          <p:nvSpPr>
            <p:cNvPr id="7" name="文本框 11"/>
            <p:cNvSpPr txBox="1"/>
            <p:nvPr/>
          </p:nvSpPr>
          <p:spPr>
            <a:xfrm>
              <a:off x="8835092" y="1945063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8" name="文本框 12"/>
            <p:cNvSpPr txBox="1"/>
            <p:nvPr/>
          </p:nvSpPr>
          <p:spPr>
            <a:xfrm>
              <a:off x="8872836" y="2273940"/>
              <a:ext cx="2445932" cy="906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49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5316" y="2351655"/>
            <a:ext cx="1974445" cy="1004006"/>
            <a:chOff x="8835092" y="2033592"/>
            <a:chExt cx="2483676" cy="1260526"/>
          </a:xfrm>
        </p:grpSpPr>
        <p:sp>
          <p:nvSpPr>
            <p:cNvPr id="10" name="文本框 14"/>
            <p:cNvSpPr txBox="1"/>
            <p:nvPr/>
          </p:nvSpPr>
          <p:spPr>
            <a:xfrm>
              <a:off x="8835092" y="2033592"/>
              <a:ext cx="1248229" cy="376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1" name="文本框 15"/>
            <p:cNvSpPr txBox="1"/>
            <p:nvPr/>
          </p:nvSpPr>
          <p:spPr>
            <a:xfrm>
              <a:off x="8872836" y="2387739"/>
              <a:ext cx="2445932" cy="906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49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3029" y="3470908"/>
            <a:ext cx="1984446" cy="993955"/>
            <a:chOff x="8835092" y="2046239"/>
            <a:chExt cx="2496257" cy="1247916"/>
          </a:xfrm>
        </p:grpSpPr>
        <p:sp>
          <p:nvSpPr>
            <p:cNvPr id="13" name="文本框 17"/>
            <p:cNvSpPr txBox="1"/>
            <p:nvPr/>
          </p:nvSpPr>
          <p:spPr>
            <a:xfrm>
              <a:off x="8835092" y="2046239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4" name="文本框 18"/>
            <p:cNvSpPr txBox="1"/>
            <p:nvPr/>
          </p:nvSpPr>
          <p:spPr>
            <a:xfrm>
              <a:off x="8885416" y="2387769"/>
              <a:ext cx="2445933" cy="90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49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8270" y="2930759"/>
            <a:ext cx="1853644" cy="1395930"/>
            <a:chOff x="3474720" y="4038600"/>
            <a:chExt cx="2331720" cy="1752600"/>
          </a:xfrm>
        </p:grpSpPr>
        <p:sp>
          <p:nvSpPr>
            <p:cNvPr id="16" name="文本框 19"/>
            <p:cNvSpPr txBox="1"/>
            <p:nvPr/>
          </p:nvSpPr>
          <p:spPr>
            <a:xfrm>
              <a:off x="3987799" y="475822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7" name="文本框 20"/>
            <p:cNvSpPr txBox="1"/>
            <p:nvPr/>
          </p:nvSpPr>
          <p:spPr>
            <a:xfrm>
              <a:off x="3987799" y="529908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8" name="文本框 21"/>
            <p:cNvSpPr txBox="1"/>
            <p:nvPr/>
          </p:nvSpPr>
          <p:spPr>
            <a:xfrm>
              <a:off x="3987799" y="421736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1" i="0" u="none" strike="noStrike" kern="1200" cap="none" spc="0" normalizeH="0" baseline="0" noProof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718451" y="2930759"/>
            <a:ext cx="1853644" cy="1395930"/>
            <a:chOff x="3474720" y="4038600"/>
            <a:chExt cx="2331720" cy="1752600"/>
          </a:xfrm>
        </p:grpSpPr>
        <p:sp>
          <p:nvSpPr>
            <p:cNvPr id="23" name="文本框 30"/>
            <p:cNvSpPr txBox="1"/>
            <p:nvPr/>
          </p:nvSpPr>
          <p:spPr>
            <a:xfrm>
              <a:off x="3987799" y="475822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4" name="文本框 31"/>
            <p:cNvSpPr txBox="1"/>
            <p:nvPr/>
          </p:nvSpPr>
          <p:spPr>
            <a:xfrm>
              <a:off x="3987799" y="529908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5" name="文本框 32"/>
            <p:cNvSpPr txBox="1"/>
            <p:nvPr/>
          </p:nvSpPr>
          <p:spPr>
            <a:xfrm>
              <a:off x="3987799" y="421736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853778" y="2930759"/>
            <a:ext cx="1853644" cy="1395930"/>
            <a:chOff x="3474720" y="4038600"/>
            <a:chExt cx="2331720" cy="1752600"/>
          </a:xfrm>
        </p:grpSpPr>
        <p:sp>
          <p:nvSpPr>
            <p:cNvPr id="30" name="文本框 37"/>
            <p:cNvSpPr txBox="1"/>
            <p:nvPr/>
          </p:nvSpPr>
          <p:spPr>
            <a:xfrm>
              <a:off x="3987799" y="475822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31" name="文本框 38"/>
            <p:cNvSpPr txBox="1"/>
            <p:nvPr/>
          </p:nvSpPr>
          <p:spPr>
            <a:xfrm>
              <a:off x="3987799" y="529908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32" name="文本框 39"/>
            <p:cNvSpPr txBox="1"/>
            <p:nvPr/>
          </p:nvSpPr>
          <p:spPr>
            <a:xfrm>
              <a:off x="3987799" y="4217364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598270" y="1401306"/>
            <a:ext cx="1853644" cy="1529455"/>
            <a:chOff x="3569970" y="1908810"/>
            <a:chExt cx="2331720" cy="1920240"/>
          </a:xfrm>
        </p:grpSpPr>
        <p:sp>
          <p:nvSpPr>
            <p:cNvPr id="37" name="矩形 36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gradFill flip="none" rotWithShape="1">
              <a:gsLst>
                <a:gs pos="50000">
                  <a:srgbClr val="E7E7E7"/>
                </a:gs>
                <a:gs pos="50000">
                  <a:srgbClr val="E7E7E7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9" name="文本框 47"/>
            <p:cNvSpPr txBox="1"/>
            <p:nvPr/>
          </p:nvSpPr>
          <p:spPr>
            <a:xfrm>
              <a:off x="4111716" y="3381326"/>
              <a:ext cx="1248229" cy="37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4" b="0" i="0" u="none" strike="noStrike" kern="1200" cap="none" spc="0" normalizeH="0" baseline="-3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30566" y="1401306"/>
            <a:ext cx="1853644" cy="1529455"/>
            <a:chOff x="6252210" y="1908810"/>
            <a:chExt cx="2331720" cy="1920240"/>
          </a:xfrm>
        </p:grpSpPr>
        <p:sp>
          <p:nvSpPr>
            <p:cNvPr id="41" name="矩形 40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2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3" name="文本框 48"/>
            <p:cNvSpPr txBox="1"/>
            <p:nvPr/>
          </p:nvSpPr>
          <p:spPr>
            <a:xfrm>
              <a:off x="6793956" y="3381326"/>
              <a:ext cx="1248229" cy="39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24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59834" y="1401306"/>
            <a:ext cx="1853644" cy="1529455"/>
            <a:chOff x="9025890" y="1908810"/>
            <a:chExt cx="2331720" cy="1920240"/>
          </a:xfrm>
        </p:grpSpPr>
        <p:sp>
          <p:nvSpPr>
            <p:cNvPr id="45" name="矩形 44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gradFill flip="none" rotWithShape="1">
              <a:gsLst>
                <a:gs pos="50000">
                  <a:srgbClr val="E7E7E7">
                    <a:alpha val="90000"/>
                  </a:srgbClr>
                </a:gs>
                <a:gs pos="50000">
                  <a:srgbClr val="E7E7E7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6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900000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7" name="文本框 49"/>
            <p:cNvSpPr txBox="1"/>
            <p:nvPr/>
          </p:nvSpPr>
          <p:spPr>
            <a:xfrm>
              <a:off x="9567636" y="3381326"/>
              <a:ext cx="1248229" cy="39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2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</p:grpSp>
      <p:sp>
        <p:nvSpPr>
          <p:cNvPr id="49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289365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872828" y="2401843"/>
            <a:ext cx="4858172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06551" y="1653062"/>
            <a:ext cx="1681986" cy="618939"/>
            <a:chOff x="521494" y="2205037"/>
            <a:chExt cx="996554" cy="366713"/>
          </a:xfrm>
          <a:solidFill>
            <a:srgbClr val="0070C0"/>
          </a:solidFill>
        </p:grpSpPr>
        <p:sp>
          <p:nvSpPr>
            <p:cNvPr id="4" name="矩形 29"/>
            <p:cNvSpPr>
              <a:spLocks noChangeArrowheads="1"/>
            </p:cNvSpPr>
            <p:nvPr/>
          </p:nvSpPr>
          <p:spPr bwMode="auto">
            <a:xfrm>
              <a:off x="521494" y="22050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FFFFFF"/>
                </a:solidFill>
              </a:endParaRPr>
            </a:p>
          </p:txBody>
        </p:sp>
        <p:sp>
          <p:nvSpPr>
            <p:cNvPr id="5" name="文本框 30"/>
            <p:cNvSpPr txBox="1">
              <a:spLocks noChangeArrowheads="1"/>
            </p:cNvSpPr>
            <p:nvPr/>
          </p:nvSpPr>
          <p:spPr bwMode="auto">
            <a:xfrm>
              <a:off x="653654" y="2232422"/>
              <a:ext cx="721519" cy="2963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第四章</a:t>
              </a:r>
            </a:p>
          </p:txBody>
        </p:sp>
      </p:grpSp>
      <p:grpSp>
        <p:nvGrpSpPr>
          <p:cNvPr id="18" name="组合 54"/>
          <p:cNvGrpSpPr>
            <a:grpSpLocks/>
          </p:cNvGrpSpPr>
          <p:nvPr/>
        </p:nvGrpSpPr>
        <p:grpSpPr bwMode="auto">
          <a:xfrm>
            <a:off x="939686" y="310188"/>
            <a:ext cx="7086714" cy="828172"/>
            <a:chOff x="0" y="0"/>
            <a:chExt cx="9449237" cy="1103322"/>
          </a:xfrm>
        </p:grpSpPr>
        <p:grpSp>
          <p:nvGrpSpPr>
            <p:cNvPr id="19" name="组合 55"/>
            <p:cNvGrpSpPr>
              <a:grpSpLocks/>
            </p:cNvGrpSpPr>
            <p:nvPr/>
          </p:nvGrpSpPr>
          <p:grpSpPr bwMode="auto">
            <a:xfrm>
              <a:off x="0" y="0"/>
              <a:ext cx="9449237" cy="1103322"/>
              <a:chOff x="0" y="0"/>
              <a:chExt cx="9449237" cy="1103322"/>
            </a:xfrm>
          </p:grpSpPr>
          <p:sp>
            <p:nvSpPr>
              <p:cNvPr id="21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60507" cy="676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700" b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过渡页</a:t>
                </a:r>
              </a:p>
            </p:txBody>
          </p:sp>
          <p:cxnSp>
            <p:nvCxnSpPr>
              <p:cNvPr id="22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1103322"/>
                <a:ext cx="929790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15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224" y="3385326"/>
            <a:ext cx="9189923" cy="178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02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028717" y="3546197"/>
            <a:ext cx="5845306" cy="642603"/>
          </a:xfrm>
          <a:prstGeom prst="roundRect">
            <a:avLst/>
          </a:prstGeom>
          <a:noFill/>
          <a:ln w="603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393255" y="2566822"/>
            <a:ext cx="5760815" cy="642603"/>
          </a:xfrm>
          <a:prstGeom prst="roundRect">
            <a:avLst/>
          </a:prstGeom>
          <a:noFill/>
          <a:ln w="603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028717" y="1567218"/>
            <a:ext cx="5845306" cy="642603"/>
          </a:xfrm>
          <a:prstGeom prst="roundRect">
            <a:avLst/>
          </a:prstGeom>
          <a:noFill/>
          <a:ln w="603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grpSp>
        <p:nvGrpSpPr>
          <p:cNvPr id="20" name="Group 5"/>
          <p:cNvGrpSpPr>
            <a:grpSpLocks/>
          </p:cNvGrpSpPr>
          <p:nvPr/>
        </p:nvGrpSpPr>
        <p:grpSpPr bwMode="auto">
          <a:xfrm>
            <a:off x="1393254" y="1378007"/>
            <a:ext cx="928204" cy="927014"/>
            <a:chOff x="802" y="845"/>
            <a:chExt cx="827" cy="826"/>
          </a:xfrm>
        </p:grpSpPr>
        <p:sp>
          <p:nvSpPr>
            <p:cNvPr id="21" name="Oval 6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  <p:sp>
          <p:nvSpPr>
            <p:cNvPr id="22" name="Oval 7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</p:grpSp>
      <p:grpSp>
        <p:nvGrpSpPr>
          <p:cNvPr id="24" name="Group 12"/>
          <p:cNvGrpSpPr>
            <a:grpSpLocks/>
          </p:cNvGrpSpPr>
          <p:nvPr/>
        </p:nvGrpSpPr>
        <p:grpSpPr bwMode="auto">
          <a:xfrm>
            <a:off x="6900598" y="2393082"/>
            <a:ext cx="928204" cy="927014"/>
            <a:chOff x="802" y="845"/>
            <a:chExt cx="827" cy="82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  <p:sp>
          <p:nvSpPr>
            <p:cNvPr id="26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  <p:sp>
          <p:nvSpPr>
            <p:cNvPr id="27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</p:grpSp>
      <p:grpSp>
        <p:nvGrpSpPr>
          <p:cNvPr id="28" name="Group 19"/>
          <p:cNvGrpSpPr>
            <a:grpSpLocks/>
          </p:cNvGrpSpPr>
          <p:nvPr/>
        </p:nvGrpSpPr>
        <p:grpSpPr bwMode="auto">
          <a:xfrm>
            <a:off x="1386114" y="3426006"/>
            <a:ext cx="928204" cy="927014"/>
            <a:chOff x="802" y="845"/>
            <a:chExt cx="827" cy="826"/>
          </a:xfrm>
        </p:grpSpPr>
        <p:sp>
          <p:nvSpPr>
            <p:cNvPr id="29" name="Oval 20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  <p:sp>
          <p:nvSpPr>
            <p:cNvPr id="31" name="Oval 22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/>
                <a:cs typeface="Arial" charset="0"/>
              </a:endParaRPr>
            </a:p>
          </p:txBody>
        </p:sp>
      </p:grpSp>
      <p:sp>
        <p:nvSpPr>
          <p:cNvPr id="32" name="TextBox 69"/>
          <p:cNvSpPr txBox="1"/>
          <p:nvPr/>
        </p:nvSpPr>
        <p:spPr>
          <a:xfrm>
            <a:off x="1402665" y="1692558"/>
            <a:ext cx="910354" cy="323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3" name="TextBox 70"/>
          <p:cNvSpPr txBox="1"/>
          <p:nvPr/>
        </p:nvSpPr>
        <p:spPr>
          <a:xfrm>
            <a:off x="7114948" y="2697418"/>
            <a:ext cx="749703" cy="323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4" name="TextBox 71"/>
          <p:cNvSpPr txBox="1"/>
          <p:nvPr/>
        </p:nvSpPr>
        <p:spPr>
          <a:xfrm>
            <a:off x="1577129" y="3760398"/>
            <a:ext cx="856804" cy="323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35" name="TextBox 73"/>
          <p:cNvSpPr txBox="1"/>
          <p:nvPr/>
        </p:nvSpPr>
        <p:spPr>
          <a:xfrm>
            <a:off x="2410709" y="1647897"/>
            <a:ext cx="5358594" cy="512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6" name="TextBox 74"/>
          <p:cNvSpPr txBox="1"/>
          <p:nvPr/>
        </p:nvSpPr>
        <p:spPr>
          <a:xfrm>
            <a:off x="1484884" y="2614423"/>
            <a:ext cx="5375254" cy="69660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" name="TextBox 75"/>
          <p:cNvSpPr txBox="1">
            <a:spLocks noChangeArrowheads="1"/>
          </p:cNvSpPr>
          <p:nvPr/>
        </p:nvSpPr>
        <p:spPr bwMode="auto">
          <a:xfrm>
            <a:off x="2307179" y="3590227"/>
            <a:ext cx="5559704" cy="51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285750" marR="0" lvl="0" indent="-285750" algn="l" defTabSz="6858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9" name="文本框 2"/>
          <p:cNvSpPr txBox="1"/>
          <p:nvPr/>
        </p:nvSpPr>
        <p:spPr>
          <a:xfrm>
            <a:off x="1296902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435171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5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32" grpId="0"/>
      <p:bldP spid="33" grpId="0"/>
      <p:bldP spid="34" grpId="0"/>
      <p:bldP spid="35" grpId="0"/>
      <p:bldP spid="36" grpId="0"/>
      <p:bldP spid="37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901505" y="991044"/>
            <a:ext cx="3702909" cy="183748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63974" rIns="95961" bIns="127948" anchor="b" anchorCtr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901505" y="2947362"/>
            <a:ext cx="3702909" cy="1837481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127948" rIns="95961" bIns="127948" anchor="t" anchorCtr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4731391" y="2947362"/>
            <a:ext cx="3702909" cy="1837481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127948" rIns="95961" bIns="127948" anchor="t" anchorCtr="0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4731391" y="991044"/>
            <a:ext cx="3702084" cy="183748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63974" rIns="95961" bIns="127948" anchor="b" anchorCtr="0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1504" y="4463205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marL="0" marR="0" lvl="0" indent="0" algn="l" defTabSz="712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kumimoji="0" lang="de-DE" altLang="zh-CN" sz="1424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94" y="4463205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marL="0" marR="0" lvl="0" indent="0" algn="l" defTabSz="712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kumimoji="0" lang="de-DE" altLang="zh-CN" sz="1424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94" y="991043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marL="0" marR="0" lvl="0" indent="0" algn="l" defTabSz="712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1504" y="991043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  <a:effectLst/>
        </p:spPr>
        <p:txBody>
          <a:bodyPr wrap="none" lIns="81247" tIns="40624" rIns="81247" bIns="40624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  <a:endParaRPr kumimoji="0" lang="de-DE" sz="1424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3798279" y="1998793"/>
            <a:ext cx="1721257" cy="1732959"/>
            <a:chOff x="2804400" y="1911431"/>
            <a:chExt cx="3535200" cy="3535200"/>
          </a:xfrm>
          <a:solidFill>
            <a:schemeClr val="accent1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96902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46148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箭头3"/>
          <p:cNvSpPr>
            <a:spLocks/>
          </p:cNvSpPr>
          <p:nvPr/>
        </p:nvSpPr>
        <p:spPr bwMode="gray">
          <a:xfrm flipV="1">
            <a:off x="1890274" y="2625728"/>
            <a:ext cx="1206386" cy="140658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2" name="箭头2"/>
          <p:cNvSpPr>
            <a:spLocks/>
          </p:cNvSpPr>
          <p:nvPr/>
        </p:nvSpPr>
        <p:spPr bwMode="gray">
          <a:xfrm rot="16200000">
            <a:off x="2208343" y="2107498"/>
            <a:ext cx="358192" cy="1433957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3" name="箭头1"/>
          <p:cNvSpPr>
            <a:spLocks/>
          </p:cNvSpPr>
          <p:nvPr/>
        </p:nvSpPr>
        <p:spPr bwMode="gray">
          <a:xfrm>
            <a:off x="1882515" y="1543009"/>
            <a:ext cx="1206386" cy="140658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5165637" y="1276280"/>
            <a:ext cx="2534581" cy="866249"/>
          </a:xfrm>
          <a:prstGeom prst="roundRect">
            <a:avLst>
              <a:gd name="adj" fmla="val 11505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点击添加文字，点击添加文字</a:t>
            </a: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3172247" y="1276280"/>
            <a:ext cx="1993390" cy="866249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 点击添加文本</a:t>
            </a:r>
            <a:endParaRPr kumimoji="0" lang="zh-CN" altLang="zh-CN" sz="1349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5165637" y="2353235"/>
            <a:ext cx="2534581" cy="866249"/>
          </a:xfrm>
          <a:prstGeom prst="roundRect">
            <a:avLst>
              <a:gd name="adj" fmla="val 11505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</a:t>
            </a: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点击添加文字，点击添加文字</a:t>
            </a: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3181768" y="2353235"/>
            <a:ext cx="1983869" cy="866249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  <a:endParaRPr kumimoji="0" lang="zh-CN" altLang="zh-CN" sz="1349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5165637" y="3440714"/>
            <a:ext cx="2536961" cy="858328"/>
          </a:xfrm>
          <a:prstGeom prst="roundRect">
            <a:avLst>
              <a:gd name="adj" fmla="val 11505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点击添加文字，点击添加文字</a:t>
            </a:r>
            <a:endParaRPr kumimoji="0" lang="zh-CN" altLang="zh-CN" sz="1199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3167487" y="3433574"/>
            <a:ext cx="1998150" cy="865468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  <a:endParaRPr kumimoji="0" lang="zh-CN" altLang="zh-CN" sz="1349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495260" y="2248002"/>
            <a:ext cx="1079438" cy="1079438"/>
          </a:xfrm>
          <a:prstGeom prst="roundRect">
            <a:avLst/>
          </a:pr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txBody>
          <a:bodyPr lIns="94451" rIns="94451" bIns="134930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1260752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241677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243170" y="844458"/>
            <a:ext cx="956779" cy="97067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236524" y="857226"/>
            <a:ext cx="956779" cy="970672"/>
          </a:xfrm>
          <a:prstGeom prst="ellipse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179138" y="1283285"/>
            <a:ext cx="1308991" cy="1328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179138" y="1679829"/>
            <a:ext cx="1308991" cy="931457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944377" y="1893225"/>
            <a:ext cx="1613309" cy="1636951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44377" y="2697960"/>
            <a:ext cx="1613309" cy="832217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86383" y="2676686"/>
            <a:ext cx="1980161" cy="200918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56986" y="4245002"/>
            <a:ext cx="1638957" cy="440863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0249" y="3477560"/>
            <a:ext cx="1261395" cy="407433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7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01842" y="2222281"/>
            <a:ext cx="1107507" cy="361267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7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58485" y="1847398"/>
            <a:ext cx="665078" cy="228603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722884" y="1464621"/>
            <a:ext cx="84132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24870" y="2196345"/>
            <a:ext cx="173934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13996" y="3030022"/>
            <a:ext cx="2850217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76463" y="3898541"/>
            <a:ext cx="40877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/>
          <p:nvPr/>
        </p:nvSpPr>
        <p:spPr>
          <a:xfrm>
            <a:off x="5630192" y="3681276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30192" y="2826104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30192" y="1970932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30192" y="1280153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8272" y="1201097"/>
            <a:ext cx="761258" cy="257392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25" name="文本框 2"/>
          <p:cNvSpPr txBox="1"/>
          <p:nvPr/>
        </p:nvSpPr>
        <p:spPr>
          <a:xfrm>
            <a:off x="1304153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4041936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4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8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9" grpId="0"/>
          <p:bldP spid="20" grpId="0"/>
          <p:bldP spid="21" grpId="0"/>
          <p:bldP spid="22" grpId="0"/>
          <p:bldP spid="23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8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9" grpId="0"/>
          <p:bldP spid="20" grpId="0"/>
          <p:bldP spid="21" grpId="0"/>
          <p:bldP spid="22" grpId="0"/>
          <p:bldP spid="23" grpId="0"/>
          <p:bldP spid="2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7719" y="1336996"/>
            <a:ext cx="6231994" cy="3019059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51145" y="2237418"/>
            <a:ext cx="1213335" cy="12182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6" name="椭圆 5"/>
          <p:cNvSpPr/>
          <p:nvPr/>
        </p:nvSpPr>
        <p:spPr>
          <a:xfrm>
            <a:off x="7083139" y="2237418"/>
            <a:ext cx="1213335" cy="12182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4009019" y="2230583"/>
            <a:ext cx="1347326" cy="309973"/>
          </a:xfrm>
          <a:prstGeom prst="rect">
            <a:avLst/>
          </a:prstGeom>
        </p:spPr>
        <p:txBody>
          <a:bodyPr wrap="none" lIns="67073" tIns="33536" rIns="67073" bIns="33536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9019" y="3190805"/>
            <a:ext cx="1347326" cy="309973"/>
          </a:xfrm>
          <a:prstGeom prst="rect">
            <a:avLst/>
          </a:prstGeom>
        </p:spPr>
        <p:txBody>
          <a:bodyPr wrap="none" lIns="67073" tIns="33536" rIns="67073" bIns="33536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9" name="上箭头 8"/>
          <p:cNvSpPr/>
          <p:nvPr/>
        </p:nvSpPr>
        <p:spPr>
          <a:xfrm>
            <a:off x="4049801" y="1624893"/>
            <a:ext cx="1107828" cy="529660"/>
          </a:xfrm>
          <a:prstGeom prst="upArrow">
            <a:avLst/>
          </a:prstGeom>
          <a:noFill/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0" name="上箭头 9"/>
          <p:cNvSpPr/>
          <p:nvPr/>
        </p:nvSpPr>
        <p:spPr>
          <a:xfrm flipV="1">
            <a:off x="4049801" y="3561566"/>
            <a:ext cx="1107828" cy="529660"/>
          </a:xfrm>
          <a:prstGeom prst="upArrow">
            <a:avLst/>
          </a:prstGeom>
          <a:noFill/>
          <a:ln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5874" y="4197158"/>
            <a:ext cx="3323483" cy="3177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2895874" y="1178099"/>
            <a:ext cx="3323483" cy="3177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13" name="五边形 2"/>
          <p:cNvSpPr/>
          <p:nvPr/>
        </p:nvSpPr>
        <p:spPr>
          <a:xfrm>
            <a:off x="2434221" y="2886251"/>
            <a:ext cx="4338991" cy="238347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4" name="五边形 2"/>
          <p:cNvSpPr/>
          <p:nvPr/>
        </p:nvSpPr>
        <p:spPr>
          <a:xfrm flipH="1">
            <a:off x="2434221" y="2568455"/>
            <a:ext cx="4338991" cy="238347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296902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4147730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5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-3881"/>
            <a:ext cx="9156699" cy="3259365"/>
            <a:chOff x="0" y="-3881"/>
            <a:chExt cx="9156699" cy="325936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881"/>
              <a:ext cx="5321299" cy="325936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321298" y="-3881"/>
              <a:ext cx="3835401" cy="3259365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56368"/>
            <a:ext cx="9146027" cy="301403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19710" y="3477298"/>
            <a:ext cx="66255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感谢您的观看 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THANKS!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095500" y="4330672"/>
            <a:ext cx="4775200" cy="44724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44108" y="432346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单击此处添加您的单位名称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4788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3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43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 animBg="1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6006" y="2371725"/>
            <a:ext cx="387798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201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872828" y="2401843"/>
            <a:ext cx="4858172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06551" y="1653062"/>
            <a:ext cx="1681986" cy="618939"/>
            <a:chOff x="521494" y="2205037"/>
            <a:chExt cx="996554" cy="366713"/>
          </a:xfrm>
          <a:solidFill>
            <a:srgbClr val="0070C0"/>
          </a:solidFill>
        </p:grpSpPr>
        <p:sp>
          <p:nvSpPr>
            <p:cNvPr id="4" name="矩形 29"/>
            <p:cNvSpPr>
              <a:spLocks noChangeArrowheads="1"/>
            </p:cNvSpPr>
            <p:nvPr/>
          </p:nvSpPr>
          <p:spPr bwMode="auto">
            <a:xfrm>
              <a:off x="521494" y="22050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FFFFFF"/>
                </a:solidFill>
              </a:endParaRPr>
            </a:p>
          </p:txBody>
        </p:sp>
        <p:sp>
          <p:nvSpPr>
            <p:cNvPr id="5" name="文本框 30"/>
            <p:cNvSpPr txBox="1">
              <a:spLocks noChangeArrowheads="1"/>
            </p:cNvSpPr>
            <p:nvPr/>
          </p:nvSpPr>
          <p:spPr bwMode="auto">
            <a:xfrm>
              <a:off x="653654" y="2232422"/>
              <a:ext cx="721519" cy="2963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第一章</a:t>
              </a:r>
            </a:p>
          </p:txBody>
        </p:sp>
      </p:grpSp>
      <p:grpSp>
        <p:nvGrpSpPr>
          <p:cNvPr id="18" name="组合 54"/>
          <p:cNvGrpSpPr>
            <a:grpSpLocks/>
          </p:cNvGrpSpPr>
          <p:nvPr/>
        </p:nvGrpSpPr>
        <p:grpSpPr bwMode="auto">
          <a:xfrm>
            <a:off x="939686" y="310188"/>
            <a:ext cx="7086714" cy="828172"/>
            <a:chOff x="0" y="0"/>
            <a:chExt cx="9449237" cy="1103322"/>
          </a:xfrm>
        </p:grpSpPr>
        <p:grpSp>
          <p:nvGrpSpPr>
            <p:cNvPr id="19" name="组合 55"/>
            <p:cNvGrpSpPr>
              <a:grpSpLocks/>
            </p:cNvGrpSpPr>
            <p:nvPr/>
          </p:nvGrpSpPr>
          <p:grpSpPr bwMode="auto">
            <a:xfrm>
              <a:off x="0" y="0"/>
              <a:ext cx="9449237" cy="1103322"/>
              <a:chOff x="0" y="0"/>
              <a:chExt cx="9449237" cy="1103322"/>
            </a:xfrm>
          </p:grpSpPr>
          <p:sp>
            <p:nvSpPr>
              <p:cNvPr id="21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60507" cy="676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700" b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过渡页</a:t>
                </a:r>
              </a:p>
            </p:txBody>
          </p:sp>
          <p:cxnSp>
            <p:nvCxnSpPr>
              <p:cNvPr id="22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1103322"/>
                <a:ext cx="929790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15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224" y="3385326"/>
            <a:ext cx="9189923" cy="178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41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180421" y="1054352"/>
            <a:ext cx="1318842" cy="1324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80421" y="2378502"/>
            <a:ext cx="1318842" cy="7944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670712" y="1054352"/>
            <a:ext cx="1318842" cy="1324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670712" y="2378502"/>
            <a:ext cx="1318842" cy="7944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4161005" y="1054352"/>
            <a:ext cx="1318842" cy="1324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61005" y="2378502"/>
            <a:ext cx="1318842" cy="7944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651297" y="1054352"/>
            <a:ext cx="1318842" cy="1324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651297" y="2378502"/>
            <a:ext cx="1318842" cy="7944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7141588" y="1054352"/>
            <a:ext cx="1318842" cy="132414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41588" y="2378502"/>
            <a:ext cx="1318842" cy="7944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602644" y="1213249"/>
            <a:ext cx="474396" cy="612263"/>
            <a:chOff x="3095876" y="2479873"/>
            <a:chExt cx="366231" cy="470769"/>
          </a:xfrm>
        </p:grpSpPr>
        <p:sp>
          <p:nvSpPr>
            <p:cNvPr id="5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1" name="Freeform 64"/>
          <p:cNvSpPr>
            <a:spLocks noEditPoints="1"/>
          </p:cNvSpPr>
          <p:nvPr/>
        </p:nvSpPr>
        <p:spPr bwMode="auto">
          <a:xfrm flipH="1">
            <a:off x="3003601" y="1247584"/>
            <a:ext cx="653068" cy="543591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73" tIns="33536" rIns="67073" bIns="3353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707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9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616584" y="1221515"/>
            <a:ext cx="407684" cy="595733"/>
            <a:chOff x="5690315" y="3674507"/>
            <a:chExt cx="314729" cy="458061"/>
          </a:xfrm>
        </p:grpSpPr>
        <p:sp>
          <p:nvSpPr>
            <p:cNvPr id="6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5" name="Freeform 9"/>
          <p:cNvSpPr>
            <a:spLocks/>
          </p:cNvSpPr>
          <p:nvPr/>
        </p:nvSpPr>
        <p:spPr bwMode="auto">
          <a:xfrm flipH="1">
            <a:off x="5971851" y="1306246"/>
            <a:ext cx="677736" cy="42627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73" tIns="33536" rIns="67073" bIns="3353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707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99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512129" y="1246933"/>
            <a:ext cx="577765" cy="544896"/>
            <a:chOff x="1784487" y="2486066"/>
            <a:chExt cx="446032" cy="41897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07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99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60713" y="2007738"/>
            <a:ext cx="6119428" cy="158898"/>
            <a:chOff x="1918742" y="3212976"/>
            <a:chExt cx="8352927" cy="216024"/>
          </a:xfrm>
        </p:grpSpPr>
        <p:sp>
          <p:nvSpPr>
            <p:cNvPr id="74" name="椭圆 7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</p:grpSp>
      <p:sp>
        <p:nvSpPr>
          <p:cNvPr id="80" name="等腰三角形 79"/>
          <p:cNvSpPr/>
          <p:nvPr/>
        </p:nvSpPr>
        <p:spPr>
          <a:xfrm flipV="1">
            <a:off x="1748052" y="3172989"/>
            <a:ext cx="183583" cy="15889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1" name="等腰三角形 80"/>
          <p:cNvSpPr/>
          <p:nvPr/>
        </p:nvSpPr>
        <p:spPr>
          <a:xfrm flipV="1">
            <a:off x="3238344" y="3172989"/>
            <a:ext cx="183583" cy="15889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2" name="等腰三角形 81"/>
          <p:cNvSpPr/>
          <p:nvPr/>
        </p:nvSpPr>
        <p:spPr>
          <a:xfrm flipV="1">
            <a:off x="4728636" y="3172989"/>
            <a:ext cx="183583" cy="15889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3" name="等腰三角形 82"/>
          <p:cNvSpPr/>
          <p:nvPr/>
        </p:nvSpPr>
        <p:spPr>
          <a:xfrm flipV="1">
            <a:off x="6218927" y="3172989"/>
            <a:ext cx="183583" cy="15889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4" name="等腰三角形 83"/>
          <p:cNvSpPr/>
          <p:nvPr/>
        </p:nvSpPr>
        <p:spPr>
          <a:xfrm flipV="1">
            <a:off x="7709220" y="3172989"/>
            <a:ext cx="183583" cy="15889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368158" y="3430985"/>
            <a:ext cx="943371" cy="309973"/>
          </a:xfrm>
          <a:prstGeom prst="rect">
            <a:avLst/>
          </a:prstGeom>
          <a:noFill/>
        </p:spPr>
        <p:txBody>
          <a:bodyPr wrap="none" lIns="67073" tIns="33536" rIns="67073" bIns="3353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858450" y="3430985"/>
            <a:ext cx="943371" cy="309973"/>
          </a:xfrm>
          <a:prstGeom prst="rect">
            <a:avLst/>
          </a:prstGeom>
          <a:noFill/>
        </p:spPr>
        <p:txBody>
          <a:bodyPr wrap="none" lIns="67073" tIns="33536" rIns="67073" bIns="3353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348743" y="3430985"/>
            <a:ext cx="943371" cy="309973"/>
          </a:xfrm>
          <a:prstGeom prst="rect">
            <a:avLst/>
          </a:prstGeom>
          <a:noFill/>
        </p:spPr>
        <p:txBody>
          <a:bodyPr wrap="none" lIns="67073" tIns="33536" rIns="67073" bIns="3353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839035" y="3430985"/>
            <a:ext cx="943371" cy="309973"/>
          </a:xfrm>
          <a:prstGeom prst="rect">
            <a:avLst/>
          </a:prstGeom>
          <a:noFill/>
        </p:spPr>
        <p:txBody>
          <a:bodyPr wrap="none" lIns="67073" tIns="33536" rIns="67073" bIns="3353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29325" y="3430985"/>
            <a:ext cx="943371" cy="309973"/>
          </a:xfrm>
          <a:prstGeom prst="rect">
            <a:avLst/>
          </a:prstGeom>
          <a:noFill/>
        </p:spPr>
        <p:txBody>
          <a:bodyPr wrap="none" lIns="67073" tIns="33536" rIns="67073" bIns="3353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74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90" name="矩形 89"/>
          <p:cNvSpPr/>
          <p:nvPr/>
        </p:nvSpPr>
        <p:spPr>
          <a:xfrm>
            <a:off x="1180422" y="3808582"/>
            <a:ext cx="7280010" cy="4333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73" tIns="33536" rIns="67073" bIns="3353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</a:p>
        </p:txBody>
      </p:sp>
      <p:sp>
        <p:nvSpPr>
          <p:cNvPr id="92" name="文本框 2"/>
          <p:cNvSpPr txBox="1"/>
          <p:nvPr/>
        </p:nvSpPr>
        <p:spPr>
          <a:xfrm>
            <a:off x="1266548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236560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1" grpId="0" animBg="1"/>
      <p:bldP spid="6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 animBg="1"/>
      <p:bldP spid="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243170" y="844458"/>
            <a:ext cx="956779" cy="97067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236524" y="857226"/>
            <a:ext cx="956779" cy="970672"/>
          </a:xfrm>
          <a:prstGeom prst="ellipse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179138" y="1283285"/>
            <a:ext cx="1308991" cy="1328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179138" y="1679829"/>
            <a:ext cx="1308991" cy="931457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944377" y="1893225"/>
            <a:ext cx="1613309" cy="1636951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44377" y="2697960"/>
            <a:ext cx="1613309" cy="832217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86383" y="2676686"/>
            <a:ext cx="1980161" cy="200918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56986" y="4245002"/>
            <a:ext cx="1638957" cy="440863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wrap="none" lIns="72148" tIns="36075" rIns="72148" bIns="36075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0249" y="3477560"/>
            <a:ext cx="1261395" cy="407433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7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01842" y="2222281"/>
            <a:ext cx="1107507" cy="361267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7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58485" y="1847398"/>
            <a:ext cx="665078" cy="228603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722884" y="1464621"/>
            <a:ext cx="84132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24870" y="2196345"/>
            <a:ext cx="173934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13996" y="3030022"/>
            <a:ext cx="2850217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76463" y="3898541"/>
            <a:ext cx="40877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/>
          <p:nvPr/>
        </p:nvSpPr>
        <p:spPr>
          <a:xfrm>
            <a:off x="5630192" y="3681276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30192" y="2826104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30192" y="1970932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30192" y="1280153"/>
            <a:ext cx="3029977" cy="552601"/>
          </a:xfrm>
          <a:prstGeom prst="rect">
            <a:avLst/>
          </a:prstGeom>
          <a:noFill/>
        </p:spPr>
        <p:txBody>
          <a:bodyPr wrap="square" lIns="72148" tIns="36075" rIns="72148" bIns="36075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8272" y="1201097"/>
            <a:ext cx="761258" cy="257392"/>
          </a:xfrm>
          <a:prstGeom prst="rect">
            <a:avLst/>
          </a:prstGeom>
          <a:noFill/>
        </p:spPr>
        <p:txBody>
          <a:bodyPr wrap="none" lIns="72148" tIns="36075" rIns="72148" bIns="36075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25" name="文本框 2"/>
          <p:cNvSpPr txBox="1"/>
          <p:nvPr/>
        </p:nvSpPr>
        <p:spPr>
          <a:xfrm>
            <a:off x="1304153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531616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4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4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8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9" grpId="0"/>
          <p:bldP spid="20" grpId="0"/>
          <p:bldP spid="21" grpId="0"/>
          <p:bldP spid="22" grpId="0"/>
          <p:bldP spid="23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8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45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9" grpId="0"/>
          <p:bldP spid="20" grpId="0"/>
          <p:bldP spid="21" grpId="0"/>
          <p:bldP spid="22" grpId="0"/>
          <p:bldP spid="23" grpId="0"/>
          <p:bldP spid="2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5957" y="3209079"/>
            <a:ext cx="842415" cy="7151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3749" y="2093959"/>
            <a:ext cx="1193420" cy="9228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07913" y="3033755"/>
            <a:ext cx="842415" cy="7151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429" y="2326872"/>
            <a:ext cx="1193420" cy="5075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4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4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文字点击</a:t>
            </a:r>
          </a:p>
        </p:txBody>
      </p:sp>
      <p:sp>
        <p:nvSpPr>
          <p:cNvPr id="20" name="矩形 19"/>
          <p:cNvSpPr/>
          <p:nvPr/>
        </p:nvSpPr>
        <p:spPr>
          <a:xfrm>
            <a:off x="6454228" y="1654126"/>
            <a:ext cx="1943204" cy="2652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en-US" altLang="zh-CN" sz="1499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8595" y="1690397"/>
            <a:ext cx="1746805" cy="1746869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306" y="2642512"/>
            <a:ext cx="1380704" cy="1380757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5592" y="2775982"/>
            <a:ext cx="1523907" cy="152306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769" y="1745410"/>
            <a:ext cx="1667814" cy="1667878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434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4597" y="952414"/>
            <a:ext cx="2880301" cy="3475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</a:p>
        </p:txBody>
      </p:sp>
      <p:sp>
        <p:nvSpPr>
          <p:cNvPr id="13" name="文本框 2"/>
          <p:cNvSpPr txBox="1"/>
          <p:nvPr/>
        </p:nvSpPr>
        <p:spPr>
          <a:xfrm>
            <a:off x="1279349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053851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855605"/>
            <a:ext cx="7164288" cy="6376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3283608" y="1522437"/>
            <a:ext cx="0" cy="551989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774991" y="2475201"/>
            <a:ext cx="4389297" cy="6335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4894819" y="1615597"/>
            <a:ext cx="0" cy="252672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5978294" y="3333638"/>
            <a:ext cx="1743617" cy="6310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6863359" y="3320389"/>
            <a:ext cx="0" cy="30213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35573" y="1146859"/>
            <a:ext cx="4028715" cy="6376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4780192" y="266150"/>
            <a:ext cx="0" cy="2526729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1868280" y="1812299"/>
            <a:ext cx="1961900" cy="6310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67073" tIns="33536" rIns="67073" bIns="3353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2834646" y="1954084"/>
            <a:ext cx="0" cy="33996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073" tIns="33536" rIns="67073" bIns="33536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/>
              <a:ea typeface="微软雅黑" pitchFamily="34" charset="-122"/>
              <a:cs typeface="+mn-cs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6339994" y="935758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起点</a:t>
            </a:r>
          </a:p>
        </p:txBody>
      </p:sp>
      <p:sp>
        <p:nvSpPr>
          <p:cNvPr id="16" name="矩形 15"/>
          <p:cNvSpPr/>
          <p:nvPr/>
        </p:nvSpPr>
        <p:spPr>
          <a:xfrm>
            <a:off x="3536051" y="1184929"/>
            <a:ext cx="2663136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333737" y="935758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第一季度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333737" y="2268177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第二季度</a:t>
            </a:r>
          </a:p>
        </p:txBody>
      </p:sp>
      <p:sp>
        <p:nvSpPr>
          <p:cNvPr id="19" name="矩形 18"/>
          <p:cNvSpPr/>
          <p:nvPr/>
        </p:nvSpPr>
        <p:spPr>
          <a:xfrm>
            <a:off x="3536051" y="2534376"/>
            <a:ext cx="2663136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6347868" y="2268177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第三季度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347868" y="3658563"/>
            <a:ext cx="1030982" cy="101832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073" tIns="33536" rIns="67073" bIns="33536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 pitchFamily="34" charset="-122"/>
                <a:cs typeface="+mn-cs"/>
              </a:rPr>
              <a:t>第四季度</a:t>
            </a:r>
          </a:p>
        </p:txBody>
      </p:sp>
      <p:sp>
        <p:nvSpPr>
          <p:cNvPr id="22" name="矩形 21"/>
          <p:cNvSpPr/>
          <p:nvPr/>
        </p:nvSpPr>
        <p:spPr>
          <a:xfrm>
            <a:off x="872913" y="3937801"/>
            <a:ext cx="5170644" cy="344534"/>
          </a:xfrm>
          <a:prstGeom prst="rect">
            <a:avLst/>
          </a:prstGeom>
        </p:spPr>
        <p:txBody>
          <a:bodyPr wrap="square" lIns="67073" tIns="33536" rIns="67073" bIns="33536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kumimoji="0" lang="zh-CN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1301004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069075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  <p:bldP spid="2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901505" y="991044"/>
            <a:ext cx="3702909" cy="183748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63974" rIns="95961" bIns="127948" anchor="b" anchorCtr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901505" y="2947362"/>
            <a:ext cx="3702909" cy="1837481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127948" rIns="95961" bIns="127948" anchor="t" anchorCtr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4731391" y="2947362"/>
            <a:ext cx="3702909" cy="1837481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127948" rIns="95961" bIns="127948" anchor="t" anchorCtr="0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4731391" y="991044"/>
            <a:ext cx="3702084" cy="183748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5961" tIns="63974" rIns="95961" bIns="127948" anchor="b" anchorCtr="0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kumimoji="0" lang="en-US" altLang="zh-CN" sz="1199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1504" y="4463205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marL="0" marR="0" lvl="0" indent="0" algn="l" defTabSz="712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kumimoji="0" lang="de-DE" altLang="zh-CN" sz="1424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94" y="4463205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marL="0" marR="0" lvl="0" indent="0" algn="l" defTabSz="712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kumimoji="0" lang="de-DE" altLang="zh-CN" sz="1424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94" y="991043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lIns="95961" tIns="63974" rIns="95961" bIns="63974" anchor="ctr"/>
          <a:lstStyle/>
          <a:p>
            <a:pPr marL="0" marR="0" lvl="0" indent="0" algn="l" defTabSz="712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1504" y="991043"/>
            <a:ext cx="3696204" cy="321638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  <a:effectLst/>
        </p:spPr>
        <p:txBody>
          <a:bodyPr wrap="none" lIns="81247" tIns="40624" rIns="81247" bIns="40624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4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  <a:endParaRPr kumimoji="0" lang="de-DE" sz="1424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3798279" y="1998793"/>
            <a:ext cx="1721257" cy="1732959"/>
            <a:chOff x="2804400" y="1911431"/>
            <a:chExt cx="3535200" cy="3535200"/>
          </a:xfrm>
          <a:solidFill>
            <a:schemeClr val="accent1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1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96902" y="128380"/>
            <a:ext cx="2465430" cy="415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9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4171712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872828" y="2401843"/>
            <a:ext cx="4858172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单击此处添加文字标题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06551" y="1653062"/>
            <a:ext cx="1681986" cy="618939"/>
            <a:chOff x="521494" y="2205037"/>
            <a:chExt cx="996554" cy="366713"/>
          </a:xfrm>
          <a:solidFill>
            <a:srgbClr val="0070C0"/>
          </a:solidFill>
        </p:grpSpPr>
        <p:sp>
          <p:nvSpPr>
            <p:cNvPr id="4" name="矩形 29"/>
            <p:cNvSpPr>
              <a:spLocks noChangeArrowheads="1"/>
            </p:cNvSpPr>
            <p:nvPr/>
          </p:nvSpPr>
          <p:spPr bwMode="auto">
            <a:xfrm>
              <a:off x="521494" y="2205037"/>
              <a:ext cx="996554" cy="366713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FFFFFF"/>
                </a:solidFill>
              </a:endParaRPr>
            </a:p>
          </p:txBody>
        </p:sp>
        <p:sp>
          <p:nvSpPr>
            <p:cNvPr id="5" name="文本框 30"/>
            <p:cNvSpPr txBox="1">
              <a:spLocks noChangeArrowheads="1"/>
            </p:cNvSpPr>
            <p:nvPr/>
          </p:nvSpPr>
          <p:spPr bwMode="auto">
            <a:xfrm>
              <a:off x="653654" y="2232422"/>
              <a:ext cx="721519" cy="2963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第二章</a:t>
              </a:r>
            </a:p>
          </p:txBody>
        </p:sp>
      </p:grpSp>
      <p:grpSp>
        <p:nvGrpSpPr>
          <p:cNvPr id="18" name="组合 54"/>
          <p:cNvGrpSpPr>
            <a:grpSpLocks/>
          </p:cNvGrpSpPr>
          <p:nvPr/>
        </p:nvGrpSpPr>
        <p:grpSpPr bwMode="auto">
          <a:xfrm>
            <a:off x="939686" y="310188"/>
            <a:ext cx="7086714" cy="828172"/>
            <a:chOff x="0" y="0"/>
            <a:chExt cx="9449237" cy="1103322"/>
          </a:xfrm>
        </p:grpSpPr>
        <p:grpSp>
          <p:nvGrpSpPr>
            <p:cNvPr id="19" name="组合 55"/>
            <p:cNvGrpSpPr>
              <a:grpSpLocks/>
            </p:cNvGrpSpPr>
            <p:nvPr/>
          </p:nvGrpSpPr>
          <p:grpSpPr bwMode="auto">
            <a:xfrm>
              <a:off x="0" y="0"/>
              <a:ext cx="9449237" cy="1103322"/>
              <a:chOff x="0" y="0"/>
              <a:chExt cx="9449237" cy="1103322"/>
            </a:xfrm>
          </p:grpSpPr>
          <p:sp>
            <p:nvSpPr>
              <p:cNvPr id="21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60507" cy="676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700" b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过渡页</a:t>
                </a:r>
              </a:p>
            </p:txBody>
          </p:sp>
          <p:cxnSp>
            <p:nvCxnSpPr>
              <p:cNvPr id="22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1103322"/>
                <a:ext cx="929790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15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3255484"/>
            <a:ext cx="9156699" cy="1888016"/>
          </a:xfrm>
          <a:prstGeom prst="rect">
            <a:avLst/>
          </a:prstGeom>
          <a:solidFill>
            <a:srgbClr val="5D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224" y="3385326"/>
            <a:ext cx="9189923" cy="178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83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2997</Words>
  <Application>Microsoft Office PowerPoint</Application>
  <PresentationFormat>全屏显示(16:9)</PresentationFormat>
  <Paragraphs>280</Paragraphs>
  <Slides>28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굴림</vt:lpstr>
      <vt:lpstr>等线</vt:lpstr>
      <vt:lpstr>等线 Light</vt:lpstr>
      <vt:lpstr>华文黑体</vt:lpstr>
      <vt:lpstr>宋体</vt:lpstr>
      <vt:lpstr>微软雅黑</vt:lpstr>
      <vt:lpstr>造字工房悦黑体验版常规体</vt:lpstr>
      <vt:lpstr>Arial</vt:lpstr>
      <vt:lpstr>Arial Black</vt:lpstr>
      <vt:lpstr>Calibri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职业规划</dc:title>
  <dc:creator>user</dc:creator>
  <cp:keywords>user</cp:keywords>
  <cp:lastModifiedBy>阳光 男孩</cp:lastModifiedBy>
  <cp:revision>63</cp:revision>
  <dcterms:created xsi:type="dcterms:W3CDTF">2016-12-25T02:27:54Z</dcterms:created>
  <dcterms:modified xsi:type="dcterms:W3CDTF">2019-09-08T10:09:18Z</dcterms:modified>
</cp:coreProperties>
</file>