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7" r:id="rId3"/>
    <p:sldId id="260" r:id="rId4"/>
    <p:sldId id="258" r:id="rId5"/>
    <p:sldId id="261" r:id="rId6"/>
    <p:sldId id="259" r:id="rId7"/>
    <p:sldId id="264" r:id="rId8"/>
    <p:sldId id="262" r:id="rId9"/>
    <p:sldId id="263" r:id="rId10"/>
    <p:sldId id="265" r:id="rId11"/>
    <p:sldId id="267" r:id="rId12"/>
    <p:sldId id="268" r:id="rId13"/>
    <p:sldId id="269" r:id="rId14"/>
    <p:sldId id="273" r:id="rId15"/>
    <p:sldId id="271" r:id="rId16"/>
    <p:sldId id="27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169D7FA-6B46-4E05-A863-C5D830ACD7BA}">
          <p14:sldIdLst>
            <p14:sldId id="272"/>
            <p14:sldId id="257"/>
            <p14:sldId id="260"/>
            <p14:sldId id="258"/>
            <p14:sldId id="261"/>
            <p14:sldId id="259"/>
            <p14:sldId id="264"/>
            <p14:sldId id="262"/>
            <p14:sldId id="263"/>
            <p14:sldId id="265"/>
            <p14:sldId id="267"/>
          </p14:sldIdLst>
        </p14:section>
        <p14:section name="设计规范" id="{DB5DE3A5-BB2A-482E-AC51-C3ECD54A2C75}">
          <p14:sldIdLst>
            <p14:sldId id="268"/>
            <p14:sldId id="269"/>
            <p14:sldId id="273"/>
            <p14:sldId id="271"/>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FAED"/>
    <a:srgbClr val="74E32F"/>
    <a:srgbClr val="FFCD12"/>
    <a:srgbClr val="D1FD60"/>
    <a:srgbClr val="88E4FE"/>
    <a:srgbClr val="FF9308"/>
    <a:srgbClr val="3E4A76"/>
    <a:srgbClr val="FF5757"/>
    <a:srgbClr val="8BCBBB"/>
    <a:srgbClr val="BEF2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08" y="6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8873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1A9F153C-FA68-46A6-AD12-A5FC8A8928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48475954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C0F0016-9BF3-4077-98B3-0508E4604D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56839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EBB6A84-8ADE-4970-BC95-5D8574515BB0}"/>
              </a:ext>
            </a:extLst>
          </p:cNvPr>
          <p:cNvSpPr/>
          <p:nvPr/>
        </p:nvSpPr>
        <p:spPr>
          <a:xfrm>
            <a:off x="0" y="0"/>
            <a:ext cx="12192000" cy="6858000"/>
          </a:xfrm>
          <a:prstGeom prst="rect">
            <a:avLst/>
          </a:prstGeom>
          <a:solidFill>
            <a:srgbClr val="BE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CA26973B-BD8B-4A42-8D3D-52CC7D7B25B4}"/>
              </a:ext>
            </a:extLst>
          </p:cNvPr>
          <p:cNvGrpSpPr/>
          <p:nvPr/>
        </p:nvGrpSpPr>
        <p:grpSpPr>
          <a:xfrm rot="19986094">
            <a:off x="4603" y="4340158"/>
            <a:ext cx="1805560" cy="1708234"/>
            <a:chOff x="6151245" y="3492445"/>
            <a:chExt cx="243025" cy="243025"/>
          </a:xfrm>
          <a:solidFill>
            <a:srgbClr val="3E4A76"/>
          </a:solidFill>
        </p:grpSpPr>
        <p:sp>
          <p:nvSpPr>
            <p:cNvPr id="15" name="矩形: 圆角 14">
              <a:extLst>
                <a:ext uri="{FF2B5EF4-FFF2-40B4-BE49-F238E27FC236}">
                  <a16:creationId xmlns:a16="http://schemas.microsoft.com/office/drawing/2014/main" xmlns="" id="{D071A7BA-246F-4063-BB28-473863B9A461}"/>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EBA8462B-72B8-4031-998C-80FDA58F8DF8}"/>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 空心 16">
            <a:extLst>
              <a:ext uri="{FF2B5EF4-FFF2-40B4-BE49-F238E27FC236}">
                <a16:creationId xmlns:a16="http://schemas.microsoft.com/office/drawing/2014/main" xmlns="" id="{57578EFD-2E5D-4A00-807F-2FA89B7D76C8}"/>
              </a:ext>
            </a:extLst>
          </p:cNvPr>
          <p:cNvSpPr/>
          <p:nvPr/>
        </p:nvSpPr>
        <p:spPr>
          <a:xfrm>
            <a:off x="11375997" y="458249"/>
            <a:ext cx="290002" cy="290002"/>
          </a:xfrm>
          <a:prstGeom prst="donut">
            <a:avLst>
              <a:gd name="adj" fmla="val 23508"/>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a:extLst>
              <a:ext uri="{FF2B5EF4-FFF2-40B4-BE49-F238E27FC236}">
                <a16:creationId xmlns:a16="http://schemas.microsoft.com/office/drawing/2014/main" xmlns="" id="{FF240F86-EC94-4BCB-808C-00CAE69EB592}"/>
              </a:ext>
            </a:extLst>
          </p:cNvPr>
          <p:cNvGrpSpPr/>
          <p:nvPr/>
        </p:nvGrpSpPr>
        <p:grpSpPr>
          <a:xfrm rot="19419993">
            <a:off x="11801545" y="6435279"/>
            <a:ext cx="243025" cy="243025"/>
            <a:chOff x="6151245" y="3492445"/>
            <a:chExt cx="243025" cy="243025"/>
          </a:xfrm>
          <a:solidFill>
            <a:srgbClr val="3E4A76"/>
          </a:solidFill>
        </p:grpSpPr>
        <p:sp>
          <p:nvSpPr>
            <p:cNvPr id="19" name="矩形: 圆角 18">
              <a:extLst>
                <a:ext uri="{FF2B5EF4-FFF2-40B4-BE49-F238E27FC236}">
                  <a16:creationId xmlns:a16="http://schemas.microsoft.com/office/drawing/2014/main" xmlns="" id="{06E25BEE-7FCC-4F3B-89A3-13BAF0483EBC}"/>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6603987B-9300-4C1D-B480-430E632C789E}"/>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xmlns="" id="{99783793-D3C6-40AD-94C4-FD53B6789DF6}"/>
              </a:ext>
            </a:extLst>
          </p:cNvPr>
          <p:cNvGrpSpPr/>
          <p:nvPr/>
        </p:nvGrpSpPr>
        <p:grpSpPr>
          <a:xfrm rot="19419993">
            <a:off x="337203" y="626738"/>
            <a:ext cx="243025" cy="243025"/>
            <a:chOff x="6151245" y="3492445"/>
            <a:chExt cx="243025" cy="243025"/>
          </a:xfrm>
          <a:solidFill>
            <a:srgbClr val="FF5757"/>
          </a:solidFill>
        </p:grpSpPr>
        <p:sp>
          <p:nvSpPr>
            <p:cNvPr id="22" name="矩形: 圆角 21">
              <a:extLst>
                <a:ext uri="{FF2B5EF4-FFF2-40B4-BE49-F238E27FC236}">
                  <a16:creationId xmlns:a16="http://schemas.microsoft.com/office/drawing/2014/main" xmlns="" id="{9F649462-53FF-4486-9E2D-F09FC38FE315}"/>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xmlns="" id="{2BB02858-7B68-4FBB-96C3-544006D61D33}"/>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圆角 3">
            <a:extLst>
              <a:ext uri="{FF2B5EF4-FFF2-40B4-BE49-F238E27FC236}">
                <a16:creationId xmlns:a16="http://schemas.microsoft.com/office/drawing/2014/main" xmlns="" id="{45791529-00BD-4310-BFB3-C599E18E9615}"/>
              </a:ext>
            </a:extLst>
          </p:cNvPr>
          <p:cNvSpPr/>
          <p:nvPr/>
        </p:nvSpPr>
        <p:spPr>
          <a:xfrm>
            <a:off x="762000" y="603250"/>
            <a:ext cx="10668000" cy="5651500"/>
          </a:xfrm>
          <a:prstGeom prst="roundRect">
            <a:avLst>
              <a:gd name="adj" fmla="val 7179"/>
            </a:avLst>
          </a:prstGeom>
          <a:solidFill>
            <a:srgbClr val="BEF2E5"/>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186F99FD-1AFF-4BFD-98FF-C9253F83AA41}"/>
              </a:ext>
            </a:extLst>
          </p:cNvPr>
          <p:cNvSpPr/>
          <p:nvPr/>
        </p:nvSpPr>
        <p:spPr>
          <a:xfrm rot="13860000">
            <a:off x="7550739" y="-415965"/>
            <a:ext cx="1123200" cy="3144333"/>
          </a:xfrm>
          <a:custGeom>
            <a:avLst/>
            <a:gdLst>
              <a:gd name="connsiteX0" fmla="*/ 1123200 w 1123200"/>
              <a:gd name="connsiteY0" fmla="*/ 1757297 h 3144333"/>
              <a:gd name="connsiteX1" fmla="*/ 0 w 1123200"/>
              <a:gd name="connsiteY1" fmla="*/ 3144333 h 3144333"/>
              <a:gd name="connsiteX2" fmla="*/ 0 w 1123200"/>
              <a:gd name="connsiteY2" fmla="*/ 546852 h 3144333"/>
              <a:gd name="connsiteX3" fmla="*/ 546852 w 1123200"/>
              <a:gd name="connsiteY3" fmla="*/ 0 h 3144333"/>
              <a:gd name="connsiteX4" fmla="*/ 576348 w 1123200"/>
              <a:gd name="connsiteY4" fmla="*/ 0 h 3144333"/>
              <a:gd name="connsiteX5" fmla="*/ 1123200 w 1123200"/>
              <a:gd name="connsiteY5" fmla="*/ 546852 h 314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3200" h="3144333">
                <a:moveTo>
                  <a:pt x="1123200" y="1757297"/>
                </a:moveTo>
                <a:lnTo>
                  <a:pt x="0" y="3144333"/>
                </a:lnTo>
                <a:lnTo>
                  <a:pt x="0" y="546852"/>
                </a:lnTo>
                <a:cubicBezTo>
                  <a:pt x="0" y="244834"/>
                  <a:pt x="244834" y="0"/>
                  <a:pt x="546852" y="0"/>
                </a:cubicBezTo>
                <a:lnTo>
                  <a:pt x="576348" y="0"/>
                </a:lnTo>
                <a:cubicBezTo>
                  <a:pt x="878366" y="0"/>
                  <a:pt x="1123200" y="244834"/>
                  <a:pt x="1123200" y="546852"/>
                </a:cubicBezTo>
                <a:close/>
              </a:path>
            </a:pathLst>
          </a:cu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16FC7625-379B-45FD-956A-2CE02CF7687F}"/>
              </a:ext>
            </a:extLst>
          </p:cNvPr>
          <p:cNvSpPr/>
          <p:nvPr/>
        </p:nvSpPr>
        <p:spPr>
          <a:xfrm rot="13860000">
            <a:off x="6709744" y="4129631"/>
            <a:ext cx="1123200" cy="3144334"/>
          </a:xfrm>
          <a:custGeom>
            <a:avLst/>
            <a:gdLst>
              <a:gd name="connsiteX0" fmla="*/ 1029806 w 1123200"/>
              <a:gd name="connsiteY0" fmla="*/ 2903232 h 3144334"/>
              <a:gd name="connsiteX1" fmla="*/ 576348 w 1123200"/>
              <a:gd name="connsiteY1" fmla="*/ 3144334 h 3144334"/>
              <a:gd name="connsiteX2" fmla="*/ 546852 w 1123200"/>
              <a:gd name="connsiteY2" fmla="*/ 3144334 h 3144334"/>
              <a:gd name="connsiteX3" fmla="*/ 0 w 1123200"/>
              <a:gd name="connsiteY3" fmla="*/ 2597482 h 3144334"/>
              <a:gd name="connsiteX4" fmla="*/ 1 w 1123200"/>
              <a:gd name="connsiteY4" fmla="*/ 1387036 h 3144334"/>
              <a:gd name="connsiteX5" fmla="*/ 1123200 w 1123200"/>
              <a:gd name="connsiteY5" fmla="*/ 0 h 3144334"/>
              <a:gd name="connsiteX6" fmla="*/ 1123200 w 1123200"/>
              <a:gd name="connsiteY6" fmla="*/ 2597482 h 3144334"/>
              <a:gd name="connsiteX7" fmla="*/ 1029806 w 1123200"/>
              <a:gd name="connsiteY7" fmla="*/ 2903232 h 314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3200" h="3144334">
                <a:moveTo>
                  <a:pt x="1029806" y="2903232"/>
                </a:moveTo>
                <a:cubicBezTo>
                  <a:pt x="931533" y="3048696"/>
                  <a:pt x="765109" y="3144334"/>
                  <a:pt x="576348" y="3144334"/>
                </a:cubicBezTo>
                <a:lnTo>
                  <a:pt x="546852" y="3144334"/>
                </a:lnTo>
                <a:cubicBezTo>
                  <a:pt x="244834" y="3144334"/>
                  <a:pt x="0" y="2899500"/>
                  <a:pt x="0" y="2597482"/>
                </a:cubicBezTo>
                <a:lnTo>
                  <a:pt x="1" y="1387036"/>
                </a:lnTo>
                <a:lnTo>
                  <a:pt x="1123200" y="0"/>
                </a:lnTo>
                <a:lnTo>
                  <a:pt x="1123200" y="2597482"/>
                </a:lnTo>
                <a:cubicBezTo>
                  <a:pt x="1123200" y="2710739"/>
                  <a:pt x="1088770" y="2815954"/>
                  <a:pt x="1029806" y="2903232"/>
                </a:cubicBezTo>
                <a:close/>
              </a:path>
            </a:pathLst>
          </a:cu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 空心 25">
            <a:extLst>
              <a:ext uri="{FF2B5EF4-FFF2-40B4-BE49-F238E27FC236}">
                <a16:creationId xmlns:a16="http://schemas.microsoft.com/office/drawing/2014/main" xmlns="" id="{1B5310DD-0481-4D80-8E6F-15F5E05A6394}"/>
              </a:ext>
            </a:extLst>
          </p:cNvPr>
          <p:cNvSpPr/>
          <p:nvPr/>
        </p:nvSpPr>
        <p:spPr>
          <a:xfrm>
            <a:off x="4787175" y="1013740"/>
            <a:ext cx="290002" cy="290002"/>
          </a:xfrm>
          <a:prstGeom prst="donut">
            <a:avLst>
              <a:gd name="adj" fmla="val 23508"/>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7" name="组合 26">
            <a:extLst>
              <a:ext uri="{FF2B5EF4-FFF2-40B4-BE49-F238E27FC236}">
                <a16:creationId xmlns:a16="http://schemas.microsoft.com/office/drawing/2014/main" xmlns="" id="{CECCB4B5-8645-476A-9C33-A254A0D7E285}"/>
              </a:ext>
            </a:extLst>
          </p:cNvPr>
          <p:cNvGrpSpPr/>
          <p:nvPr/>
        </p:nvGrpSpPr>
        <p:grpSpPr>
          <a:xfrm rot="1402004">
            <a:off x="6704693" y="5378031"/>
            <a:ext cx="435260" cy="411798"/>
            <a:chOff x="6151245" y="3492445"/>
            <a:chExt cx="243025" cy="243025"/>
          </a:xfrm>
          <a:solidFill>
            <a:srgbClr val="3E4A76"/>
          </a:solidFill>
        </p:grpSpPr>
        <p:sp>
          <p:nvSpPr>
            <p:cNvPr id="28" name="矩形: 圆角 27">
              <a:extLst>
                <a:ext uri="{FF2B5EF4-FFF2-40B4-BE49-F238E27FC236}">
                  <a16:creationId xmlns:a16="http://schemas.microsoft.com/office/drawing/2014/main" xmlns="" id="{2D58C302-5D3F-4A85-A92E-67E9E3362D6C}"/>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xmlns="" id="{37A60DFF-2060-40CA-B72E-E5A482989B9A}"/>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594CFDAB-90A6-4133-9CC9-E7C7631AD3FB}"/>
              </a:ext>
            </a:extLst>
          </p:cNvPr>
          <p:cNvGrpSpPr/>
          <p:nvPr/>
        </p:nvGrpSpPr>
        <p:grpSpPr>
          <a:xfrm rot="20907953">
            <a:off x="6986137" y="1195559"/>
            <a:ext cx="435260" cy="411798"/>
            <a:chOff x="6151245" y="3492445"/>
            <a:chExt cx="243025" cy="243025"/>
          </a:xfrm>
          <a:solidFill>
            <a:srgbClr val="FF5757"/>
          </a:solidFill>
        </p:grpSpPr>
        <p:sp>
          <p:nvSpPr>
            <p:cNvPr id="31" name="矩形: 圆角 30">
              <a:extLst>
                <a:ext uri="{FF2B5EF4-FFF2-40B4-BE49-F238E27FC236}">
                  <a16:creationId xmlns:a16="http://schemas.microsoft.com/office/drawing/2014/main" xmlns="" id="{C36969B4-36DF-4D0E-B0B5-AD6CE471FDF9}"/>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xmlns="" id="{A487903B-35AA-4EBC-917B-48377990C902}"/>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a:extLst>
              <a:ext uri="{FF2B5EF4-FFF2-40B4-BE49-F238E27FC236}">
                <a16:creationId xmlns:a16="http://schemas.microsoft.com/office/drawing/2014/main" xmlns="" id="{709287C7-408E-4E9B-8D45-3C315EC12D5B}"/>
              </a:ext>
            </a:extLst>
          </p:cNvPr>
          <p:cNvSpPr/>
          <p:nvPr/>
        </p:nvSpPr>
        <p:spPr>
          <a:xfrm>
            <a:off x="4248316" y="5194278"/>
            <a:ext cx="98779" cy="98779"/>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2B315BF-7471-4310-AC60-DC4428AFFE8F}"/>
              </a:ext>
            </a:extLst>
          </p:cNvPr>
          <p:cNvGrpSpPr/>
          <p:nvPr/>
        </p:nvGrpSpPr>
        <p:grpSpPr>
          <a:xfrm rot="19419993">
            <a:off x="3924438" y="6138720"/>
            <a:ext cx="243025" cy="243025"/>
            <a:chOff x="6151245" y="3492445"/>
            <a:chExt cx="243025" cy="243025"/>
          </a:xfrm>
          <a:solidFill>
            <a:srgbClr val="FF5757"/>
          </a:solidFill>
        </p:grpSpPr>
        <p:sp>
          <p:nvSpPr>
            <p:cNvPr id="36" name="矩形: 圆角 35">
              <a:extLst>
                <a:ext uri="{FF2B5EF4-FFF2-40B4-BE49-F238E27FC236}">
                  <a16:creationId xmlns:a16="http://schemas.microsoft.com/office/drawing/2014/main" xmlns="" id="{79AED2B0-8F2F-42DF-82AC-BD9815B34F9F}"/>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xmlns="" id="{E331091B-7FB1-42DA-BC0D-42FF5DC54C6A}"/>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圆: 空心 37">
            <a:extLst>
              <a:ext uri="{FF2B5EF4-FFF2-40B4-BE49-F238E27FC236}">
                <a16:creationId xmlns:a16="http://schemas.microsoft.com/office/drawing/2014/main" xmlns="" id="{DAE99888-C2A5-464E-8450-64DF2606C65D}"/>
              </a:ext>
            </a:extLst>
          </p:cNvPr>
          <p:cNvSpPr/>
          <p:nvPr/>
        </p:nvSpPr>
        <p:spPr>
          <a:xfrm>
            <a:off x="8844764" y="603821"/>
            <a:ext cx="198329" cy="198329"/>
          </a:xfrm>
          <a:prstGeom prst="donut">
            <a:avLst>
              <a:gd name="adj" fmla="val 23508"/>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圆: 空心 32">
            <a:extLst>
              <a:ext uri="{FF2B5EF4-FFF2-40B4-BE49-F238E27FC236}">
                <a16:creationId xmlns:a16="http://schemas.microsoft.com/office/drawing/2014/main" xmlns="" id="{F42A897D-FCC7-48D0-A06B-F6B996494B6C}"/>
              </a:ext>
            </a:extLst>
          </p:cNvPr>
          <p:cNvSpPr/>
          <p:nvPr/>
        </p:nvSpPr>
        <p:spPr>
          <a:xfrm>
            <a:off x="1639651" y="4053832"/>
            <a:ext cx="290002" cy="290002"/>
          </a:xfrm>
          <a:prstGeom prst="donut">
            <a:avLst>
              <a:gd name="adj" fmla="val 23508"/>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descr="图片包含 人员, 妇女, 掌握, 就坐&#10;&#10;描述已自动生成">
            <a:extLst>
              <a:ext uri="{FF2B5EF4-FFF2-40B4-BE49-F238E27FC236}">
                <a16:creationId xmlns:a16="http://schemas.microsoft.com/office/drawing/2014/main" xmlns="" id="{B517EC7D-611E-4250-AAB4-468CF937C703}"/>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203110" y="3300749"/>
            <a:ext cx="3349962" cy="2808701"/>
          </a:xfrm>
          <a:prstGeom prst="rect">
            <a:avLst/>
          </a:prstGeom>
        </p:spPr>
      </p:pic>
      <p:sp>
        <p:nvSpPr>
          <p:cNvPr id="9" name="文本框 8">
            <a:extLst>
              <a:ext uri="{FF2B5EF4-FFF2-40B4-BE49-F238E27FC236}">
                <a16:creationId xmlns:a16="http://schemas.microsoft.com/office/drawing/2014/main" xmlns="" id="{78903C2D-6BD6-46E6-8189-5EC6D0E078F8}"/>
              </a:ext>
            </a:extLst>
          </p:cNvPr>
          <p:cNvSpPr txBox="1"/>
          <p:nvPr/>
        </p:nvSpPr>
        <p:spPr>
          <a:xfrm>
            <a:off x="1203110" y="2097656"/>
            <a:ext cx="5058350" cy="707886"/>
          </a:xfrm>
          <a:prstGeom prst="rect">
            <a:avLst/>
          </a:prstGeom>
          <a:noFill/>
        </p:spPr>
        <p:txBody>
          <a:bodyPr wrap="square" rtlCol="0">
            <a:spAutoFit/>
          </a:bodyPr>
          <a:lstStyle/>
          <a:p>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10" name="文本框 9">
            <a:extLst>
              <a:ext uri="{FF2B5EF4-FFF2-40B4-BE49-F238E27FC236}">
                <a16:creationId xmlns:a16="http://schemas.microsoft.com/office/drawing/2014/main" xmlns="" id="{E2E25F41-8DD1-47B7-B6E7-068B740B17F8}"/>
              </a:ext>
            </a:extLst>
          </p:cNvPr>
          <p:cNvSpPr txBox="1"/>
          <p:nvPr/>
        </p:nvSpPr>
        <p:spPr>
          <a:xfrm>
            <a:off x="1203110" y="2755340"/>
            <a:ext cx="3411470" cy="400110"/>
          </a:xfrm>
          <a:prstGeom prst="rect">
            <a:avLst/>
          </a:prstGeom>
          <a:noFill/>
        </p:spPr>
        <p:txBody>
          <a:bodyPr wrap="square" rtlCol="0">
            <a:spAutoFit/>
          </a:bodyPr>
          <a:lstStyle/>
          <a:p>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35DC0CB0-C3D1-47C1-B561-9520CAB1D5F7}"/>
              </a:ext>
            </a:extLst>
          </p:cNvPr>
          <p:cNvSpPr txBox="1"/>
          <p:nvPr/>
        </p:nvSpPr>
        <p:spPr>
          <a:xfrm>
            <a:off x="6702570" y="1554929"/>
            <a:ext cx="4286320" cy="2270814"/>
          </a:xfrm>
          <a:prstGeom prst="rect">
            <a:avLst/>
          </a:prstGeom>
          <a:noFill/>
        </p:spPr>
        <p:txBody>
          <a:bodyPr wrap="square" rtlCol="0">
            <a:spAutoFit/>
          </a:bodyPr>
          <a:lstStyle/>
          <a:p>
            <a:pPr>
              <a:lnSpc>
                <a:spcPct val="15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12" name="文本框 11">
            <a:extLst>
              <a:ext uri="{FF2B5EF4-FFF2-40B4-BE49-F238E27FC236}">
                <a16:creationId xmlns:a16="http://schemas.microsoft.com/office/drawing/2014/main" xmlns="" id="{DE57735C-E6BD-433B-9B72-C8F081FFA9A8}"/>
              </a:ext>
            </a:extLst>
          </p:cNvPr>
          <p:cNvSpPr txBox="1"/>
          <p:nvPr/>
        </p:nvSpPr>
        <p:spPr>
          <a:xfrm>
            <a:off x="5167086" y="4140252"/>
            <a:ext cx="5821804" cy="1162819"/>
          </a:xfrm>
          <a:prstGeom prst="rect">
            <a:avLst/>
          </a:prstGeom>
          <a:noFill/>
        </p:spPr>
        <p:txBody>
          <a:bodyPr wrap="square" rtlCol="0">
            <a:spAutoFit/>
          </a:bodyPr>
          <a:lstStyle/>
          <a:p>
            <a:pPr>
              <a:lnSpc>
                <a:spcPct val="150000"/>
              </a:lnSpc>
            </a:pPr>
            <a:r>
              <a:rPr lang="en-US" altLang="zh-CN" sz="1600">
                <a:solidFill>
                  <a:srgbClr val="3E4A76"/>
                </a:solidFill>
              </a:rPr>
              <a:t>Fusce est. Vivamus a tellus. Pellentesque habitant morbi tristique senectus et netus et malesuada fames ac turpis egestas. Proin pharetra nonummy pede.</a:t>
            </a:r>
            <a:endParaRPr lang="zh-CN" altLang="en-US" sz="1600">
              <a:solidFill>
                <a:srgbClr val="3E4A76"/>
              </a:solidFill>
            </a:endParaRPr>
          </a:p>
        </p:txBody>
      </p:sp>
      <p:sp>
        <p:nvSpPr>
          <p:cNvPr id="39" name="圆: 空心 38">
            <a:extLst>
              <a:ext uri="{FF2B5EF4-FFF2-40B4-BE49-F238E27FC236}">
                <a16:creationId xmlns:a16="http://schemas.microsoft.com/office/drawing/2014/main" xmlns="" id="{46AD9308-B09F-4405-9843-4137F32ACACD}"/>
              </a:ext>
            </a:extLst>
          </p:cNvPr>
          <p:cNvSpPr/>
          <p:nvPr/>
        </p:nvSpPr>
        <p:spPr>
          <a:xfrm>
            <a:off x="10442838" y="6122002"/>
            <a:ext cx="290002" cy="290002"/>
          </a:xfrm>
          <a:prstGeom prst="donut">
            <a:avLst>
              <a:gd name="adj" fmla="val 23508"/>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85427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EF34DC03-1278-4304-9E1C-478E97E3A8C3}"/>
              </a:ext>
            </a:extLst>
          </p:cNvPr>
          <p:cNvSpPr/>
          <p:nvPr/>
        </p:nvSpPr>
        <p:spPr>
          <a:xfrm>
            <a:off x="0" y="0"/>
            <a:ext cx="12192000" cy="6858000"/>
          </a:xfrm>
          <a:prstGeom prst="rect">
            <a:avLst/>
          </a:prstGeom>
          <a:solidFill>
            <a:srgbClr val="C9F5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 空心 8">
            <a:extLst>
              <a:ext uri="{FF2B5EF4-FFF2-40B4-BE49-F238E27FC236}">
                <a16:creationId xmlns:a16="http://schemas.microsoft.com/office/drawing/2014/main" xmlns="" id="{413A4423-1516-47A3-87A5-1D73430F9F3A}"/>
              </a:ext>
            </a:extLst>
          </p:cNvPr>
          <p:cNvSpPr/>
          <p:nvPr/>
        </p:nvSpPr>
        <p:spPr>
          <a:xfrm>
            <a:off x="4211606" y="231208"/>
            <a:ext cx="290002" cy="290002"/>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C28756CF-5568-4AEA-973E-3665062E6A44}"/>
              </a:ext>
            </a:extLst>
          </p:cNvPr>
          <p:cNvSpPr/>
          <p:nvPr/>
        </p:nvSpPr>
        <p:spPr>
          <a:xfrm>
            <a:off x="11517521" y="4146551"/>
            <a:ext cx="290002" cy="290002"/>
          </a:xfrm>
          <a:prstGeom prst="donut">
            <a:avLst>
              <a:gd name="adj" fmla="val 13857"/>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a:extLst>
              <a:ext uri="{FF2B5EF4-FFF2-40B4-BE49-F238E27FC236}">
                <a16:creationId xmlns:a16="http://schemas.microsoft.com/office/drawing/2014/main" xmlns="" id="{001091D1-BF96-4AD2-B66E-DAA29F870338}"/>
              </a:ext>
            </a:extLst>
          </p:cNvPr>
          <p:cNvSpPr/>
          <p:nvPr/>
        </p:nvSpPr>
        <p:spPr>
          <a:xfrm>
            <a:off x="11593276" y="6306801"/>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a:extLst>
              <a:ext uri="{FF2B5EF4-FFF2-40B4-BE49-F238E27FC236}">
                <a16:creationId xmlns:a16="http://schemas.microsoft.com/office/drawing/2014/main" xmlns="" id="{C91E40AD-E203-4B27-A860-55506D571C35}"/>
              </a:ext>
            </a:extLst>
          </p:cNvPr>
          <p:cNvCxnSpPr>
            <a:cxnSpLocks/>
          </p:cNvCxnSpPr>
          <p:nvPr/>
        </p:nvCxnSpPr>
        <p:spPr>
          <a:xfrm>
            <a:off x="10778313" y="1318508"/>
            <a:ext cx="1413687" cy="1233183"/>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B7D91535-2AD5-46EC-A214-71E1514752DC}"/>
              </a:ext>
            </a:extLst>
          </p:cNvPr>
          <p:cNvCxnSpPr>
            <a:cxnSpLocks/>
          </p:cNvCxnSpPr>
          <p:nvPr/>
        </p:nvCxnSpPr>
        <p:spPr>
          <a:xfrm>
            <a:off x="0" y="790575"/>
            <a:ext cx="1228410" cy="1071563"/>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159F5CD2-B612-4B3D-8EFD-5DC1F8023ED0}"/>
              </a:ext>
            </a:extLst>
          </p:cNvPr>
          <p:cNvCxnSpPr>
            <a:cxnSpLocks/>
          </p:cNvCxnSpPr>
          <p:nvPr/>
        </p:nvCxnSpPr>
        <p:spPr>
          <a:xfrm>
            <a:off x="0" y="1933575"/>
            <a:ext cx="1228410" cy="1071563"/>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
        <p:nvSpPr>
          <p:cNvPr id="16" name="圆: 空心 15">
            <a:extLst>
              <a:ext uri="{FF2B5EF4-FFF2-40B4-BE49-F238E27FC236}">
                <a16:creationId xmlns:a16="http://schemas.microsoft.com/office/drawing/2014/main" xmlns="" id="{CCE8C3B5-239A-46FE-AF01-C73EB183DF27}"/>
              </a:ext>
            </a:extLst>
          </p:cNvPr>
          <p:cNvSpPr/>
          <p:nvPr/>
        </p:nvSpPr>
        <p:spPr>
          <a:xfrm>
            <a:off x="451989" y="5896647"/>
            <a:ext cx="543851" cy="543851"/>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圆: 空心 22">
            <a:extLst>
              <a:ext uri="{FF2B5EF4-FFF2-40B4-BE49-F238E27FC236}">
                <a16:creationId xmlns:a16="http://schemas.microsoft.com/office/drawing/2014/main" xmlns="" id="{293C260B-2E8E-46C8-9C2F-257449B52F4C}"/>
              </a:ext>
            </a:extLst>
          </p:cNvPr>
          <p:cNvSpPr/>
          <p:nvPr/>
        </p:nvSpPr>
        <p:spPr>
          <a:xfrm>
            <a:off x="5476195" y="5954364"/>
            <a:ext cx="543851" cy="543851"/>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圆角 3">
            <a:extLst>
              <a:ext uri="{FF2B5EF4-FFF2-40B4-BE49-F238E27FC236}">
                <a16:creationId xmlns:a16="http://schemas.microsoft.com/office/drawing/2014/main" xmlns="" id="{F4D75822-4E9E-4F54-9886-4989D556F55F}"/>
              </a:ext>
            </a:extLst>
          </p:cNvPr>
          <p:cNvSpPr/>
          <p:nvPr/>
        </p:nvSpPr>
        <p:spPr>
          <a:xfrm>
            <a:off x="762000" y="603250"/>
            <a:ext cx="10668000" cy="5651500"/>
          </a:xfrm>
          <a:prstGeom prst="roundRect">
            <a:avLst>
              <a:gd name="adj" fmla="val 7179"/>
            </a:avLst>
          </a:prstGeom>
          <a:solidFill>
            <a:srgbClr val="C9F558"/>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0920FAC1-FAF8-4F46-AB8C-A77173CDD482}"/>
              </a:ext>
            </a:extLst>
          </p:cNvPr>
          <p:cNvSpPr/>
          <p:nvPr/>
        </p:nvSpPr>
        <p:spPr>
          <a:xfrm>
            <a:off x="9930096" y="5694660"/>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1A112AB2-01F1-4F0C-8A31-13B8DB5DF1E5}"/>
              </a:ext>
            </a:extLst>
          </p:cNvPr>
          <p:cNvGrpSpPr/>
          <p:nvPr/>
        </p:nvGrpSpPr>
        <p:grpSpPr>
          <a:xfrm>
            <a:off x="1513118" y="689427"/>
            <a:ext cx="456363" cy="442813"/>
            <a:chOff x="3157733" y="2857462"/>
            <a:chExt cx="456363" cy="442813"/>
          </a:xfrm>
        </p:grpSpPr>
        <p:sp>
          <p:nvSpPr>
            <p:cNvPr id="18" name="椭圆 17">
              <a:extLst>
                <a:ext uri="{FF2B5EF4-FFF2-40B4-BE49-F238E27FC236}">
                  <a16:creationId xmlns:a16="http://schemas.microsoft.com/office/drawing/2014/main" xmlns="" id="{B15E3BBD-F7DC-497D-97C6-126F45CCF328}"/>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93DDC759-D9F9-4B5A-86C2-97851578649C}"/>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a:extLst>
              <a:ext uri="{FF2B5EF4-FFF2-40B4-BE49-F238E27FC236}">
                <a16:creationId xmlns:a16="http://schemas.microsoft.com/office/drawing/2014/main" xmlns="" id="{96FB4D0E-E87E-400F-A201-3EF7DBA0787C}"/>
              </a:ext>
            </a:extLst>
          </p:cNvPr>
          <p:cNvSpPr/>
          <p:nvPr/>
        </p:nvSpPr>
        <p:spPr>
          <a:xfrm>
            <a:off x="108052" y="2331044"/>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6EA0F1D9-04D7-47FF-A601-8BE081D24534}"/>
              </a:ext>
            </a:extLst>
          </p:cNvPr>
          <p:cNvSpPr/>
          <p:nvPr/>
        </p:nvSpPr>
        <p:spPr>
          <a:xfrm>
            <a:off x="6551842" y="1639123"/>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1FF16320-2B9F-4F27-BA28-B6DF2069FA27}"/>
              </a:ext>
            </a:extLst>
          </p:cNvPr>
          <p:cNvSpPr/>
          <p:nvPr/>
        </p:nvSpPr>
        <p:spPr>
          <a:xfrm>
            <a:off x="2938649" y="2370943"/>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9B1D3422-AF4B-4CB4-B451-DCF116F7253D}"/>
              </a:ext>
            </a:extLst>
          </p:cNvPr>
          <p:cNvSpPr/>
          <p:nvPr/>
        </p:nvSpPr>
        <p:spPr>
          <a:xfrm>
            <a:off x="11120760" y="956948"/>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87CC6977-EE80-488A-A886-E54971FF9D74}"/>
              </a:ext>
            </a:extLst>
          </p:cNvPr>
          <p:cNvGrpSpPr/>
          <p:nvPr/>
        </p:nvGrpSpPr>
        <p:grpSpPr>
          <a:xfrm>
            <a:off x="10659652" y="4332274"/>
            <a:ext cx="383972" cy="372571"/>
            <a:chOff x="3157733" y="2857462"/>
            <a:chExt cx="456363" cy="442813"/>
          </a:xfrm>
        </p:grpSpPr>
        <p:sp>
          <p:nvSpPr>
            <p:cNvPr id="28" name="椭圆 27">
              <a:extLst>
                <a:ext uri="{FF2B5EF4-FFF2-40B4-BE49-F238E27FC236}">
                  <a16:creationId xmlns:a16="http://schemas.microsoft.com/office/drawing/2014/main" xmlns="" id="{CF1DF94B-7934-4A63-BE5B-AE70A5DD8E07}"/>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BB1F601D-D410-4D35-9577-D16747A8A648}"/>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54CFDBA7-24E3-4A05-9C1E-14F79C602EF3}"/>
              </a:ext>
            </a:extLst>
          </p:cNvPr>
          <p:cNvGrpSpPr/>
          <p:nvPr/>
        </p:nvGrpSpPr>
        <p:grpSpPr>
          <a:xfrm flipH="1">
            <a:off x="7860510" y="5016798"/>
            <a:ext cx="722082" cy="700642"/>
            <a:chOff x="3157733" y="2857462"/>
            <a:chExt cx="456363" cy="442813"/>
          </a:xfrm>
        </p:grpSpPr>
        <p:sp>
          <p:nvSpPr>
            <p:cNvPr id="31" name="椭圆 30">
              <a:extLst>
                <a:ext uri="{FF2B5EF4-FFF2-40B4-BE49-F238E27FC236}">
                  <a16:creationId xmlns:a16="http://schemas.microsoft.com/office/drawing/2014/main" xmlns="" id="{9A6613CD-4638-4820-A00F-CAA6FBFF6ED7}"/>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8EF6D14F-66FC-4CDB-90E6-57BCF570AB91}"/>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xmlns="" id="{44F8D575-271A-4434-BEBF-0AFABA76E639}"/>
              </a:ext>
            </a:extLst>
          </p:cNvPr>
          <p:cNvSpPr/>
          <p:nvPr/>
        </p:nvSpPr>
        <p:spPr>
          <a:xfrm rot="18661555">
            <a:off x="7752287" y="-754304"/>
            <a:ext cx="1122350" cy="5437707"/>
          </a:xfrm>
          <a:custGeom>
            <a:avLst/>
            <a:gdLst>
              <a:gd name="connsiteX0" fmla="*/ 0 w 1122350"/>
              <a:gd name="connsiteY0" fmla="*/ 0 h 5437707"/>
              <a:gd name="connsiteX1" fmla="*/ 1122350 w 1122350"/>
              <a:gd name="connsiteY1" fmla="*/ 1289937 h 5437707"/>
              <a:gd name="connsiteX2" fmla="*/ 1122350 w 1122350"/>
              <a:gd name="connsiteY2" fmla="*/ 4878339 h 5437707"/>
              <a:gd name="connsiteX3" fmla="*/ 562982 w 1122350"/>
              <a:gd name="connsiteY3" fmla="*/ 5437707 h 5437707"/>
              <a:gd name="connsiteX4" fmla="*/ 559368 w 1122350"/>
              <a:gd name="connsiteY4" fmla="*/ 5437707 h 5437707"/>
              <a:gd name="connsiteX5" fmla="*/ 0 w 1122350"/>
              <a:gd name="connsiteY5" fmla="*/ 4878339 h 5437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350" h="5437707">
                <a:moveTo>
                  <a:pt x="0" y="0"/>
                </a:moveTo>
                <a:lnTo>
                  <a:pt x="1122350" y="1289937"/>
                </a:lnTo>
                <a:lnTo>
                  <a:pt x="1122350" y="4878339"/>
                </a:lnTo>
                <a:cubicBezTo>
                  <a:pt x="1122350" y="5187269"/>
                  <a:pt x="871912" y="5437707"/>
                  <a:pt x="562982" y="5437707"/>
                </a:cubicBezTo>
                <a:lnTo>
                  <a:pt x="559368" y="5437707"/>
                </a:lnTo>
                <a:cubicBezTo>
                  <a:pt x="250438" y="5437707"/>
                  <a:pt x="0" y="5187269"/>
                  <a:pt x="0" y="4878339"/>
                </a:cubicBezTo>
                <a:close/>
              </a:path>
            </a:pathLst>
          </a:cu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99186CD-59C4-44E8-B94F-E4BDFE0136FF}"/>
              </a:ext>
            </a:extLst>
          </p:cNvPr>
          <p:cNvSpPr/>
          <p:nvPr/>
        </p:nvSpPr>
        <p:spPr>
          <a:xfrm rot="18661555">
            <a:off x="7571863" y="-763118"/>
            <a:ext cx="1122351" cy="5489007"/>
          </a:xfrm>
          <a:custGeom>
            <a:avLst/>
            <a:gdLst>
              <a:gd name="connsiteX0" fmla="*/ 0 w 1122351"/>
              <a:gd name="connsiteY0" fmla="*/ 0 h 5489007"/>
              <a:gd name="connsiteX1" fmla="*/ 1122351 w 1122351"/>
              <a:gd name="connsiteY1" fmla="*/ 1289938 h 5489007"/>
              <a:gd name="connsiteX2" fmla="*/ 1122351 w 1122351"/>
              <a:gd name="connsiteY2" fmla="*/ 4929638 h 5489007"/>
              <a:gd name="connsiteX3" fmla="*/ 562982 w 1122351"/>
              <a:gd name="connsiteY3" fmla="*/ 5489007 h 5489007"/>
              <a:gd name="connsiteX4" fmla="*/ 559369 w 1122351"/>
              <a:gd name="connsiteY4" fmla="*/ 5489007 h 5489007"/>
              <a:gd name="connsiteX5" fmla="*/ 0 w 1122351"/>
              <a:gd name="connsiteY5" fmla="*/ 4929638 h 5489007"/>
              <a:gd name="connsiteX0" fmla="*/ 1122351 w 1213791"/>
              <a:gd name="connsiteY0" fmla="*/ 1289938 h 5489007"/>
              <a:gd name="connsiteX1" fmla="*/ 1122351 w 1213791"/>
              <a:gd name="connsiteY1" fmla="*/ 4929638 h 5489007"/>
              <a:gd name="connsiteX2" fmla="*/ 562982 w 1213791"/>
              <a:gd name="connsiteY2" fmla="*/ 5489007 h 5489007"/>
              <a:gd name="connsiteX3" fmla="*/ 559369 w 1213791"/>
              <a:gd name="connsiteY3" fmla="*/ 5489007 h 5489007"/>
              <a:gd name="connsiteX4" fmla="*/ 0 w 1213791"/>
              <a:gd name="connsiteY4" fmla="*/ 4929638 h 5489007"/>
              <a:gd name="connsiteX5" fmla="*/ 0 w 1213791"/>
              <a:gd name="connsiteY5" fmla="*/ 0 h 5489007"/>
              <a:gd name="connsiteX6" fmla="*/ 1213791 w 1213791"/>
              <a:gd name="connsiteY6" fmla="*/ 1381378 h 5489007"/>
              <a:gd name="connsiteX0" fmla="*/ 1122351 w 1122351"/>
              <a:gd name="connsiteY0" fmla="*/ 1289938 h 5489007"/>
              <a:gd name="connsiteX1" fmla="*/ 1122351 w 1122351"/>
              <a:gd name="connsiteY1" fmla="*/ 4929638 h 5489007"/>
              <a:gd name="connsiteX2" fmla="*/ 562982 w 1122351"/>
              <a:gd name="connsiteY2" fmla="*/ 5489007 h 5489007"/>
              <a:gd name="connsiteX3" fmla="*/ 559369 w 1122351"/>
              <a:gd name="connsiteY3" fmla="*/ 5489007 h 5489007"/>
              <a:gd name="connsiteX4" fmla="*/ 0 w 1122351"/>
              <a:gd name="connsiteY4" fmla="*/ 4929638 h 5489007"/>
              <a:gd name="connsiteX5" fmla="*/ 0 w 1122351"/>
              <a:gd name="connsiteY5" fmla="*/ 0 h 548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351" h="5489007">
                <a:moveTo>
                  <a:pt x="1122351" y="1289938"/>
                </a:moveTo>
                <a:lnTo>
                  <a:pt x="1122351" y="4929638"/>
                </a:lnTo>
                <a:cubicBezTo>
                  <a:pt x="1122351" y="5238569"/>
                  <a:pt x="871913" y="5489007"/>
                  <a:pt x="562982" y="5489007"/>
                </a:cubicBezTo>
                <a:lnTo>
                  <a:pt x="559369" y="5489007"/>
                </a:lnTo>
                <a:cubicBezTo>
                  <a:pt x="250438" y="5489007"/>
                  <a:pt x="0" y="5238569"/>
                  <a:pt x="0" y="4929638"/>
                </a:cubicBezTo>
                <a:lnTo>
                  <a:pt x="0" y="0"/>
                </a:lnTo>
              </a:path>
            </a:pathLst>
          </a:cu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xmlns="" id="{6191A628-0E5C-4BD3-BEF3-C23FDF5BBAAE}"/>
              </a:ext>
            </a:extLst>
          </p:cNvPr>
          <p:cNvSpPr/>
          <p:nvPr/>
        </p:nvSpPr>
        <p:spPr>
          <a:xfrm rot="18661555">
            <a:off x="3064789" y="2822228"/>
            <a:ext cx="1122350" cy="4655735"/>
          </a:xfrm>
          <a:custGeom>
            <a:avLst/>
            <a:gdLst>
              <a:gd name="connsiteX0" fmla="*/ 958514 w 1122350"/>
              <a:gd name="connsiteY0" fmla="*/ 176456 h 4655735"/>
              <a:gd name="connsiteX1" fmla="*/ 1122350 w 1122350"/>
              <a:gd name="connsiteY1" fmla="*/ 602459 h 4655735"/>
              <a:gd name="connsiteX2" fmla="*/ 1122350 w 1122350"/>
              <a:gd name="connsiteY2" fmla="*/ 4655735 h 4655735"/>
              <a:gd name="connsiteX3" fmla="*/ 0 w 1122350"/>
              <a:gd name="connsiteY3" fmla="*/ 3365798 h 4655735"/>
              <a:gd name="connsiteX4" fmla="*/ 0 w 1122350"/>
              <a:gd name="connsiteY4" fmla="*/ 602459 h 4655735"/>
              <a:gd name="connsiteX5" fmla="*/ 559368 w 1122350"/>
              <a:gd name="connsiteY5" fmla="*/ 0 h 4655735"/>
              <a:gd name="connsiteX6" fmla="*/ 562982 w 1122350"/>
              <a:gd name="connsiteY6" fmla="*/ 0 h 4655735"/>
              <a:gd name="connsiteX7" fmla="*/ 958514 w 1122350"/>
              <a:gd name="connsiteY7" fmla="*/ 176456 h 465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2350" h="4655735">
                <a:moveTo>
                  <a:pt x="958514" y="176456"/>
                </a:moveTo>
                <a:cubicBezTo>
                  <a:pt x="1059741" y="285480"/>
                  <a:pt x="1122350" y="436095"/>
                  <a:pt x="1122350" y="602459"/>
                </a:cubicBezTo>
                <a:lnTo>
                  <a:pt x="1122350" y="4655735"/>
                </a:lnTo>
                <a:lnTo>
                  <a:pt x="0" y="3365798"/>
                </a:lnTo>
                <a:lnTo>
                  <a:pt x="0" y="602459"/>
                </a:lnTo>
                <a:cubicBezTo>
                  <a:pt x="0" y="269730"/>
                  <a:pt x="250438" y="0"/>
                  <a:pt x="559368" y="0"/>
                </a:cubicBezTo>
                <a:lnTo>
                  <a:pt x="562982" y="0"/>
                </a:lnTo>
                <a:cubicBezTo>
                  <a:pt x="717447" y="0"/>
                  <a:pt x="857289" y="67432"/>
                  <a:pt x="958514" y="176456"/>
                </a:cubicBezTo>
                <a:close/>
              </a:path>
            </a:pathLst>
          </a:cu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823364CE-965E-4E75-AB35-9869716D7500}"/>
              </a:ext>
            </a:extLst>
          </p:cNvPr>
          <p:cNvSpPr/>
          <p:nvPr/>
        </p:nvSpPr>
        <p:spPr>
          <a:xfrm rot="18661555">
            <a:off x="2834098" y="2887607"/>
            <a:ext cx="1122351" cy="4471175"/>
          </a:xfrm>
          <a:custGeom>
            <a:avLst/>
            <a:gdLst>
              <a:gd name="connsiteX0" fmla="*/ 958516 w 1122351"/>
              <a:gd name="connsiteY0" fmla="*/ 163835 h 4471175"/>
              <a:gd name="connsiteX1" fmla="*/ 1122351 w 1122351"/>
              <a:gd name="connsiteY1" fmla="*/ 559369 h 4471175"/>
              <a:gd name="connsiteX2" fmla="*/ 1122351 w 1122351"/>
              <a:gd name="connsiteY2" fmla="*/ 4471175 h 4471175"/>
              <a:gd name="connsiteX3" fmla="*/ 1094168 w 1122351"/>
              <a:gd name="connsiteY3" fmla="*/ 4466484 h 4471175"/>
              <a:gd name="connsiteX4" fmla="*/ 892994 w 1122351"/>
              <a:gd name="connsiteY4" fmla="*/ 4340834 h 4471175"/>
              <a:gd name="connsiteX5" fmla="*/ 0 w 1122351"/>
              <a:gd name="connsiteY5" fmla="*/ 3314499 h 4471175"/>
              <a:gd name="connsiteX6" fmla="*/ 0 w 1122351"/>
              <a:gd name="connsiteY6" fmla="*/ 559369 h 4471175"/>
              <a:gd name="connsiteX7" fmla="*/ 559369 w 1122351"/>
              <a:gd name="connsiteY7" fmla="*/ 0 h 4471175"/>
              <a:gd name="connsiteX8" fmla="*/ 562982 w 1122351"/>
              <a:gd name="connsiteY8" fmla="*/ 0 h 4471175"/>
              <a:gd name="connsiteX9" fmla="*/ 958516 w 1122351"/>
              <a:gd name="connsiteY9" fmla="*/ 163835 h 4471175"/>
              <a:gd name="connsiteX0" fmla="*/ 1094168 w 1185608"/>
              <a:gd name="connsiteY0" fmla="*/ 4466484 h 4557924"/>
              <a:gd name="connsiteX1" fmla="*/ 892994 w 1185608"/>
              <a:gd name="connsiteY1" fmla="*/ 4340834 h 4557924"/>
              <a:gd name="connsiteX2" fmla="*/ 0 w 1185608"/>
              <a:gd name="connsiteY2" fmla="*/ 3314499 h 4557924"/>
              <a:gd name="connsiteX3" fmla="*/ 0 w 1185608"/>
              <a:gd name="connsiteY3" fmla="*/ 559369 h 4557924"/>
              <a:gd name="connsiteX4" fmla="*/ 559369 w 1185608"/>
              <a:gd name="connsiteY4" fmla="*/ 0 h 4557924"/>
              <a:gd name="connsiteX5" fmla="*/ 562982 w 1185608"/>
              <a:gd name="connsiteY5" fmla="*/ 0 h 4557924"/>
              <a:gd name="connsiteX6" fmla="*/ 958516 w 1185608"/>
              <a:gd name="connsiteY6" fmla="*/ 163835 h 4557924"/>
              <a:gd name="connsiteX7" fmla="*/ 1122351 w 1185608"/>
              <a:gd name="connsiteY7" fmla="*/ 559369 h 4557924"/>
              <a:gd name="connsiteX8" fmla="*/ 1122351 w 1185608"/>
              <a:gd name="connsiteY8" fmla="*/ 4471175 h 4557924"/>
              <a:gd name="connsiteX9" fmla="*/ 1185608 w 1185608"/>
              <a:gd name="connsiteY9" fmla="*/ 4557924 h 4557924"/>
              <a:gd name="connsiteX0" fmla="*/ 1094168 w 1122351"/>
              <a:gd name="connsiteY0" fmla="*/ 4466484 h 4471175"/>
              <a:gd name="connsiteX1" fmla="*/ 892994 w 1122351"/>
              <a:gd name="connsiteY1" fmla="*/ 4340834 h 4471175"/>
              <a:gd name="connsiteX2" fmla="*/ 0 w 1122351"/>
              <a:gd name="connsiteY2" fmla="*/ 3314499 h 4471175"/>
              <a:gd name="connsiteX3" fmla="*/ 0 w 1122351"/>
              <a:gd name="connsiteY3" fmla="*/ 559369 h 4471175"/>
              <a:gd name="connsiteX4" fmla="*/ 559369 w 1122351"/>
              <a:gd name="connsiteY4" fmla="*/ 0 h 4471175"/>
              <a:gd name="connsiteX5" fmla="*/ 562982 w 1122351"/>
              <a:gd name="connsiteY5" fmla="*/ 0 h 4471175"/>
              <a:gd name="connsiteX6" fmla="*/ 958516 w 1122351"/>
              <a:gd name="connsiteY6" fmla="*/ 163835 h 4471175"/>
              <a:gd name="connsiteX7" fmla="*/ 1122351 w 1122351"/>
              <a:gd name="connsiteY7" fmla="*/ 559369 h 4471175"/>
              <a:gd name="connsiteX8" fmla="*/ 1122351 w 1122351"/>
              <a:gd name="connsiteY8" fmla="*/ 4471175 h 4471175"/>
              <a:gd name="connsiteX0" fmla="*/ 1094168 w 1122351"/>
              <a:gd name="connsiteY0" fmla="*/ 4466484 h 4471175"/>
              <a:gd name="connsiteX1" fmla="*/ 0 w 1122351"/>
              <a:gd name="connsiteY1" fmla="*/ 3314499 h 4471175"/>
              <a:gd name="connsiteX2" fmla="*/ 0 w 1122351"/>
              <a:gd name="connsiteY2" fmla="*/ 559369 h 4471175"/>
              <a:gd name="connsiteX3" fmla="*/ 559369 w 1122351"/>
              <a:gd name="connsiteY3" fmla="*/ 0 h 4471175"/>
              <a:gd name="connsiteX4" fmla="*/ 562982 w 1122351"/>
              <a:gd name="connsiteY4" fmla="*/ 0 h 4471175"/>
              <a:gd name="connsiteX5" fmla="*/ 958516 w 1122351"/>
              <a:gd name="connsiteY5" fmla="*/ 163835 h 4471175"/>
              <a:gd name="connsiteX6" fmla="*/ 1122351 w 1122351"/>
              <a:gd name="connsiteY6" fmla="*/ 559369 h 4471175"/>
              <a:gd name="connsiteX7" fmla="*/ 1122351 w 1122351"/>
              <a:gd name="connsiteY7" fmla="*/ 4471175 h 4471175"/>
              <a:gd name="connsiteX0" fmla="*/ 0 w 1122351"/>
              <a:gd name="connsiteY0" fmla="*/ 3314499 h 4471175"/>
              <a:gd name="connsiteX1" fmla="*/ 0 w 1122351"/>
              <a:gd name="connsiteY1" fmla="*/ 559369 h 4471175"/>
              <a:gd name="connsiteX2" fmla="*/ 559369 w 1122351"/>
              <a:gd name="connsiteY2" fmla="*/ 0 h 4471175"/>
              <a:gd name="connsiteX3" fmla="*/ 562982 w 1122351"/>
              <a:gd name="connsiteY3" fmla="*/ 0 h 4471175"/>
              <a:gd name="connsiteX4" fmla="*/ 958516 w 1122351"/>
              <a:gd name="connsiteY4" fmla="*/ 163835 h 4471175"/>
              <a:gd name="connsiteX5" fmla="*/ 1122351 w 1122351"/>
              <a:gd name="connsiteY5" fmla="*/ 559369 h 4471175"/>
              <a:gd name="connsiteX6" fmla="*/ 1122351 w 1122351"/>
              <a:gd name="connsiteY6" fmla="*/ 4471175 h 44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2351" h="4471175">
                <a:moveTo>
                  <a:pt x="0" y="3314499"/>
                </a:moveTo>
                <a:lnTo>
                  <a:pt x="0" y="559369"/>
                </a:lnTo>
                <a:cubicBezTo>
                  <a:pt x="0" y="250438"/>
                  <a:pt x="250438" y="0"/>
                  <a:pt x="559369" y="0"/>
                </a:cubicBezTo>
                <a:lnTo>
                  <a:pt x="562982" y="0"/>
                </a:lnTo>
                <a:cubicBezTo>
                  <a:pt x="717447" y="0"/>
                  <a:pt x="857289" y="62609"/>
                  <a:pt x="958516" y="163835"/>
                </a:cubicBezTo>
                <a:cubicBezTo>
                  <a:pt x="1059742" y="265061"/>
                  <a:pt x="1122351" y="404903"/>
                  <a:pt x="1122351" y="559369"/>
                </a:cubicBezTo>
                <a:lnTo>
                  <a:pt x="1122351" y="4471175"/>
                </a:lnTo>
              </a:path>
            </a:pathLst>
          </a:cu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xmlns="" id="{AACC8E0A-CB15-46ED-9355-8C54952F5D13}"/>
              </a:ext>
            </a:extLst>
          </p:cNvPr>
          <p:cNvSpPr txBox="1"/>
          <p:nvPr/>
        </p:nvSpPr>
        <p:spPr>
          <a:xfrm>
            <a:off x="3566826" y="2194588"/>
            <a:ext cx="5058350" cy="707886"/>
          </a:xfrm>
          <a:prstGeom prst="rect">
            <a:avLst/>
          </a:prstGeom>
          <a:noFill/>
        </p:spPr>
        <p:txBody>
          <a:bodyPr wrap="square" rtlCol="0">
            <a:spAutoFit/>
          </a:bodyPr>
          <a:lstStyle/>
          <a:p>
            <a:pPr algn="ctr"/>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65" name="文本框 64">
            <a:extLst>
              <a:ext uri="{FF2B5EF4-FFF2-40B4-BE49-F238E27FC236}">
                <a16:creationId xmlns:a16="http://schemas.microsoft.com/office/drawing/2014/main" xmlns="" id="{ECB71AC7-90DC-47B5-97A1-534E53FCEF40}"/>
              </a:ext>
            </a:extLst>
          </p:cNvPr>
          <p:cNvSpPr txBox="1"/>
          <p:nvPr/>
        </p:nvSpPr>
        <p:spPr>
          <a:xfrm>
            <a:off x="4390266" y="2852272"/>
            <a:ext cx="3411470" cy="400110"/>
          </a:xfrm>
          <a:prstGeom prst="rect">
            <a:avLst/>
          </a:prstGeom>
          <a:noFill/>
        </p:spPr>
        <p:txBody>
          <a:bodyPr wrap="square" rtlCol="0">
            <a:spAutoFit/>
          </a:bodyPr>
          <a:lstStyle/>
          <a:p>
            <a:pPr algn="ctr"/>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66" name="文本框 65">
            <a:extLst>
              <a:ext uri="{FF2B5EF4-FFF2-40B4-BE49-F238E27FC236}">
                <a16:creationId xmlns:a16="http://schemas.microsoft.com/office/drawing/2014/main" xmlns="" id="{9D5B1672-9B73-464E-8A3B-9F3B9891D570}"/>
              </a:ext>
            </a:extLst>
          </p:cNvPr>
          <p:cNvSpPr txBox="1"/>
          <p:nvPr/>
        </p:nvSpPr>
        <p:spPr>
          <a:xfrm>
            <a:off x="2844801" y="3408260"/>
            <a:ext cx="6502400" cy="1255152"/>
          </a:xfrm>
          <a:prstGeom prst="rect">
            <a:avLst/>
          </a:prstGeom>
          <a:noFill/>
        </p:spPr>
        <p:txBody>
          <a:bodyPr wrap="square" rtlCol="0">
            <a:spAutoFit/>
          </a:bodyPr>
          <a:lstStyle/>
          <a:p>
            <a:pPr algn="ctr">
              <a:lnSpc>
                <a:spcPct val="12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solidFill>
                <a:srgbClr val="3E4A76"/>
              </a:solidFill>
            </a:endParaRPr>
          </a:p>
        </p:txBody>
      </p:sp>
      <p:cxnSp>
        <p:nvCxnSpPr>
          <p:cNvPr id="78" name="直接连接符 77">
            <a:extLst>
              <a:ext uri="{FF2B5EF4-FFF2-40B4-BE49-F238E27FC236}">
                <a16:creationId xmlns:a16="http://schemas.microsoft.com/office/drawing/2014/main" xmlns="" id="{93362014-2D3E-4FFB-A70A-5247C94F7718}"/>
              </a:ext>
            </a:extLst>
          </p:cNvPr>
          <p:cNvCxnSpPr>
            <a:cxnSpLocks/>
          </p:cNvCxnSpPr>
          <p:nvPr/>
        </p:nvCxnSpPr>
        <p:spPr>
          <a:xfrm>
            <a:off x="759575" y="5144768"/>
            <a:ext cx="1272453" cy="1109982"/>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8961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AE9CA717-BDB5-45D9-B69D-46CE2EC8887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AC553189-9755-4FEA-AB84-2B4143C3C01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133196" y="3107983"/>
            <a:ext cx="5925608"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 Rounded MT Bold</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C2A814E-1C68-4519-8DE9-584B299AD0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8" name="文本框 7">
            <a:extLst>
              <a:ext uri="{FF2B5EF4-FFF2-40B4-BE49-F238E27FC236}">
                <a16:creationId xmlns:a16="http://schemas.microsoft.com/office/drawing/2014/main" xmlns="" id="{A63D2453-7CBF-43EC-884C-BB8D7D540527}"/>
              </a:ext>
            </a:extLst>
          </p:cNvPr>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mn-ea"/>
              </a:rPr>
              <a:t>配色</a:t>
            </a:r>
          </a:p>
        </p:txBody>
      </p:sp>
      <p:sp>
        <p:nvSpPr>
          <p:cNvPr id="10" name="文本框 9">
            <a:extLst>
              <a:ext uri="{FF2B5EF4-FFF2-40B4-BE49-F238E27FC236}">
                <a16:creationId xmlns:a16="http://schemas.microsoft.com/office/drawing/2014/main" xmlns="" id="{7D81F709-617F-4FB7-A39C-E1173C6AB754}"/>
              </a:ext>
            </a:extLst>
          </p:cNvPr>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mn-ea"/>
              </a:rPr>
              <a:t>Colours</a:t>
            </a:r>
            <a:endParaRPr kumimoji="0" lang="zh-CN" altLang="en-US" sz="2000" b="1" i="0" u="none" strike="noStrike" kern="1200" cap="none" spc="600" normalizeH="0" baseline="0" noProof="0">
              <a:ln>
                <a:noFill/>
              </a:ln>
              <a:solidFill>
                <a:prstClr val="black"/>
              </a:solidFill>
              <a:effectLst/>
              <a:uLnTx/>
              <a:uFillTx/>
              <a:latin typeface="+mn-ea"/>
            </a:endParaRPr>
          </a:p>
        </p:txBody>
      </p:sp>
      <p:cxnSp>
        <p:nvCxnSpPr>
          <p:cNvPr id="17" name="直接连接符 16">
            <a:extLst>
              <a:ext uri="{FF2B5EF4-FFF2-40B4-BE49-F238E27FC236}">
                <a16:creationId xmlns:a16="http://schemas.microsoft.com/office/drawing/2014/main" xmlns="" id="{04A9F66B-E602-475F-AA91-D895E21F3AC2}"/>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3233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496065" y="2866768"/>
            <a:ext cx="5097870" cy="1477328"/>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67654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EF34DC03-1278-4304-9E1C-478E97E3A8C3}"/>
              </a:ext>
            </a:extLst>
          </p:cNvPr>
          <p:cNvSpPr/>
          <p:nvPr/>
        </p:nvSpPr>
        <p:spPr>
          <a:xfrm>
            <a:off x="0" y="0"/>
            <a:ext cx="12192000" cy="6858000"/>
          </a:xfrm>
          <a:prstGeom prst="rect">
            <a:avLst/>
          </a:prstGeom>
          <a:solidFill>
            <a:srgbClr val="C9F5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 空心 8">
            <a:extLst>
              <a:ext uri="{FF2B5EF4-FFF2-40B4-BE49-F238E27FC236}">
                <a16:creationId xmlns:a16="http://schemas.microsoft.com/office/drawing/2014/main" xmlns="" id="{413A4423-1516-47A3-87A5-1D73430F9F3A}"/>
              </a:ext>
            </a:extLst>
          </p:cNvPr>
          <p:cNvSpPr/>
          <p:nvPr/>
        </p:nvSpPr>
        <p:spPr>
          <a:xfrm>
            <a:off x="4211606" y="231208"/>
            <a:ext cx="290002" cy="290002"/>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C28756CF-5568-4AEA-973E-3665062E6A44}"/>
              </a:ext>
            </a:extLst>
          </p:cNvPr>
          <p:cNvSpPr/>
          <p:nvPr/>
        </p:nvSpPr>
        <p:spPr>
          <a:xfrm>
            <a:off x="11517521" y="4146551"/>
            <a:ext cx="290002" cy="290002"/>
          </a:xfrm>
          <a:prstGeom prst="donut">
            <a:avLst>
              <a:gd name="adj" fmla="val 13857"/>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a:extLst>
              <a:ext uri="{FF2B5EF4-FFF2-40B4-BE49-F238E27FC236}">
                <a16:creationId xmlns:a16="http://schemas.microsoft.com/office/drawing/2014/main" xmlns="" id="{001091D1-BF96-4AD2-B66E-DAA29F870338}"/>
              </a:ext>
            </a:extLst>
          </p:cNvPr>
          <p:cNvSpPr/>
          <p:nvPr/>
        </p:nvSpPr>
        <p:spPr>
          <a:xfrm>
            <a:off x="11593276" y="6306801"/>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a:extLst>
              <a:ext uri="{FF2B5EF4-FFF2-40B4-BE49-F238E27FC236}">
                <a16:creationId xmlns:a16="http://schemas.microsoft.com/office/drawing/2014/main" xmlns="" id="{C91E40AD-E203-4B27-A860-55506D571C35}"/>
              </a:ext>
            </a:extLst>
          </p:cNvPr>
          <p:cNvCxnSpPr>
            <a:cxnSpLocks/>
          </p:cNvCxnSpPr>
          <p:nvPr/>
        </p:nvCxnSpPr>
        <p:spPr>
          <a:xfrm>
            <a:off x="10778313" y="1318508"/>
            <a:ext cx="1413687" cy="1233183"/>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B7D91535-2AD5-46EC-A214-71E1514752DC}"/>
              </a:ext>
            </a:extLst>
          </p:cNvPr>
          <p:cNvCxnSpPr>
            <a:cxnSpLocks/>
          </p:cNvCxnSpPr>
          <p:nvPr/>
        </p:nvCxnSpPr>
        <p:spPr>
          <a:xfrm>
            <a:off x="0" y="790575"/>
            <a:ext cx="1228410" cy="1071563"/>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159F5CD2-B612-4B3D-8EFD-5DC1F8023ED0}"/>
              </a:ext>
            </a:extLst>
          </p:cNvPr>
          <p:cNvCxnSpPr>
            <a:cxnSpLocks/>
          </p:cNvCxnSpPr>
          <p:nvPr/>
        </p:nvCxnSpPr>
        <p:spPr>
          <a:xfrm>
            <a:off x="0" y="1933575"/>
            <a:ext cx="1228410" cy="1071563"/>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
        <p:nvSpPr>
          <p:cNvPr id="16" name="圆: 空心 15">
            <a:extLst>
              <a:ext uri="{FF2B5EF4-FFF2-40B4-BE49-F238E27FC236}">
                <a16:creationId xmlns:a16="http://schemas.microsoft.com/office/drawing/2014/main" xmlns="" id="{CCE8C3B5-239A-46FE-AF01-C73EB183DF27}"/>
              </a:ext>
            </a:extLst>
          </p:cNvPr>
          <p:cNvSpPr/>
          <p:nvPr/>
        </p:nvSpPr>
        <p:spPr>
          <a:xfrm>
            <a:off x="451989" y="5896647"/>
            <a:ext cx="543851" cy="543851"/>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圆: 空心 22">
            <a:extLst>
              <a:ext uri="{FF2B5EF4-FFF2-40B4-BE49-F238E27FC236}">
                <a16:creationId xmlns:a16="http://schemas.microsoft.com/office/drawing/2014/main" xmlns="" id="{293C260B-2E8E-46C8-9C2F-257449B52F4C}"/>
              </a:ext>
            </a:extLst>
          </p:cNvPr>
          <p:cNvSpPr/>
          <p:nvPr/>
        </p:nvSpPr>
        <p:spPr>
          <a:xfrm>
            <a:off x="5476195" y="5954364"/>
            <a:ext cx="543851" cy="543851"/>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圆角 3">
            <a:extLst>
              <a:ext uri="{FF2B5EF4-FFF2-40B4-BE49-F238E27FC236}">
                <a16:creationId xmlns:a16="http://schemas.microsoft.com/office/drawing/2014/main" xmlns="" id="{F4D75822-4E9E-4F54-9886-4989D556F55F}"/>
              </a:ext>
            </a:extLst>
          </p:cNvPr>
          <p:cNvSpPr/>
          <p:nvPr/>
        </p:nvSpPr>
        <p:spPr>
          <a:xfrm>
            <a:off x="762000" y="603250"/>
            <a:ext cx="10668000" cy="5651500"/>
          </a:xfrm>
          <a:prstGeom prst="roundRect">
            <a:avLst>
              <a:gd name="adj" fmla="val 7179"/>
            </a:avLst>
          </a:prstGeom>
          <a:solidFill>
            <a:srgbClr val="C9F558"/>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0920FAC1-FAF8-4F46-AB8C-A77173CDD482}"/>
              </a:ext>
            </a:extLst>
          </p:cNvPr>
          <p:cNvSpPr/>
          <p:nvPr/>
        </p:nvSpPr>
        <p:spPr>
          <a:xfrm>
            <a:off x="2993581" y="5509967"/>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1A112AB2-01F1-4F0C-8A31-13B8DB5DF1E5}"/>
              </a:ext>
            </a:extLst>
          </p:cNvPr>
          <p:cNvGrpSpPr/>
          <p:nvPr/>
        </p:nvGrpSpPr>
        <p:grpSpPr>
          <a:xfrm>
            <a:off x="1513118" y="689427"/>
            <a:ext cx="456363" cy="442813"/>
            <a:chOff x="3157733" y="2857462"/>
            <a:chExt cx="456363" cy="442813"/>
          </a:xfrm>
        </p:grpSpPr>
        <p:sp>
          <p:nvSpPr>
            <p:cNvPr id="18" name="椭圆 17">
              <a:extLst>
                <a:ext uri="{FF2B5EF4-FFF2-40B4-BE49-F238E27FC236}">
                  <a16:creationId xmlns:a16="http://schemas.microsoft.com/office/drawing/2014/main" xmlns="" id="{B15E3BBD-F7DC-497D-97C6-126F45CCF328}"/>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93DDC759-D9F9-4B5A-86C2-97851578649C}"/>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a:extLst>
              <a:ext uri="{FF2B5EF4-FFF2-40B4-BE49-F238E27FC236}">
                <a16:creationId xmlns:a16="http://schemas.microsoft.com/office/drawing/2014/main" xmlns="" id="{96FB4D0E-E87E-400F-A201-3EF7DBA0787C}"/>
              </a:ext>
            </a:extLst>
          </p:cNvPr>
          <p:cNvSpPr/>
          <p:nvPr/>
        </p:nvSpPr>
        <p:spPr>
          <a:xfrm>
            <a:off x="847510" y="2687582"/>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6EA0F1D9-04D7-47FF-A601-8BE081D24534}"/>
              </a:ext>
            </a:extLst>
          </p:cNvPr>
          <p:cNvSpPr/>
          <p:nvPr/>
        </p:nvSpPr>
        <p:spPr>
          <a:xfrm>
            <a:off x="6551842" y="1639123"/>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1FF16320-2B9F-4F27-BA28-B6DF2069FA27}"/>
              </a:ext>
            </a:extLst>
          </p:cNvPr>
          <p:cNvSpPr/>
          <p:nvPr/>
        </p:nvSpPr>
        <p:spPr>
          <a:xfrm>
            <a:off x="6082848" y="2602940"/>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9B1D3422-AF4B-4CB4-B451-DCF116F7253D}"/>
              </a:ext>
            </a:extLst>
          </p:cNvPr>
          <p:cNvSpPr/>
          <p:nvPr/>
        </p:nvSpPr>
        <p:spPr>
          <a:xfrm>
            <a:off x="11120760" y="956948"/>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87CC6977-EE80-488A-A886-E54971FF9D74}"/>
              </a:ext>
            </a:extLst>
          </p:cNvPr>
          <p:cNvGrpSpPr/>
          <p:nvPr/>
        </p:nvGrpSpPr>
        <p:grpSpPr>
          <a:xfrm>
            <a:off x="10483609" y="4441135"/>
            <a:ext cx="383972" cy="372571"/>
            <a:chOff x="3157733" y="2857462"/>
            <a:chExt cx="456363" cy="442813"/>
          </a:xfrm>
        </p:grpSpPr>
        <p:sp>
          <p:nvSpPr>
            <p:cNvPr id="28" name="椭圆 27">
              <a:extLst>
                <a:ext uri="{FF2B5EF4-FFF2-40B4-BE49-F238E27FC236}">
                  <a16:creationId xmlns:a16="http://schemas.microsoft.com/office/drawing/2014/main" xmlns="" id="{CF1DF94B-7934-4A63-BE5B-AE70A5DD8E07}"/>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BB1F601D-D410-4D35-9577-D16747A8A648}"/>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54CFDBA7-24E3-4A05-9C1E-14F79C602EF3}"/>
              </a:ext>
            </a:extLst>
          </p:cNvPr>
          <p:cNvGrpSpPr/>
          <p:nvPr/>
        </p:nvGrpSpPr>
        <p:grpSpPr>
          <a:xfrm flipH="1">
            <a:off x="6385583" y="4983841"/>
            <a:ext cx="722082" cy="700642"/>
            <a:chOff x="3157733" y="2857462"/>
            <a:chExt cx="456363" cy="442813"/>
          </a:xfrm>
        </p:grpSpPr>
        <p:sp>
          <p:nvSpPr>
            <p:cNvPr id="31" name="椭圆 30">
              <a:extLst>
                <a:ext uri="{FF2B5EF4-FFF2-40B4-BE49-F238E27FC236}">
                  <a16:creationId xmlns:a16="http://schemas.microsoft.com/office/drawing/2014/main" xmlns="" id="{9A6613CD-4638-4820-A00F-CAA6FBFF6ED7}"/>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8EF6D14F-66FC-4CDB-90E6-57BCF570AB91}"/>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xmlns="" id="{44F8D575-271A-4434-BEBF-0AFABA76E639}"/>
              </a:ext>
            </a:extLst>
          </p:cNvPr>
          <p:cNvSpPr/>
          <p:nvPr/>
        </p:nvSpPr>
        <p:spPr>
          <a:xfrm rot="18661555">
            <a:off x="7740515" y="-754304"/>
            <a:ext cx="1122350" cy="5437707"/>
          </a:xfrm>
          <a:custGeom>
            <a:avLst/>
            <a:gdLst>
              <a:gd name="connsiteX0" fmla="*/ 0 w 1122350"/>
              <a:gd name="connsiteY0" fmla="*/ 0 h 5437707"/>
              <a:gd name="connsiteX1" fmla="*/ 1122350 w 1122350"/>
              <a:gd name="connsiteY1" fmla="*/ 1289937 h 5437707"/>
              <a:gd name="connsiteX2" fmla="*/ 1122350 w 1122350"/>
              <a:gd name="connsiteY2" fmla="*/ 4878339 h 5437707"/>
              <a:gd name="connsiteX3" fmla="*/ 562982 w 1122350"/>
              <a:gd name="connsiteY3" fmla="*/ 5437707 h 5437707"/>
              <a:gd name="connsiteX4" fmla="*/ 559368 w 1122350"/>
              <a:gd name="connsiteY4" fmla="*/ 5437707 h 5437707"/>
              <a:gd name="connsiteX5" fmla="*/ 0 w 1122350"/>
              <a:gd name="connsiteY5" fmla="*/ 4878339 h 5437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350" h="5437707">
                <a:moveTo>
                  <a:pt x="0" y="0"/>
                </a:moveTo>
                <a:lnTo>
                  <a:pt x="1122350" y="1289937"/>
                </a:lnTo>
                <a:lnTo>
                  <a:pt x="1122350" y="4878339"/>
                </a:lnTo>
                <a:cubicBezTo>
                  <a:pt x="1122350" y="5187269"/>
                  <a:pt x="871912" y="5437707"/>
                  <a:pt x="562982" y="5437707"/>
                </a:cubicBezTo>
                <a:lnTo>
                  <a:pt x="559368" y="5437707"/>
                </a:lnTo>
                <a:cubicBezTo>
                  <a:pt x="250438" y="5437707"/>
                  <a:pt x="0" y="5187269"/>
                  <a:pt x="0" y="4878339"/>
                </a:cubicBezTo>
                <a:close/>
              </a:path>
            </a:pathLst>
          </a:cu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99186CD-59C4-44E8-B94F-E4BDFE0136FF}"/>
              </a:ext>
            </a:extLst>
          </p:cNvPr>
          <p:cNvSpPr/>
          <p:nvPr/>
        </p:nvSpPr>
        <p:spPr>
          <a:xfrm rot="18661555">
            <a:off x="7560091" y="-763118"/>
            <a:ext cx="1122351" cy="5489007"/>
          </a:xfrm>
          <a:custGeom>
            <a:avLst/>
            <a:gdLst>
              <a:gd name="connsiteX0" fmla="*/ 0 w 1122351"/>
              <a:gd name="connsiteY0" fmla="*/ 0 h 5489007"/>
              <a:gd name="connsiteX1" fmla="*/ 1122351 w 1122351"/>
              <a:gd name="connsiteY1" fmla="*/ 1289938 h 5489007"/>
              <a:gd name="connsiteX2" fmla="*/ 1122351 w 1122351"/>
              <a:gd name="connsiteY2" fmla="*/ 4929638 h 5489007"/>
              <a:gd name="connsiteX3" fmla="*/ 562982 w 1122351"/>
              <a:gd name="connsiteY3" fmla="*/ 5489007 h 5489007"/>
              <a:gd name="connsiteX4" fmla="*/ 559369 w 1122351"/>
              <a:gd name="connsiteY4" fmla="*/ 5489007 h 5489007"/>
              <a:gd name="connsiteX5" fmla="*/ 0 w 1122351"/>
              <a:gd name="connsiteY5" fmla="*/ 4929638 h 5489007"/>
              <a:gd name="connsiteX0" fmla="*/ 1122351 w 1213791"/>
              <a:gd name="connsiteY0" fmla="*/ 1289938 h 5489007"/>
              <a:gd name="connsiteX1" fmla="*/ 1122351 w 1213791"/>
              <a:gd name="connsiteY1" fmla="*/ 4929638 h 5489007"/>
              <a:gd name="connsiteX2" fmla="*/ 562982 w 1213791"/>
              <a:gd name="connsiteY2" fmla="*/ 5489007 h 5489007"/>
              <a:gd name="connsiteX3" fmla="*/ 559369 w 1213791"/>
              <a:gd name="connsiteY3" fmla="*/ 5489007 h 5489007"/>
              <a:gd name="connsiteX4" fmla="*/ 0 w 1213791"/>
              <a:gd name="connsiteY4" fmla="*/ 4929638 h 5489007"/>
              <a:gd name="connsiteX5" fmla="*/ 0 w 1213791"/>
              <a:gd name="connsiteY5" fmla="*/ 0 h 5489007"/>
              <a:gd name="connsiteX6" fmla="*/ 1213791 w 1213791"/>
              <a:gd name="connsiteY6" fmla="*/ 1381378 h 5489007"/>
              <a:gd name="connsiteX0" fmla="*/ 1122351 w 1122351"/>
              <a:gd name="connsiteY0" fmla="*/ 1289938 h 5489007"/>
              <a:gd name="connsiteX1" fmla="*/ 1122351 w 1122351"/>
              <a:gd name="connsiteY1" fmla="*/ 4929638 h 5489007"/>
              <a:gd name="connsiteX2" fmla="*/ 562982 w 1122351"/>
              <a:gd name="connsiteY2" fmla="*/ 5489007 h 5489007"/>
              <a:gd name="connsiteX3" fmla="*/ 559369 w 1122351"/>
              <a:gd name="connsiteY3" fmla="*/ 5489007 h 5489007"/>
              <a:gd name="connsiteX4" fmla="*/ 0 w 1122351"/>
              <a:gd name="connsiteY4" fmla="*/ 4929638 h 5489007"/>
              <a:gd name="connsiteX5" fmla="*/ 0 w 1122351"/>
              <a:gd name="connsiteY5" fmla="*/ 0 h 548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351" h="5489007">
                <a:moveTo>
                  <a:pt x="1122351" y="1289938"/>
                </a:moveTo>
                <a:lnTo>
                  <a:pt x="1122351" y="4929638"/>
                </a:lnTo>
                <a:cubicBezTo>
                  <a:pt x="1122351" y="5238569"/>
                  <a:pt x="871913" y="5489007"/>
                  <a:pt x="562982" y="5489007"/>
                </a:cubicBezTo>
                <a:lnTo>
                  <a:pt x="559369" y="5489007"/>
                </a:lnTo>
                <a:cubicBezTo>
                  <a:pt x="250438" y="5489007"/>
                  <a:pt x="0" y="5238569"/>
                  <a:pt x="0" y="4929638"/>
                </a:cubicBezTo>
                <a:lnTo>
                  <a:pt x="0" y="0"/>
                </a:lnTo>
              </a:path>
            </a:pathLst>
          </a:cu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01CB2E8E-BB08-4281-93EE-3CE455F8AA7D}"/>
              </a:ext>
            </a:extLst>
          </p:cNvPr>
          <p:cNvSpPr/>
          <p:nvPr/>
        </p:nvSpPr>
        <p:spPr>
          <a:xfrm rot="18661555">
            <a:off x="8784069" y="2869455"/>
            <a:ext cx="1122350" cy="4380833"/>
          </a:xfrm>
          <a:custGeom>
            <a:avLst/>
            <a:gdLst>
              <a:gd name="connsiteX0" fmla="*/ 958514 w 1122350"/>
              <a:gd name="connsiteY0" fmla="*/ 163835 h 4380833"/>
              <a:gd name="connsiteX1" fmla="*/ 1122350 w 1122350"/>
              <a:gd name="connsiteY1" fmla="*/ 559368 h 4380833"/>
              <a:gd name="connsiteX2" fmla="*/ 1122350 w 1122350"/>
              <a:gd name="connsiteY2" fmla="*/ 4376767 h 4380833"/>
              <a:gd name="connsiteX3" fmla="*/ 1117643 w 1122350"/>
              <a:gd name="connsiteY3" fmla="*/ 4377813 h 4380833"/>
              <a:gd name="connsiteX4" fmla="*/ 761862 w 1122350"/>
              <a:gd name="connsiteY4" fmla="*/ 4241421 h 4380833"/>
              <a:gd name="connsiteX5" fmla="*/ 0 w 1122350"/>
              <a:gd name="connsiteY5" fmla="*/ 3365799 h 4380833"/>
              <a:gd name="connsiteX6" fmla="*/ 0 w 1122350"/>
              <a:gd name="connsiteY6" fmla="*/ 559368 h 4380833"/>
              <a:gd name="connsiteX7" fmla="*/ 559368 w 1122350"/>
              <a:gd name="connsiteY7" fmla="*/ 0 h 4380833"/>
              <a:gd name="connsiteX8" fmla="*/ 562982 w 1122350"/>
              <a:gd name="connsiteY8" fmla="*/ 0 h 4380833"/>
              <a:gd name="connsiteX9" fmla="*/ 958514 w 1122350"/>
              <a:gd name="connsiteY9" fmla="*/ 163835 h 438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350" h="4380833">
                <a:moveTo>
                  <a:pt x="958514" y="163835"/>
                </a:moveTo>
                <a:cubicBezTo>
                  <a:pt x="1059741" y="265061"/>
                  <a:pt x="1122350" y="404903"/>
                  <a:pt x="1122350" y="559368"/>
                </a:cubicBezTo>
                <a:lnTo>
                  <a:pt x="1122350" y="4376767"/>
                </a:lnTo>
                <a:lnTo>
                  <a:pt x="1117643" y="4377813"/>
                </a:lnTo>
                <a:cubicBezTo>
                  <a:pt x="988367" y="4393648"/>
                  <a:pt x="853789" y="4347074"/>
                  <a:pt x="761862" y="4241421"/>
                </a:cubicBezTo>
                <a:lnTo>
                  <a:pt x="0" y="3365799"/>
                </a:lnTo>
                <a:lnTo>
                  <a:pt x="0" y="559368"/>
                </a:lnTo>
                <a:cubicBezTo>
                  <a:pt x="0" y="250438"/>
                  <a:pt x="250438" y="0"/>
                  <a:pt x="559368" y="0"/>
                </a:cubicBezTo>
                <a:lnTo>
                  <a:pt x="562982" y="0"/>
                </a:lnTo>
                <a:cubicBezTo>
                  <a:pt x="717447" y="0"/>
                  <a:pt x="857289" y="62609"/>
                  <a:pt x="958514" y="163835"/>
                </a:cubicBezTo>
                <a:close/>
              </a:path>
            </a:pathLst>
          </a:cu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823364CE-965E-4E75-AB35-9869716D7500}"/>
              </a:ext>
            </a:extLst>
          </p:cNvPr>
          <p:cNvSpPr/>
          <p:nvPr/>
        </p:nvSpPr>
        <p:spPr>
          <a:xfrm rot="18661555">
            <a:off x="8657073" y="2887607"/>
            <a:ext cx="1122351" cy="4471175"/>
          </a:xfrm>
          <a:custGeom>
            <a:avLst/>
            <a:gdLst>
              <a:gd name="connsiteX0" fmla="*/ 958516 w 1122351"/>
              <a:gd name="connsiteY0" fmla="*/ 163835 h 4471175"/>
              <a:gd name="connsiteX1" fmla="*/ 1122351 w 1122351"/>
              <a:gd name="connsiteY1" fmla="*/ 559369 h 4471175"/>
              <a:gd name="connsiteX2" fmla="*/ 1122351 w 1122351"/>
              <a:gd name="connsiteY2" fmla="*/ 4471175 h 4471175"/>
              <a:gd name="connsiteX3" fmla="*/ 1094168 w 1122351"/>
              <a:gd name="connsiteY3" fmla="*/ 4466484 h 4471175"/>
              <a:gd name="connsiteX4" fmla="*/ 892994 w 1122351"/>
              <a:gd name="connsiteY4" fmla="*/ 4340834 h 4471175"/>
              <a:gd name="connsiteX5" fmla="*/ 0 w 1122351"/>
              <a:gd name="connsiteY5" fmla="*/ 3314499 h 4471175"/>
              <a:gd name="connsiteX6" fmla="*/ 0 w 1122351"/>
              <a:gd name="connsiteY6" fmla="*/ 559369 h 4471175"/>
              <a:gd name="connsiteX7" fmla="*/ 559369 w 1122351"/>
              <a:gd name="connsiteY7" fmla="*/ 0 h 4471175"/>
              <a:gd name="connsiteX8" fmla="*/ 562982 w 1122351"/>
              <a:gd name="connsiteY8" fmla="*/ 0 h 4471175"/>
              <a:gd name="connsiteX9" fmla="*/ 958516 w 1122351"/>
              <a:gd name="connsiteY9" fmla="*/ 163835 h 4471175"/>
              <a:gd name="connsiteX0" fmla="*/ 1094168 w 1185608"/>
              <a:gd name="connsiteY0" fmla="*/ 4466484 h 4557924"/>
              <a:gd name="connsiteX1" fmla="*/ 892994 w 1185608"/>
              <a:gd name="connsiteY1" fmla="*/ 4340834 h 4557924"/>
              <a:gd name="connsiteX2" fmla="*/ 0 w 1185608"/>
              <a:gd name="connsiteY2" fmla="*/ 3314499 h 4557924"/>
              <a:gd name="connsiteX3" fmla="*/ 0 w 1185608"/>
              <a:gd name="connsiteY3" fmla="*/ 559369 h 4557924"/>
              <a:gd name="connsiteX4" fmla="*/ 559369 w 1185608"/>
              <a:gd name="connsiteY4" fmla="*/ 0 h 4557924"/>
              <a:gd name="connsiteX5" fmla="*/ 562982 w 1185608"/>
              <a:gd name="connsiteY5" fmla="*/ 0 h 4557924"/>
              <a:gd name="connsiteX6" fmla="*/ 958516 w 1185608"/>
              <a:gd name="connsiteY6" fmla="*/ 163835 h 4557924"/>
              <a:gd name="connsiteX7" fmla="*/ 1122351 w 1185608"/>
              <a:gd name="connsiteY7" fmla="*/ 559369 h 4557924"/>
              <a:gd name="connsiteX8" fmla="*/ 1122351 w 1185608"/>
              <a:gd name="connsiteY8" fmla="*/ 4471175 h 4557924"/>
              <a:gd name="connsiteX9" fmla="*/ 1185608 w 1185608"/>
              <a:gd name="connsiteY9" fmla="*/ 4557924 h 4557924"/>
              <a:gd name="connsiteX0" fmla="*/ 1094168 w 1122351"/>
              <a:gd name="connsiteY0" fmla="*/ 4466484 h 4471175"/>
              <a:gd name="connsiteX1" fmla="*/ 892994 w 1122351"/>
              <a:gd name="connsiteY1" fmla="*/ 4340834 h 4471175"/>
              <a:gd name="connsiteX2" fmla="*/ 0 w 1122351"/>
              <a:gd name="connsiteY2" fmla="*/ 3314499 h 4471175"/>
              <a:gd name="connsiteX3" fmla="*/ 0 w 1122351"/>
              <a:gd name="connsiteY3" fmla="*/ 559369 h 4471175"/>
              <a:gd name="connsiteX4" fmla="*/ 559369 w 1122351"/>
              <a:gd name="connsiteY4" fmla="*/ 0 h 4471175"/>
              <a:gd name="connsiteX5" fmla="*/ 562982 w 1122351"/>
              <a:gd name="connsiteY5" fmla="*/ 0 h 4471175"/>
              <a:gd name="connsiteX6" fmla="*/ 958516 w 1122351"/>
              <a:gd name="connsiteY6" fmla="*/ 163835 h 4471175"/>
              <a:gd name="connsiteX7" fmla="*/ 1122351 w 1122351"/>
              <a:gd name="connsiteY7" fmla="*/ 559369 h 4471175"/>
              <a:gd name="connsiteX8" fmla="*/ 1122351 w 1122351"/>
              <a:gd name="connsiteY8" fmla="*/ 4471175 h 4471175"/>
              <a:gd name="connsiteX0" fmla="*/ 1094168 w 1122351"/>
              <a:gd name="connsiteY0" fmla="*/ 4466484 h 4471175"/>
              <a:gd name="connsiteX1" fmla="*/ 0 w 1122351"/>
              <a:gd name="connsiteY1" fmla="*/ 3314499 h 4471175"/>
              <a:gd name="connsiteX2" fmla="*/ 0 w 1122351"/>
              <a:gd name="connsiteY2" fmla="*/ 559369 h 4471175"/>
              <a:gd name="connsiteX3" fmla="*/ 559369 w 1122351"/>
              <a:gd name="connsiteY3" fmla="*/ 0 h 4471175"/>
              <a:gd name="connsiteX4" fmla="*/ 562982 w 1122351"/>
              <a:gd name="connsiteY4" fmla="*/ 0 h 4471175"/>
              <a:gd name="connsiteX5" fmla="*/ 958516 w 1122351"/>
              <a:gd name="connsiteY5" fmla="*/ 163835 h 4471175"/>
              <a:gd name="connsiteX6" fmla="*/ 1122351 w 1122351"/>
              <a:gd name="connsiteY6" fmla="*/ 559369 h 4471175"/>
              <a:gd name="connsiteX7" fmla="*/ 1122351 w 1122351"/>
              <a:gd name="connsiteY7" fmla="*/ 4471175 h 4471175"/>
              <a:gd name="connsiteX0" fmla="*/ 0 w 1122351"/>
              <a:gd name="connsiteY0" fmla="*/ 3314499 h 4471175"/>
              <a:gd name="connsiteX1" fmla="*/ 0 w 1122351"/>
              <a:gd name="connsiteY1" fmla="*/ 559369 h 4471175"/>
              <a:gd name="connsiteX2" fmla="*/ 559369 w 1122351"/>
              <a:gd name="connsiteY2" fmla="*/ 0 h 4471175"/>
              <a:gd name="connsiteX3" fmla="*/ 562982 w 1122351"/>
              <a:gd name="connsiteY3" fmla="*/ 0 h 4471175"/>
              <a:gd name="connsiteX4" fmla="*/ 958516 w 1122351"/>
              <a:gd name="connsiteY4" fmla="*/ 163835 h 4471175"/>
              <a:gd name="connsiteX5" fmla="*/ 1122351 w 1122351"/>
              <a:gd name="connsiteY5" fmla="*/ 559369 h 4471175"/>
              <a:gd name="connsiteX6" fmla="*/ 1122351 w 1122351"/>
              <a:gd name="connsiteY6" fmla="*/ 4471175 h 44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2351" h="4471175">
                <a:moveTo>
                  <a:pt x="0" y="3314499"/>
                </a:moveTo>
                <a:lnTo>
                  <a:pt x="0" y="559369"/>
                </a:lnTo>
                <a:cubicBezTo>
                  <a:pt x="0" y="250438"/>
                  <a:pt x="250438" y="0"/>
                  <a:pt x="559369" y="0"/>
                </a:cubicBezTo>
                <a:lnTo>
                  <a:pt x="562982" y="0"/>
                </a:lnTo>
                <a:cubicBezTo>
                  <a:pt x="717447" y="0"/>
                  <a:pt x="857289" y="62609"/>
                  <a:pt x="958516" y="163835"/>
                </a:cubicBezTo>
                <a:cubicBezTo>
                  <a:pt x="1059742" y="265061"/>
                  <a:pt x="1122351" y="404903"/>
                  <a:pt x="1122351" y="559369"/>
                </a:cubicBezTo>
                <a:lnTo>
                  <a:pt x="1122351" y="4471175"/>
                </a:lnTo>
              </a:path>
            </a:pathLst>
          </a:cu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descr="图片包含 人员, 站立, 掌握, 妇女&#10;&#10;描述已自动生成">
            <a:extLst>
              <a:ext uri="{FF2B5EF4-FFF2-40B4-BE49-F238E27FC236}">
                <a16:creationId xmlns:a16="http://schemas.microsoft.com/office/drawing/2014/main" xmlns="" id="{6A39D16E-2B69-43F4-8DFE-2F0298D594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1481" y="1033148"/>
            <a:ext cx="3781932" cy="5221602"/>
          </a:xfrm>
          <a:prstGeom prst="rect">
            <a:avLst/>
          </a:prstGeom>
        </p:spPr>
      </p:pic>
      <p:sp>
        <p:nvSpPr>
          <p:cNvPr id="64" name="文本框 63">
            <a:extLst>
              <a:ext uri="{FF2B5EF4-FFF2-40B4-BE49-F238E27FC236}">
                <a16:creationId xmlns:a16="http://schemas.microsoft.com/office/drawing/2014/main" xmlns="" id="{AACC8E0A-CB15-46ED-9355-8C54952F5D13}"/>
              </a:ext>
            </a:extLst>
          </p:cNvPr>
          <p:cNvSpPr txBox="1"/>
          <p:nvPr/>
        </p:nvSpPr>
        <p:spPr>
          <a:xfrm>
            <a:off x="1203110" y="2097656"/>
            <a:ext cx="5058350" cy="707886"/>
          </a:xfrm>
          <a:prstGeom prst="rect">
            <a:avLst/>
          </a:prstGeom>
          <a:noFill/>
        </p:spPr>
        <p:txBody>
          <a:bodyPr wrap="square" rtlCol="0">
            <a:spAutoFit/>
          </a:bodyPr>
          <a:lstStyle/>
          <a:p>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65" name="文本框 64">
            <a:extLst>
              <a:ext uri="{FF2B5EF4-FFF2-40B4-BE49-F238E27FC236}">
                <a16:creationId xmlns:a16="http://schemas.microsoft.com/office/drawing/2014/main" xmlns="" id="{ECB71AC7-90DC-47B5-97A1-534E53FCEF40}"/>
              </a:ext>
            </a:extLst>
          </p:cNvPr>
          <p:cNvSpPr txBox="1"/>
          <p:nvPr/>
        </p:nvSpPr>
        <p:spPr>
          <a:xfrm>
            <a:off x="1203110" y="2755340"/>
            <a:ext cx="3411470" cy="400110"/>
          </a:xfrm>
          <a:prstGeom prst="rect">
            <a:avLst/>
          </a:prstGeom>
          <a:noFill/>
        </p:spPr>
        <p:txBody>
          <a:bodyPr wrap="square" rtlCol="0">
            <a:spAutoFit/>
          </a:bodyPr>
          <a:lstStyle/>
          <a:p>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66" name="文本框 65">
            <a:extLst>
              <a:ext uri="{FF2B5EF4-FFF2-40B4-BE49-F238E27FC236}">
                <a16:creationId xmlns:a16="http://schemas.microsoft.com/office/drawing/2014/main" xmlns="" id="{9D5B1672-9B73-464E-8A3B-9F3B9891D570}"/>
              </a:ext>
            </a:extLst>
          </p:cNvPr>
          <p:cNvSpPr txBox="1"/>
          <p:nvPr/>
        </p:nvSpPr>
        <p:spPr>
          <a:xfrm>
            <a:off x="1203110" y="3209728"/>
            <a:ext cx="5552335" cy="1550617"/>
          </a:xfrm>
          <a:prstGeom prst="rect">
            <a:avLst/>
          </a:prstGeom>
          <a:noFill/>
        </p:spPr>
        <p:txBody>
          <a:bodyPr wrap="square" rtlCol="0">
            <a:spAutoFit/>
          </a:bodyPr>
          <a:lstStyle/>
          <a:p>
            <a:pPr>
              <a:lnSpc>
                <a:spcPct val="12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solidFill>
                <a:srgbClr val="3E4A76"/>
              </a:solidFill>
            </a:endParaRPr>
          </a:p>
        </p:txBody>
      </p:sp>
      <p:cxnSp>
        <p:nvCxnSpPr>
          <p:cNvPr id="78" name="直接连接符 77">
            <a:extLst>
              <a:ext uri="{FF2B5EF4-FFF2-40B4-BE49-F238E27FC236}">
                <a16:creationId xmlns:a16="http://schemas.microsoft.com/office/drawing/2014/main" xmlns="" id="{93362014-2D3E-4FFB-A70A-5247C94F7718}"/>
              </a:ext>
            </a:extLst>
          </p:cNvPr>
          <p:cNvCxnSpPr>
            <a:cxnSpLocks/>
          </p:cNvCxnSpPr>
          <p:nvPr/>
        </p:nvCxnSpPr>
        <p:spPr>
          <a:xfrm>
            <a:off x="759575" y="5144768"/>
            <a:ext cx="1272453" cy="1109982"/>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115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F68A1C70-B227-4962-A917-D9B22890B27A}"/>
              </a:ext>
            </a:extLst>
          </p:cNvPr>
          <p:cNvSpPr/>
          <p:nvPr/>
        </p:nvSpPr>
        <p:spPr>
          <a:xfrm>
            <a:off x="0" y="0"/>
            <a:ext cx="12192000" cy="6858000"/>
          </a:xfrm>
          <a:prstGeom prst="rect">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xmlns="" id="{6C478878-9656-4322-A330-0FCD27301B68}"/>
              </a:ext>
            </a:extLst>
          </p:cNvPr>
          <p:cNvGrpSpPr/>
          <p:nvPr/>
        </p:nvGrpSpPr>
        <p:grpSpPr>
          <a:xfrm rot="19986094">
            <a:off x="4603" y="4340158"/>
            <a:ext cx="1805560" cy="1708234"/>
            <a:chOff x="6151245" y="3492445"/>
            <a:chExt cx="243025" cy="243025"/>
          </a:xfrm>
          <a:solidFill>
            <a:srgbClr val="3E4A76"/>
          </a:solidFill>
        </p:grpSpPr>
        <p:sp>
          <p:nvSpPr>
            <p:cNvPr id="38" name="矩形: 圆角 37">
              <a:extLst>
                <a:ext uri="{FF2B5EF4-FFF2-40B4-BE49-F238E27FC236}">
                  <a16:creationId xmlns:a16="http://schemas.microsoft.com/office/drawing/2014/main" xmlns="" id="{B04A68FC-5E56-4B89-A15A-69BEDBDC5D45}"/>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BF97167B-7129-4B25-A5A6-52EB1492F3CD}"/>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圆: 空心 23">
            <a:extLst>
              <a:ext uri="{FF2B5EF4-FFF2-40B4-BE49-F238E27FC236}">
                <a16:creationId xmlns:a16="http://schemas.microsoft.com/office/drawing/2014/main" xmlns="" id="{40E6CC11-E94A-4ED0-BDFD-AE27BED1DE45}"/>
              </a:ext>
            </a:extLst>
          </p:cNvPr>
          <p:cNvSpPr/>
          <p:nvPr/>
        </p:nvSpPr>
        <p:spPr>
          <a:xfrm>
            <a:off x="11375997" y="458249"/>
            <a:ext cx="290002" cy="290002"/>
          </a:xfrm>
          <a:prstGeom prst="donut">
            <a:avLst>
              <a:gd name="adj" fmla="val 23508"/>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8" name="组合 27">
            <a:extLst>
              <a:ext uri="{FF2B5EF4-FFF2-40B4-BE49-F238E27FC236}">
                <a16:creationId xmlns:a16="http://schemas.microsoft.com/office/drawing/2014/main" xmlns="" id="{E3A21B62-541D-4E17-8AFD-B4E35CD9F63E}"/>
              </a:ext>
            </a:extLst>
          </p:cNvPr>
          <p:cNvGrpSpPr/>
          <p:nvPr/>
        </p:nvGrpSpPr>
        <p:grpSpPr>
          <a:xfrm rot="19419993">
            <a:off x="11801545" y="6435279"/>
            <a:ext cx="243025" cy="243025"/>
            <a:chOff x="6151245" y="3492445"/>
            <a:chExt cx="243025" cy="243025"/>
          </a:xfrm>
          <a:solidFill>
            <a:srgbClr val="3E4A76"/>
          </a:solidFill>
        </p:grpSpPr>
        <p:sp>
          <p:nvSpPr>
            <p:cNvPr id="25" name="矩形: 圆角 24">
              <a:extLst>
                <a:ext uri="{FF2B5EF4-FFF2-40B4-BE49-F238E27FC236}">
                  <a16:creationId xmlns:a16="http://schemas.microsoft.com/office/drawing/2014/main" xmlns="" id="{084E2E47-3CAB-455A-B632-BD8D80658131}"/>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5A573541-5DF1-4593-BBB0-5D3B8E5539F7}"/>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xmlns="" id="{1C250C33-2A77-4650-9F17-E3C810BE5F7B}"/>
              </a:ext>
            </a:extLst>
          </p:cNvPr>
          <p:cNvGrpSpPr/>
          <p:nvPr/>
        </p:nvGrpSpPr>
        <p:grpSpPr>
          <a:xfrm rot="19419993">
            <a:off x="337203" y="626738"/>
            <a:ext cx="243025" cy="243025"/>
            <a:chOff x="6151245" y="3492445"/>
            <a:chExt cx="243025" cy="243025"/>
          </a:xfrm>
          <a:solidFill>
            <a:srgbClr val="06A19D"/>
          </a:solidFill>
        </p:grpSpPr>
        <p:sp>
          <p:nvSpPr>
            <p:cNvPr id="41" name="矩形: 圆角 40">
              <a:extLst>
                <a:ext uri="{FF2B5EF4-FFF2-40B4-BE49-F238E27FC236}">
                  <a16:creationId xmlns:a16="http://schemas.microsoft.com/office/drawing/2014/main" xmlns="" id="{F27BBD38-E2B7-4CA5-80C4-91B4481CE794}"/>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xmlns="" id="{316AA5EB-2C7E-4E81-9FF0-C7D2369AFEA3}"/>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圆角 3">
            <a:extLst>
              <a:ext uri="{FF2B5EF4-FFF2-40B4-BE49-F238E27FC236}">
                <a16:creationId xmlns:a16="http://schemas.microsoft.com/office/drawing/2014/main" xmlns="" id="{C9ED97CF-6083-4F65-AF9F-B7AD014CCD34}"/>
              </a:ext>
            </a:extLst>
          </p:cNvPr>
          <p:cNvSpPr/>
          <p:nvPr/>
        </p:nvSpPr>
        <p:spPr>
          <a:xfrm>
            <a:off x="762000" y="603250"/>
            <a:ext cx="10668000" cy="5651500"/>
          </a:xfrm>
          <a:prstGeom prst="roundRect">
            <a:avLst>
              <a:gd name="adj" fmla="val 7179"/>
            </a:avLst>
          </a:prstGeom>
          <a:solidFill>
            <a:srgbClr val="FFE905"/>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2E407E7E-FBAA-4CA2-9D56-2F8637585218}"/>
              </a:ext>
            </a:extLst>
          </p:cNvPr>
          <p:cNvSpPr txBox="1"/>
          <p:nvPr/>
        </p:nvSpPr>
        <p:spPr>
          <a:xfrm>
            <a:off x="1203111" y="1370263"/>
            <a:ext cx="4286320" cy="4117474"/>
          </a:xfrm>
          <a:prstGeom prst="rect">
            <a:avLst/>
          </a:prstGeom>
          <a:noFill/>
        </p:spPr>
        <p:txBody>
          <a:bodyPr wrap="square" rtlCol="0">
            <a:spAutoFit/>
          </a:bodyPr>
          <a:lstStyle/>
          <a:p>
            <a:pPr>
              <a:lnSpc>
                <a:spcPct val="15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en-US" altLang="zh-CN" sz="1600">
              <a:solidFill>
                <a:srgbClr val="3E4A76"/>
              </a:solidFill>
            </a:endParaRPr>
          </a:p>
          <a:p>
            <a:pPr>
              <a:lnSpc>
                <a:spcPct val="150000"/>
              </a:lnSpc>
            </a:pPr>
            <a:r>
              <a:rPr lang="en-US" altLang="zh-CN" sz="1600">
                <a:solidFill>
                  <a:srgbClr val="3E4A76"/>
                </a:solidFill>
              </a:rPr>
              <a:t>Fusce est. Vivamus a tellus. Pellentesque habitant morbi tristique senectus et netus et malesuada fames ac turpis egestas. Proin pharetra nonummy pede.</a:t>
            </a:r>
            <a:endParaRPr lang="zh-CN" altLang="en-US" sz="1600">
              <a:solidFill>
                <a:srgbClr val="3E4A76"/>
              </a:solidFill>
            </a:endParaRPr>
          </a:p>
        </p:txBody>
      </p:sp>
      <p:sp>
        <p:nvSpPr>
          <p:cNvPr id="22" name="任意多边形: 形状 21">
            <a:extLst>
              <a:ext uri="{FF2B5EF4-FFF2-40B4-BE49-F238E27FC236}">
                <a16:creationId xmlns:a16="http://schemas.microsoft.com/office/drawing/2014/main" xmlns="" id="{AAC90B9D-1ACB-4B83-9405-A001A7EA2453}"/>
              </a:ext>
            </a:extLst>
          </p:cNvPr>
          <p:cNvSpPr/>
          <p:nvPr/>
        </p:nvSpPr>
        <p:spPr>
          <a:xfrm rot="13860000">
            <a:off x="7550739" y="-415965"/>
            <a:ext cx="1123200" cy="3144333"/>
          </a:xfrm>
          <a:custGeom>
            <a:avLst/>
            <a:gdLst>
              <a:gd name="connsiteX0" fmla="*/ 1123200 w 1123200"/>
              <a:gd name="connsiteY0" fmla="*/ 1757297 h 3144333"/>
              <a:gd name="connsiteX1" fmla="*/ 0 w 1123200"/>
              <a:gd name="connsiteY1" fmla="*/ 3144333 h 3144333"/>
              <a:gd name="connsiteX2" fmla="*/ 0 w 1123200"/>
              <a:gd name="connsiteY2" fmla="*/ 546852 h 3144333"/>
              <a:gd name="connsiteX3" fmla="*/ 546852 w 1123200"/>
              <a:gd name="connsiteY3" fmla="*/ 0 h 3144333"/>
              <a:gd name="connsiteX4" fmla="*/ 576348 w 1123200"/>
              <a:gd name="connsiteY4" fmla="*/ 0 h 3144333"/>
              <a:gd name="connsiteX5" fmla="*/ 1123200 w 1123200"/>
              <a:gd name="connsiteY5" fmla="*/ 546852 h 314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3200" h="3144333">
                <a:moveTo>
                  <a:pt x="1123200" y="1757297"/>
                </a:moveTo>
                <a:lnTo>
                  <a:pt x="0" y="3144333"/>
                </a:lnTo>
                <a:lnTo>
                  <a:pt x="0" y="546852"/>
                </a:lnTo>
                <a:cubicBezTo>
                  <a:pt x="0" y="244834"/>
                  <a:pt x="244834" y="0"/>
                  <a:pt x="546852" y="0"/>
                </a:cubicBezTo>
                <a:lnTo>
                  <a:pt x="576348" y="0"/>
                </a:lnTo>
                <a:cubicBezTo>
                  <a:pt x="878366" y="0"/>
                  <a:pt x="1123200" y="244834"/>
                  <a:pt x="1123200" y="546852"/>
                </a:cubicBezTo>
                <a:close/>
              </a:path>
            </a:pathLst>
          </a:custGeom>
          <a:solidFill>
            <a:srgbClr val="06A1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1517781F-018A-4F0E-B841-9A8BA063517D}"/>
              </a:ext>
            </a:extLst>
          </p:cNvPr>
          <p:cNvSpPr/>
          <p:nvPr/>
        </p:nvSpPr>
        <p:spPr>
          <a:xfrm rot="13860000">
            <a:off x="6709744" y="4129631"/>
            <a:ext cx="1123200" cy="3144334"/>
          </a:xfrm>
          <a:custGeom>
            <a:avLst/>
            <a:gdLst>
              <a:gd name="connsiteX0" fmla="*/ 1029806 w 1123200"/>
              <a:gd name="connsiteY0" fmla="*/ 2903232 h 3144334"/>
              <a:gd name="connsiteX1" fmla="*/ 576348 w 1123200"/>
              <a:gd name="connsiteY1" fmla="*/ 3144334 h 3144334"/>
              <a:gd name="connsiteX2" fmla="*/ 546852 w 1123200"/>
              <a:gd name="connsiteY2" fmla="*/ 3144334 h 3144334"/>
              <a:gd name="connsiteX3" fmla="*/ 0 w 1123200"/>
              <a:gd name="connsiteY3" fmla="*/ 2597482 h 3144334"/>
              <a:gd name="connsiteX4" fmla="*/ 1 w 1123200"/>
              <a:gd name="connsiteY4" fmla="*/ 1387036 h 3144334"/>
              <a:gd name="connsiteX5" fmla="*/ 1123200 w 1123200"/>
              <a:gd name="connsiteY5" fmla="*/ 0 h 3144334"/>
              <a:gd name="connsiteX6" fmla="*/ 1123200 w 1123200"/>
              <a:gd name="connsiteY6" fmla="*/ 2597482 h 3144334"/>
              <a:gd name="connsiteX7" fmla="*/ 1029806 w 1123200"/>
              <a:gd name="connsiteY7" fmla="*/ 2903232 h 314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3200" h="3144334">
                <a:moveTo>
                  <a:pt x="1029806" y="2903232"/>
                </a:moveTo>
                <a:cubicBezTo>
                  <a:pt x="931533" y="3048696"/>
                  <a:pt x="765109" y="3144334"/>
                  <a:pt x="576348" y="3144334"/>
                </a:cubicBezTo>
                <a:lnTo>
                  <a:pt x="546852" y="3144334"/>
                </a:lnTo>
                <a:cubicBezTo>
                  <a:pt x="244834" y="3144334"/>
                  <a:pt x="0" y="2899500"/>
                  <a:pt x="0" y="2597482"/>
                </a:cubicBezTo>
                <a:lnTo>
                  <a:pt x="1" y="1387036"/>
                </a:lnTo>
                <a:lnTo>
                  <a:pt x="1123200" y="0"/>
                </a:lnTo>
                <a:lnTo>
                  <a:pt x="1123200" y="2597482"/>
                </a:lnTo>
                <a:cubicBezTo>
                  <a:pt x="1123200" y="2710739"/>
                  <a:pt x="1088770" y="2815954"/>
                  <a:pt x="1029806" y="2903232"/>
                </a:cubicBezTo>
                <a:close/>
              </a:path>
            </a:pathLst>
          </a:custGeom>
          <a:solidFill>
            <a:srgbClr val="06A1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 空心 28">
            <a:extLst>
              <a:ext uri="{FF2B5EF4-FFF2-40B4-BE49-F238E27FC236}">
                <a16:creationId xmlns:a16="http://schemas.microsoft.com/office/drawing/2014/main" xmlns="" id="{FEFE93D7-D331-4AFD-B601-6CEC9EEABCA7}"/>
              </a:ext>
            </a:extLst>
          </p:cNvPr>
          <p:cNvSpPr/>
          <p:nvPr/>
        </p:nvSpPr>
        <p:spPr>
          <a:xfrm>
            <a:off x="4787175" y="1013740"/>
            <a:ext cx="290002" cy="290002"/>
          </a:xfrm>
          <a:prstGeom prst="donut">
            <a:avLst>
              <a:gd name="adj" fmla="val 23508"/>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a:extLst>
              <a:ext uri="{FF2B5EF4-FFF2-40B4-BE49-F238E27FC236}">
                <a16:creationId xmlns:a16="http://schemas.microsoft.com/office/drawing/2014/main" xmlns="" id="{C633E1F8-9881-4519-B508-A5BF6EF45EE1}"/>
              </a:ext>
            </a:extLst>
          </p:cNvPr>
          <p:cNvGrpSpPr/>
          <p:nvPr/>
        </p:nvGrpSpPr>
        <p:grpSpPr>
          <a:xfrm rot="1402004">
            <a:off x="6704693" y="5378031"/>
            <a:ext cx="435260" cy="411798"/>
            <a:chOff x="6151245" y="3492445"/>
            <a:chExt cx="243025" cy="243025"/>
          </a:xfrm>
          <a:solidFill>
            <a:srgbClr val="3E4A76"/>
          </a:solidFill>
        </p:grpSpPr>
        <p:sp>
          <p:nvSpPr>
            <p:cNvPr id="31" name="矩形: 圆角 30">
              <a:extLst>
                <a:ext uri="{FF2B5EF4-FFF2-40B4-BE49-F238E27FC236}">
                  <a16:creationId xmlns:a16="http://schemas.microsoft.com/office/drawing/2014/main" xmlns="" id="{C5E472DD-FC06-407D-9D26-E9DBE4866D32}"/>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xmlns="" id="{9CD7221D-CB88-4DCC-9EF9-1007F3C96086}"/>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xmlns="" id="{D2C909DB-30F2-4080-8E99-404DB8695BE6}"/>
              </a:ext>
            </a:extLst>
          </p:cNvPr>
          <p:cNvGrpSpPr/>
          <p:nvPr/>
        </p:nvGrpSpPr>
        <p:grpSpPr>
          <a:xfrm rot="20907953">
            <a:off x="6986137" y="1195559"/>
            <a:ext cx="435260" cy="411798"/>
            <a:chOff x="6151245" y="3492445"/>
            <a:chExt cx="243025" cy="243025"/>
          </a:xfrm>
          <a:solidFill>
            <a:srgbClr val="FFE905"/>
          </a:solidFill>
        </p:grpSpPr>
        <p:sp>
          <p:nvSpPr>
            <p:cNvPr id="34" name="矩形: 圆角 33">
              <a:extLst>
                <a:ext uri="{FF2B5EF4-FFF2-40B4-BE49-F238E27FC236}">
                  <a16:creationId xmlns:a16="http://schemas.microsoft.com/office/drawing/2014/main" xmlns="" id="{8D8CAE27-503C-4ACD-8C49-F9D2B1872C6E}"/>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xmlns="" id="{8431CCC7-2DDA-4A99-96CC-9749DD0673BC}"/>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 空心 35">
            <a:extLst>
              <a:ext uri="{FF2B5EF4-FFF2-40B4-BE49-F238E27FC236}">
                <a16:creationId xmlns:a16="http://schemas.microsoft.com/office/drawing/2014/main" xmlns="" id="{3CC0D9C1-0627-481D-9F0F-9CDD5F7A81C6}"/>
              </a:ext>
            </a:extLst>
          </p:cNvPr>
          <p:cNvSpPr/>
          <p:nvPr/>
        </p:nvSpPr>
        <p:spPr>
          <a:xfrm>
            <a:off x="1181094" y="5709184"/>
            <a:ext cx="290002" cy="290002"/>
          </a:xfrm>
          <a:prstGeom prst="donut">
            <a:avLst>
              <a:gd name="adj" fmla="val 23508"/>
            </a:avLst>
          </a:prstGeom>
          <a:solidFill>
            <a:srgbClr val="06A1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a:extLst>
              <a:ext uri="{FF2B5EF4-FFF2-40B4-BE49-F238E27FC236}">
                <a16:creationId xmlns:a16="http://schemas.microsoft.com/office/drawing/2014/main" xmlns="" id="{8F03F158-5756-42D4-A273-DE5A00F7E63D}"/>
              </a:ext>
            </a:extLst>
          </p:cNvPr>
          <p:cNvSpPr/>
          <p:nvPr/>
        </p:nvSpPr>
        <p:spPr>
          <a:xfrm>
            <a:off x="4248316" y="5194278"/>
            <a:ext cx="98779" cy="98779"/>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xmlns="" id="{9A46533B-2635-4FF3-9F09-60D76DB5345F}"/>
              </a:ext>
            </a:extLst>
          </p:cNvPr>
          <p:cNvGrpSpPr/>
          <p:nvPr/>
        </p:nvGrpSpPr>
        <p:grpSpPr>
          <a:xfrm rot="19419993">
            <a:off x="3924438" y="6138720"/>
            <a:ext cx="243025" cy="243025"/>
            <a:chOff x="6151245" y="3492445"/>
            <a:chExt cx="243025" cy="243025"/>
          </a:xfrm>
          <a:solidFill>
            <a:srgbClr val="06A19D"/>
          </a:solidFill>
        </p:grpSpPr>
        <p:sp>
          <p:nvSpPr>
            <p:cNvPr id="45" name="矩形: 圆角 44">
              <a:extLst>
                <a:ext uri="{FF2B5EF4-FFF2-40B4-BE49-F238E27FC236}">
                  <a16:creationId xmlns:a16="http://schemas.microsoft.com/office/drawing/2014/main" xmlns="" id="{E8CA71BC-47C3-40EB-9DA4-E7D4F50F4285}"/>
                </a:ext>
              </a:extLst>
            </p:cNvPr>
            <p:cNvSpPr/>
            <p:nvPr/>
          </p:nvSpPr>
          <p:spPr>
            <a:xfrm rot="2700000">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xmlns="" id="{36D60301-389B-493F-A255-589440801A69}"/>
                </a:ext>
              </a:extLst>
            </p:cNvPr>
            <p:cNvSpPr/>
            <p:nvPr/>
          </p:nvSpPr>
          <p:spPr>
            <a:xfrm rot="18900000" flipH="1">
              <a:off x="6151245" y="3577958"/>
              <a:ext cx="243025" cy="7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圆: 空心 46">
            <a:extLst>
              <a:ext uri="{FF2B5EF4-FFF2-40B4-BE49-F238E27FC236}">
                <a16:creationId xmlns:a16="http://schemas.microsoft.com/office/drawing/2014/main" xmlns="" id="{CB96D322-B054-459B-B196-3DEC225B9136}"/>
              </a:ext>
            </a:extLst>
          </p:cNvPr>
          <p:cNvSpPr/>
          <p:nvPr/>
        </p:nvSpPr>
        <p:spPr>
          <a:xfrm>
            <a:off x="8844764" y="603821"/>
            <a:ext cx="198329" cy="198329"/>
          </a:xfrm>
          <a:prstGeom prst="donut">
            <a:avLst>
              <a:gd name="adj" fmla="val 23508"/>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9" name="图片 48">
            <a:extLst>
              <a:ext uri="{FF2B5EF4-FFF2-40B4-BE49-F238E27FC236}">
                <a16:creationId xmlns:a16="http://schemas.microsoft.com/office/drawing/2014/main" xmlns="" id="{E37BB868-114E-4A3A-ABDA-060AA53220A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7461"/>
          <a:stretch/>
        </p:blipFill>
        <p:spPr>
          <a:xfrm>
            <a:off x="8570492" y="3950726"/>
            <a:ext cx="3141678" cy="2907274"/>
          </a:xfrm>
          <a:prstGeom prst="rect">
            <a:avLst/>
          </a:prstGeom>
        </p:spPr>
      </p:pic>
      <p:sp>
        <p:nvSpPr>
          <p:cNvPr id="8" name="文本框 7">
            <a:extLst>
              <a:ext uri="{FF2B5EF4-FFF2-40B4-BE49-F238E27FC236}">
                <a16:creationId xmlns:a16="http://schemas.microsoft.com/office/drawing/2014/main" xmlns="" id="{CB4E8E40-597D-4656-9816-D157C6B3BF26}"/>
              </a:ext>
            </a:extLst>
          </p:cNvPr>
          <p:cNvSpPr txBox="1"/>
          <p:nvPr/>
        </p:nvSpPr>
        <p:spPr>
          <a:xfrm>
            <a:off x="5930540" y="1959370"/>
            <a:ext cx="5058350" cy="707886"/>
          </a:xfrm>
          <a:prstGeom prst="rect">
            <a:avLst/>
          </a:prstGeom>
          <a:noFill/>
        </p:spPr>
        <p:txBody>
          <a:bodyPr wrap="square" rtlCol="0">
            <a:spAutoFit/>
          </a:bodyPr>
          <a:lstStyle/>
          <a:p>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9" name="文本框 8">
            <a:extLst>
              <a:ext uri="{FF2B5EF4-FFF2-40B4-BE49-F238E27FC236}">
                <a16:creationId xmlns:a16="http://schemas.microsoft.com/office/drawing/2014/main" xmlns="" id="{C7508A47-DA0D-4BEC-9D9B-71AA6C7B7063}"/>
              </a:ext>
            </a:extLst>
          </p:cNvPr>
          <p:cNvSpPr txBox="1"/>
          <p:nvPr/>
        </p:nvSpPr>
        <p:spPr>
          <a:xfrm>
            <a:off x="7577420" y="2617054"/>
            <a:ext cx="3411470" cy="400110"/>
          </a:xfrm>
          <a:prstGeom prst="rect">
            <a:avLst/>
          </a:prstGeom>
          <a:noFill/>
        </p:spPr>
        <p:txBody>
          <a:bodyPr wrap="square" rtlCol="0">
            <a:spAutoFit/>
          </a:bodyPr>
          <a:lstStyle/>
          <a:p>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FDDAF7DD-455D-4580-A83D-91AC2D4E73FE}"/>
              </a:ext>
            </a:extLst>
          </p:cNvPr>
          <p:cNvSpPr txBox="1"/>
          <p:nvPr/>
        </p:nvSpPr>
        <p:spPr>
          <a:xfrm>
            <a:off x="5489431" y="3071442"/>
            <a:ext cx="5499459" cy="959686"/>
          </a:xfrm>
          <a:prstGeom prst="rect">
            <a:avLst/>
          </a:prstGeom>
          <a:noFill/>
        </p:spPr>
        <p:txBody>
          <a:bodyPr wrap="square" rtlCol="0">
            <a:spAutoFit/>
          </a:bodyPr>
          <a:lstStyle/>
          <a:p>
            <a:pPr algn="r">
              <a:lnSpc>
                <a:spcPct val="120000"/>
              </a:lnSpc>
            </a:pPr>
            <a:r>
              <a:rPr lang="en-US" altLang="zh-CN" sz="1600">
                <a:solidFill>
                  <a:srgbClr val="3E4A76"/>
                </a:solidFill>
              </a:rPr>
              <a:t>Maecenas porttitor congue massa. Fusce posuere, magna sed pulvinar ultricies, purus lectus malesuada libero, sit amet commodo magna eros quis urna. Nunc viverra</a:t>
            </a:r>
            <a:endParaRPr lang="zh-CN" altLang="en-US" sz="1600">
              <a:solidFill>
                <a:srgbClr val="3E4A76"/>
              </a:solidFill>
            </a:endParaRPr>
          </a:p>
        </p:txBody>
      </p:sp>
    </p:spTree>
    <p:extLst>
      <p:ext uri="{BB962C8B-B14F-4D97-AF65-F5344CB8AC3E}">
        <p14:creationId xmlns:p14="http://schemas.microsoft.com/office/powerpoint/2010/main" val="2696065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109F9F6-CC1F-4A0E-8535-A330584A3BD6}"/>
              </a:ext>
            </a:extLst>
          </p:cNvPr>
          <p:cNvSpPr/>
          <p:nvPr/>
        </p:nvSpPr>
        <p:spPr>
          <a:xfrm>
            <a:off x="0" y="0"/>
            <a:ext cx="12192000" cy="6858000"/>
          </a:xfrm>
          <a:prstGeom prst="rect">
            <a:avLst/>
          </a:prstGeom>
          <a:solidFill>
            <a:srgbClr val="FFC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xmlns="" id="{1F06D344-517E-4334-942E-4CDDCC628CEE}"/>
              </a:ext>
            </a:extLst>
          </p:cNvPr>
          <p:cNvSpPr/>
          <p:nvPr/>
        </p:nvSpPr>
        <p:spPr>
          <a:xfrm rot="18660000">
            <a:off x="-113325" y="6258292"/>
            <a:ext cx="1908847" cy="117203"/>
          </a:xfrm>
          <a:prstGeom prst="roundRect">
            <a:avLst>
              <a:gd name="adj" fmla="val 50000"/>
            </a:avLst>
          </a:prstGeom>
          <a:solidFill>
            <a:srgbClr val="FFED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61519EAC-4191-4C4D-A9A5-DF4C84232DEC}"/>
              </a:ext>
            </a:extLst>
          </p:cNvPr>
          <p:cNvSpPr/>
          <p:nvPr/>
        </p:nvSpPr>
        <p:spPr>
          <a:xfrm rot="18660000">
            <a:off x="11327018" y="1911723"/>
            <a:ext cx="1388538" cy="117203"/>
          </a:xfrm>
          <a:prstGeom prst="roundRect">
            <a:avLst>
              <a:gd name="adj" fmla="val 50000"/>
            </a:avLst>
          </a:prstGeom>
          <a:solidFill>
            <a:srgbClr val="FFED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C0C251F1-19FF-426E-A489-D95BDCBE7388}"/>
              </a:ext>
            </a:extLst>
          </p:cNvPr>
          <p:cNvSpPr/>
          <p:nvPr/>
        </p:nvSpPr>
        <p:spPr>
          <a:xfrm rot="18660000">
            <a:off x="10827309" y="3077390"/>
            <a:ext cx="1388538" cy="117203"/>
          </a:xfrm>
          <a:prstGeom prst="roundRect">
            <a:avLst>
              <a:gd name="adj" fmla="val 50000"/>
            </a:avLst>
          </a:prstGeom>
          <a:solidFill>
            <a:srgbClr val="FFED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6DF2F69A-44FD-4986-9E87-48760E0C3EC3}"/>
              </a:ext>
            </a:extLst>
          </p:cNvPr>
          <p:cNvSpPr/>
          <p:nvPr/>
        </p:nvSpPr>
        <p:spPr>
          <a:xfrm rot="18660000">
            <a:off x="-1584950" y="2652877"/>
            <a:ext cx="7751556" cy="117203"/>
          </a:xfrm>
          <a:prstGeom prst="roundRect">
            <a:avLst>
              <a:gd name="adj" fmla="val 50000"/>
            </a:avLst>
          </a:prstGeom>
          <a:solidFill>
            <a:srgbClr val="FFED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3C1ED43E-F720-49D0-8884-9B648E7F7809}"/>
              </a:ext>
            </a:extLst>
          </p:cNvPr>
          <p:cNvSpPr/>
          <p:nvPr/>
        </p:nvSpPr>
        <p:spPr>
          <a:xfrm>
            <a:off x="11643932" y="6408739"/>
            <a:ext cx="165100" cy="165100"/>
          </a:xfrm>
          <a:prstGeom prst="ellipse">
            <a:avLst/>
          </a:pr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459A696A-BE74-4058-846A-B40580C8A532}"/>
              </a:ext>
            </a:extLst>
          </p:cNvPr>
          <p:cNvSpPr/>
          <p:nvPr/>
        </p:nvSpPr>
        <p:spPr>
          <a:xfrm>
            <a:off x="11697905" y="6438900"/>
            <a:ext cx="165100" cy="165100"/>
          </a:xfrm>
          <a:prstGeom prst="ellipse">
            <a:avLst/>
          </a:prstGeom>
          <a:solidFill>
            <a:srgbClr val="FFED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69371057-35CA-484B-A3FF-8F55BF06DF58}"/>
              </a:ext>
            </a:extLst>
          </p:cNvPr>
          <p:cNvSpPr/>
          <p:nvPr/>
        </p:nvSpPr>
        <p:spPr>
          <a:xfrm>
            <a:off x="296398" y="825284"/>
            <a:ext cx="194703" cy="194703"/>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 空心 41">
            <a:extLst>
              <a:ext uri="{FF2B5EF4-FFF2-40B4-BE49-F238E27FC236}">
                <a16:creationId xmlns:a16="http://schemas.microsoft.com/office/drawing/2014/main" xmlns="" id="{8A61087B-6219-43A8-9E54-9E333D36854B}"/>
              </a:ext>
            </a:extLst>
          </p:cNvPr>
          <p:cNvSpPr/>
          <p:nvPr/>
        </p:nvSpPr>
        <p:spPr>
          <a:xfrm>
            <a:off x="323929" y="4499517"/>
            <a:ext cx="290002" cy="290002"/>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圆角 3">
            <a:extLst>
              <a:ext uri="{FF2B5EF4-FFF2-40B4-BE49-F238E27FC236}">
                <a16:creationId xmlns:a16="http://schemas.microsoft.com/office/drawing/2014/main" xmlns="" id="{CF8EC807-DB3E-474C-80F6-6750160D8FDF}"/>
              </a:ext>
            </a:extLst>
          </p:cNvPr>
          <p:cNvSpPr/>
          <p:nvPr/>
        </p:nvSpPr>
        <p:spPr>
          <a:xfrm>
            <a:off x="762000" y="603250"/>
            <a:ext cx="10668000" cy="5651500"/>
          </a:xfrm>
          <a:prstGeom prst="roundRect">
            <a:avLst>
              <a:gd name="adj" fmla="val 7179"/>
            </a:avLst>
          </a:prstGeom>
          <a:solidFill>
            <a:srgbClr val="FFC50A"/>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48B17EDC-015C-4F8D-9F81-FE3615EA1D02}"/>
              </a:ext>
            </a:extLst>
          </p:cNvPr>
          <p:cNvSpPr/>
          <p:nvPr/>
        </p:nvSpPr>
        <p:spPr>
          <a:xfrm rot="18660000">
            <a:off x="640146" y="2198152"/>
            <a:ext cx="3634038" cy="1123200"/>
          </a:xfrm>
          <a:custGeom>
            <a:avLst/>
            <a:gdLst>
              <a:gd name="connsiteX0" fmla="*/ 3476385 w 3634038"/>
              <a:gd name="connsiteY0" fmla="*/ 157652 h 1123200"/>
              <a:gd name="connsiteX1" fmla="*/ 3497964 w 3634038"/>
              <a:gd name="connsiteY1" fmla="*/ 183806 h 1123200"/>
              <a:gd name="connsiteX2" fmla="*/ 2984319 w 3634038"/>
              <a:gd name="connsiteY2" fmla="*/ 183806 h 1123200"/>
              <a:gd name="connsiteX3" fmla="*/ 2891176 w 3634038"/>
              <a:gd name="connsiteY3" fmla="*/ 276949 h 1123200"/>
              <a:gd name="connsiteX4" fmla="*/ 2984319 w 3634038"/>
              <a:gd name="connsiteY4" fmla="*/ 370092 h 1123200"/>
              <a:gd name="connsiteX5" fmla="*/ 3604574 w 3634038"/>
              <a:gd name="connsiteY5" fmla="*/ 370092 h 1123200"/>
              <a:gd name="connsiteX6" fmla="*/ 3623103 w 3634038"/>
              <a:gd name="connsiteY6" fmla="*/ 429782 h 1123200"/>
              <a:gd name="connsiteX7" fmla="*/ 3634038 w 3634038"/>
              <a:gd name="connsiteY7" fmla="*/ 538260 h 1123200"/>
              <a:gd name="connsiteX8" fmla="*/ 3634038 w 3634038"/>
              <a:gd name="connsiteY8" fmla="*/ 584940 h 1123200"/>
              <a:gd name="connsiteX9" fmla="*/ 3095778 w 3634038"/>
              <a:gd name="connsiteY9" fmla="*/ 1123200 h 1123200"/>
              <a:gd name="connsiteX10" fmla="*/ 538260 w 3634038"/>
              <a:gd name="connsiteY10" fmla="*/ 1123200 h 1123200"/>
              <a:gd name="connsiteX11" fmla="*/ 0 w 3634038"/>
              <a:gd name="connsiteY11" fmla="*/ 584940 h 1123200"/>
              <a:gd name="connsiteX12" fmla="*/ 0 w 3634038"/>
              <a:gd name="connsiteY12" fmla="*/ 538260 h 1123200"/>
              <a:gd name="connsiteX13" fmla="*/ 538260 w 3634038"/>
              <a:gd name="connsiteY13" fmla="*/ 0 h 1123200"/>
              <a:gd name="connsiteX14" fmla="*/ 3095778 w 3634038"/>
              <a:gd name="connsiteY14" fmla="*/ 0 h 1123200"/>
              <a:gd name="connsiteX15" fmla="*/ 3476385 w 3634038"/>
              <a:gd name="connsiteY15" fmla="*/ 157652 h 112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34038" h="1123200">
                <a:moveTo>
                  <a:pt x="3476385" y="157652"/>
                </a:moveTo>
                <a:lnTo>
                  <a:pt x="3497964" y="183806"/>
                </a:lnTo>
                <a:lnTo>
                  <a:pt x="2984319" y="183806"/>
                </a:lnTo>
                <a:cubicBezTo>
                  <a:pt x="2932878" y="183806"/>
                  <a:pt x="2891176" y="225508"/>
                  <a:pt x="2891176" y="276949"/>
                </a:cubicBezTo>
                <a:cubicBezTo>
                  <a:pt x="2891176" y="328390"/>
                  <a:pt x="2932878" y="370092"/>
                  <a:pt x="2984319" y="370092"/>
                </a:cubicBezTo>
                <a:lnTo>
                  <a:pt x="3604574" y="370092"/>
                </a:lnTo>
                <a:lnTo>
                  <a:pt x="3623103" y="429782"/>
                </a:lnTo>
                <a:cubicBezTo>
                  <a:pt x="3630273" y="464822"/>
                  <a:pt x="3634038" y="501101"/>
                  <a:pt x="3634038" y="538260"/>
                </a:cubicBezTo>
                <a:lnTo>
                  <a:pt x="3634038" y="584940"/>
                </a:lnTo>
                <a:cubicBezTo>
                  <a:pt x="3634038" y="882213"/>
                  <a:pt x="3393051" y="1123200"/>
                  <a:pt x="3095778" y="1123200"/>
                </a:cubicBezTo>
                <a:lnTo>
                  <a:pt x="538260" y="1123200"/>
                </a:lnTo>
                <a:cubicBezTo>
                  <a:pt x="240987" y="1123200"/>
                  <a:pt x="0" y="882213"/>
                  <a:pt x="0" y="584940"/>
                </a:cubicBezTo>
                <a:lnTo>
                  <a:pt x="0" y="538260"/>
                </a:lnTo>
                <a:cubicBezTo>
                  <a:pt x="0" y="240987"/>
                  <a:pt x="240987" y="0"/>
                  <a:pt x="538260" y="0"/>
                </a:cubicBezTo>
                <a:lnTo>
                  <a:pt x="3095778" y="0"/>
                </a:lnTo>
                <a:cubicBezTo>
                  <a:pt x="3244414" y="-1"/>
                  <a:pt x="3378979" y="60247"/>
                  <a:pt x="3476385" y="157652"/>
                </a:cubicBezTo>
                <a:close/>
              </a:path>
            </a:pathLst>
          </a:cu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72FACFA8-D6BE-4297-A229-35E2FC941DC1}"/>
              </a:ext>
            </a:extLst>
          </p:cNvPr>
          <p:cNvSpPr/>
          <p:nvPr/>
        </p:nvSpPr>
        <p:spPr>
          <a:xfrm rot="7860000">
            <a:off x="949626" y="3536649"/>
            <a:ext cx="3634038" cy="1123200"/>
          </a:xfrm>
          <a:custGeom>
            <a:avLst/>
            <a:gdLst>
              <a:gd name="connsiteX0" fmla="*/ 3476385 w 3634038"/>
              <a:gd name="connsiteY0" fmla="*/ 157652 h 1123200"/>
              <a:gd name="connsiteX1" fmla="*/ 3497964 w 3634038"/>
              <a:gd name="connsiteY1" fmla="*/ 183806 h 1123200"/>
              <a:gd name="connsiteX2" fmla="*/ 2984319 w 3634038"/>
              <a:gd name="connsiteY2" fmla="*/ 183806 h 1123200"/>
              <a:gd name="connsiteX3" fmla="*/ 2891176 w 3634038"/>
              <a:gd name="connsiteY3" fmla="*/ 276949 h 1123200"/>
              <a:gd name="connsiteX4" fmla="*/ 2984319 w 3634038"/>
              <a:gd name="connsiteY4" fmla="*/ 370092 h 1123200"/>
              <a:gd name="connsiteX5" fmla="*/ 3604574 w 3634038"/>
              <a:gd name="connsiteY5" fmla="*/ 370092 h 1123200"/>
              <a:gd name="connsiteX6" fmla="*/ 3623103 w 3634038"/>
              <a:gd name="connsiteY6" fmla="*/ 429782 h 1123200"/>
              <a:gd name="connsiteX7" fmla="*/ 3634038 w 3634038"/>
              <a:gd name="connsiteY7" fmla="*/ 538260 h 1123200"/>
              <a:gd name="connsiteX8" fmla="*/ 3634038 w 3634038"/>
              <a:gd name="connsiteY8" fmla="*/ 584940 h 1123200"/>
              <a:gd name="connsiteX9" fmla="*/ 3095778 w 3634038"/>
              <a:gd name="connsiteY9" fmla="*/ 1123200 h 1123200"/>
              <a:gd name="connsiteX10" fmla="*/ 538260 w 3634038"/>
              <a:gd name="connsiteY10" fmla="*/ 1123200 h 1123200"/>
              <a:gd name="connsiteX11" fmla="*/ 0 w 3634038"/>
              <a:gd name="connsiteY11" fmla="*/ 584940 h 1123200"/>
              <a:gd name="connsiteX12" fmla="*/ 0 w 3634038"/>
              <a:gd name="connsiteY12" fmla="*/ 538260 h 1123200"/>
              <a:gd name="connsiteX13" fmla="*/ 538260 w 3634038"/>
              <a:gd name="connsiteY13" fmla="*/ 0 h 1123200"/>
              <a:gd name="connsiteX14" fmla="*/ 3095778 w 3634038"/>
              <a:gd name="connsiteY14" fmla="*/ 0 h 1123200"/>
              <a:gd name="connsiteX15" fmla="*/ 3476385 w 3634038"/>
              <a:gd name="connsiteY15" fmla="*/ 157652 h 112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34038" h="1123200">
                <a:moveTo>
                  <a:pt x="3476385" y="157652"/>
                </a:moveTo>
                <a:lnTo>
                  <a:pt x="3497964" y="183806"/>
                </a:lnTo>
                <a:lnTo>
                  <a:pt x="2984319" y="183806"/>
                </a:lnTo>
                <a:cubicBezTo>
                  <a:pt x="2932878" y="183806"/>
                  <a:pt x="2891176" y="225508"/>
                  <a:pt x="2891176" y="276949"/>
                </a:cubicBezTo>
                <a:cubicBezTo>
                  <a:pt x="2891176" y="328390"/>
                  <a:pt x="2932878" y="370092"/>
                  <a:pt x="2984319" y="370092"/>
                </a:cubicBezTo>
                <a:lnTo>
                  <a:pt x="3604574" y="370092"/>
                </a:lnTo>
                <a:lnTo>
                  <a:pt x="3623103" y="429782"/>
                </a:lnTo>
                <a:cubicBezTo>
                  <a:pt x="3630273" y="464822"/>
                  <a:pt x="3634038" y="501101"/>
                  <a:pt x="3634038" y="538260"/>
                </a:cubicBezTo>
                <a:lnTo>
                  <a:pt x="3634038" y="584940"/>
                </a:lnTo>
                <a:cubicBezTo>
                  <a:pt x="3634038" y="882213"/>
                  <a:pt x="3393051" y="1123200"/>
                  <a:pt x="3095778" y="1123200"/>
                </a:cubicBezTo>
                <a:lnTo>
                  <a:pt x="538260" y="1123200"/>
                </a:lnTo>
                <a:cubicBezTo>
                  <a:pt x="240987" y="1123200"/>
                  <a:pt x="0" y="882213"/>
                  <a:pt x="0" y="584940"/>
                </a:cubicBezTo>
                <a:lnTo>
                  <a:pt x="0" y="538260"/>
                </a:lnTo>
                <a:cubicBezTo>
                  <a:pt x="0" y="240987"/>
                  <a:pt x="240987" y="0"/>
                  <a:pt x="538260" y="0"/>
                </a:cubicBezTo>
                <a:lnTo>
                  <a:pt x="3095778" y="0"/>
                </a:lnTo>
                <a:cubicBezTo>
                  <a:pt x="3244414" y="-1"/>
                  <a:pt x="3378979" y="60247"/>
                  <a:pt x="3476385" y="157652"/>
                </a:cubicBezTo>
                <a:close/>
              </a:path>
            </a:pathLst>
          </a:cu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xmlns="" id="{19240546-1F3B-43CA-8DDA-690EC32130C8}"/>
              </a:ext>
            </a:extLst>
          </p:cNvPr>
          <p:cNvSpPr/>
          <p:nvPr/>
        </p:nvSpPr>
        <p:spPr>
          <a:xfrm rot="18660000">
            <a:off x="10001809" y="5294675"/>
            <a:ext cx="1262987" cy="349469"/>
          </a:xfrm>
          <a:prstGeom prst="roundRect">
            <a:avLst>
              <a:gd name="adj" fmla="val 50000"/>
            </a:avLst>
          </a:pr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53D601CA-46FB-4B1A-AEFC-3556F479D214}"/>
              </a:ext>
            </a:extLst>
          </p:cNvPr>
          <p:cNvSpPr txBox="1"/>
          <p:nvPr/>
        </p:nvSpPr>
        <p:spPr>
          <a:xfrm>
            <a:off x="1203110" y="1154905"/>
            <a:ext cx="5058350" cy="707886"/>
          </a:xfrm>
          <a:prstGeom prst="rect">
            <a:avLst/>
          </a:prstGeom>
          <a:noFill/>
        </p:spPr>
        <p:txBody>
          <a:bodyPr wrap="square" rtlCol="0">
            <a:spAutoFit/>
          </a:bodyPr>
          <a:lstStyle/>
          <a:p>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21" name="文本框 20">
            <a:extLst>
              <a:ext uri="{FF2B5EF4-FFF2-40B4-BE49-F238E27FC236}">
                <a16:creationId xmlns:a16="http://schemas.microsoft.com/office/drawing/2014/main" xmlns="" id="{22AA8A6F-2ACE-49AD-A043-13026A55DC37}"/>
              </a:ext>
            </a:extLst>
          </p:cNvPr>
          <p:cNvSpPr txBox="1"/>
          <p:nvPr/>
        </p:nvSpPr>
        <p:spPr>
          <a:xfrm>
            <a:off x="1203110" y="1812589"/>
            <a:ext cx="3411470" cy="400110"/>
          </a:xfrm>
          <a:prstGeom prst="rect">
            <a:avLst/>
          </a:prstGeom>
          <a:noFill/>
        </p:spPr>
        <p:txBody>
          <a:bodyPr wrap="square" rtlCol="0">
            <a:spAutoFit/>
          </a:bodyPr>
          <a:lstStyle/>
          <a:p>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23" name="文本框 22">
            <a:extLst>
              <a:ext uri="{FF2B5EF4-FFF2-40B4-BE49-F238E27FC236}">
                <a16:creationId xmlns:a16="http://schemas.microsoft.com/office/drawing/2014/main" xmlns="" id="{3D79F165-BF11-4BCD-B62A-C041E9BBB6FB}"/>
              </a:ext>
            </a:extLst>
          </p:cNvPr>
          <p:cNvSpPr txBox="1"/>
          <p:nvPr/>
        </p:nvSpPr>
        <p:spPr>
          <a:xfrm>
            <a:off x="1176919" y="3126091"/>
            <a:ext cx="4515519" cy="1255152"/>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a:solidFill>
                  <a:srgbClr val="3E4A76"/>
                </a:solidFill>
              </a:rPr>
              <a:t>Fusce posuere, magna sed pulvinar ultricies, purus lectus malesuada libero, sit amet commodo magna eros quis urna. Nunc viverra imperdiet enim.</a:t>
            </a:r>
            <a:endParaRPr lang="zh-CN" altLang="en-US" sz="1600">
              <a:solidFill>
                <a:srgbClr val="3E4A76"/>
              </a:solidFill>
            </a:endParaRPr>
          </a:p>
        </p:txBody>
      </p:sp>
      <p:sp>
        <p:nvSpPr>
          <p:cNvPr id="24" name="文本框 23">
            <a:extLst>
              <a:ext uri="{FF2B5EF4-FFF2-40B4-BE49-F238E27FC236}">
                <a16:creationId xmlns:a16="http://schemas.microsoft.com/office/drawing/2014/main" xmlns="" id="{8DA86142-34F5-4EBD-86EE-24E122A6218C}"/>
              </a:ext>
            </a:extLst>
          </p:cNvPr>
          <p:cNvSpPr txBox="1"/>
          <p:nvPr/>
        </p:nvSpPr>
        <p:spPr>
          <a:xfrm>
            <a:off x="6499562" y="3126091"/>
            <a:ext cx="4515519" cy="959686"/>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a:solidFill>
                  <a:srgbClr val="3E4A76"/>
                </a:solidFill>
              </a:rPr>
              <a:t>Ultricies, purus lectus malesuada libero, sit amet commodo magna eros quis urna. Nunc viverra imperdiet enim.</a:t>
            </a:r>
            <a:endParaRPr lang="zh-CN" altLang="en-US" sz="1600">
              <a:solidFill>
                <a:srgbClr val="3E4A76"/>
              </a:solidFill>
            </a:endParaRPr>
          </a:p>
        </p:txBody>
      </p:sp>
      <p:sp>
        <p:nvSpPr>
          <p:cNvPr id="26" name="文本框 25">
            <a:extLst>
              <a:ext uri="{FF2B5EF4-FFF2-40B4-BE49-F238E27FC236}">
                <a16:creationId xmlns:a16="http://schemas.microsoft.com/office/drawing/2014/main" xmlns="" id="{07516BAE-D437-4FF1-9C4C-5BC3820CD62E}"/>
              </a:ext>
            </a:extLst>
          </p:cNvPr>
          <p:cNvSpPr txBox="1"/>
          <p:nvPr/>
        </p:nvSpPr>
        <p:spPr>
          <a:xfrm>
            <a:off x="6499562" y="4772438"/>
            <a:ext cx="4515519" cy="959686"/>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a:solidFill>
                  <a:srgbClr val="3E4A76"/>
                </a:solidFill>
              </a:rPr>
              <a:t>Maecenas porttitor congue massa. Fusce posuere, magna sed pulvinar ultricies, purus lectus malesuada libero</a:t>
            </a:r>
            <a:endParaRPr lang="zh-CN" altLang="en-US" sz="1600">
              <a:solidFill>
                <a:srgbClr val="3E4A76"/>
              </a:solidFill>
            </a:endParaRPr>
          </a:p>
        </p:txBody>
      </p:sp>
      <p:sp>
        <p:nvSpPr>
          <p:cNvPr id="27" name="文本框 26">
            <a:extLst>
              <a:ext uri="{FF2B5EF4-FFF2-40B4-BE49-F238E27FC236}">
                <a16:creationId xmlns:a16="http://schemas.microsoft.com/office/drawing/2014/main" xmlns="" id="{C6F748B9-3BFE-4A9D-B6D5-702CA4D06160}"/>
              </a:ext>
            </a:extLst>
          </p:cNvPr>
          <p:cNvSpPr txBox="1"/>
          <p:nvPr/>
        </p:nvSpPr>
        <p:spPr>
          <a:xfrm>
            <a:off x="1176919" y="4772438"/>
            <a:ext cx="4515519" cy="959686"/>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a:solidFill>
                  <a:srgbClr val="3E4A76"/>
                </a:solidFill>
              </a:rPr>
              <a:t>Lorem ipsum dolor sit amet, consectetuer adipiscing elit. Maecenas porttitor congue massa. </a:t>
            </a:r>
            <a:endParaRPr lang="zh-CN" altLang="en-US" sz="1600">
              <a:solidFill>
                <a:srgbClr val="3E4A76"/>
              </a:solidFill>
            </a:endParaRPr>
          </a:p>
        </p:txBody>
      </p:sp>
      <p:pic>
        <p:nvPicPr>
          <p:cNvPr id="32" name="图片 31" descr="图片包含 人员, 就坐, 蛋糕, 妇女&#10;&#10;描述已自动生成">
            <a:extLst>
              <a:ext uri="{FF2B5EF4-FFF2-40B4-BE49-F238E27FC236}">
                <a16:creationId xmlns:a16="http://schemas.microsoft.com/office/drawing/2014/main" xmlns="" id="{83AEDD37-E7DC-46F3-AC83-F873F759C6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3366" y="0"/>
            <a:ext cx="2490863" cy="3126091"/>
          </a:xfrm>
          <a:prstGeom prst="rect">
            <a:avLst/>
          </a:prstGeom>
        </p:spPr>
      </p:pic>
      <p:sp>
        <p:nvSpPr>
          <p:cNvPr id="36" name="椭圆 35">
            <a:extLst>
              <a:ext uri="{FF2B5EF4-FFF2-40B4-BE49-F238E27FC236}">
                <a16:creationId xmlns:a16="http://schemas.microsoft.com/office/drawing/2014/main" xmlns="" id="{101749D4-3623-47BF-95A8-17136316D7AD}"/>
              </a:ext>
            </a:extLst>
          </p:cNvPr>
          <p:cNvSpPr/>
          <p:nvPr/>
        </p:nvSpPr>
        <p:spPr>
          <a:xfrm>
            <a:off x="2669293" y="5983799"/>
            <a:ext cx="106989" cy="106989"/>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 空心 37">
            <a:extLst>
              <a:ext uri="{FF2B5EF4-FFF2-40B4-BE49-F238E27FC236}">
                <a16:creationId xmlns:a16="http://schemas.microsoft.com/office/drawing/2014/main" xmlns="" id="{BA0FC9D4-E764-40A8-A88C-87853E50427A}"/>
              </a:ext>
            </a:extLst>
          </p:cNvPr>
          <p:cNvSpPr/>
          <p:nvPr/>
        </p:nvSpPr>
        <p:spPr>
          <a:xfrm>
            <a:off x="10488301" y="5684178"/>
            <a:ext cx="290002" cy="290002"/>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圆角 32">
            <a:extLst>
              <a:ext uri="{FF2B5EF4-FFF2-40B4-BE49-F238E27FC236}">
                <a16:creationId xmlns:a16="http://schemas.microsoft.com/office/drawing/2014/main" xmlns="" id="{6C14D5AB-1D11-43EA-9754-BE743D7FA8F0}"/>
              </a:ext>
            </a:extLst>
          </p:cNvPr>
          <p:cNvSpPr/>
          <p:nvPr/>
        </p:nvSpPr>
        <p:spPr>
          <a:xfrm rot="18660000">
            <a:off x="6202745" y="1976644"/>
            <a:ext cx="606197" cy="72000"/>
          </a:xfrm>
          <a:prstGeom prst="roundRect">
            <a:avLst>
              <a:gd name="adj" fmla="val 50000"/>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xmlns="" id="{94D41061-B41D-417B-BE6F-EF0D51FCC9C7}"/>
              </a:ext>
            </a:extLst>
          </p:cNvPr>
          <p:cNvSpPr/>
          <p:nvPr/>
        </p:nvSpPr>
        <p:spPr>
          <a:xfrm rot="18660000">
            <a:off x="5967551" y="2044937"/>
            <a:ext cx="606197" cy="72000"/>
          </a:xfrm>
          <a:prstGeom prst="roundRect">
            <a:avLst>
              <a:gd name="adj" fmla="val 50000"/>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6955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26B512A-7E9D-4BE7-80E5-7EB55E49E8F6}"/>
              </a:ext>
            </a:extLst>
          </p:cNvPr>
          <p:cNvSpPr/>
          <p:nvPr/>
        </p:nvSpPr>
        <p:spPr>
          <a:xfrm>
            <a:off x="0" y="0"/>
            <a:ext cx="12192000" cy="6858000"/>
          </a:xfrm>
          <a:prstGeom prst="rect">
            <a:avLst/>
          </a:prstGeom>
          <a:solidFill>
            <a:srgbClr val="6CD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20D446EC-33D3-4637-B096-13262FB32496}"/>
              </a:ext>
            </a:extLst>
          </p:cNvPr>
          <p:cNvCxnSpPr>
            <a:cxnSpLocks/>
          </p:cNvCxnSpPr>
          <p:nvPr/>
        </p:nvCxnSpPr>
        <p:spPr>
          <a:xfrm flipH="1">
            <a:off x="8697558" y="5750902"/>
            <a:ext cx="1269146" cy="1107098"/>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8827594D-0A6C-4C40-BF5E-2AB4E8C84C26}"/>
              </a:ext>
            </a:extLst>
          </p:cNvPr>
          <p:cNvCxnSpPr>
            <a:cxnSpLocks/>
          </p:cNvCxnSpPr>
          <p:nvPr/>
        </p:nvCxnSpPr>
        <p:spPr>
          <a:xfrm flipH="1">
            <a:off x="4133850" y="-171262"/>
            <a:ext cx="8058150" cy="7029262"/>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FE193488-D252-4EDC-9D1D-FED259CE9319}"/>
              </a:ext>
            </a:extLst>
          </p:cNvPr>
          <p:cNvSpPr/>
          <p:nvPr/>
        </p:nvSpPr>
        <p:spPr>
          <a:xfrm>
            <a:off x="11299862" y="5728382"/>
            <a:ext cx="336976" cy="336976"/>
          </a:xfrm>
          <a:prstGeom prst="ellipse">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44184845-2535-41F0-8343-BC2490622083}"/>
              </a:ext>
            </a:extLst>
          </p:cNvPr>
          <p:cNvSpPr/>
          <p:nvPr/>
        </p:nvSpPr>
        <p:spPr>
          <a:xfrm>
            <a:off x="11361688" y="5896870"/>
            <a:ext cx="230595" cy="230595"/>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6AE9A97C-0C93-48CB-89FB-3DFE67A13715}"/>
              </a:ext>
            </a:extLst>
          </p:cNvPr>
          <p:cNvSpPr/>
          <p:nvPr/>
        </p:nvSpPr>
        <p:spPr>
          <a:xfrm>
            <a:off x="418129" y="2556874"/>
            <a:ext cx="515547" cy="515547"/>
          </a:xfrm>
          <a:prstGeom prst="ellipse">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E862D17E-FE7B-4C54-A382-39DFC2AC9478}"/>
              </a:ext>
            </a:extLst>
          </p:cNvPr>
          <p:cNvSpPr/>
          <p:nvPr/>
        </p:nvSpPr>
        <p:spPr>
          <a:xfrm>
            <a:off x="202797" y="3443828"/>
            <a:ext cx="172460" cy="172460"/>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7787B005-3C5E-4603-B720-C20BBCB18B78}"/>
              </a:ext>
            </a:extLst>
          </p:cNvPr>
          <p:cNvSpPr/>
          <p:nvPr/>
        </p:nvSpPr>
        <p:spPr>
          <a:xfrm>
            <a:off x="507926" y="279714"/>
            <a:ext cx="172460" cy="17246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4ED4B440-DD24-4826-9094-EF7CD1444E5B}"/>
              </a:ext>
            </a:extLst>
          </p:cNvPr>
          <p:cNvSpPr/>
          <p:nvPr/>
        </p:nvSpPr>
        <p:spPr>
          <a:xfrm>
            <a:off x="762000" y="603250"/>
            <a:ext cx="10668000" cy="5651500"/>
          </a:xfrm>
          <a:prstGeom prst="roundRect">
            <a:avLst>
              <a:gd name="adj" fmla="val 7179"/>
            </a:avLst>
          </a:prstGeom>
          <a:solidFill>
            <a:srgbClr val="6CDB27"/>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02686FF2-C741-47D4-83E0-36A91AA31268}"/>
              </a:ext>
            </a:extLst>
          </p:cNvPr>
          <p:cNvSpPr/>
          <p:nvPr/>
        </p:nvSpPr>
        <p:spPr>
          <a:xfrm>
            <a:off x="2815771" y="603250"/>
            <a:ext cx="6560458" cy="5651500"/>
          </a:xfrm>
          <a:custGeom>
            <a:avLst/>
            <a:gdLst>
              <a:gd name="connsiteX0" fmla="*/ 1620265 w 6560458"/>
              <a:gd name="connsiteY0" fmla="*/ 0 h 5651500"/>
              <a:gd name="connsiteX1" fmla="*/ 4940193 w 6560458"/>
              <a:gd name="connsiteY1" fmla="*/ 0 h 5651500"/>
              <a:gd name="connsiteX2" fmla="*/ 5114236 w 6560458"/>
              <a:gd name="connsiteY2" fmla="*/ 105734 h 5651500"/>
              <a:gd name="connsiteX3" fmla="*/ 6560458 w 6560458"/>
              <a:gd name="connsiteY3" fmla="*/ 2825751 h 5651500"/>
              <a:gd name="connsiteX4" fmla="*/ 5114236 w 6560458"/>
              <a:gd name="connsiteY4" fmla="*/ 5545769 h 5651500"/>
              <a:gd name="connsiteX5" fmla="*/ 4940197 w 6560458"/>
              <a:gd name="connsiteY5" fmla="*/ 5651500 h 5651500"/>
              <a:gd name="connsiteX6" fmla="*/ 1620262 w 6560458"/>
              <a:gd name="connsiteY6" fmla="*/ 5651500 h 5651500"/>
              <a:gd name="connsiteX7" fmla="*/ 1446222 w 6560458"/>
              <a:gd name="connsiteY7" fmla="*/ 5545769 h 5651500"/>
              <a:gd name="connsiteX8" fmla="*/ 0 w 6560458"/>
              <a:gd name="connsiteY8" fmla="*/ 2825751 h 5651500"/>
              <a:gd name="connsiteX9" fmla="*/ 1446222 w 6560458"/>
              <a:gd name="connsiteY9" fmla="*/ 105734 h 565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60458" h="5651500">
                <a:moveTo>
                  <a:pt x="1620265" y="0"/>
                </a:moveTo>
                <a:lnTo>
                  <a:pt x="4940193" y="0"/>
                </a:lnTo>
                <a:lnTo>
                  <a:pt x="5114236" y="105734"/>
                </a:lnTo>
                <a:cubicBezTo>
                  <a:pt x="5986783" y="695215"/>
                  <a:pt x="6560458" y="1693489"/>
                  <a:pt x="6560458" y="2825751"/>
                </a:cubicBezTo>
                <a:cubicBezTo>
                  <a:pt x="6560458" y="3958014"/>
                  <a:pt x="5986783" y="4956288"/>
                  <a:pt x="5114236" y="5545769"/>
                </a:cubicBezTo>
                <a:lnTo>
                  <a:pt x="4940197" y="5651500"/>
                </a:lnTo>
                <a:lnTo>
                  <a:pt x="1620262" y="5651500"/>
                </a:lnTo>
                <a:lnTo>
                  <a:pt x="1446222" y="5545769"/>
                </a:lnTo>
                <a:cubicBezTo>
                  <a:pt x="573676" y="4956288"/>
                  <a:pt x="0" y="3958014"/>
                  <a:pt x="0" y="2825751"/>
                </a:cubicBezTo>
                <a:cubicBezTo>
                  <a:pt x="0" y="1693489"/>
                  <a:pt x="573676" y="695215"/>
                  <a:pt x="1446222" y="105734"/>
                </a:cubicBezTo>
                <a:close/>
              </a:path>
            </a:pathLst>
          </a:cu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人员, 妇女, 就坐, 掌握&#10;&#10;描述已自动生成">
            <a:extLst>
              <a:ext uri="{FF2B5EF4-FFF2-40B4-BE49-F238E27FC236}">
                <a16:creationId xmlns:a16="http://schemas.microsoft.com/office/drawing/2014/main" xmlns="" id="{8ACE1563-696D-4F8B-A383-F0FF9C0218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9138" y="2072611"/>
            <a:ext cx="3090862" cy="4182139"/>
          </a:xfrm>
          <a:prstGeom prst="rect">
            <a:avLst/>
          </a:prstGeom>
        </p:spPr>
      </p:pic>
      <p:sp>
        <p:nvSpPr>
          <p:cNvPr id="19" name="椭圆 18">
            <a:extLst>
              <a:ext uri="{FF2B5EF4-FFF2-40B4-BE49-F238E27FC236}">
                <a16:creationId xmlns:a16="http://schemas.microsoft.com/office/drawing/2014/main" xmlns="" id="{6825EF40-8D61-45CD-90F9-D42CC11E1A10}"/>
              </a:ext>
            </a:extLst>
          </p:cNvPr>
          <p:cNvSpPr/>
          <p:nvPr/>
        </p:nvSpPr>
        <p:spPr>
          <a:xfrm>
            <a:off x="3383582" y="746660"/>
            <a:ext cx="1006683" cy="1006683"/>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5B798DBC-0909-4C4D-AE26-2330B7064B4C}"/>
              </a:ext>
            </a:extLst>
          </p:cNvPr>
          <p:cNvGrpSpPr/>
          <p:nvPr/>
        </p:nvGrpSpPr>
        <p:grpSpPr>
          <a:xfrm>
            <a:off x="8643986" y="1531936"/>
            <a:ext cx="456363" cy="442813"/>
            <a:chOff x="3157733" y="2857462"/>
            <a:chExt cx="456363" cy="442813"/>
          </a:xfrm>
        </p:grpSpPr>
        <p:sp>
          <p:nvSpPr>
            <p:cNvPr id="21" name="椭圆 20">
              <a:extLst>
                <a:ext uri="{FF2B5EF4-FFF2-40B4-BE49-F238E27FC236}">
                  <a16:creationId xmlns:a16="http://schemas.microsoft.com/office/drawing/2014/main" xmlns="" id="{E9E607CE-FDBC-4A5F-A805-C70CA4621552}"/>
                </a:ext>
              </a:extLst>
            </p:cNvPr>
            <p:cNvSpPr/>
            <p:nvPr/>
          </p:nvSpPr>
          <p:spPr>
            <a:xfrm>
              <a:off x="3211305" y="2857462"/>
              <a:ext cx="402791" cy="402791"/>
            </a:xfrm>
            <a:prstGeom prst="ellipse">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6C77B0FA-0523-4772-B8E2-E4FE77ED01BA}"/>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8296E18F-CC07-417A-A5C8-3A54E8F6E753}"/>
              </a:ext>
            </a:extLst>
          </p:cNvPr>
          <p:cNvSpPr txBox="1"/>
          <p:nvPr/>
        </p:nvSpPr>
        <p:spPr>
          <a:xfrm>
            <a:off x="3566825" y="1816445"/>
            <a:ext cx="5058350" cy="707886"/>
          </a:xfrm>
          <a:prstGeom prst="rect">
            <a:avLst/>
          </a:prstGeom>
          <a:noFill/>
        </p:spPr>
        <p:txBody>
          <a:bodyPr wrap="square" rtlCol="0">
            <a:spAutoFit/>
          </a:bodyPr>
          <a:lstStyle/>
          <a:p>
            <a:pPr algn="ctr"/>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6" name="文本框 5">
            <a:extLst>
              <a:ext uri="{FF2B5EF4-FFF2-40B4-BE49-F238E27FC236}">
                <a16:creationId xmlns:a16="http://schemas.microsoft.com/office/drawing/2014/main" xmlns="" id="{6B0A48BE-CAFB-4C13-9A8C-7B91FC8A421E}"/>
              </a:ext>
            </a:extLst>
          </p:cNvPr>
          <p:cNvSpPr txBox="1"/>
          <p:nvPr/>
        </p:nvSpPr>
        <p:spPr>
          <a:xfrm>
            <a:off x="4390265" y="2496596"/>
            <a:ext cx="3411470" cy="400110"/>
          </a:xfrm>
          <a:prstGeom prst="rect">
            <a:avLst/>
          </a:prstGeom>
          <a:noFill/>
        </p:spPr>
        <p:txBody>
          <a:bodyPr wrap="square" rtlCol="0">
            <a:spAutoFit/>
          </a:bodyPr>
          <a:lstStyle/>
          <a:p>
            <a:pPr algn="ctr"/>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14" name="文本框 13">
            <a:extLst>
              <a:ext uri="{FF2B5EF4-FFF2-40B4-BE49-F238E27FC236}">
                <a16:creationId xmlns:a16="http://schemas.microsoft.com/office/drawing/2014/main" xmlns="" id="{D514FEEE-D741-4D04-9451-C101C67915BC}"/>
              </a:ext>
            </a:extLst>
          </p:cNvPr>
          <p:cNvSpPr txBox="1"/>
          <p:nvPr/>
        </p:nvSpPr>
        <p:spPr>
          <a:xfrm>
            <a:off x="3319833" y="3072169"/>
            <a:ext cx="5552335" cy="1255152"/>
          </a:xfrm>
          <a:prstGeom prst="rect">
            <a:avLst/>
          </a:prstGeom>
          <a:noFill/>
        </p:spPr>
        <p:txBody>
          <a:bodyPr wrap="square" rtlCol="0">
            <a:spAutoFit/>
          </a:bodyPr>
          <a:lstStyle/>
          <a:p>
            <a:pPr algn="ctr">
              <a:lnSpc>
                <a:spcPct val="12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a:t>
            </a:r>
            <a:endParaRPr lang="zh-CN" altLang="en-US" sz="1600">
              <a:solidFill>
                <a:srgbClr val="3E4A76"/>
              </a:solidFill>
            </a:endParaRPr>
          </a:p>
        </p:txBody>
      </p:sp>
      <p:sp>
        <p:nvSpPr>
          <p:cNvPr id="23" name="文本框 22">
            <a:extLst>
              <a:ext uri="{FF2B5EF4-FFF2-40B4-BE49-F238E27FC236}">
                <a16:creationId xmlns:a16="http://schemas.microsoft.com/office/drawing/2014/main" xmlns="" id="{3200166A-4650-4D98-AF0E-9F1C1929E491}"/>
              </a:ext>
            </a:extLst>
          </p:cNvPr>
          <p:cNvSpPr txBox="1"/>
          <p:nvPr/>
        </p:nvSpPr>
        <p:spPr>
          <a:xfrm>
            <a:off x="3319833" y="4696651"/>
            <a:ext cx="5552335" cy="664221"/>
          </a:xfrm>
          <a:prstGeom prst="rect">
            <a:avLst/>
          </a:prstGeom>
          <a:noFill/>
        </p:spPr>
        <p:txBody>
          <a:bodyPr wrap="square" rtlCol="0">
            <a:spAutoFit/>
          </a:bodyPr>
          <a:lstStyle/>
          <a:p>
            <a:pPr algn="ctr">
              <a:lnSpc>
                <a:spcPct val="120000"/>
              </a:lnSpc>
            </a:pPr>
            <a:r>
              <a:rPr lang="en-US" altLang="zh-CN" sz="1600">
                <a:solidFill>
                  <a:srgbClr val="3E4A76"/>
                </a:solidFill>
              </a:rPr>
              <a:t>purus lectus malesuada libero, sit amet commodo magna eros quis urna. Nunc viverra imperdiet enim.</a:t>
            </a:r>
            <a:endParaRPr lang="zh-CN" altLang="en-US" sz="1600">
              <a:solidFill>
                <a:srgbClr val="3E4A76"/>
              </a:solidFill>
            </a:endParaRPr>
          </a:p>
        </p:txBody>
      </p:sp>
      <p:grpSp>
        <p:nvGrpSpPr>
          <p:cNvPr id="28" name="组合 27">
            <a:extLst>
              <a:ext uri="{FF2B5EF4-FFF2-40B4-BE49-F238E27FC236}">
                <a16:creationId xmlns:a16="http://schemas.microsoft.com/office/drawing/2014/main" xmlns="" id="{6FF84B8D-3DB7-4835-A427-F51148ED2C0F}"/>
              </a:ext>
            </a:extLst>
          </p:cNvPr>
          <p:cNvGrpSpPr/>
          <p:nvPr/>
        </p:nvGrpSpPr>
        <p:grpSpPr>
          <a:xfrm>
            <a:off x="1105087" y="5065696"/>
            <a:ext cx="814408" cy="750904"/>
            <a:chOff x="1197608" y="3689968"/>
            <a:chExt cx="1237163" cy="1140694"/>
          </a:xfrm>
        </p:grpSpPr>
        <p:sp>
          <p:nvSpPr>
            <p:cNvPr id="26" name="椭圆 25">
              <a:extLst>
                <a:ext uri="{FF2B5EF4-FFF2-40B4-BE49-F238E27FC236}">
                  <a16:creationId xmlns:a16="http://schemas.microsoft.com/office/drawing/2014/main" xmlns="" id="{A4E3B1A8-BDCF-4099-B602-72C60B54A8DE}"/>
                </a:ext>
              </a:extLst>
            </p:cNvPr>
            <p:cNvSpPr/>
            <p:nvPr/>
          </p:nvSpPr>
          <p:spPr>
            <a:xfrm>
              <a:off x="1197608" y="3689968"/>
              <a:ext cx="1006683" cy="1006683"/>
            </a:xfrm>
            <a:prstGeom prst="ellipse">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E318DFF2-9CA2-4F3B-A529-1732EBBD9C06}"/>
                </a:ext>
              </a:extLst>
            </p:cNvPr>
            <p:cNvSpPr/>
            <p:nvPr/>
          </p:nvSpPr>
          <p:spPr>
            <a:xfrm>
              <a:off x="1428088" y="3823979"/>
              <a:ext cx="1006683" cy="1006683"/>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C05CD93A-11B3-4F8C-933E-8E8783B807B0}"/>
              </a:ext>
            </a:extLst>
          </p:cNvPr>
          <p:cNvGrpSpPr/>
          <p:nvPr/>
        </p:nvGrpSpPr>
        <p:grpSpPr>
          <a:xfrm>
            <a:off x="1888495" y="2897812"/>
            <a:ext cx="339109" cy="314386"/>
            <a:chOff x="1888495" y="2897812"/>
            <a:chExt cx="339109" cy="314386"/>
          </a:xfrm>
        </p:grpSpPr>
        <p:sp>
          <p:nvSpPr>
            <p:cNvPr id="29" name="椭圆 28">
              <a:extLst>
                <a:ext uri="{FF2B5EF4-FFF2-40B4-BE49-F238E27FC236}">
                  <a16:creationId xmlns:a16="http://schemas.microsoft.com/office/drawing/2014/main" xmlns="" id="{57CAE7FA-BF32-4073-9C16-7A092CF53E93}"/>
                </a:ext>
              </a:extLst>
            </p:cNvPr>
            <p:cNvSpPr/>
            <p:nvPr/>
          </p:nvSpPr>
          <p:spPr>
            <a:xfrm>
              <a:off x="1947545" y="2932139"/>
              <a:ext cx="280059" cy="280059"/>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C5648280-04A8-4E64-803D-E01BF40B2B61}"/>
                </a:ext>
              </a:extLst>
            </p:cNvPr>
            <p:cNvSpPr/>
            <p:nvPr/>
          </p:nvSpPr>
          <p:spPr>
            <a:xfrm>
              <a:off x="1888495" y="2897812"/>
              <a:ext cx="280059" cy="280059"/>
            </a:xfrm>
            <a:prstGeom prst="ellipse">
              <a:avLst/>
            </a:prstGeom>
            <a:noFill/>
            <a:ln>
              <a:solidFill>
                <a:srgbClr val="FFE9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xmlns="" id="{7EF79F3D-9EAC-4E05-B6D4-F895DC66A84E}"/>
              </a:ext>
            </a:extLst>
          </p:cNvPr>
          <p:cNvGrpSpPr/>
          <p:nvPr/>
        </p:nvGrpSpPr>
        <p:grpSpPr>
          <a:xfrm rot="15447916">
            <a:off x="10533002" y="743587"/>
            <a:ext cx="789565" cy="727998"/>
            <a:chOff x="1197608" y="3689968"/>
            <a:chExt cx="1237163" cy="1140694"/>
          </a:xfrm>
        </p:grpSpPr>
        <p:sp>
          <p:nvSpPr>
            <p:cNvPr id="42" name="椭圆 41">
              <a:extLst>
                <a:ext uri="{FF2B5EF4-FFF2-40B4-BE49-F238E27FC236}">
                  <a16:creationId xmlns:a16="http://schemas.microsoft.com/office/drawing/2014/main" xmlns="" id="{2301C07D-47ED-49FE-8650-6C3D888FD5DA}"/>
                </a:ext>
              </a:extLst>
            </p:cNvPr>
            <p:cNvSpPr/>
            <p:nvPr/>
          </p:nvSpPr>
          <p:spPr>
            <a:xfrm>
              <a:off x="1197608" y="3689968"/>
              <a:ext cx="1006683" cy="1006683"/>
            </a:xfrm>
            <a:prstGeom prst="ellipse">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EE1BDF8B-705F-4955-BB60-F2D585A6FE54}"/>
                </a:ext>
              </a:extLst>
            </p:cNvPr>
            <p:cNvSpPr/>
            <p:nvPr/>
          </p:nvSpPr>
          <p:spPr>
            <a:xfrm>
              <a:off x="1428088" y="3823979"/>
              <a:ext cx="1006683" cy="1006683"/>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1646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CE98AD4-0542-4371-A710-259036ACCC40}"/>
              </a:ext>
            </a:extLst>
          </p:cNvPr>
          <p:cNvSpPr/>
          <p:nvPr/>
        </p:nvSpPr>
        <p:spPr>
          <a:xfrm>
            <a:off x="0" y="0"/>
            <a:ext cx="12192000" cy="6858000"/>
          </a:xfrm>
          <a:prstGeom prst="rect">
            <a:avLst/>
          </a:prstGeom>
          <a:solidFill>
            <a:srgbClr val="4FE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1821D05F-78F9-4608-A514-1A862AF60125}"/>
              </a:ext>
            </a:extLst>
          </p:cNvPr>
          <p:cNvSpPr/>
          <p:nvPr/>
        </p:nvSpPr>
        <p:spPr>
          <a:xfrm rot="4183598">
            <a:off x="752398" y="5561407"/>
            <a:ext cx="1077591" cy="1077591"/>
          </a:xfrm>
          <a:prstGeom prst="ellipse">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xmlns="" id="{1BE5D925-5663-4CE9-B7ED-3DF160EEB927}"/>
              </a:ext>
            </a:extLst>
          </p:cNvPr>
          <p:cNvGrpSpPr/>
          <p:nvPr/>
        </p:nvGrpSpPr>
        <p:grpSpPr>
          <a:xfrm rot="20088918">
            <a:off x="-102665" y="446138"/>
            <a:ext cx="2635343" cy="2582039"/>
            <a:chOff x="7031556" y="1817250"/>
            <a:chExt cx="907079" cy="888732"/>
          </a:xfrm>
        </p:grpSpPr>
        <p:sp>
          <p:nvSpPr>
            <p:cNvPr id="83" name="椭圆 82">
              <a:extLst>
                <a:ext uri="{FF2B5EF4-FFF2-40B4-BE49-F238E27FC236}">
                  <a16:creationId xmlns:a16="http://schemas.microsoft.com/office/drawing/2014/main" xmlns="" id="{41B72ED8-9690-42C9-8E9D-C017FC639B1A}"/>
                </a:ext>
              </a:extLst>
            </p:cNvPr>
            <p:cNvSpPr/>
            <p:nvPr/>
          </p:nvSpPr>
          <p:spPr>
            <a:xfrm>
              <a:off x="7031556" y="1943614"/>
              <a:ext cx="762368" cy="762368"/>
            </a:xfrm>
            <a:prstGeom prst="ellipse">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xmlns="" id="{8DEBB782-4DE5-4CB7-8795-4080D4402795}"/>
                </a:ext>
              </a:extLst>
            </p:cNvPr>
            <p:cNvSpPr/>
            <p:nvPr/>
          </p:nvSpPr>
          <p:spPr>
            <a:xfrm rot="19414063">
              <a:off x="7176267" y="1817250"/>
              <a:ext cx="762368" cy="762368"/>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a:extLst>
              <a:ext uri="{FF2B5EF4-FFF2-40B4-BE49-F238E27FC236}">
                <a16:creationId xmlns:a16="http://schemas.microsoft.com/office/drawing/2014/main" xmlns="" id="{285B2AFE-EF05-4409-9F9F-9AA9C6072602}"/>
              </a:ext>
            </a:extLst>
          </p:cNvPr>
          <p:cNvSpPr/>
          <p:nvPr/>
        </p:nvSpPr>
        <p:spPr>
          <a:xfrm>
            <a:off x="10236682" y="4902682"/>
            <a:ext cx="1682267" cy="1682267"/>
          </a:xfrm>
          <a:prstGeom prst="ellipse">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xmlns="" id="{692793F1-5E9F-46A6-9951-0A6FF0166F95}"/>
              </a:ext>
            </a:extLst>
          </p:cNvPr>
          <p:cNvSpPr/>
          <p:nvPr/>
        </p:nvSpPr>
        <p:spPr>
          <a:xfrm rot="19282050">
            <a:off x="360161" y="5223244"/>
            <a:ext cx="55499" cy="188105"/>
          </a:xfrm>
          <a:prstGeom prst="rect">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a16="http://schemas.microsoft.com/office/drawing/2014/main" xmlns="" id="{26814668-0FF3-4B25-9E8E-042676042B32}"/>
              </a:ext>
            </a:extLst>
          </p:cNvPr>
          <p:cNvSpPr/>
          <p:nvPr/>
        </p:nvSpPr>
        <p:spPr>
          <a:xfrm rot="5400000">
            <a:off x="11647447" y="6455520"/>
            <a:ext cx="87695" cy="297226"/>
          </a:xfrm>
          <a:prstGeom prst="rect">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xmlns="" id="{C56D03E1-98B9-4D78-9603-DA69D2D8A0C5}"/>
              </a:ext>
            </a:extLst>
          </p:cNvPr>
          <p:cNvSpPr/>
          <p:nvPr/>
        </p:nvSpPr>
        <p:spPr>
          <a:xfrm rot="15807178">
            <a:off x="225869" y="218165"/>
            <a:ext cx="55499" cy="188105"/>
          </a:xfrm>
          <a:prstGeom prst="rect">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F39B680A-9262-4228-BDCF-EA0E439E018A}"/>
              </a:ext>
            </a:extLst>
          </p:cNvPr>
          <p:cNvSpPr/>
          <p:nvPr/>
        </p:nvSpPr>
        <p:spPr>
          <a:xfrm>
            <a:off x="11794259" y="771214"/>
            <a:ext cx="197558" cy="197558"/>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xmlns="" id="{D68498B5-5D67-417E-A725-54595815E60E}"/>
              </a:ext>
            </a:extLst>
          </p:cNvPr>
          <p:cNvSpPr/>
          <p:nvPr/>
        </p:nvSpPr>
        <p:spPr>
          <a:xfrm>
            <a:off x="2697849" y="413750"/>
            <a:ext cx="98779" cy="98779"/>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5ACE1F0B-1B56-4CFC-8CEE-953CD5B97F95}"/>
              </a:ext>
            </a:extLst>
          </p:cNvPr>
          <p:cNvSpPr/>
          <p:nvPr/>
        </p:nvSpPr>
        <p:spPr>
          <a:xfrm>
            <a:off x="762000" y="603250"/>
            <a:ext cx="10668000" cy="5651500"/>
          </a:xfrm>
          <a:prstGeom prst="roundRect">
            <a:avLst>
              <a:gd name="adj" fmla="val 7179"/>
            </a:avLst>
          </a:prstGeom>
          <a:solidFill>
            <a:srgbClr val="4FE7B8"/>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DA0D6196-953B-47B1-B2C9-CE4C674CAB2B}"/>
              </a:ext>
            </a:extLst>
          </p:cNvPr>
          <p:cNvSpPr/>
          <p:nvPr/>
        </p:nvSpPr>
        <p:spPr>
          <a:xfrm>
            <a:off x="7590972" y="812800"/>
            <a:ext cx="3839029" cy="5441950"/>
          </a:xfrm>
          <a:custGeom>
            <a:avLst/>
            <a:gdLst>
              <a:gd name="connsiteX0" fmla="*/ 3048000 w 3839029"/>
              <a:gd name="connsiteY0" fmla="*/ 0 h 5441950"/>
              <a:gd name="connsiteX1" fmla="*/ 3662278 w 3839029"/>
              <a:gd name="connsiteY1" fmla="*/ 61925 h 5441950"/>
              <a:gd name="connsiteX2" fmla="*/ 3827699 w 3839029"/>
              <a:gd name="connsiteY2" fmla="*/ 104459 h 5441950"/>
              <a:gd name="connsiteX3" fmla="*/ 3830786 w 3839029"/>
              <a:gd name="connsiteY3" fmla="*/ 114404 h 5441950"/>
              <a:gd name="connsiteX4" fmla="*/ 3839029 w 3839029"/>
              <a:gd name="connsiteY4" fmla="*/ 196171 h 5441950"/>
              <a:gd name="connsiteX5" fmla="*/ 3839029 w 3839029"/>
              <a:gd name="connsiteY5" fmla="*/ 5036229 h 5441950"/>
              <a:gd name="connsiteX6" fmla="*/ 3433308 w 3839029"/>
              <a:gd name="connsiteY6" fmla="*/ 5441950 h 5441950"/>
              <a:gd name="connsiteX7" fmla="*/ 1165308 w 3839029"/>
              <a:gd name="connsiteY7" fmla="*/ 5441950 h 5441950"/>
              <a:gd name="connsiteX8" fmla="*/ 1109189 w 3839029"/>
              <a:gd name="connsiteY8" fmla="*/ 5399985 h 5441950"/>
              <a:gd name="connsiteX9" fmla="*/ 0 w 3839029"/>
              <a:gd name="connsiteY9" fmla="*/ 3048000 h 5441950"/>
              <a:gd name="connsiteX10" fmla="*/ 3048000 w 3839029"/>
              <a:gd name="connsiteY10" fmla="*/ 0 h 544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9029" h="5441950">
                <a:moveTo>
                  <a:pt x="3048000" y="0"/>
                </a:moveTo>
                <a:cubicBezTo>
                  <a:pt x="3258421" y="0"/>
                  <a:pt x="3463861" y="21323"/>
                  <a:pt x="3662278" y="61925"/>
                </a:cubicBezTo>
                <a:lnTo>
                  <a:pt x="3827699" y="104459"/>
                </a:lnTo>
                <a:lnTo>
                  <a:pt x="3830786" y="114404"/>
                </a:lnTo>
                <a:cubicBezTo>
                  <a:pt x="3836191" y="140816"/>
                  <a:pt x="3839029" y="168162"/>
                  <a:pt x="3839029" y="196171"/>
                </a:cubicBezTo>
                <a:lnTo>
                  <a:pt x="3839029" y="5036229"/>
                </a:lnTo>
                <a:cubicBezTo>
                  <a:pt x="3839029" y="5260303"/>
                  <a:pt x="3657382" y="5441950"/>
                  <a:pt x="3433308" y="5441950"/>
                </a:cubicBezTo>
                <a:lnTo>
                  <a:pt x="1165308" y="5441950"/>
                </a:lnTo>
                <a:lnTo>
                  <a:pt x="1109189" y="5399985"/>
                </a:lnTo>
                <a:cubicBezTo>
                  <a:pt x="431780" y="4840937"/>
                  <a:pt x="0" y="3994892"/>
                  <a:pt x="0" y="3048000"/>
                </a:cubicBezTo>
                <a:cubicBezTo>
                  <a:pt x="0" y="1364636"/>
                  <a:pt x="1364636" y="0"/>
                  <a:pt x="3048000" y="0"/>
                </a:cubicBezTo>
                <a:close/>
              </a:path>
            </a:pathLst>
          </a:cu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67DFC733-0D7A-4917-B3CC-B8E59BC2C84B}"/>
              </a:ext>
            </a:extLst>
          </p:cNvPr>
          <p:cNvSpPr/>
          <p:nvPr/>
        </p:nvSpPr>
        <p:spPr>
          <a:xfrm rot="19414063">
            <a:off x="9625291" y="674319"/>
            <a:ext cx="1566415" cy="1566415"/>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图片包含 人员, 掌握, 妇女, 户外&#10;&#10;描述已自动生成">
            <a:extLst>
              <a:ext uri="{FF2B5EF4-FFF2-40B4-BE49-F238E27FC236}">
                <a16:creationId xmlns:a16="http://schemas.microsoft.com/office/drawing/2014/main" xmlns="" id="{6A0D3017-F024-4966-8EA8-2AC4671414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3765" y="1143000"/>
            <a:ext cx="2348080" cy="5111749"/>
          </a:xfrm>
          <a:prstGeom prst="rect">
            <a:avLst/>
          </a:prstGeom>
        </p:spPr>
      </p:pic>
      <p:cxnSp>
        <p:nvCxnSpPr>
          <p:cNvPr id="23" name="直接连接符 22">
            <a:extLst>
              <a:ext uri="{FF2B5EF4-FFF2-40B4-BE49-F238E27FC236}">
                <a16:creationId xmlns:a16="http://schemas.microsoft.com/office/drawing/2014/main" xmlns="" id="{0AFD36D5-0924-480D-A20E-F86FF5B337C4}"/>
              </a:ext>
            </a:extLst>
          </p:cNvPr>
          <p:cNvCxnSpPr/>
          <p:nvPr/>
        </p:nvCxnSpPr>
        <p:spPr>
          <a:xfrm>
            <a:off x="762000" y="4299791"/>
            <a:ext cx="6972300" cy="0"/>
          </a:xfrm>
          <a:prstGeom prst="line">
            <a:avLst/>
          </a:prstGeom>
          <a:ln w="12700">
            <a:solidFill>
              <a:srgbClr val="F7BE15"/>
            </a:solidFill>
          </a:ln>
        </p:spPr>
        <p:style>
          <a:lnRef idx="1">
            <a:schemeClr val="accent1"/>
          </a:lnRef>
          <a:fillRef idx="0">
            <a:schemeClr val="accent1"/>
          </a:fillRef>
          <a:effectRef idx="0">
            <a:schemeClr val="accent1"/>
          </a:effectRef>
          <a:fontRef idx="minor">
            <a:schemeClr val="tx1"/>
          </a:fontRef>
        </p:style>
      </p:cxnSp>
      <p:grpSp>
        <p:nvGrpSpPr>
          <p:cNvPr id="66" name="组合 65">
            <a:extLst>
              <a:ext uri="{FF2B5EF4-FFF2-40B4-BE49-F238E27FC236}">
                <a16:creationId xmlns:a16="http://schemas.microsoft.com/office/drawing/2014/main" xmlns="" id="{EE7F1277-5645-468E-8235-E3A1618C066E}"/>
              </a:ext>
            </a:extLst>
          </p:cNvPr>
          <p:cNvGrpSpPr/>
          <p:nvPr/>
        </p:nvGrpSpPr>
        <p:grpSpPr>
          <a:xfrm>
            <a:off x="6636072" y="2398364"/>
            <a:ext cx="820047" cy="729501"/>
            <a:chOff x="7031556" y="1869239"/>
            <a:chExt cx="940600" cy="836743"/>
          </a:xfrm>
        </p:grpSpPr>
        <p:sp>
          <p:nvSpPr>
            <p:cNvPr id="27" name="椭圆 26">
              <a:extLst>
                <a:ext uri="{FF2B5EF4-FFF2-40B4-BE49-F238E27FC236}">
                  <a16:creationId xmlns:a16="http://schemas.microsoft.com/office/drawing/2014/main" xmlns="" id="{BD9563C5-265D-4F70-A3A7-94737AD18B0F}"/>
                </a:ext>
              </a:extLst>
            </p:cNvPr>
            <p:cNvSpPr/>
            <p:nvPr/>
          </p:nvSpPr>
          <p:spPr>
            <a:xfrm>
              <a:off x="7031556" y="1943614"/>
              <a:ext cx="762368" cy="762368"/>
            </a:xfrm>
            <a:prstGeom prst="ellipse">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EF432528-2CAF-48FB-A6F1-7E06BFB4B7C2}"/>
                </a:ext>
              </a:extLst>
            </p:cNvPr>
            <p:cNvSpPr/>
            <p:nvPr/>
          </p:nvSpPr>
          <p:spPr>
            <a:xfrm rot="19414063">
              <a:off x="7209788" y="1869239"/>
              <a:ext cx="762368" cy="762368"/>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xmlns="" id="{6C31B806-4A85-468F-808D-6DFD3DBC42DA}"/>
              </a:ext>
            </a:extLst>
          </p:cNvPr>
          <p:cNvSpPr txBox="1"/>
          <p:nvPr/>
        </p:nvSpPr>
        <p:spPr>
          <a:xfrm>
            <a:off x="1276637" y="1112091"/>
            <a:ext cx="5684180" cy="1255152"/>
          </a:xfrm>
          <a:prstGeom prst="rect">
            <a:avLst/>
          </a:prstGeom>
          <a:noFill/>
        </p:spPr>
        <p:txBody>
          <a:bodyPr wrap="square" rtlCol="0">
            <a:spAutoFit/>
          </a:bodyPr>
          <a:lstStyle/>
          <a:p>
            <a:pPr>
              <a:lnSpc>
                <a:spcPct val="12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solidFill>
                <a:srgbClr val="3E4A76"/>
              </a:solidFill>
            </a:endParaRPr>
          </a:p>
        </p:txBody>
      </p:sp>
      <p:sp>
        <p:nvSpPr>
          <p:cNvPr id="21" name="文本框 20">
            <a:extLst>
              <a:ext uri="{FF2B5EF4-FFF2-40B4-BE49-F238E27FC236}">
                <a16:creationId xmlns:a16="http://schemas.microsoft.com/office/drawing/2014/main" xmlns="" id="{ECBADE91-A29D-4D5C-B86F-5B7DA7E8DF4D}"/>
              </a:ext>
            </a:extLst>
          </p:cNvPr>
          <p:cNvSpPr txBox="1"/>
          <p:nvPr/>
        </p:nvSpPr>
        <p:spPr>
          <a:xfrm>
            <a:off x="1334396" y="2853674"/>
            <a:ext cx="5777604" cy="959686"/>
          </a:xfrm>
          <a:prstGeom prst="rect">
            <a:avLst/>
          </a:prstGeom>
          <a:noFill/>
        </p:spPr>
        <p:txBody>
          <a:bodyPr wrap="square" rtlCol="0">
            <a:spAutoFit/>
          </a:bodyPr>
          <a:lstStyle/>
          <a:p>
            <a:pPr>
              <a:lnSpc>
                <a:spcPct val="120000"/>
              </a:lnSpc>
            </a:pPr>
            <a:r>
              <a:rPr lang="en-US" altLang="zh-CN" sz="1600">
                <a:solidFill>
                  <a:srgbClr val="3E4A76"/>
                </a:solidFill>
              </a:rPr>
              <a:t>Fusce est. Vivamus a tellus. Pellentesque habitant morbi tristique senectus et netus et malesuada fames ac turpis egestas. Proin pharetra nonummy pede.</a:t>
            </a:r>
            <a:endParaRPr lang="zh-CN" altLang="en-US" sz="1600">
              <a:solidFill>
                <a:srgbClr val="3E4A76"/>
              </a:solidFill>
            </a:endParaRPr>
          </a:p>
        </p:txBody>
      </p:sp>
      <p:sp>
        <p:nvSpPr>
          <p:cNvPr id="24" name="文本框 23">
            <a:extLst>
              <a:ext uri="{FF2B5EF4-FFF2-40B4-BE49-F238E27FC236}">
                <a16:creationId xmlns:a16="http://schemas.microsoft.com/office/drawing/2014/main" xmlns="" id="{A7078B30-1B00-40E5-8826-A8329CE1B831}"/>
              </a:ext>
            </a:extLst>
          </p:cNvPr>
          <p:cNvSpPr txBox="1"/>
          <p:nvPr/>
        </p:nvSpPr>
        <p:spPr>
          <a:xfrm>
            <a:off x="1276637" y="4786223"/>
            <a:ext cx="5684180" cy="959686"/>
          </a:xfrm>
          <a:prstGeom prst="rect">
            <a:avLst/>
          </a:prstGeom>
          <a:noFill/>
        </p:spPr>
        <p:txBody>
          <a:bodyPr wrap="square" rtlCol="0">
            <a:spAutoFit/>
          </a:bodyPr>
          <a:lstStyle/>
          <a:p>
            <a:pPr>
              <a:lnSpc>
                <a:spcPct val="120000"/>
              </a:lnSpc>
            </a:pPr>
            <a:r>
              <a:rPr lang="en-US" altLang="zh-CN" sz="1600">
                <a:solidFill>
                  <a:srgbClr val="3E4A76"/>
                </a:solidFill>
              </a:rPr>
              <a:t>Maecenas porttitor congue massa. Fusce posuere, magna sed pulvinar ultricies, purus lectus malesuada libero, sit amet commodo magna eros quis urna. Nunc viverra imperdiet enim.</a:t>
            </a:r>
            <a:endParaRPr lang="zh-CN" altLang="en-US" sz="1600">
              <a:solidFill>
                <a:srgbClr val="3E4A76"/>
              </a:solidFill>
            </a:endParaRPr>
          </a:p>
        </p:txBody>
      </p:sp>
      <p:grpSp>
        <p:nvGrpSpPr>
          <p:cNvPr id="67" name="组合 66">
            <a:extLst>
              <a:ext uri="{FF2B5EF4-FFF2-40B4-BE49-F238E27FC236}">
                <a16:creationId xmlns:a16="http://schemas.microsoft.com/office/drawing/2014/main" xmlns="" id="{F2B77855-6384-47BF-9A38-85843F0755EC}"/>
              </a:ext>
            </a:extLst>
          </p:cNvPr>
          <p:cNvGrpSpPr/>
          <p:nvPr/>
        </p:nvGrpSpPr>
        <p:grpSpPr>
          <a:xfrm rot="3869049">
            <a:off x="7614012" y="5089033"/>
            <a:ext cx="940224" cy="863622"/>
            <a:chOff x="7031556" y="1886298"/>
            <a:chExt cx="892389" cy="819684"/>
          </a:xfrm>
        </p:grpSpPr>
        <p:sp>
          <p:nvSpPr>
            <p:cNvPr id="68" name="椭圆 67">
              <a:extLst>
                <a:ext uri="{FF2B5EF4-FFF2-40B4-BE49-F238E27FC236}">
                  <a16:creationId xmlns:a16="http://schemas.microsoft.com/office/drawing/2014/main" xmlns="" id="{CE9F50F4-6094-48C0-BB2F-897F8234ADBA}"/>
                </a:ext>
              </a:extLst>
            </p:cNvPr>
            <p:cNvSpPr/>
            <p:nvPr/>
          </p:nvSpPr>
          <p:spPr>
            <a:xfrm>
              <a:off x="7031556" y="1943614"/>
              <a:ext cx="762368" cy="762368"/>
            </a:xfrm>
            <a:prstGeom prst="ellipse">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4C77CC7D-3071-4CA1-A32E-B389497C922B}"/>
                </a:ext>
              </a:extLst>
            </p:cNvPr>
            <p:cNvSpPr/>
            <p:nvPr/>
          </p:nvSpPr>
          <p:spPr>
            <a:xfrm rot="19414063">
              <a:off x="7161577" y="1886298"/>
              <a:ext cx="762368" cy="762368"/>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a:extLst>
              <a:ext uri="{FF2B5EF4-FFF2-40B4-BE49-F238E27FC236}">
                <a16:creationId xmlns:a16="http://schemas.microsoft.com/office/drawing/2014/main" xmlns="" id="{6BAC5BBE-9D3C-4E79-B39C-4C5CD9143B5A}"/>
              </a:ext>
            </a:extLst>
          </p:cNvPr>
          <p:cNvSpPr/>
          <p:nvPr/>
        </p:nvSpPr>
        <p:spPr>
          <a:xfrm rot="17229300">
            <a:off x="8311009" y="1644242"/>
            <a:ext cx="87695" cy="297226"/>
          </a:xfrm>
          <a:prstGeom prst="rect">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xmlns="" id="{ABF2396E-D89F-4B35-B303-2A6DE4046AF0}"/>
              </a:ext>
            </a:extLst>
          </p:cNvPr>
          <p:cNvSpPr/>
          <p:nvPr/>
        </p:nvSpPr>
        <p:spPr>
          <a:xfrm rot="2137013">
            <a:off x="8851282" y="4939709"/>
            <a:ext cx="87695" cy="297226"/>
          </a:xfrm>
          <a:prstGeom prst="rect">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xmlns="" id="{745BB37D-77E7-4D84-A5A6-B4A1C69D15FF}"/>
              </a:ext>
            </a:extLst>
          </p:cNvPr>
          <p:cNvSpPr/>
          <p:nvPr/>
        </p:nvSpPr>
        <p:spPr>
          <a:xfrm rot="3473248">
            <a:off x="4810093" y="3994112"/>
            <a:ext cx="55499" cy="188105"/>
          </a:xfrm>
          <a:prstGeom prst="rect">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a:extLst>
              <a:ext uri="{FF2B5EF4-FFF2-40B4-BE49-F238E27FC236}">
                <a16:creationId xmlns:a16="http://schemas.microsoft.com/office/drawing/2014/main" xmlns="" id="{D0630190-5EC1-44EF-8806-5E536F966184}"/>
              </a:ext>
            </a:extLst>
          </p:cNvPr>
          <p:cNvSpPr/>
          <p:nvPr/>
        </p:nvSpPr>
        <p:spPr>
          <a:xfrm rot="2137013">
            <a:off x="1134064" y="2614259"/>
            <a:ext cx="55499" cy="188105"/>
          </a:xfrm>
          <a:prstGeom prst="rect">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6D817046-3AE7-4317-BC5A-F10A11193B9E}"/>
              </a:ext>
            </a:extLst>
          </p:cNvPr>
          <p:cNvSpPr/>
          <p:nvPr/>
        </p:nvSpPr>
        <p:spPr>
          <a:xfrm>
            <a:off x="5524499" y="3730056"/>
            <a:ext cx="121787" cy="121787"/>
          </a:xfrm>
          <a:prstGeom prst="ellipse">
            <a:avLst/>
          </a:prstGeom>
          <a:solidFill>
            <a:srgbClr val="F7BE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5721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C618417-FD35-4C6B-AEB9-C49D378EF5EF}"/>
              </a:ext>
            </a:extLst>
          </p:cNvPr>
          <p:cNvSpPr/>
          <p:nvPr/>
        </p:nvSpPr>
        <p:spPr>
          <a:xfrm>
            <a:off x="0" y="0"/>
            <a:ext cx="12192000" cy="6858000"/>
          </a:xfrm>
          <a:prstGeom prst="rect">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a:extLst>
              <a:ext uri="{FF2B5EF4-FFF2-40B4-BE49-F238E27FC236}">
                <a16:creationId xmlns:a16="http://schemas.microsoft.com/office/drawing/2014/main" xmlns="" id="{ADC989A2-9D38-4E73-BFA2-08308F44422E}"/>
              </a:ext>
            </a:extLst>
          </p:cNvPr>
          <p:cNvCxnSpPr>
            <a:cxnSpLocks/>
          </p:cNvCxnSpPr>
          <p:nvPr/>
        </p:nvCxnSpPr>
        <p:spPr>
          <a:xfrm>
            <a:off x="0" y="831335"/>
            <a:ext cx="6908800" cy="6026665"/>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EC744AFF-71E4-41B6-8A1D-9DCE16D9F7CD}"/>
              </a:ext>
            </a:extLst>
          </p:cNvPr>
          <p:cNvCxnSpPr>
            <a:cxnSpLocks/>
          </p:cNvCxnSpPr>
          <p:nvPr/>
        </p:nvCxnSpPr>
        <p:spPr>
          <a:xfrm>
            <a:off x="0" y="91628"/>
            <a:ext cx="7756780" cy="6766372"/>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
        <p:nvSpPr>
          <p:cNvPr id="37" name="圆: 空心 36">
            <a:extLst>
              <a:ext uri="{FF2B5EF4-FFF2-40B4-BE49-F238E27FC236}">
                <a16:creationId xmlns:a16="http://schemas.microsoft.com/office/drawing/2014/main" xmlns="" id="{FAAC4156-F3D3-4D6A-AF58-06AFB1889FC9}"/>
              </a:ext>
            </a:extLst>
          </p:cNvPr>
          <p:cNvSpPr/>
          <p:nvPr/>
        </p:nvSpPr>
        <p:spPr>
          <a:xfrm>
            <a:off x="4705092" y="97293"/>
            <a:ext cx="290002" cy="290002"/>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圆: 空心 37">
            <a:extLst>
              <a:ext uri="{FF2B5EF4-FFF2-40B4-BE49-F238E27FC236}">
                <a16:creationId xmlns:a16="http://schemas.microsoft.com/office/drawing/2014/main" xmlns="" id="{7B12D971-27BF-48DF-AF28-12CC1A8FFFA0}"/>
              </a:ext>
            </a:extLst>
          </p:cNvPr>
          <p:cNvSpPr/>
          <p:nvPr/>
        </p:nvSpPr>
        <p:spPr>
          <a:xfrm>
            <a:off x="11517521" y="4146551"/>
            <a:ext cx="290002" cy="290002"/>
          </a:xfrm>
          <a:prstGeom prst="donut">
            <a:avLst>
              <a:gd name="adj" fmla="val 13857"/>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a:extLst>
              <a:ext uri="{FF2B5EF4-FFF2-40B4-BE49-F238E27FC236}">
                <a16:creationId xmlns:a16="http://schemas.microsoft.com/office/drawing/2014/main" xmlns="" id="{7C8F8EE4-05C2-45AB-B74C-40C15FAA7423}"/>
              </a:ext>
            </a:extLst>
          </p:cNvPr>
          <p:cNvSpPr/>
          <p:nvPr/>
        </p:nvSpPr>
        <p:spPr>
          <a:xfrm>
            <a:off x="11593276" y="6306801"/>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 空心 39">
            <a:extLst>
              <a:ext uri="{FF2B5EF4-FFF2-40B4-BE49-F238E27FC236}">
                <a16:creationId xmlns:a16="http://schemas.microsoft.com/office/drawing/2014/main" xmlns="" id="{E3E8B8EB-10A9-42AC-BAAF-192A4375C22D}"/>
              </a:ext>
            </a:extLst>
          </p:cNvPr>
          <p:cNvSpPr/>
          <p:nvPr/>
        </p:nvSpPr>
        <p:spPr>
          <a:xfrm>
            <a:off x="451989" y="5896647"/>
            <a:ext cx="543851" cy="543851"/>
          </a:xfrm>
          <a:prstGeom prst="donut">
            <a:avLst>
              <a:gd name="adj" fmla="val 13857"/>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圆: 空心 40">
            <a:extLst>
              <a:ext uri="{FF2B5EF4-FFF2-40B4-BE49-F238E27FC236}">
                <a16:creationId xmlns:a16="http://schemas.microsoft.com/office/drawing/2014/main" xmlns="" id="{51DDB6AA-6AD7-4529-BFB7-BFCA24C42477}"/>
              </a:ext>
            </a:extLst>
          </p:cNvPr>
          <p:cNvSpPr/>
          <p:nvPr/>
        </p:nvSpPr>
        <p:spPr>
          <a:xfrm>
            <a:off x="11118671" y="575114"/>
            <a:ext cx="543851" cy="543851"/>
          </a:xfrm>
          <a:prstGeom prst="donut">
            <a:avLst>
              <a:gd name="adj" fmla="val 13857"/>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圆角 6">
            <a:extLst>
              <a:ext uri="{FF2B5EF4-FFF2-40B4-BE49-F238E27FC236}">
                <a16:creationId xmlns:a16="http://schemas.microsoft.com/office/drawing/2014/main" xmlns="" id="{82BDD445-1E2A-499B-BFA3-486476E72E98}"/>
              </a:ext>
            </a:extLst>
          </p:cNvPr>
          <p:cNvSpPr/>
          <p:nvPr/>
        </p:nvSpPr>
        <p:spPr>
          <a:xfrm>
            <a:off x="762000" y="603250"/>
            <a:ext cx="10668000" cy="5651500"/>
          </a:xfrm>
          <a:prstGeom prst="roundRect">
            <a:avLst>
              <a:gd name="adj" fmla="val 7179"/>
            </a:avLst>
          </a:prstGeom>
          <a:solidFill>
            <a:srgbClr val="FF5757"/>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ACAF82A0-B1BF-4AD4-A597-7ABD34BAB512}"/>
              </a:ext>
            </a:extLst>
          </p:cNvPr>
          <p:cNvSpPr/>
          <p:nvPr/>
        </p:nvSpPr>
        <p:spPr>
          <a:xfrm>
            <a:off x="2993581" y="5509967"/>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B64B18F8-068A-459C-A1AC-1BE947FDF95E}"/>
              </a:ext>
            </a:extLst>
          </p:cNvPr>
          <p:cNvGrpSpPr/>
          <p:nvPr/>
        </p:nvGrpSpPr>
        <p:grpSpPr>
          <a:xfrm>
            <a:off x="1513118" y="689427"/>
            <a:ext cx="456363" cy="442813"/>
            <a:chOff x="3157733" y="2857462"/>
            <a:chExt cx="456363" cy="442813"/>
          </a:xfrm>
        </p:grpSpPr>
        <p:sp>
          <p:nvSpPr>
            <p:cNvPr id="21" name="椭圆 20">
              <a:extLst>
                <a:ext uri="{FF2B5EF4-FFF2-40B4-BE49-F238E27FC236}">
                  <a16:creationId xmlns:a16="http://schemas.microsoft.com/office/drawing/2014/main" xmlns="" id="{F4FE19F7-FE8C-46E8-876C-3C80871CD09C}"/>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3FA92BB7-B0AE-4758-BF64-FBB6822BDE0B}"/>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a:extLst>
              <a:ext uri="{FF2B5EF4-FFF2-40B4-BE49-F238E27FC236}">
                <a16:creationId xmlns:a16="http://schemas.microsoft.com/office/drawing/2014/main" xmlns="" id="{81D6EED8-FE95-458A-B4BF-C392ED67C361}"/>
              </a:ext>
            </a:extLst>
          </p:cNvPr>
          <p:cNvSpPr/>
          <p:nvPr/>
        </p:nvSpPr>
        <p:spPr>
          <a:xfrm>
            <a:off x="847510" y="2687582"/>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C27CE7DD-C1BF-41BC-86E0-2239C84D3E83}"/>
              </a:ext>
            </a:extLst>
          </p:cNvPr>
          <p:cNvSpPr/>
          <p:nvPr/>
        </p:nvSpPr>
        <p:spPr>
          <a:xfrm>
            <a:off x="8395157" y="1271833"/>
            <a:ext cx="152400" cy="152400"/>
          </a:xfrm>
          <a:prstGeom prst="ellips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8A18E038-4155-47F6-A595-20588AA5A511}"/>
              </a:ext>
            </a:extLst>
          </p:cNvPr>
          <p:cNvSpPr/>
          <p:nvPr/>
        </p:nvSpPr>
        <p:spPr>
          <a:xfrm>
            <a:off x="11120760" y="956948"/>
            <a:ext cx="152400" cy="152400"/>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xmlns="" id="{A3587826-C160-483B-B130-BBB07F9CBA77}"/>
              </a:ext>
            </a:extLst>
          </p:cNvPr>
          <p:cNvGrpSpPr/>
          <p:nvPr/>
        </p:nvGrpSpPr>
        <p:grpSpPr>
          <a:xfrm>
            <a:off x="10483609" y="4441135"/>
            <a:ext cx="383972" cy="372571"/>
            <a:chOff x="3157733" y="2857462"/>
            <a:chExt cx="456363" cy="442813"/>
          </a:xfrm>
        </p:grpSpPr>
        <p:sp>
          <p:nvSpPr>
            <p:cNvPr id="27" name="椭圆 26">
              <a:extLst>
                <a:ext uri="{FF2B5EF4-FFF2-40B4-BE49-F238E27FC236}">
                  <a16:creationId xmlns:a16="http://schemas.microsoft.com/office/drawing/2014/main" xmlns="" id="{F196E780-08C8-4719-9D3F-858020829C1D}"/>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F61A2306-F4B4-49B0-ACA4-A4ABF14CEBDE}"/>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xmlns="" id="{9B572096-9D9A-465C-984E-3BE875E99BA1}"/>
              </a:ext>
            </a:extLst>
          </p:cNvPr>
          <p:cNvGrpSpPr/>
          <p:nvPr/>
        </p:nvGrpSpPr>
        <p:grpSpPr>
          <a:xfrm flipH="1">
            <a:off x="6385583" y="4983841"/>
            <a:ext cx="722082" cy="700642"/>
            <a:chOff x="3157733" y="2857462"/>
            <a:chExt cx="456363" cy="442813"/>
          </a:xfrm>
        </p:grpSpPr>
        <p:sp>
          <p:nvSpPr>
            <p:cNvPr id="30" name="椭圆 29">
              <a:extLst>
                <a:ext uri="{FF2B5EF4-FFF2-40B4-BE49-F238E27FC236}">
                  <a16:creationId xmlns:a16="http://schemas.microsoft.com/office/drawing/2014/main" xmlns="" id="{02CC2D68-C09E-4806-A4AB-58EA2D1640A2}"/>
                </a:ext>
              </a:extLst>
            </p:cNvPr>
            <p:cNvSpPr/>
            <p:nvPr/>
          </p:nvSpPr>
          <p:spPr>
            <a:xfrm>
              <a:off x="3211305" y="2857462"/>
              <a:ext cx="402791" cy="402791"/>
            </a:xfrm>
            <a:prstGeom prst="ellipse">
              <a:avLst/>
            </a:prstGeom>
            <a:solidFill>
              <a:srgbClr val="8BC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3101C233-149E-41C8-A606-2AC3C9C9C286}"/>
                </a:ext>
              </a:extLst>
            </p:cNvPr>
            <p:cNvSpPr/>
            <p:nvPr/>
          </p:nvSpPr>
          <p:spPr>
            <a:xfrm>
              <a:off x="3157733" y="2897484"/>
              <a:ext cx="402791" cy="402791"/>
            </a:xfrm>
            <a:prstGeom prst="ellips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xmlns="" id="{DF7A4DD0-6B4B-4833-AE18-CB37F213B27A}"/>
              </a:ext>
            </a:extLst>
          </p:cNvPr>
          <p:cNvSpPr txBox="1"/>
          <p:nvPr/>
        </p:nvSpPr>
        <p:spPr>
          <a:xfrm>
            <a:off x="1225670" y="1370263"/>
            <a:ext cx="9740660" cy="4117474"/>
          </a:xfrm>
          <a:prstGeom prst="rect">
            <a:avLst/>
          </a:prstGeom>
          <a:noFill/>
        </p:spPr>
        <p:txBody>
          <a:bodyPr wrap="square" rtlCol="0">
            <a:spAutoFit/>
          </a:bodyPr>
          <a:lstStyle/>
          <a:p>
            <a:pPr>
              <a:lnSpc>
                <a:spcPct val="150000"/>
              </a:lnSpc>
            </a:pPr>
            <a:r>
              <a:rPr lang="en-US" altLang="zh-CN" sz="1600">
                <a:solidFill>
                  <a:srgbClr val="3E4A76"/>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en-US" altLang="zh-CN" sz="1600">
              <a:solidFill>
                <a:srgbClr val="3E4A76"/>
              </a:solidFill>
            </a:endParaRPr>
          </a:p>
          <a:p>
            <a:pPr>
              <a:lnSpc>
                <a:spcPct val="150000"/>
              </a:lnSpc>
            </a:pPr>
            <a:r>
              <a:rPr lang="en-US" altLang="zh-CN" sz="1600">
                <a:solidFill>
                  <a:srgbClr val="3E4A76"/>
                </a:solidFill>
              </a:rPr>
              <a:t>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en-US" altLang="zh-CN" sz="1600">
              <a:solidFill>
                <a:srgbClr val="3E4A76"/>
              </a:solidFill>
            </a:endParaRPr>
          </a:p>
          <a:p>
            <a:pPr>
              <a:lnSpc>
                <a:spcPct val="150000"/>
              </a:lnSpc>
            </a:pPr>
            <a:r>
              <a:rPr lang="en-US" altLang="zh-CN" sz="1600">
                <a:solidFill>
                  <a:srgbClr val="3E4A76"/>
                </a:solidFill>
              </a:rPr>
              <a:t>Fusce est. Vivamus a tellus. Pellentesque habitant morbi tristique senectus et netus et malesuada fames ac turpis egestas. Proin pharetra nonummy pede.</a:t>
            </a:r>
            <a:endParaRPr lang="zh-CN" altLang="en-US" sz="1600">
              <a:solidFill>
                <a:srgbClr val="3E4A76"/>
              </a:solidFill>
            </a:endParaRPr>
          </a:p>
        </p:txBody>
      </p:sp>
      <p:sp>
        <p:nvSpPr>
          <p:cNvPr id="18" name="文本框 17">
            <a:extLst>
              <a:ext uri="{FF2B5EF4-FFF2-40B4-BE49-F238E27FC236}">
                <a16:creationId xmlns:a16="http://schemas.microsoft.com/office/drawing/2014/main" xmlns="" id="{425A85BF-F1B2-442F-A790-7FAFD7409B80}"/>
              </a:ext>
            </a:extLst>
          </p:cNvPr>
          <p:cNvSpPr txBox="1"/>
          <p:nvPr/>
        </p:nvSpPr>
        <p:spPr>
          <a:xfrm>
            <a:off x="6371650" y="5546864"/>
            <a:ext cx="5058350" cy="707886"/>
          </a:xfrm>
          <a:prstGeom prst="rect">
            <a:avLst/>
          </a:prstGeom>
          <a:noFill/>
        </p:spPr>
        <p:txBody>
          <a:bodyPr wrap="square" rtlCol="0">
            <a:spAutoFit/>
          </a:bodyPr>
          <a:lstStyle/>
          <a:p>
            <a:pPr algn="ctr"/>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pic>
        <p:nvPicPr>
          <p:cNvPr id="43" name="图片 42" descr="图片包含 书写用具, 定居者&#10;&#10;描述已自动生成">
            <a:extLst>
              <a:ext uri="{FF2B5EF4-FFF2-40B4-BE49-F238E27FC236}">
                <a16:creationId xmlns:a16="http://schemas.microsoft.com/office/drawing/2014/main" xmlns="" id="{94CD312E-18C9-4869-98F5-E61A9AA7F0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6330" y="1420141"/>
            <a:ext cx="896248" cy="1134492"/>
          </a:xfrm>
          <a:prstGeom prst="rect">
            <a:avLst/>
          </a:prstGeom>
        </p:spPr>
      </p:pic>
    </p:spTree>
    <p:extLst>
      <p:ext uri="{BB962C8B-B14F-4D97-AF65-F5344CB8AC3E}">
        <p14:creationId xmlns:p14="http://schemas.microsoft.com/office/powerpoint/2010/main" val="1382635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7FABC0D-7B51-4DDC-8FE1-042FAF1B53C9}"/>
              </a:ext>
            </a:extLst>
          </p:cNvPr>
          <p:cNvSpPr/>
          <p:nvPr/>
        </p:nvSpPr>
        <p:spPr>
          <a:xfrm>
            <a:off x="0" y="0"/>
            <a:ext cx="12192000" cy="6858000"/>
          </a:xfrm>
          <a:prstGeom prst="rect">
            <a:avLst/>
          </a:prstGeom>
          <a:solidFill>
            <a:srgbClr val="80D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xmlns="" id="{BB388DA3-C74C-40B6-9C97-B4F94F3B27C9}"/>
              </a:ext>
            </a:extLst>
          </p:cNvPr>
          <p:cNvSpPr/>
          <p:nvPr/>
        </p:nvSpPr>
        <p:spPr>
          <a:xfrm rot="9809099">
            <a:off x="5276083" y="456199"/>
            <a:ext cx="530190" cy="457063"/>
          </a:xfrm>
          <a:prstGeom prst="triangl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xmlns="" id="{B94CD79F-C268-4985-B759-657CAF53BAD2}"/>
              </a:ext>
            </a:extLst>
          </p:cNvPr>
          <p:cNvCxnSpPr>
            <a:cxnSpLocks/>
          </p:cNvCxnSpPr>
          <p:nvPr/>
        </p:nvCxnSpPr>
        <p:spPr>
          <a:xfrm flipH="1">
            <a:off x="472872" y="0"/>
            <a:ext cx="2215841" cy="1926199"/>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FEE64365-81E6-41DF-8C54-26CE66101078}"/>
              </a:ext>
            </a:extLst>
          </p:cNvPr>
          <p:cNvCxnSpPr>
            <a:cxnSpLocks/>
          </p:cNvCxnSpPr>
          <p:nvPr/>
        </p:nvCxnSpPr>
        <p:spPr>
          <a:xfrm flipH="1">
            <a:off x="0" y="0"/>
            <a:ext cx="3146157" cy="2734911"/>
          </a:xfrm>
          <a:prstGeom prst="line">
            <a:avLst/>
          </a:prstGeom>
          <a:ln w="12700">
            <a:solidFill>
              <a:srgbClr val="3E4A76"/>
            </a:solidFill>
          </a:ln>
        </p:spPr>
        <p:style>
          <a:lnRef idx="1">
            <a:schemeClr val="accent1"/>
          </a:lnRef>
          <a:fillRef idx="0">
            <a:schemeClr val="accent1"/>
          </a:fillRef>
          <a:effectRef idx="0">
            <a:schemeClr val="accent1"/>
          </a:effectRef>
          <a:fontRef idx="minor">
            <a:schemeClr val="tx1"/>
          </a:fontRef>
        </p:style>
      </p:cxnSp>
      <p:sp>
        <p:nvSpPr>
          <p:cNvPr id="50" name="等腰三角形 49">
            <a:extLst>
              <a:ext uri="{FF2B5EF4-FFF2-40B4-BE49-F238E27FC236}">
                <a16:creationId xmlns:a16="http://schemas.microsoft.com/office/drawing/2014/main" xmlns="" id="{035FDB77-D4A3-4E5B-8127-87BC9EFC73C0}"/>
              </a:ext>
            </a:extLst>
          </p:cNvPr>
          <p:cNvSpPr/>
          <p:nvPr/>
        </p:nvSpPr>
        <p:spPr>
          <a:xfrm rot="8287383">
            <a:off x="9146395" y="6150632"/>
            <a:ext cx="345127" cy="297525"/>
          </a:xfrm>
          <a:prstGeom prst="triangle">
            <a:avLst/>
          </a:pr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xmlns="" id="{2CB62881-6CAB-40BF-A2E6-94DA790280C8}"/>
              </a:ext>
            </a:extLst>
          </p:cNvPr>
          <p:cNvSpPr/>
          <p:nvPr/>
        </p:nvSpPr>
        <p:spPr>
          <a:xfrm rot="10311847">
            <a:off x="10977422" y="4652787"/>
            <a:ext cx="1080864" cy="931784"/>
          </a:xfrm>
          <a:prstGeom prst="triangl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8D47E384-7A61-4809-8C51-62C1DA3B6DB4}"/>
              </a:ext>
            </a:extLst>
          </p:cNvPr>
          <p:cNvSpPr/>
          <p:nvPr/>
        </p:nvSpPr>
        <p:spPr>
          <a:xfrm rot="14752584">
            <a:off x="-16888" y="5522768"/>
            <a:ext cx="1469894" cy="1070142"/>
          </a:xfrm>
          <a:custGeom>
            <a:avLst/>
            <a:gdLst>
              <a:gd name="connsiteX0" fmla="*/ 954655 w 1909310"/>
              <a:gd name="connsiteY0" fmla="*/ 251948 h 1390055"/>
              <a:gd name="connsiteX1" fmla="*/ 399886 w 1909310"/>
              <a:gd name="connsiteY1" fmla="*/ 1208446 h 1390055"/>
              <a:gd name="connsiteX2" fmla="*/ 1509424 w 1909310"/>
              <a:gd name="connsiteY2" fmla="*/ 1208446 h 1390055"/>
              <a:gd name="connsiteX3" fmla="*/ 954655 w 1909310"/>
              <a:gd name="connsiteY3" fmla="*/ 251948 h 1390055"/>
              <a:gd name="connsiteX4" fmla="*/ 954655 w 1909310"/>
              <a:gd name="connsiteY4" fmla="*/ 0 h 1390055"/>
              <a:gd name="connsiteX5" fmla="*/ 1760887 w 1909310"/>
              <a:gd name="connsiteY5" fmla="*/ 1390055 h 1390055"/>
              <a:gd name="connsiteX6" fmla="*/ 148423 w 1909310"/>
              <a:gd name="connsiteY6" fmla="*/ 1390055 h 1390055"/>
              <a:gd name="connsiteX7" fmla="*/ 954655 w 1909310"/>
              <a:gd name="connsiteY7" fmla="*/ 0 h 139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9310" h="1390055">
                <a:moveTo>
                  <a:pt x="954655" y="251948"/>
                </a:moveTo>
                <a:cubicBezTo>
                  <a:pt x="769732" y="251948"/>
                  <a:pt x="30040" y="1208446"/>
                  <a:pt x="399886" y="1208446"/>
                </a:cubicBezTo>
                <a:lnTo>
                  <a:pt x="1509424" y="1208446"/>
                </a:lnTo>
                <a:cubicBezTo>
                  <a:pt x="1879270" y="1208446"/>
                  <a:pt x="1139578" y="251948"/>
                  <a:pt x="954655" y="251948"/>
                </a:cubicBezTo>
                <a:close/>
                <a:moveTo>
                  <a:pt x="954655" y="0"/>
                </a:moveTo>
                <a:cubicBezTo>
                  <a:pt x="1223399" y="0"/>
                  <a:pt x="2298375" y="1390055"/>
                  <a:pt x="1760887" y="1390055"/>
                </a:cubicBezTo>
                <a:lnTo>
                  <a:pt x="148423" y="1390055"/>
                </a:lnTo>
                <a:cubicBezTo>
                  <a:pt x="-389065" y="1390055"/>
                  <a:pt x="685911" y="0"/>
                  <a:pt x="954655" y="0"/>
                </a:cubicBezTo>
                <a:close/>
              </a:path>
            </a:pathLst>
          </a:cu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xmlns="" id="{BA04DED2-CC04-4F00-9E2C-75002527D780}"/>
              </a:ext>
            </a:extLst>
          </p:cNvPr>
          <p:cNvSpPr/>
          <p:nvPr/>
        </p:nvSpPr>
        <p:spPr>
          <a:xfrm rot="2835761">
            <a:off x="10093288" y="6622668"/>
            <a:ext cx="621323" cy="535624"/>
          </a:xfrm>
          <a:prstGeom prst="triangl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xmlns="" id="{14485E24-2FC6-42EF-9D48-45BDDA5320F3}"/>
              </a:ext>
            </a:extLst>
          </p:cNvPr>
          <p:cNvSpPr/>
          <p:nvPr/>
        </p:nvSpPr>
        <p:spPr>
          <a:xfrm rot="15860117">
            <a:off x="11674105" y="5098390"/>
            <a:ext cx="172279" cy="148517"/>
          </a:xfrm>
          <a:prstGeom prst="triangle">
            <a:avLst/>
          </a:prstGeom>
          <a:no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3F2EE899-E730-44DA-B7D3-CB4404488F5D}"/>
              </a:ext>
            </a:extLst>
          </p:cNvPr>
          <p:cNvSpPr/>
          <p:nvPr/>
        </p:nvSpPr>
        <p:spPr>
          <a:xfrm>
            <a:off x="762000" y="603250"/>
            <a:ext cx="10668000" cy="5651500"/>
          </a:xfrm>
          <a:prstGeom prst="roundRect">
            <a:avLst>
              <a:gd name="adj" fmla="val 7179"/>
            </a:avLst>
          </a:prstGeom>
          <a:solidFill>
            <a:srgbClr val="80DCF6"/>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E4FDC90D-7669-41C1-A852-AFAE606C4D04}"/>
              </a:ext>
            </a:extLst>
          </p:cNvPr>
          <p:cNvSpPr txBox="1"/>
          <p:nvPr/>
        </p:nvSpPr>
        <p:spPr>
          <a:xfrm>
            <a:off x="1203110" y="1390610"/>
            <a:ext cx="5058350" cy="707886"/>
          </a:xfrm>
          <a:prstGeom prst="rect">
            <a:avLst/>
          </a:prstGeom>
          <a:noFill/>
        </p:spPr>
        <p:txBody>
          <a:bodyPr wrap="square" rtlCol="0">
            <a:spAutoFit/>
          </a:bodyPr>
          <a:lstStyle/>
          <a:p>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16" name="文本框 15">
            <a:extLst>
              <a:ext uri="{FF2B5EF4-FFF2-40B4-BE49-F238E27FC236}">
                <a16:creationId xmlns:a16="http://schemas.microsoft.com/office/drawing/2014/main" xmlns="" id="{DB936687-440A-4DB8-84A2-B18FB268EF4A}"/>
              </a:ext>
            </a:extLst>
          </p:cNvPr>
          <p:cNvSpPr txBox="1"/>
          <p:nvPr/>
        </p:nvSpPr>
        <p:spPr>
          <a:xfrm>
            <a:off x="1203110" y="2048294"/>
            <a:ext cx="3411470" cy="400110"/>
          </a:xfrm>
          <a:prstGeom prst="rect">
            <a:avLst/>
          </a:prstGeom>
          <a:noFill/>
        </p:spPr>
        <p:txBody>
          <a:bodyPr wrap="square" rtlCol="0">
            <a:spAutoFit/>
          </a:bodyPr>
          <a:lstStyle/>
          <a:p>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17" name="文本框 16">
            <a:extLst>
              <a:ext uri="{FF2B5EF4-FFF2-40B4-BE49-F238E27FC236}">
                <a16:creationId xmlns:a16="http://schemas.microsoft.com/office/drawing/2014/main" xmlns="" id="{11251B31-DFE4-4EBE-9FD7-6EBC369B2AF0}"/>
              </a:ext>
            </a:extLst>
          </p:cNvPr>
          <p:cNvSpPr txBox="1"/>
          <p:nvPr/>
        </p:nvSpPr>
        <p:spPr>
          <a:xfrm>
            <a:off x="1203110" y="2734911"/>
            <a:ext cx="2513512" cy="2437014"/>
          </a:xfrm>
          <a:prstGeom prst="rect">
            <a:avLst/>
          </a:prstGeom>
          <a:noFill/>
        </p:spPr>
        <p:txBody>
          <a:bodyPr wrap="square" rtlCol="0">
            <a:spAutoFit/>
          </a:bodyPr>
          <a:lstStyle/>
          <a:p>
            <a:pPr>
              <a:lnSpc>
                <a:spcPct val="120000"/>
              </a:lnSpc>
            </a:pPr>
            <a:r>
              <a:rPr lang="en-US" altLang="zh-CN" sz="1600">
                <a:solidFill>
                  <a:srgbClr val="3E4A76"/>
                </a:solidFill>
              </a:rPr>
              <a:t>Maecenas porttitor congue massa. Fusce posuere, magna sed pulvinar ultricies, purus lectus malesuada libero, sit amet commodo magna eros quis urna. Nunc viverra imperdiet enim.</a:t>
            </a:r>
            <a:endParaRPr lang="zh-CN" altLang="en-US" sz="1600">
              <a:solidFill>
                <a:srgbClr val="3E4A76"/>
              </a:solidFill>
            </a:endParaRPr>
          </a:p>
        </p:txBody>
      </p:sp>
      <p:sp>
        <p:nvSpPr>
          <p:cNvPr id="18" name="文本框 17">
            <a:extLst>
              <a:ext uri="{FF2B5EF4-FFF2-40B4-BE49-F238E27FC236}">
                <a16:creationId xmlns:a16="http://schemas.microsoft.com/office/drawing/2014/main" xmlns="" id="{A97CC360-A491-4558-A6F5-EAD5AD2FB557}"/>
              </a:ext>
            </a:extLst>
          </p:cNvPr>
          <p:cNvSpPr txBox="1"/>
          <p:nvPr/>
        </p:nvSpPr>
        <p:spPr>
          <a:xfrm>
            <a:off x="4839244" y="2734911"/>
            <a:ext cx="2513512" cy="1846083"/>
          </a:xfrm>
          <a:prstGeom prst="rect">
            <a:avLst/>
          </a:prstGeom>
          <a:noFill/>
        </p:spPr>
        <p:txBody>
          <a:bodyPr wrap="square" rtlCol="0">
            <a:spAutoFit/>
          </a:bodyPr>
          <a:lstStyle/>
          <a:p>
            <a:pPr>
              <a:lnSpc>
                <a:spcPct val="120000"/>
              </a:lnSpc>
            </a:pPr>
            <a:r>
              <a:rPr lang="en-US" altLang="zh-CN" sz="1600">
                <a:solidFill>
                  <a:srgbClr val="3E4A76"/>
                </a:solidFill>
              </a:rPr>
              <a:t>Fusce posuere, magna se</a:t>
            </a:r>
          </a:p>
          <a:p>
            <a:pPr>
              <a:lnSpc>
                <a:spcPct val="120000"/>
              </a:lnSpc>
            </a:pPr>
            <a:r>
              <a:rPr lang="en-US" altLang="zh-CN" sz="1600">
                <a:solidFill>
                  <a:srgbClr val="3E4A76"/>
                </a:solidFill>
              </a:rPr>
              <a:t>d pulvinar ultricies, purus lectus malesuada libero, sit amet commodo ma</a:t>
            </a:r>
          </a:p>
          <a:p>
            <a:pPr>
              <a:lnSpc>
                <a:spcPct val="120000"/>
              </a:lnSpc>
            </a:pPr>
            <a:r>
              <a:rPr lang="en-US" altLang="zh-CN" sz="1600">
                <a:solidFill>
                  <a:srgbClr val="3E4A76"/>
                </a:solidFill>
              </a:rPr>
              <a:t>gna eros quis urna. Nu</a:t>
            </a:r>
          </a:p>
          <a:p>
            <a:pPr>
              <a:lnSpc>
                <a:spcPct val="120000"/>
              </a:lnSpc>
            </a:pPr>
            <a:r>
              <a:rPr lang="en-US" altLang="zh-CN" sz="1600">
                <a:solidFill>
                  <a:srgbClr val="3E4A76"/>
                </a:solidFill>
              </a:rPr>
              <a:t>nc viverra imperdi</a:t>
            </a:r>
          </a:p>
        </p:txBody>
      </p:sp>
      <p:sp>
        <p:nvSpPr>
          <p:cNvPr id="19" name="文本框 18">
            <a:extLst>
              <a:ext uri="{FF2B5EF4-FFF2-40B4-BE49-F238E27FC236}">
                <a16:creationId xmlns:a16="http://schemas.microsoft.com/office/drawing/2014/main" xmlns="" id="{3B4134C1-0FFE-4B56-82B3-DF48D4AF4D23}"/>
              </a:ext>
            </a:extLst>
          </p:cNvPr>
          <p:cNvSpPr txBox="1"/>
          <p:nvPr/>
        </p:nvSpPr>
        <p:spPr>
          <a:xfrm>
            <a:off x="8475378" y="2734911"/>
            <a:ext cx="2513512" cy="2732479"/>
          </a:xfrm>
          <a:prstGeom prst="rect">
            <a:avLst/>
          </a:prstGeom>
          <a:noFill/>
        </p:spPr>
        <p:txBody>
          <a:bodyPr wrap="square" rtlCol="0">
            <a:spAutoFit/>
          </a:bodyPr>
          <a:lstStyle/>
          <a:p>
            <a:pPr>
              <a:lnSpc>
                <a:spcPct val="120000"/>
              </a:lnSpc>
            </a:pPr>
            <a:r>
              <a:rPr lang="en-US" altLang="zh-CN" sz="1600">
                <a:solidFill>
                  <a:srgbClr val="3E4A76"/>
                </a:solidFill>
              </a:rPr>
              <a:t>Consectetuer adipiscing elit. Maecenas porttitor congue massa. Fusce posuere, magna sed pulvinar ultricies, purus lectus malesuada libero, sit amet commodo magna eros quis urna. Nunc viverra imperdiet enim.</a:t>
            </a:r>
            <a:endParaRPr lang="zh-CN" altLang="en-US" sz="1600">
              <a:solidFill>
                <a:srgbClr val="3E4A76"/>
              </a:solidFill>
            </a:endParaRPr>
          </a:p>
        </p:txBody>
      </p:sp>
      <p:sp>
        <p:nvSpPr>
          <p:cNvPr id="26" name="等腰三角形 25">
            <a:extLst>
              <a:ext uri="{FF2B5EF4-FFF2-40B4-BE49-F238E27FC236}">
                <a16:creationId xmlns:a16="http://schemas.microsoft.com/office/drawing/2014/main" xmlns="" id="{9D321462-8375-4653-AE4E-997CE2F84657}"/>
              </a:ext>
            </a:extLst>
          </p:cNvPr>
          <p:cNvSpPr/>
          <p:nvPr/>
        </p:nvSpPr>
        <p:spPr>
          <a:xfrm rot="2835761">
            <a:off x="10128739" y="712878"/>
            <a:ext cx="621323" cy="535624"/>
          </a:xfrm>
          <a:prstGeom prst="triangle">
            <a:avLst/>
          </a:prstGeom>
          <a:noFill/>
          <a:ln>
            <a:solidFill>
              <a:srgbClr val="FF7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xmlns="" id="{E1B9A30F-FCC5-45E6-A64B-579608E366C2}"/>
              </a:ext>
            </a:extLst>
          </p:cNvPr>
          <p:cNvSpPr/>
          <p:nvPr/>
        </p:nvSpPr>
        <p:spPr>
          <a:xfrm rot="18381167">
            <a:off x="10056599" y="1019823"/>
            <a:ext cx="172279" cy="148517"/>
          </a:xfrm>
          <a:prstGeom prst="triangle">
            <a:avLst/>
          </a:pr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a:extLst>
              <a:ext uri="{FF2B5EF4-FFF2-40B4-BE49-F238E27FC236}">
                <a16:creationId xmlns:a16="http://schemas.microsoft.com/office/drawing/2014/main" xmlns="" id="{814E8012-0C0D-4EA5-8577-46C64DC8884A}"/>
              </a:ext>
            </a:extLst>
          </p:cNvPr>
          <p:cNvSpPr/>
          <p:nvPr/>
        </p:nvSpPr>
        <p:spPr>
          <a:xfrm rot="5400000">
            <a:off x="9441059" y="1419549"/>
            <a:ext cx="419629" cy="361751"/>
          </a:xfrm>
          <a:prstGeom prst="triangle">
            <a:avLst/>
          </a:pr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xmlns="" id="{2015CFC3-6D19-4E29-983E-9F27B9CC305B}"/>
              </a:ext>
            </a:extLst>
          </p:cNvPr>
          <p:cNvSpPr/>
          <p:nvPr/>
        </p:nvSpPr>
        <p:spPr>
          <a:xfrm rot="10311847">
            <a:off x="9666559" y="2249798"/>
            <a:ext cx="209814" cy="180875"/>
          </a:xfrm>
          <a:prstGeom prst="triangl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xmlns="" id="{A7744E13-25C1-4AA1-9F9D-A71E64BE1457}"/>
              </a:ext>
            </a:extLst>
          </p:cNvPr>
          <p:cNvGrpSpPr/>
          <p:nvPr/>
        </p:nvGrpSpPr>
        <p:grpSpPr>
          <a:xfrm>
            <a:off x="6943900" y="603250"/>
            <a:ext cx="1684065" cy="1463935"/>
            <a:chOff x="6943900" y="603250"/>
            <a:chExt cx="1684065" cy="1463935"/>
          </a:xfrm>
        </p:grpSpPr>
        <p:cxnSp>
          <p:nvCxnSpPr>
            <p:cNvPr id="31" name="直接连接符 30">
              <a:extLst>
                <a:ext uri="{FF2B5EF4-FFF2-40B4-BE49-F238E27FC236}">
                  <a16:creationId xmlns:a16="http://schemas.microsoft.com/office/drawing/2014/main" xmlns="" id="{27AF82CB-122B-4AAB-BFB0-6F9544552672}"/>
                </a:ext>
              </a:extLst>
            </p:cNvPr>
            <p:cNvCxnSpPr>
              <a:cxnSpLocks/>
            </p:cNvCxnSpPr>
            <p:nvPr/>
          </p:nvCxnSpPr>
          <p:spPr>
            <a:xfrm flipH="1">
              <a:off x="7561513" y="603250"/>
              <a:ext cx="873021" cy="758905"/>
            </a:xfrm>
            <a:prstGeom prst="line">
              <a:avLst/>
            </a:prstGeom>
            <a:ln w="12700">
              <a:solidFill>
                <a:srgbClr val="FF7F00"/>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F572F926-BA09-4976-A6CE-EDF464E5D025}"/>
                </a:ext>
              </a:extLst>
            </p:cNvPr>
            <p:cNvCxnSpPr>
              <a:cxnSpLocks/>
            </p:cNvCxnSpPr>
            <p:nvPr/>
          </p:nvCxnSpPr>
          <p:spPr>
            <a:xfrm flipH="1">
              <a:off x="6943900" y="603250"/>
              <a:ext cx="1684065" cy="1463935"/>
            </a:xfrm>
            <a:prstGeom prst="line">
              <a:avLst/>
            </a:prstGeom>
            <a:ln w="12700">
              <a:solidFill>
                <a:srgbClr val="FF7F00"/>
              </a:solidFill>
            </a:ln>
          </p:spPr>
          <p:style>
            <a:lnRef idx="1">
              <a:schemeClr val="accent1"/>
            </a:lnRef>
            <a:fillRef idx="0">
              <a:schemeClr val="accent1"/>
            </a:fillRef>
            <a:effectRef idx="0">
              <a:schemeClr val="accent1"/>
            </a:effectRef>
            <a:fontRef idx="minor">
              <a:schemeClr val="tx1"/>
            </a:fontRef>
          </p:style>
        </p:cxnSp>
      </p:grpSp>
      <p:pic>
        <p:nvPicPr>
          <p:cNvPr id="39" name="图片 38" descr="图片包含 人员, 妇女, 电话, 手机&#10;&#10;描述已自动生成">
            <a:extLst>
              <a:ext uri="{FF2B5EF4-FFF2-40B4-BE49-F238E27FC236}">
                <a16:creationId xmlns:a16="http://schemas.microsoft.com/office/drawing/2014/main" xmlns="" id="{F9A4CC79-02CB-4067-A647-D2AC06F35C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8533" y="2670435"/>
            <a:ext cx="2211659" cy="3584315"/>
          </a:xfrm>
          <a:prstGeom prst="rect">
            <a:avLst/>
          </a:prstGeom>
        </p:spPr>
      </p:pic>
      <p:sp>
        <p:nvSpPr>
          <p:cNvPr id="40" name="等腰三角形 39">
            <a:extLst>
              <a:ext uri="{FF2B5EF4-FFF2-40B4-BE49-F238E27FC236}">
                <a16:creationId xmlns:a16="http://schemas.microsoft.com/office/drawing/2014/main" xmlns="" id="{92F08272-05F5-4C57-B321-45B9BE9AD3B3}"/>
              </a:ext>
            </a:extLst>
          </p:cNvPr>
          <p:cNvSpPr/>
          <p:nvPr/>
        </p:nvSpPr>
        <p:spPr>
          <a:xfrm rot="1618148">
            <a:off x="3244605" y="5171021"/>
            <a:ext cx="621323" cy="535624"/>
          </a:xfrm>
          <a:prstGeom prst="triangle">
            <a:avLst/>
          </a:prstGeom>
          <a:noFill/>
          <a:ln>
            <a:solidFill>
              <a:srgbClr val="3E4A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xmlns="" id="{99A4C685-578D-457F-B3F2-733F008CC96C}"/>
              </a:ext>
            </a:extLst>
          </p:cNvPr>
          <p:cNvSpPr/>
          <p:nvPr/>
        </p:nvSpPr>
        <p:spPr>
          <a:xfrm rot="5400000">
            <a:off x="3207233" y="5292674"/>
            <a:ext cx="419629" cy="361751"/>
          </a:xfrm>
          <a:prstGeom prst="triangle">
            <a:avLst/>
          </a:prstGeom>
          <a:solidFill>
            <a:srgbClr val="F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1140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65E50E3-52C8-479C-933F-D1207F75BAE0}"/>
              </a:ext>
            </a:extLst>
          </p:cNvPr>
          <p:cNvSpPr/>
          <p:nvPr/>
        </p:nvSpPr>
        <p:spPr>
          <a:xfrm>
            <a:off x="0" y="0"/>
            <a:ext cx="12192000" cy="6858000"/>
          </a:xfrm>
          <a:prstGeom prst="rect">
            <a:avLst/>
          </a:pr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C0DDD724-9D5D-49E6-B1AC-68645FFB5F44}"/>
              </a:ext>
            </a:extLst>
          </p:cNvPr>
          <p:cNvSpPr/>
          <p:nvPr/>
        </p:nvSpPr>
        <p:spPr>
          <a:xfrm rot="19414063">
            <a:off x="292557" y="5096903"/>
            <a:ext cx="1468540" cy="146854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图文框 32">
            <a:extLst>
              <a:ext uri="{FF2B5EF4-FFF2-40B4-BE49-F238E27FC236}">
                <a16:creationId xmlns:a16="http://schemas.microsoft.com/office/drawing/2014/main" xmlns="" id="{C8EB969D-050E-464E-8608-26F41A87FCFC}"/>
              </a:ext>
            </a:extLst>
          </p:cNvPr>
          <p:cNvSpPr/>
          <p:nvPr/>
        </p:nvSpPr>
        <p:spPr>
          <a:xfrm rot="1126278">
            <a:off x="782565" y="378208"/>
            <a:ext cx="488524" cy="488524"/>
          </a:xfrm>
          <a:prstGeom prst="frame">
            <a:avLst>
              <a:gd name="adj1" fmla="val 14299"/>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图文框 31">
            <a:extLst>
              <a:ext uri="{FF2B5EF4-FFF2-40B4-BE49-F238E27FC236}">
                <a16:creationId xmlns:a16="http://schemas.microsoft.com/office/drawing/2014/main" xmlns="" id="{58FC6D1A-76D2-4549-AE53-A87FC8924E72}"/>
              </a:ext>
            </a:extLst>
          </p:cNvPr>
          <p:cNvSpPr/>
          <p:nvPr/>
        </p:nvSpPr>
        <p:spPr>
          <a:xfrm rot="1126278">
            <a:off x="11731851" y="4602166"/>
            <a:ext cx="158299" cy="158299"/>
          </a:xfrm>
          <a:prstGeom prst="frame">
            <a:avLst>
              <a:gd name="adj1" fmla="val 14299"/>
            </a:avLst>
          </a:pr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图文框 36">
            <a:extLst>
              <a:ext uri="{FF2B5EF4-FFF2-40B4-BE49-F238E27FC236}">
                <a16:creationId xmlns:a16="http://schemas.microsoft.com/office/drawing/2014/main" xmlns="" id="{E4B1E782-C7FA-4A63-BE00-A7A1051BF12C}"/>
              </a:ext>
            </a:extLst>
          </p:cNvPr>
          <p:cNvSpPr/>
          <p:nvPr/>
        </p:nvSpPr>
        <p:spPr>
          <a:xfrm rot="20703798">
            <a:off x="6664445" y="5781845"/>
            <a:ext cx="653143" cy="653143"/>
          </a:xfrm>
          <a:prstGeom prst="frame">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A6CD85A1-4E24-4DA3-BD37-70F87142D2B3}"/>
              </a:ext>
            </a:extLst>
          </p:cNvPr>
          <p:cNvSpPr/>
          <p:nvPr/>
        </p:nvSpPr>
        <p:spPr>
          <a:xfrm>
            <a:off x="762000" y="603250"/>
            <a:ext cx="10668000" cy="5651500"/>
          </a:xfrm>
          <a:prstGeom prst="roundRect">
            <a:avLst>
              <a:gd name="adj" fmla="val 7179"/>
            </a:avLst>
          </a:prstGeom>
          <a:solidFill>
            <a:srgbClr val="FF8B00"/>
          </a:solidFill>
          <a:ln>
            <a:noFill/>
          </a:ln>
          <a:effectLst>
            <a:outerShdw blurRad="25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C722D157-1217-40A9-B759-4F6A023EC6AC}"/>
              </a:ext>
            </a:extLst>
          </p:cNvPr>
          <p:cNvSpPr/>
          <p:nvPr/>
        </p:nvSpPr>
        <p:spPr>
          <a:xfrm>
            <a:off x="762000" y="603250"/>
            <a:ext cx="10668000" cy="2424919"/>
          </a:xfrm>
          <a:custGeom>
            <a:avLst/>
            <a:gdLst>
              <a:gd name="connsiteX0" fmla="*/ 405721 w 10668000"/>
              <a:gd name="connsiteY0" fmla="*/ 0 h 2424919"/>
              <a:gd name="connsiteX1" fmla="*/ 10262279 w 10668000"/>
              <a:gd name="connsiteY1" fmla="*/ 0 h 2424919"/>
              <a:gd name="connsiteX2" fmla="*/ 10668000 w 10668000"/>
              <a:gd name="connsiteY2" fmla="*/ 405721 h 2424919"/>
              <a:gd name="connsiteX3" fmla="*/ 10668000 w 10668000"/>
              <a:gd name="connsiteY3" fmla="*/ 1133436 h 2424919"/>
              <a:gd name="connsiteX4" fmla="*/ 10482100 w 10668000"/>
              <a:gd name="connsiteY4" fmla="*/ 1163637 h 2424919"/>
              <a:gd name="connsiteX5" fmla="*/ 805763 w 10668000"/>
              <a:gd name="connsiteY5" fmla="*/ 2337934 h 2424919"/>
              <a:gd name="connsiteX6" fmla="*/ 0 w 10668000"/>
              <a:gd name="connsiteY6" fmla="*/ 2424919 h 2424919"/>
              <a:gd name="connsiteX7" fmla="*/ 0 w 10668000"/>
              <a:gd name="connsiteY7" fmla="*/ 405721 h 2424919"/>
              <a:gd name="connsiteX8" fmla="*/ 405721 w 10668000"/>
              <a:gd name="connsiteY8" fmla="*/ 0 h 242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68000" h="2424919">
                <a:moveTo>
                  <a:pt x="405721" y="0"/>
                </a:moveTo>
                <a:lnTo>
                  <a:pt x="10262279" y="0"/>
                </a:lnTo>
                <a:cubicBezTo>
                  <a:pt x="10486353" y="0"/>
                  <a:pt x="10668000" y="181647"/>
                  <a:pt x="10668000" y="405721"/>
                </a:cubicBezTo>
                <a:lnTo>
                  <a:pt x="10668000" y="1133436"/>
                </a:lnTo>
                <a:lnTo>
                  <a:pt x="10482100" y="1163637"/>
                </a:lnTo>
                <a:cubicBezTo>
                  <a:pt x="8278466" y="1514248"/>
                  <a:pt x="4644296" y="1922009"/>
                  <a:pt x="805763" y="2337934"/>
                </a:cubicBezTo>
                <a:lnTo>
                  <a:pt x="0" y="2424919"/>
                </a:lnTo>
                <a:lnTo>
                  <a:pt x="0" y="405721"/>
                </a:lnTo>
                <a:cubicBezTo>
                  <a:pt x="0" y="181647"/>
                  <a:pt x="181647" y="0"/>
                  <a:pt x="405721" y="0"/>
                </a:cubicBezTo>
                <a:close/>
              </a:path>
            </a:pathLst>
          </a:cu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A5A8B117-2479-4B43-B608-7778051FA602}"/>
              </a:ext>
            </a:extLst>
          </p:cNvPr>
          <p:cNvSpPr/>
          <p:nvPr/>
        </p:nvSpPr>
        <p:spPr>
          <a:xfrm>
            <a:off x="762000" y="5210276"/>
            <a:ext cx="10660584" cy="1044475"/>
          </a:xfrm>
          <a:custGeom>
            <a:avLst/>
            <a:gdLst>
              <a:gd name="connsiteX0" fmla="*/ 0 w 10660584"/>
              <a:gd name="connsiteY0" fmla="*/ 0 h 1044475"/>
              <a:gd name="connsiteX1" fmla="*/ 10660584 w 10660584"/>
              <a:gd name="connsiteY1" fmla="*/ 712315 h 1044475"/>
              <a:gd name="connsiteX2" fmla="*/ 10659757 w 10660584"/>
              <a:gd name="connsiteY2" fmla="*/ 720521 h 1044475"/>
              <a:gd name="connsiteX3" fmla="*/ 10262279 w 10660584"/>
              <a:gd name="connsiteY3" fmla="*/ 1044475 h 1044475"/>
              <a:gd name="connsiteX4" fmla="*/ 405721 w 10660584"/>
              <a:gd name="connsiteY4" fmla="*/ 1044475 h 1044475"/>
              <a:gd name="connsiteX5" fmla="*/ 0 w 10660584"/>
              <a:gd name="connsiteY5" fmla="*/ 638754 h 104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0584" h="1044475">
                <a:moveTo>
                  <a:pt x="0" y="0"/>
                </a:moveTo>
                <a:lnTo>
                  <a:pt x="10660584" y="712315"/>
                </a:lnTo>
                <a:lnTo>
                  <a:pt x="10659757" y="720521"/>
                </a:lnTo>
                <a:cubicBezTo>
                  <a:pt x="10621925" y="905402"/>
                  <a:pt x="10458344" y="1044475"/>
                  <a:pt x="10262279" y="1044475"/>
                </a:cubicBezTo>
                <a:lnTo>
                  <a:pt x="405721" y="1044475"/>
                </a:lnTo>
                <a:cubicBezTo>
                  <a:pt x="181647" y="1044475"/>
                  <a:pt x="0" y="862828"/>
                  <a:pt x="0" y="638754"/>
                </a:cubicBezTo>
                <a:close/>
              </a:path>
            </a:pathLst>
          </a:custGeom>
          <a:solidFill>
            <a:srgbClr val="FFE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图片包含 人员, 掌握, 室内&#10;&#10;描述已自动生成">
            <a:extLst>
              <a:ext uri="{FF2B5EF4-FFF2-40B4-BE49-F238E27FC236}">
                <a16:creationId xmlns:a16="http://schemas.microsoft.com/office/drawing/2014/main" xmlns="" id="{CEFE88A9-C19C-4670-9B66-84D5908C0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8651" y="2089990"/>
            <a:ext cx="2584118" cy="4164759"/>
          </a:xfrm>
          <a:prstGeom prst="rect">
            <a:avLst/>
          </a:prstGeom>
        </p:spPr>
      </p:pic>
      <p:sp>
        <p:nvSpPr>
          <p:cNvPr id="8" name="文本框 7">
            <a:extLst>
              <a:ext uri="{FF2B5EF4-FFF2-40B4-BE49-F238E27FC236}">
                <a16:creationId xmlns:a16="http://schemas.microsoft.com/office/drawing/2014/main" xmlns="" id="{0AE088EE-EF4C-4F14-9485-B952C5BFD2AC}"/>
              </a:ext>
            </a:extLst>
          </p:cNvPr>
          <p:cNvSpPr txBox="1"/>
          <p:nvPr/>
        </p:nvSpPr>
        <p:spPr>
          <a:xfrm>
            <a:off x="1266061" y="1112091"/>
            <a:ext cx="7895961" cy="793487"/>
          </a:xfrm>
          <a:prstGeom prst="rect">
            <a:avLst/>
          </a:prstGeom>
          <a:noFill/>
        </p:spPr>
        <p:txBody>
          <a:bodyPr wrap="square" rtlCol="0">
            <a:spAutoFit/>
          </a:bodyPr>
          <a:lstStyle/>
          <a:p>
            <a:pPr>
              <a:lnSpc>
                <a:spcPct val="150000"/>
              </a:lnSpc>
            </a:pPr>
            <a:r>
              <a:rPr lang="en-US" altLang="zh-CN" sz="1600">
                <a:solidFill>
                  <a:srgbClr val="3E4A76"/>
                </a:solidFill>
              </a:rPr>
              <a:t>Lorem ipsum dolor sit amet, consectetuer adipiscing elit. Maecenas porttitor congue massa. Fusce posuere, magna sed pulvinar ultricies, purus lectus malesuada libero, sit</a:t>
            </a:r>
          </a:p>
        </p:txBody>
      </p:sp>
      <p:sp>
        <p:nvSpPr>
          <p:cNvPr id="9" name="文本框 8">
            <a:extLst>
              <a:ext uri="{FF2B5EF4-FFF2-40B4-BE49-F238E27FC236}">
                <a16:creationId xmlns:a16="http://schemas.microsoft.com/office/drawing/2014/main" xmlns="" id="{4950D073-8E79-4DCD-81C3-5B8AEED02710}"/>
              </a:ext>
            </a:extLst>
          </p:cNvPr>
          <p:cNvSpPr txBox="1"/>
          <p:nvPr/>
        </p:nvSpPr>
        <p:spPr>
          <a:xfrm>
            <a:off x="5241759" y="4583090"/>
            <a:ext cx="5684180" cy="1162819"/>
          </a:xfrm>
          <a:prstGeom prst="rect">
            <a:avLst/>
          </a:prstGeom>
          <a:noFill/>
        </p:spPr>
        <p:txBody>
          <a:bodyPr wrap="square" rtlCol="0">
            <a:spAutoFit/>
          </a:bodyPr>
          <a:lstStyle/>
          <a:p>
            <a:pPr>
              <a:lnSpc>
                <a:spcPct val="150000"/>
              </a:lnSpc>
            </a:pPr>
            <a:r>
              <a:rPr lang="en-US" altLang="zh-CN" sz="1600">
                <a:solidFill>
                  <a:srgbClr val="3E4A76"/>
                </a:solidFill>
              </a:rPr>
              <a:t>Fusce est. Vivamus a tellus. Pellentesque habitant morbi tristique senectus et netus et malesuada fames ac turpis egestas. Proin pharetra nonummy pede.</a:t>
            </a:r>
          </a:p>
        </p:txBody>
      </p:sp>
      <p:sp>
        <p:nvSpPr>
          <p:cNvPr id="19" name="文本框 18">
            <a:extLst>
              <a:ext uri="{FF2B5EF4-FFF2-40B4-BE49-F238E27FC236}">
                <a16:creationId xmlns:a16="http://schemas.microsoft.com/office/drawing/2014/main" xmlns="" id="{4D0C2D00-719D-4C11-BE77-A952E317A2D3}"/>
              </a:ext>
            </a:extLst>
          </p:cNvPr>
          <p:cNvSpPr txBox="1"/>
          <p:nvPr/>
        </p:nvSpPr>
        <p:spPr>
          <a:xfrm>
            <a:off x="5930540" y="3584969"/>
            <a:ext cx="5058350" cy="707886"/>
          </a:xfrm>
          <a:prstGeom prst="rect">
            <a:avLst/>
          </a:prstGeom>
          <a:noFill/>
        </p:spPr>
        <p:txBody>
          <a:bodyPr wrap="square" rtlCol="0">
            <a:spAutoFit/>
          </a:bodyPr>
          <a:lstStyle/>
          <a:p>
            <a:r>
              <a:rPr lang="en-US" altLang="zh-CN" sz="4000">
                <a:solidFill>
                  <a:srgbClr val="3E4A76"/>
                </a:solidFill>
                <a:latin typeface="Arial Rounded MT Bold" panose="020F0704030504030204" pitchFamily="34" charset="0"/>
              </a:rPr>
              <a:t>DESIGNED BY XIAO</a:t>
            </a:r>
            <a:endParaRPr lang="zh-CN" altLang="en-US" sz="4000">
              <a:solidFill>
                <a:srgbClr val="3E4A76"/>
              </a:solidFill>
              <a:latin typeface="Arial Rounded MT Bold" panose="020F0704030504030204" pitchFamily="34" charset="0"/>
            </a:endParaRPr>
          </a:p>
        </p:txBody>
      </p:sp>
      <p:sp>
        <p:nvSpPr>
          <p:cNvPr id="20" name="文本框 19">
            <a:extLst>
              <a:ext uri="{FF2B5EF4-FFF2-40B4-BE49-F238E27FC236}">
                <a16:creationId xmlns:a16="http://schemas.microsoft.com/office/drawing/2014/main" xmlns="" id="{DE8E4942-CD84-4B95-9158-3BC63B3520CD}"/>
              </a:ext>
            </a:extLst>
          </p:cNvPr>
          <p:cNvSpPr txBox="1"/>
          <p:nvPr/>
        </p:nvSpPr>
        <p:spPr>
          <a:xfrm>
            <a:off x="7577420" y="4242653"/>
            <a:ext cx="3411470" cy="400110"/>
          </a:xfrm>
          <a:prstGeom prst="rect">
            <a:avLst/>
          </a:prstGeom>
          <a:noFill/>
        </p:spPr>
        <p:txBody>
          <a:bodyPr wrap="square" rtlCol="0">
            <a:spAutoFit/>
          </a:bodyPr>
          <a:lstStyle/>
          <a:p>
            <a:r>
              <a:rPr lang="en-US" altLang="zh-CN" sz="2000">
                <a:solidFill>
                  <a:srgbClr val="3E4A76"/>
                </a:solidFill>
                <a:latin typeface="Arial Rounded MT Bold" panose="020F0704030504030204" pitchFamily="34" charset="0"/>
              </a:rPr>
              <a:t>POWERPOINT TEMPLET</a:t>
            </a:r>
            <a:endParaRPr lang="zh-CN" altLang="en-US" sz="2000">
              <a:solidFill>
                <a:srgbClr val="3E4A76"/>
              </a:solidFill>
              <a:latin typeface="Arial Rounded MT Bold" panose="020F0704030504030204" pitchFamily="34" charset="0"/>
            </a:endParaRPr>
          </a:p>
        </p:txBody>
      </p:sp>
      <p:sp>
        <p:nvSpPr>
          <p:cNvPr id="24" name="图文框 23">
            <a:extLst>
              <a:ext uri="{FF2B5EF4-FFF2-40B4-BE49-F238E27FC236}">
                <a16:creationId xmlns:a16="http://schemas.microsoft.com/office/drawing/2014/main" xmlns="" id="{D02DD0C9-492C-4C83-9014-F12573756BEA}"/>
              </a:ext>
            </a:extLst>
          </p:cNvPr>
          <p:cNvSpPr/>
          <p:nvPr/>
        </p:nvSpPr>
        <p:spPr>
          <a:xfrm rot="2424920">
            <a:off x="10681974" y="5765282"/>
            <a:ext cx="318929" cy="318929"/>
          </a:xfrm>
          <a:prstGeom prst="frame">
            <a:avLst>
              <a:gd name="adj1" fmla="val 14299"/>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图文框 25">
            <a:extLst>
              <a:ext uri="{FF2B5EF4-FFF2-40B4-BE49-F238E27FC236}">
                <a16:creationId xmlns:a16="http://schemas.microsoft.com/office/drawing/2014/main" xmlns="" id="{2B0AC5AD-B4E6-4449-9ABF-A6EB97AE6733}"/>
              </a:ext>
            </a:extLst>
          </p:cNvPr>
          <p:cNvSpPr/>
          <p:nvPr/>
        </p:nvSpPr>
        <p:spPr>
          <a:xfrm rot="1126278">
            <a:off x="6306769" y="695892"/>
            <a:ext cx="153156" cy="153156"/>
          </a:xfrm>
          <a:prstGeom prst="frame">
            <a:avLst>
              <a:gd name="adj1" fmla="val 14299"/>
            </a:avLst>
          </a:prstGeom>
          <a:solidFill>
            <a:srgbClr val="FF8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a:extLst>
              <a:ext uri="{FF2B5EF4-FFF2-40B4-BE49-F238E27FC236}">
                <a16:creationId xmlns:a16="http://schemas.microsoft.com/office/drawing/2014/main" xmlns="" id="{631D70AB-5F10-4C08-B53C-6A664714CDE4}"/>
              </a:ext>
            </a:extLst>
          </p:cNvPr>
          <p:cNvSpPr/>
          <p:nvPr/>
        </p:nvSpPr>
        <p:spPr>
          <a:xfrm rot="1015795">
            <a:off x="1394573" y="2737542"/>
            <a:ext cx="414991" cy="414991"/>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1AE709A1-FDFF-466C-A485-223792EE9D00}"/>
              </a:ext>
            </a:extLst>
          </p:cNvPr>
          <p:cNvSpPr/>
          <p:nvPr/>
        </p:nvSpPr>
        <p:spPr>
          <a:xfrm rot="21551318">
            <a:off x="1214488" y="2648586"/>
            <a:ext cx="399308" cy="399308"/>
          </a:xfrm>
          <a:prstGeom prst="rect">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E3EDD837-038C-4A43-B0A6-A7A8E9516378}"/>
              </a:ext>
            </a:extLst>
          </p:cNvPr>
          <p:cNvSpPr txBox="1"/>
          <p:nvPr/>
        </p:nvSpPr>
        <p:spPr>
          <a:xfrm>
            <a:off x="4015449" y="1829741"/>
            <a:ext cx="7414551" cy="1162819"/>
          </a:xfrm>
          <a:prstGeom prst="rect">
            <a:avLst/>
          </a:prstGeom>
          <a:noFill/>
        </p:spPr>
        <p:txBody>
          <a:bodyPr wrap="square" rtlCol="0">
            <a:spAutoFit/>
          </a:bodyPr>
          <a:lstStyle/>
          <a:p>
            <a:pPr>
              <a:lnSpc>
                <a:spcPct val="150000"/>
              </a:lnSpc>
            </a:pPr>
            <a:r>
              <a:rPr lang="en-US" altLang="zh-CN" sz="1600">
                <a:solidFill>
                  <a:srgbClr val="3E4A76"/>
                </a:solidFill>
              </a:rPr>
              <a:t>amet commodo magna eros quis urna. Nunc viverra imperdiet enim.</a:t>
            </a:r>
          </a:p>
          <a:p>
            <a:pPr>
              <a:lnSpc>
                <a:spcPct val="150000"/>
              </a:lnSpc>
            </a:pPr>
            <a:r>
              <a:rPr lang="en-US" altLang="zh-CN" sz="1600">
                <a:solidFill>
                  <a:srgbClr val="3E4A76"/>
                </a:solidFill>
              </a:rPr>
              <a:t>Fusce est. Vivamus a tellus. Pellentesque habitant morbi tristique senectus et netus et malesuada fames ac turpis egestas. Proin pharetra nonummy pede.</a:t>
            </a:r>
          </a:p>
        </p:txBody>
      </p:sp>
      <p:sp>
        <p:nvSpPr>
          <p:cNvPr id="23" name="矩形 22">
            <a:extLst>
              <a:ext uri="{FF2B5EF4-FFF2-40B4-BE49-F238E27FC236}">
                <a16:creationId xmlns:a16="http://schemas.microsoft.com/office/drawing/2014/main" xmlns="" id="{00E85803-0429-4693-96BF-DB784FC3C9C0}"/>
              </a:ext>
            </a:extLst>
          </p:cNvPr>
          <p:cNvSpPr/>
          <p:nvPr/>
        </p:nvSpPr>
        <p:spPr>
          <a:xfrm rot="19414063">
            <a:off x="10373468" y="846824"/>
            <a:ext cx="748625" cy="748625"/>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F673BC3C-FE6D-455A-BDC2-0CA67CC00E52}"/>
              </a:ext>
            </a:extLst>
          </p:cNvPr>
          <p:cNvSpPr/>
          <p:nvPr/>
        </p:nvSpPr>
        <p:spPr>
          <a:xfrm rot="18349586">
            <a:off x="10174987" y="804685"/>
            <a:ext cx="653143" cy="653143"/>
          </a:xfrm>
          <a:prstGeom prst="rect">
            <a:avLst/>
          </a:prstGeom>
          <a:solidFill>
            <a:srgbClr val="3E4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90831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TotalTime>
  <Words>870</Words>
  <Application>Microsoft Office PowerPoint</Application>
  <PresentationFormat>宽屏</PresentationFormat>
  <Paragraphs>61</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等线</vt:lpstr>
      <vt:lpstr>Arial</vt:lpstr>
      <vt:lpstr>庞门正道标题体</vt:lpstr>
      <vt:lpstr>等线 Light</vt:lpstr>
      <vt:lpstr>Arial Rounded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67</cp:revision>
  <dcterms:created xsi:type="dcterms:W3CDTF">2019-09-05T00:44:27Z</dcterms:created>
  <dcterms:modified xsi:type="dcterms:W3CDTF">2019-09-08T10:16:18Z</dcterms:modified>
</cp:coreProperties>
</file>