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5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694" r:id="rId5"/>
    <p:sldId id="1697" r:id="rId6"/>
    <p:sldId id="1692" r:id="rId7"/>
    <p:sldId id="1710" r:id="rId8"/>
    <p:sldId id="1704" r:id="rId9"/>
    <p:sldId id="1708" r:id="rId10"/>
    <p:sldId id="1696" r:id="rId11"/>
    <p:sldId id="1695" r:id="rId12"/>
    <p:sldId id="1709" r:id="rId13"/>
    <p:sldId id="275" r:id="rId14"/>
    <p:sldId id="1705" r:id="rId15"/>
    <p:sldId id="280" r:id="rId16"/>
    <p:sldId id="1693" r:id="rId17"/>
    <p:sldId id="278" r:id="rId18"/>
    <p:sldId id="1715" r:id="rId19"/>
    <p:sldId id="1716" r:id="rId20"/>
    <p:sldId id="1706" r:id="rId21"/>
    <p:sldId id="1717" r:id="rId22"/>
    <p:sldId id="1718" r:id="rId23"/>
    <p:sldId id="1719" r:id="rId24"/>
    <p:sldId id="1720" r:id="rId25"/>
    <p:sldId id="284" r:id="rId26"/>
    <p:sldId id="1707" r:id="rId27"/>
    <p:sldId id="1713" r:id="rId28"/>
    <p:sldId id="274" r:id="rId29"/>
    <p:sldId id="1712" r:id="rId30"/>
    <p:sldId id="1714" r:id="rId31"/>
    <p:sldId id="1711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4" d="100"/>
          <a:sy n="114" d="100"/>
        </p:scale>
        <p:origin x="46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4019" cy="6854826"/>
            <a:chOff x="0" y="0"/>
            <a:chExt cx="12194019" cy="6854826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DF8BA722-CA0B-4FE6-AA15-E4B9967FA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5246688"/>
              <a:ext cx="2203450" cy="1608138"/>
            </a:xfrm>
            <a:custGeom>
              <a:avLst/>
              <a:gdLst>
                <a:gd name="T0" fmla="*/ 0 w 1388"/>
                <a:gd name="T1" fmla="*/ 0 h 1013"/>
                <a:gd name="T2" fmla="*/ 0 w 1388"/>
                <a:gd name="T3" fmla="*/ 1013 h 1013"/>
                <a:gd name="T4" fmla="*/ 1388 w 1388"/>
                <a:gd name="T5" fmla="*/ 1013 h 1013"/>
                <a:gd name="T6" fmla="*/ 0 w 1388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8" h="1013">
                  <a:moveTo>
                    <a:pt x="0" y="0"/>
                  </a:moveTo>
                  <a:lnTo>
                    <a:pt x="0" y="1013"/>
                  </a:lnTo>
                  <a:lnTo>
                    <a:pt x="1388" y="10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90090561-6F9A-4281-9242-5FA76E54EF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65837" y="0"/>
              <a:ext cx="3517900" cy="1473200"/>
            </a:xfrm>
            <a:custGeom>
              <a:avLst/>
              <a:gdLst>
                <a:gd name="T0" fmla="*/ 343 w 2216"/>
                <a:gd name="T1" fmla="*/ 0 h 928"/>
                <a:gd name="T2" fmla="*/ 0 w 2216"/>
                <a:gd name="T3" fmla="*/ 264 h 928"/>
                <a:gd name="T4" fmla="*/ 946 w 2216"/>
                <a:gd name="T5" fmla="*/ 928 h 928"/>
                <a:gd name="T6" fmla="*/ 2216 w 2216"/>
                <a:gd name="T7" fmla="*/ 0 h 928"/>
                <a:gd name="T8" fmla="*/ 343 w 2216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6" h="928">
                  <a:moveTo>
                    <a:pt x="343" y="0"/>
                  </a:moveTo>
                  <a:lnTo>
                    <a:pt x="0" y="264"/>
                  </a:lnTo>
                  <a:lnTo>
                    <a:pt x="946" y="928"/>
                  </a:lnTo>
                  <a:lnTo>
                    <a:pt x="2216" y="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F36378FC-8B66-483A-951C-20CBAAEAF7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67612" y="0"/>
              <a:ext cx="4624388" cy="3481388"/>
            </a:xfrm>
            <a:custGeom>
              <a:avLst/>
              <a:gdLst>
                <a:gd name="T0" fmla="*/ 0 w 2913"/>
                <a:gd name="T1" fmla="*/ 928 h 2193"/>
                <a:gd name="T2" fmla="*/ 1774 w 2913"/>
                <a:gd name="T3" fmla="*/ 2193 h 2193"/>
                <a:gd name="T4" fmla="*/ 2913 w 2913"/>
                <a:gd name="T5" fmla="*/ 1419 h 2193"/>
                <a:gd name="T6" fmla="*/ 2913 w 2913"/>
                <a:gd name="T7" fmla="*/ 0 h 2193"/>
                <a:gd name="T8" fmla="*/ 1270 w 2913"/>
                <a:gd name="T9" fmla="*/ 0 h 2193"/>
                <a:gd name="T10" fmla="*/ 0 w 2913"/>
                <a:gd name="T11" fmla="*/ 92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3" h="2193">
                  <a:moveTo>
                    <a:pt x="0" y="928"/>
                  </a:moveTo>
                  <a:lnTo>
                    <a:pt x="1774" y="2193"/>
                  </a:lnTo>
                  <a:lnTo>
                    <a:pt x="2913" y="1419"/>
                  </a:lnTo>
                  <a:lnTo>
                    <a:pt x="2913" y="0"/>
                  </a:lnTo>
                  <a:lnTo>
                    <a:pt x="1270" y="0"/>
                  </a:lnTo>
                  <a:lnTo>
                    <a:pt x="0" y="928"/>
                  </a:lnTo>
                  <a:close/>
                </a:path>
              </a:pathLst>
            </a:custGeom>
            <a:blipFill>
              <a:blip r:embed="rId2"/>
              <a:stretch>
                <a:fillRect l="-6702" r="-6666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AFDCF650-9858-45AF-9EC4-2436F035FD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5073" y="413543"/>
              <a:ext cx="1501775" cy="2119313"/>
            </a:xfrm>
            <a:custGeom>
              <a:avLst/>
              <a:gdLst>
                <a:gd name="T0" fmla="*/ 0 w 946"/>
                <a:gd name="T1" fmla="*/ 1335 h 1335"/>
                <a:gd name="T2" fmla="*/ 0 w 946"/>
                <a:gd name="T3" fmla="*/ 0 h 1335"/>
                <a:gd name="T4" fmla="*/ 946 w 946"/>
                <a:gd name="T5" fmla="*/ 664 h 1335"/>
                <a:gd name="T6" fmla="*/ 0 w 946"/>
                <a:gd name="T7" fmla="*/ 13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6" h="1335">
                  <a:moveTo>
                    <a:pt x="0" y="1335"/>
                  </a:moveTo>
                  <a:lnTo>
                    <a:pt x="0" y="0"/>
                  </a:lnTo>
                  <a:lnTo>
                    <a:pt x="946" y="664"/>
                  </a:lnTo>
                  <a:lnTo>
                    <a:pt x="0" y="13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81415F1B-A5CA-41B8-9DCA-3F789E6C3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75073" y="1473200"/>
              <a:ext cx="4318000" cy="3111500"/>
            </a:xfrm>
            <a:custGeom>
              <a:avLst/>
              <a:gdLst>
                <a:gd name="T0" fmla="*/ 1782 w 2720"/>
                <a:gd name="T1" fmla="*/ 1960 h 1960"/>
                <a:gd name="T2" fmla="*/ 0 w 2720"/>
                <a:gd name="T3" fmla="*/ 671 h 1960"/>
                <a:gd name="T4" fmla="*/ 946 w 2720"/>
                <a:gd name="T5" fmla="*/ 0 h 1960"/>
                <a:gd name="T6" fmla="*/ 2720 w 2720"/>
                <a:gd name="T7" fmla="*/ 1265 h 1960"/>
                <a:gd name="T8" fmla="*/ 1782 w 2720"/>
                <a:gd name="T9" fmla="*/ 1960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0" h="1960">
                  <a:moveTo>
                    <a:pt x="1782" y="1960"/>
                  </a:moveTo>
                  <a:lnTo>
                    <a:pt x="0" y="671"/>
                  </a:lnTo>
                  <a:lnTo>
                    <a:pt x="946" y="0"/>
                  </a:lnTo>
                  <a:lnTo>
                    <a:pt x="2720" y="1265"/>
                  </a:lnTo>
                  <a:lnTo>
                    <a:pt x="1782" y="1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xmlns="" id="{88E78508-B3F8-4720-8BFA-7F6E14F708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15253" y="3481387"/>
              <a:ext cx="2809875" cy="1473200"/>
            </a:xfrm>
            <a:custGeom>
              <a:avLst/>
              <a:gdLst>
                <a:gd name="T0" fmla="*/ 1770 w 1770"/>
                <a:gd name="T1" fmla="*/ 928 h 928"/>
                <a:gd name="T2" fmla="*/ 0 w 1770"/>
                <a:gd name="T3" fmla="*/ 695 h 928"/>
                <a:gd name="T4" fmla="*/ 938 w 1770"/>
                <a:gd name="T5" fmla="*/ 0 h 928"/>
                <a:gd name="T6" fmla="*/ 1770 w 1770"/>
                <a:gd name="T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0" h="928">
                  <a:moveTo>
                    <a:pt x="1770" y="928"/>
                  </a:moveTo>
                  <a:lnTo>
                    <a:pt x="0" y="695"/>
                  </a:lnTo>
                  <a:lnTo>
                    <a:pt x="938" y="0"/>
                  </a:lnTo>
                  <a:lnTo>
                    <a:pt x="1770" y="92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xmlns="" id="{C2C6C063-CEDF-4073-BB17-3F0771CB3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3837" y="2252662"/>
              <a:ext cx="1808163" cy="2701925"/>
            </a:xfrm>
            <a:custGeom>
              <a:avLst/>
              <a:gdLst>
                <a:gd name="T0" fmla="*/ 1139 w 1139"/>
                <a:gd name="T1" fmla="*/ 0 h 1702"/>
                <a:gd name="T2" fmla="*/ 0 w 1139"/>
                <a:gd name="T3" fmla="*/ 774 h 1702"/>
                <a:gd name="T4" fmla="*/ 832 w 1139"/>
                <a:gd name="T5" fmla="*/ 1702 h 1702"/>
                <a:gd name="T6" fmla="*/ 1139 w 1139"/>
                <a:gd name="T7" fmla="*/ 1320 h 1702"/>
                <a:gd name="T8" fmla="*/ 1139 w 1139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1702">
                  <a:moveTo>
                    <a:pt x="1139" y="0"/>
                  </a:moveTo>
                  <a:lnTo>
                    <a:pt x="0" y="774"/>
                  </a:lnTo>
                  <a:lnTo>
                    <a:pt x="832" y="1702"/>
                  </a:lnTo>
                  <a:lnTo>
                    <a:pt x="1139" y="1320"/>
                  </a:lnTo>
                  <a:lnTo>
                    <a:pt x="1139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8B78B53C-1570-471E-880E-6126564AD7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06656" y="4348162"/>
              <a:ext cx="487363" cy="1787525"/>
            </a:xfrm>
            <a:custGeom>
              <a:avLst/>
              <a:gdLst>
                <a:gd name="T0" fmla="*/ 307 w 307"/>
                <a:gd name="T1" fmla="*/ 1126 h 1126"/>
                <a:gd name="T2" fmla="*/ 307 w 307"/>
                <a:gd name="T3" fmla="*/ 0 h 1126"/>
                <a:gd name="T4" fmla="*/ 0 w 307"/>
                <a:gd name="T5" fmla="*/ 382 h 1126"/>
                <a:gd name="T6" fmla="*/ 307 w 307"/>
                <a:gd name="T7" fmla="*/ 1126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1126">
                  <a:moveTo>
                    <a:pt x="307" y="1126"/>
                  </a:moveTo>
                  <a:lnTo>
                    <a:pt x="307" y="0"/>
                  </a:lnTo>
                  <a:lnTo>
                    <a:pt x="0" y="382"/>
                  </a:lnTo>
                  <a:lnTo>
                    <a:pt x="307" y="112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ED3FDC8C-D6E6-4A81-9984-0146980D02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3440" y="1647247"/>
              <a:ext cx="1966913" cy="1847850"/>
            </a:xfrm>
            <a:custGeom>
              <a:avLst/>
              <a:gdLst>
                <a:gd name="T0" fmla="*/ 0 w 1239"/>
                <a:gd name="T1" fmla="*/ 0 h 1164"/>
                <a:gd name="T2" fmla="*/ 102 w 1239"/>
                <a:gd name="T3" fmla="*/ 1164 h 1164"/>
                <a:gd name="T4" fmla="*/ 102 w 1239"/>
                <a:gd name="T5" fmla="*/ 1164 h 1164"/>
                <a:gd name="T6" fmla="*/ 1239 w 1239"/>
                <a:gd name="T7" fmla="*/ 392 h 1164"/>
                <a:gd name="T8" fmla="*/ 1239 w 1239"/>
                <a:gd name="T9" fmla="*/ 338 h 1164"/>
                <a:gd name="T10" fmla="*/ 0 w 1239"/>
                <a:gd name="T1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9" h="1164">
                  <a:moveTo>
                    <a:pt x="0" y="0"/>
                  </a:moveTo>
                  <a:lnTo>
                    <a:pt x="102" y="1164"/>
                  </a:lnTo>
                  <a:lnTo>
                    <a:pt x="102" y="1164"/>
                  </a:lnTo>
                  <a:lnTo>
                    <a:pt x="1239" y="392"/>
                  </a:lnTo>
                  <a:lnTo>
                    <a:pt x="1239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792450" y="2890838"/>
            <a:ext cx="526097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792450" y="1686329"/>
            <a:ext cx="5260976" cy="120450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92450" y="4654146"/>
            <a:ext cx="52609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92450" y="4950417"/>
            <a:ext cx="52609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7648" y="3176"/>
            <a:ext cx="12201236" cy="6857711"/>
            <a:chOff x="-7648" y="3176"/>
            <a:chExt cx="12201236" cy="685771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xmlns="" id="{162BFFD8-C3F1-46B8-A142-46B8DDC05A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7648" y="2888962"/>
              <a:ext cx="3978275" cy="3971925"/>
            </a:xfrm>
            <a:custGeom>
              <a:avLst/>
              <a:gdLst>
                <a:gd name="T0" fmla="*/ 0 w 2506"/>
                <a:gd name="T1" fmla="*/ 0 h 2502"/>
                <a:gd name="T2" fmla="*/ 0 w 2506"/>
                <a:gd name="T3" fmla="*/ 2502 h 2502"/>
                <a:gd name="T4" fmla="*/ 2506 w 2506"/>
                <a:gd name="T5" fmla="*/ 2502 h 2502"/>
                <a:gd name="T6" fmla="*/ 0 w 2506"/>
                <a:gd name="T7" fmla="*/ 0 h 2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6" h="2502">
                  <a:moveTo>
                    <a:pt x="0" y="0"/>
                  </a:moveTo>
                  <a:lnTo>
                    <a:pt x="0" y="2502"/>
                  </a:lnTo>
                  <a:lnTo>
                    <a:pt x="2506" y="2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66027BA6-1910-427E-B0EC-11D628D3FC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51100" y="1276351"/>
              <a:ext cx="1625601" cy="1623768"/>
            </a:xfrm>
            <a:custGeom>
              <a:avLst/>
              <a:gdLst>
                <a:gd name="T0" fmla="*/ 887 w 887"/>
                <a:gd name="T1" fmla="*/ 886 h 886"/>
                <a:gd name="T2" fmla="*/ 0 w 887"/>
                <a:gd name="T3" fmla="*/ 886 h 886"/>
                <a:gd name="T4" fmla="*/ 0 w 887"/>
                <a:gd name="T5" fmla="*/ 0 h 886"/>
                <a:gd name="T6" fmla="*/ 887 w 887"/>
                <a:gd name="T7" fmla="*/ 886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886">
                  <a:moveTo>
                    <a:pt x="887" y="886"/>
                  </a:moveTo>
                  <a:lnTo>
                    <a:pt x="0" y="886"/>
                  </a:lnTo>
                  <a:lnTo>
                    <a:pt x="0" y="0"/>
                  </a:lnTo>
                  <a:lnTo>
                    <a:pt x="887" y="8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xmlns="" id="{8DC5E5F1-D564-495D-88AB-D1A30FD7A3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7648" y="5152737"/>
              <a:ext cx="1711325" cy="1708150"/>
            </a:xfrm>
            <a:custGeom>
              <a:avLst/>
              <a:gdLst>
                <a:gd name="T0" fmla="*/ 0 w 1078"/>
                <a:gd name="T1" fmla="*/ 0 h 1076"/>
                <a:gd name="T2" fmla="*/ 0 w 1078"/>
                <a:gd name="T3" fmla="*/ 1076 h 1076"/>
                <a:gd name="T4" fmla="*/ 1078 w 1078"/>
                <a:gd name="T5" fmla="*/ 1076 h 1076"/>
                <a:gd name="T6" fmla="*/ 0 w 1078"/>
                <a:gd name="T7" fmla="*/ 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8" h="1076">
                  <a:moveTo>
                    <a:pt x="0" y="0"/>
                  </a:moveTo>
                  <a:lnTo>
                    <a:pt x="0" y="1076"/>
                  </a:lnTo>
                  <a:lnTo>
                    <a:pt x="1078" y="10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BF226832-1019-48E2-8FAC-12CAD65A97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8875" y="3176"/>
              <a:ext cx="2144713" cy="2141538"/>
            </a:xfrm>
            <a:custGeom>
              <a:avLst/>
              <a:gdLst>
                <a:gd name="T0" fmla="*/ 1351 w 1351"/>
                <a:gd name="T1" fmla="*/ 1349 h 1349"/>
                <a:gd name="T2" fmla="*/ 1351 w 1351"/>
                <a:gd name="T3" fmla="*/ 0 h 1349"/>
                <a:gd name="T4" fmla="*/ 0 w 1351"/>
                <a:gd name="T5" fmla="*/ 0 h 1349"/>
                <a:gd name="T6" fmla="*/ 1351 w 1351"/>
                <a:gd name="T7" fmla="*/ 1349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1" h="1349">
                  <a:moveTo>
                    <a:pt x="1351" y="1349"/>
                  </a:moveTo>
                  <a:lnTo>
                    <a:pt x="1351" y="0"/>
                  </a:lnTo>
                  <a:lnTo>
                    <a:pt x="0" y="0"/>
                  </a:lnTo>
                  <a:lnTo>
                    <a:pt x="1351" y="13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246563" y="16292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247679" y="25245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3806AD3-CD3D-45EE-B5F1-6C6BDF868C45}"/>
              </a:ext>
            </a:extLst>
          </p:cNvPr>
          <p:cNvGrpSpPr/>
          <p:nvPr userDrawn="1"/>
        </p:nvGrpSpPr>
        <p:grpSpPr>
          <a:xfrm flipH="1">
            <a:off x="0" y="-2885"/>
            <a:ext cx="12224182" cy="6866947"/>
            <a:chOff x="0" y="-2885"/>
            <a:chExt cx="12224182" cy="6866947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BD93DC00-5799-4EEA-A55C-9864D76A5E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5255924"/>
              <a:ext cx="2203450" cy="1608138"/>
            </a:xfrm>
            <a:custGeom>
              <a:avLst/>
              <a:gdLst>
                <a:gd name="T0" fmla="*/ 0 w 1388"/>
                <a:gd name="T1" fmla="*/ 0 h 1013"/>
                <a:gd name="T2" fmla="*/ 0 w 1388"/>
                <a:gd name="T3" fmla="*/ 1013 h 1013"/>
                <a:gd name="T4" fmla="*/ 1388 w 1388"/>
                <a:gd name="T5" fmla="*/ 1013 h 1013"/>
                <a:gd name="T6" fmla="*/ 0 w 1388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8" h="1013">
                  <a:moveTo>
                    <a:pt x="0" y="0"/>
                  </a:moveTo>
                  <a:lnTo>
                    <a:pt x="0" y="1013"/>
                  </a:lnTo>
                  <a:lnTo>
                    <a:pt x="1388" y="10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8B0A0F9-B635-4371-B121-78897A2FDA0B}"/>
                </a:ext>
              </a:extLst>
            </p:cNvPr>
            <p:cNvGrpSpPr/>
            <p:nvPr userDrawn="1"/>
          </p:nvGrpSpPr>
          <p:grpSpPr>
            <a:xfrm>
              <a:off x="6096000" y="-2885"/>
              <a:ext cx="6128182" cy="6135687"/>
              <a:chOff x="6096000" y="-2885"/>
              <a:chExt cx="6128182" cy="6135687"/>
            </a:xfrm>
          </p:grpSpPr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xmlns="" id="{E31AB73A-6125-4D12-AA51-D4743BA23F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6000" y="-2885"/>
                <a:ext cx="3517900" cy="1473200"/>
              </a:xfrm>
              <a:custGeom>
                <a:avLst/>
                <a:gdLst>
                  <a:gd name="T0" fmla="*/ 343 w 2216"/>
                  <a:gd name="T1" fmla="*/ 0 h 928"/>
                  <a:gd name="T2" fmla="*/ 0 w 2216"/>
                  <a:gd name="T3" fmla="*/ 264 h 928"/>
                  <a:gd name="T4" fmla="*/ 946 w 2216"/>
                  <a:gd name="T5" fmla="*/ 928 h 928"/>
                  <a:gd name="T6" fmla="*/ 2216 w 2216"/>
                  <a:gd name="T7" fmla="*/ 0 h 928"/>
                  <a:gd name="T8" fmla="*/ 343 w 2216"/>
                  <a:gd name="T9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6" h="928">
                    <a:moveTo>
                      <a:pt x="343" y="0"/>
                    </a:moveTo>
                    <a:lnTo>
                      <a:pt x="0" y="264"/>
                    </a:lnTo>
                    <a:lnTo>
                      <a:pt x="946" y="928"/>
                    </a:lnTo>
                    <a:lnTo>
                      <a:pt x="2216" y="0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xmlns="" id="{2AB6A891-2CDF-4A17-94F6-D1E396CF44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597775" y="-2885"/>
                <a:ext cx="4624388" cy="3481388"/>
              </a:xfrm>
              <a:custGeom>
                <a:avLst/>
                <a:gdLst>
                  <a:gd name="T0" fmla="*/ 0 w 2913"/>
                  <a:gd name="T1" fmla="*/ 928 h 2193"/>
                  <a:gd name="T2" fmla="*/ 1774 w 2913"/>
                  <a:gd name="T3" fmla="*/ 2193 h 2193"/>
                  <a:gd name="T4" fmla="*/ 2913 w 2913"/>
                  <a:gd name="T5" fmla="*/ 1419 h 2193"/>
                  <a:gd name="T6" fmla="*/ 2913 w 2913"/>
                  <a:gd name="T7" fmla="*/ 0 h 2193"/>
                  <a:gd name="T8" fmla="*/ 1270 w 2913"/>
                  <a:gd name="T9" fmla="*/ 0 h 2193"/>
                  <a:gd name="T10" fmla="*/ 0 w 2913"/>
                  <a:gd name="T11" fmla="*/ 928 h 2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3" h="2193">
                    <a:moveTo>
                      <a:pt x="0" y="928"/>
                    </a:moveTo>
                    <a:lnTo>
                      <a:pt x="1774" y="2193"/>
                    </a:lnTo>
                    <a:lnTo>
                      <a:pt x="2913" y="1419"/>
                    </a:lnTo>
                    <a:lnTo>
                      <a:pt x="2913" y="0"/>
                    </a:lnTo>
                    <a:lnTo>
                      <a:pt x="1270" y="0"/>
                    </a:lnTo>
                    <a:lnTo>
                      <a:pt x="0" y="928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6702" r="-6666"/>
                </a:stretch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xmlns="" id="{6FC8A933-F04C-4D56-9675-D1975E0595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6000" y="416215"/>
                <a:ext cx="1501775" cy="2119313"/>
              </a:xfrm>
              <a:custGeom>
                <a:avLst/>
                <a:gdLst>
                  <a:gd name="T0" fmla="*/ 0 w 946"/>
                  <a:gd name="T1" fmla="*/ 1335 h 1335"/>
                  <a:gd name="T2" fmla="*/ 0 w 946"/>
                  <a:gd name="T3" fmla="*/ 0 h 1335"/>
                  <a:gd name="T4" fmla="*/ 946 w 946"/>
                  <a:gd name="T5" fmla="*/ 664 h 1335"/>
                  <a:gd name="T6" fmla="*/ 0 w 946"/>
                  <a:gd name="T7" fmla="*/ 1335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6" h="1335">
                    <a:moveTo>
                      <a:pt x="0" y="1335"/>
                    </a:moveTo>
                    <a:lnTo>
                      <a:pt x="0" y="0"/>
                    </a:lnTo>
                    <a:lnTo>
                      <a:pt x="946" y="664"/>
                    </a:lnTo>
                    <a:lnTo>
                      <a:pt x="0" y="133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xmlns="" id="{D1849164-BE54-4A14-950B-2662224365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96000" y="1470315"/>
                <a:ext cx="4318000" cy="3111500"/>
              </a:xfrm>
              <a:custGeom>
                <a:avLst/>
                <a:gdLst>
                  <a:gd name="T0" fmla="*/ 1782 w 2720"/>
                  <a:gd name="T1" fmla="*/ 1960 h 1960"/>
                  <a:gd name="T2" fmla="*/ 0 w 2720"/>
                  <a:gd name="T3" fmla="*/ 671 h 1960"/>
                  <a:gd name="T4" fmla="*/ 946 w 2720"/>
                  <a:gd name="T5" fmla="*/ 0 h 1960"/>
                  <a:gd name="T6" fmla="*/ 2720 w 2720"/>
                  <a:gd name="T7" fmla="*/ 1265 h 1960"/>
                  <a:gd name="T8" fmla="*/ 1782 w 2720"/>
                  <a:gd name="T9" fmla="*/ 1960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0" h="1960">
                    <a:moveTo>
                      <a:pt x="1782" y="1960"/>
                    </a:moveTo>
                    <a:lnTo>
                      <a:pt x="0" y="671"/>
                    </a:lnTo>
                    <a:lnTo>
                      <a:pt x="946" y="0"/>
                    </a:lnTo>
                    <a:lnTo>
                      <a:pt x="2720" y="1265"/>
                    </a:lnTo>
                    <a:lnTo>
                      <a:pt x="1782" y="19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xmlns="" id="{9556F79F-858E-43D7-AE41-A2DE695F69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36180" y="3478502"/>
                <a:ext cx="2809875" cy="1473200"/>
              </a:xfrm>
              <a:custGeom>
                <a:avLst/>
                <a:gdLst>
                  <a:gd name="T0" fmla="*/ 1770 w 1770"/>
                  <a:gd name="T1" fmla="*/ 928 h 928"/>
                  <a:gd name="T2" fmla="*/ 0 w 1770"/>
                  <a:gd name="T3" fmla="*/ 695 h 928"/>
                  <a:gd name="T4" fmla="*/ 938 w 1770"/>
                  <a:gd name="T5" fmla="*/ 0 h 928"/>
                  <a:gd name="T6" fmla="*/ 1770 w 1770"/>
                  <a:gd name="T7" fmla="*/ 9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0" h="928">
                    <a:moveTo>
                      <a:pt x="1770" y="928"/>
                    </a:moveTo>
                    <a:lnTo>
                      <a:pt x="0" y="695"/>
                    </a:lnTo>
                    <a:lnTo>
                      <a:pt x="938" y="0"/>
                    </a:lnTo>
                    <a:lnTo>
                      <a:pt x="1770" y="92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44CA3F83-68BB-4D90-B09C-286D03C50C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14000" y="2249777"/>
                <a:ext cx="1808163" cy="2701925"/>
              </a:xfrm>
              <a:custGeom>
                <a:avLst/>
                <a:gdLst>
                  <a:gd name="T0" fmla="*/ 1139 w 1139"/>
                  <a:gd name="T1" fmla="*/ 0 h 1702"/>
                  <a:gd name="T2" fmla="*/ 0 w 1139"/>
                  <a:gd name="T3" fmla="*/ 774 h 1702"/>
                  <a:gd name="T4" fmla="*/ 832 w 1139"/>
                  <a:gd name="T5" fmla="*/ 1702 h 1702"/>
                  <a:gd name="T6" fmla="*/ 1139 w 1139"/>
                  <a:gd name="T7" fmla="*/ 1320 h 1702"/>
                  <a:gd name="T8" fmla="*/ 1139 w 1139"/>
                  <a:gd name="T9" fmla="*/ 0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9" h="1702">
                    <a:moveTo>
                      <a:pt x="1139" y="0"/>
                    </a:moveTo>
                    <a:lnTo>
                      <a:pt x="0" y="774"/>
                    </a:lnTo>
                    <a:lnTo>
                      <a:pt x="832" y="1702"/>
                    </a:lnTo>
                    <a:lnTo>
                      <a:pt x="1139" y="1320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:a16="http://schemas.microsoft.com/office/drawing/2014/main" xmlns="" id="{5B537B08-21F9-4DAC-8C1A-52A087BD39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736819" y="4345277"/>
                <a:ext cx="487363" cy="1787525"/>
              </a:xfrm>
              <a:custGeom>
                <a:avLst/>
                <a:gdLst>
                  <a:gd name="T0" fmla="*/ 307 w 307"/>
                  <a:gd name="T1" fmla="*/ 1126 h 1126"/>
                  <a:gd name="T2" fmla="*/ 307 w 307"/>
                  <a:gd name="T3" fmla="*/ 0 h 1126"/>
                  <a:gd name="T4" fmla="*/ 0 w 307"/>
                  <a:gd name="T5" fmla="*/ 382 h 1126"/>
                  <a:gd name="T6" fmla="*/ 307 w 307"/>
                  <a:gd name="T7" fmla="*/ 1126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7" h="1126">
                    <a:moveTo>
                      <a:pt x="307" y="1126"/>
                    </a:moveTo>
                    <a:lnTo>
                      <a:pt x="307" y="0"/>
                    </a:lnTo>
                    <a:lnTo>
                      <a:pt x="0" y="382"/>
                    </a:lnTo>
                    <a:lnTo>
                      <a:pt x="307" y="112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:a16="http://schemas.microsoft.com/office/drawing/2014/main" xmlns="" id="{9D745EC3-0168-4614-922E-2F7DAA0790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252075" y="1640404"/>
                <a:ext cx="1966913" cy="1847850"/>
              </a:xfrm>
              <a:custGeom>
                <a:avLst/>
                <a:gdLst>
                  <a:gd name="T0" fmla="*/ 0 w 1239"/>
                  <a:gd name="T1" fmla="*/ 0 h 1164"/>
                  <a:gd name="T2" fmla="*/ 102 w 1239"/>
                  <a:gd name="T3" fmla="*/ 1164 h 1164"/>
                  <a:gd name="T4" fmla="*/ 102 w 1239"/>
                  <a:gd name="T5" fmla="*/ 1164 h 1164"/>
                  <a:gd name="T6" fmla="*/ 1239 w 1239"/>
                  <a:gd name="T7" fmla="*/ 392 h 1164"/>
                  <a:gd name="T8" fmla="*/ 1239 w 1239"/>
                  <a:gd name="T9" fmla="*/ 338 h 1164"/>
                  <a:gd name="T10" fmla="*/ 0 w 1239"/>
                  <a:gd name="T11" fmla="*/ 0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9" h="1164">
                    <a:moveTo>
                      <a:pt x="0" y="0"/>
                    </a:moveTo>
                    <a:lnTo>
                      <a:pt x="102" y="1164"/>
                    </a:lnTo>
                    <a:lnTo>
                      <a:pt x="102" y="1164"/>
                    </a:lnTo>
                    <a:lnTo>
                      <a:pt x="1239" y="392"/>
                    </a:lnTo>
                    <a:lnTo>
                      <a:pt x="1239" y="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31369" y="2039938"/>
            <a:ext cx="528911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31369" y="4346174"/>
            <a:ext cx="528911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1370" y="4049903"/>
            <a:ext cx="528911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简约几何商务工作计划通用模板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3AEA85-E6CE-4F34-9189-1482F3692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E85F9EA-81CB-4E65-81DC-A0CAECB30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BBFAE1-3900-472B-B390-834ED42A1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bf5d4b25-22dc-473a-b4aa-26e808e2ee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886EF7-0D80-42C1-835E-A780D3DC88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380804"/>
            <a:ext cx="10505805" cy="4610473"/>
            <a:chOff x="687279" y="1380804"/>
            <a:chExt cx="10505804" cy="4610473"/>
          </a:xfrm>
        </p:grpSpPr>
        <p:grpSp>
          <p:nvGrpSpPr>
            <p:cNvPr id="6" name="iṧļîdè">
              <a:extLst>
                <a:ext uri="{FF2B5EF4-FFF2-40B4-BE49-F238E27FC236}">
                  <a16:creationId xmlns:a16="http://schemas.microsoft.com/office/drawing/2014/main" xmlns="" id="{96577A13-53B5-41CB-A5AD-39E460F5843E}"/>
                </a:ext>
              </a:extLst>
            </p:cNvPr>
            <p:cNvGrpSpPr/>
            <p:nvPr/>
          </p:nvGrpSpPr>
          <p:grpSpPr>
            <a:xfrm>
              <a:off x="6807200" y="1541076"/>
              <a:ext cx="4385883" cy="4194950"/>
              <a:chOff x="4078514" y="1928366"/>
              <a:chExt cx="4062084" cy="3885246"/>
            </a:xfrm>
          </p:grpSpPr>
          <p:sp>
            <p:nvSpPr>
              <p:cNvPr id="32" name="işlïḋê">
                <a:extLst>
                  <a:ext uri="{FF2B5EF4-FFF2-40B4-BE49-F238E27FC236}">
                    <a16:creationId xmlns:a16="http://schemas.microsoft.com/office/drawing/2014/main" xmlns="" id="{6489EBC8-99AB-4DA4-B6EB-8C12190A348A}"/>
                  </a:ext>
                </a:extLst>
              </p:cNvPr>
              <p:cNvSpPr/>
              <p:nvPr/>
            </p:nvSpPr>
            <p:spPr>
              <a:xfrm>
                <a:off x="4078514" y="1942600"/>
                <a:ext cx="1925415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0" y="17858"/>
                    </a:moveTo>
                    <a:cubicBezTo>
                      <a:pt x="17609" y="18189"/>
                      <a:pt x="15708" y="17694"/>
                      <a:pt x="15211" y="16791"/>
                    </a:cubicBezTo>
                    <a:cubicBezTo>
                      <a:pt x="15116" y="16619"/>
                      <a:pt x="15650" y="16547"/>
                      <a:pt x="15745" y="16718"/>
                    </a:cubicBezTo>
                    <a:cubicBezTo>
                      <a:pt x="16167" y="17486"/>
                      <a:pt x="17744" y="17870"/>
                      <a:pt x="19233" y="17592"/>
                    </a:cubicBezTo>
                    <a:cubicBezTo>
                      <a:pt x="19569" y="17530"/>
                      <a:pt x="19711" y="17796"/>
                      <a:pt x="19380" y="17858"/>
                    </a:cubicBezTo>
                    <a:close/>
                    <a:moveTo>
                      <a:pt x="17044" y="9573"/>
                    </a:moveTo>
                    <a:cubicBezTo>
                      <a:pt x="17207" y="9416"/>
                      <a:pt x="17685" y="9555"/>
                      <a:pt x="17522" y="9713"/>
                    </a:cubicBezTo>
                    <a:cubicBezTo>
                      <a:pt x="16980" y="10239"/>
                      <a:pt x="17082" y="10849"/>
                      <a:pt x="17754" y="11332"/>
                    </a:cubicBezTo>
                    <a:cubicBezTo>
                      <a:pt x="17958" y="11479"/>
                      <a:pt x="17477" y="11616"/>
                      <a:pt x="17275" y="11471"/>
                    </a:cubicBezTo>
                    <a:cubicBezTo>
                      <a:pt x="16490" y="10906"/>
                      <a:pt x="16416" y="10183"/>
                      <a:pt x="17044" y="9573"/>
                    </a:cubicBezTo>
                    <a:close/>
                    <a:moveTo>
                      <a:pt x="5002" y="8390"/>
                    </a:moveTo>
                    <a:cubicBezTo>
                      <a:pt x="4505" y="8739"/>
                      <a:pt x="4407" y="9148"/>
                      <a:pt x="4722" y="9546"/>
                    </a:cubicBezTo>
                    <a:cubicBezTo>
                      <a:pt x="4854" y="9712"/>
                      <a:pt x="4318" y="9782"/>
                      <a:pt x="4188" y="9619"/>
                    </a:cubicBezTo>
                    <a:cubicBezTo>
                      <a:pt x="3825" y="9161"/>
                      <a:pt x="3952" y="8652"/>
                      <a:pt x="4524" y="8251"/>
                    </a:cubicBezTo>
                    <a:cubicBezTo>
                      <a:pt x="4728" y="8107"/>
                      <a:pt x="5208" y="8245"/>
                      <a:pt x="5002" y="8390"/>
                    </a:cubicBezTo>
                    <a:close/>
                    <a:moveTo>
                      <a:pt x="12996" y="3168"/>
                    </a:moveTo>
                    <a:cubicBezTo>
                      <a:pt x="12014" y="3098"/>
                      <a:pt x="11071" y="3427"/>
                      <a:pt x="10814" y="3896"/>
                    </a:cubicBezTo>
                    <a:cubicBezTo>
                      <a:pt x="10720" y="4067"/>
                      <a:pt x="10185" y="3995"/>
                      <a:pt x="10280" y="3823"/>
                    </a:cubicBezTo>
                    <a:cubicBezTo>
                      <a:pt x="10623" y="3196"/>
                      <a:pt x="11863" y="2811"/>
                      <a:pt x="13144" y="2903"/>
                    </a:cubicBezTo>
                    <a:cubicBezTo>
                      <a:pt x="13496" y="2927"/>
                      <a:pt x="13345" y="3193"/>
                      <a:pt x="12996" y="3168"/>
                    </a:cubicBezTo>
                    <a:close/>
                    <a:moveTo>
                      <a:pt x="21600" y="275"/>
                    </a:moveTo>
                    <a:cubicBezTo>
                      <a:pt x="20900" y="101"/>
                      <a:pt x="20112" y="0"/>
                      <a:pt x="19275" y="0"/>
                    </a:cubicBezTo>
                    <a:cubicBezTo>
                      <a:pt x="17042" y="0"/>
                      <a:pt x="15139" y="699"/>
                      <a:pt x="14399" y="1682"/>
                    </a:cubicBezTo>
                    <a:cubicBezTo>
                      <a:pt x="14477" y="1868"/>
                      <a:pt x="14588" y="2052"/>
                      <a:pt x="14739" y="2229"/>
                    </a:cubicBezTo>
                    <a:cubicBezTo>
                      <a:pt x="15231" y="2809"/>
                      <a:pt x="16210" y="3520"/>
                      <a:pt x="17552" y="3629"/>
                    </a:cubicBezTo>
                    <a:cubicBezTo>
                      <a:pt x="17600" y="3534"/>
                      <a:pt x="17674" y="3443"/>
                      <a:pt x="17787" y="3359"/>
                    </a:cubicBezTo>
                    <a:cubicBezTo>
                      <a:pt x="18227" y="3029"/>
                      <a:pt x="18888" y="2846"/>
                      <a:pt x="19687" y="2904"/>
                    </a:cubicBezTo>
                    <a:cubicBezTo>
                      <a:pt x="20039" y="2928"/>
                      <a:pt x="19889" y="3194"/>
                      <a:pt x="19539" y="3169"/>
                    </a:cubicBezTo>
                    <a:cubicBezTo>
                      <a:pt x="18886" y="3122"/>
                      <a:pt x="18234" y="3377"/>
                      <a:pt x="18104" y="3695"/>
                    </a:cubicBezTo>
                    <a:cubicBezTo>
                      <a:pt x="17977" y="4003"/>
                      <a:pt x="18131" y="4287"/>
                      <a:pt x="18431" y="4558"/>
                    </a:cubicBezTo>
                    <a:cubicBezTo>
                      <a:pt x="18604" y="4714"/>
                      <a:pt x="18126" y="4852"/>
                      <a:pt x="17953" y="4697"/>
                    </a:cubicBezTo>
                    <a:cubicBezTo>
                      <a:pt x="17697" y="4466"/>
                      <a:pt x="17498" y="4178"/>
                      <a:pt x="17492" y="3898"/>
                    </a:cubicBezTo>
                    <a:cubicBezTo>
                      <a:pt x="17471" y="3898"/>
                      <a:pt x="17450" y="3898"/>
                      <a:pt x="17428" y="3896"/>
                    </a:cubicBezTo>
                    <a:cubicBezTo>
                      <a:pt x="15958" y="3786"/>
                      <a:pt x="14866" y="3038"/>
                      <a:pt x="14296" y="2410"/>
                    </a:cubicBezTo>
                    <a:cubicBezTo>
                      <a:pt x="14082" y="2175"/>
                      <a:pt x="13929" y="1928"/>
                      <a:pt x="13836" y="1676"/>
                    </a:cubicBezTo>
                    <a:cubicBezTo>
                      <a:pt x="13317" y="1555"/>
                      <a:pt x="12739" y="1488"/>
                      <a:pt x="12130" y="1488"/>
                    </a:cubicBezTo>
                    <a:cubicBezTo>
                      <a:pt x="9897" y="1488"/>
                      <a:pt x="8086" y="2388"/>
                      <a:pt x="8086" y="3499"/>
                    </a:cubicBezTo>
                    <a:cubicBezTo>
                      <a:pt x="8086" y="3511"/>
                      <a:pt x="8088" y="3523"/>
                      <a:pt x="8089" y="3535"/>
                    </a:cubicBezTo>
                    <a:cubicBezTo>
                      <a:pt x="5547" y="3632"/>
                      <a:pt x="3544" y="4689"/>
                      <a:pt x="3544" y="5978"/>
                    </a:cubicBezTo>
                    <a:cubicBezTo>
                      <a:pt x="3544" y="6103"/>
                      <a:pt x="3565" y="6224"/>
                      <a:pt x="3601" y="6342"/>
                    </a:cubicBezTo>
                    <a:cubicBezTo>
                      <a:pt x="4829" y="6852"/>
                      <a:pt x="6276" y="7234"/>
                      <a:pt x="7871" y="7342"/>
                    </a:cubicBezTo>
                    <a:cubicBezTo>
                      <a:pt x="8435" y="7380"/>
                      <a:pt x="9011" y="7381"/>
                      <a:pt x="9578" y="7347"/>
                    </a:cubicBezTo>
                    <a:cubicBezTo>
                      <a:pt x="8505" y="7062"/>
                      <a:pt x="7829" y="6470"/>
                      <a:pt x="7887" y="5855"/>
                    </a:cubicBezTo>
                    <a:cubicBezTo>
                      <a:pt x="7372" y="5665"/>
                      <a:pt x="7075" y="5360"/>
                      <a:pt x="6910" y="5049"/>
                    </a:cubicBezTo>
                    <a:cubicBezTo>
                      <a:pt x="6817" y="4877"/>
                      <a:pt x="7351" y="4804"/>
                      <a:pt x="7444" y="4976"/>
                    </a:cubicBezTo>
                    <a:cubicBezTo>
                      <a:pt x="7559" y="5192"/>
                      <a:pt x="7747" y="5441"/>
                      <a:pt x="8101" y="5596"/>
                    </a:cubicBezTo>
                    <a:cubicBezTo>
                      <a:pt x="8236" y="5584"/>
                      <a:pt x="8401" y="5627"/>
                      <a:pt x="8445" y="5702"/>
                    </a:cubicBezTo>
                    <a:cubicBezTo>
                      <a:pt x="8883" y="5795"/>
                      <a:pt x="9369" y="5772"/>
                      <a:pt x="9696" y="5580"/>
                    </a:cubicBezTo>
                    <a:cubicBezTo>
                      <a:pt x="9928" y="5444"/>
                      <a:pt x="10317" y="5640"/>
                      <a:pt x="10088" y="5775"/>
                    </a:cubicBezTo>
                    <a:cubicBezTo>
                      <a:pt x="9684" y="6011"/>
                      <a:pt x="9015" y="6086"/>
                      <a:pt x="8428" y="5994"/>
                    </a:cubicBezTo>
                    <a:cubicBezTo>
                      <a:pt x="8472" y="6593"/>
                      <a:pt x="9402" y="7124"/>
                      <a:pt x="10602" y="7234"/>
                    </a:cubicBezTo>
                    <a:cubicBezTo>
                      <a:pt x="10618" y="7236"/>
                      <a:pt x="10631" y="7238"/>
                      <a:pt x="10644" y="7240"/>
                    </a:cubicBezTo>
                    <a:cubicBezTo>
                      <a:pt x="11787" y="7074"/>
                      <a:pt x="12825" y="6750"/>
                      <a:pt x="13557" y="6267"/>
                    </a:cubicBezTo>
                    <a:cubicBezTo>
                      <a:pt x="13484" y="6074"/>
                      <a:pt x="13457" y="5874"/>
                      <a:pt x="13440" y="5673"/>
                    </a:cubicBezTo>
                    <a:cubicBezTo>
                      <a:pt x="13425" y="5495"/>
                      <a:pt x="13978" y="5495"/>
                      <a:pt x="13993" y="5673"/>
                    </a:cubicBezTo>
                    <a:cubicBezTo>
                      <a:pt x="14040" y="6209"/>
                      <a:pt x="14404" y="7297"/>
                      <a:pt x="16015" y="7031"/>
                    </a:cubicBezTo>
                    <a:cubicBezTo>
                      <a:pt x="16356" y="6975"/>
                      <a:pt x="16500" y="7241"/>
                      <a:pt x="16163" y="7296"/>
                    </a:cubicBezTo>
                    <a:cubicBezTo>
                      <a:pt x="15452" y="7414"/>
                      <a:pt x="14624" y="7274"/>
                      <a:pt x="14164" y="6979"/>
                    </a:cubicBezTo>
                    <a:cubicBezTo>
                      <a:pt x="13974" y="6857"/>
                      <a:pt x="13836" y="6726"/>
                      <a:pt x="13734" y="6590"/>
                    </a:cubicBezTo>
                    <a:cubicBezTo>
                      <a:pt x="12351" y="7362"/>
                      <a:pt x="10190" y="7747"/>
                      <a:pt x="8119" y="7632"/>
                    </a:cubicBezTo>
                    <a:cubicBezTo>
                      <a:pt x="6419" y="7539"/>
                      <a:pt x="4874" y="7183"/>
                      <a:pt x="3547" y="6674"/>
                    </a:cubicBezTo>
                    <a:cubicBezTo>
                      <a:pt x="2030" y="7077"/>
                      <a:pt x="997" y="7873"/>
                      <a:pt x="997" y="8789"/>
                    </a:cubicBezTo>
                    <a:cubicBezTo>
                      <a:pt x="997" y="9268"/>
                      <a:pt x="1280" y="9713"/>
                      <a:pt x="1766" y="10087"/>
                    </a:cubicBezTo>
                    <a:cubicBezTo>
                      <a:pt x="1763" y="10089"/>
                      <a:pt x="1761" y="10090"/>
                      <a:pt x="1758" y="10091"/>
                    </a:cubicBezTo>
                    <a:cubicBezTo>
                      <a:pt x="2538" y="10495"/>
                      <a:pt x="3581" y="10777"/>
                      <a:pt x="4684" y="10901"/>
                    </a:cubicBezTo>
                    <a:cubicBezTo>
                      <a:pt x="6335" y="11087"/>
                      <a:pt x="8223" y="10915"/>
                      <a:pt x="9093" y="10150"/>
                    </a:cubicBezTo>
                    <a:cubicBezTo>
                      <a:pt x="8703" y="9932"/>
                      <a:pt x="8385" y="9678"/>
                      <a:pt x="8084" y="9430"/>
                    </a:cubicBezTo>
                    <a:cubicBezTo>
                      <a:pt x="7899" y="9277"/>
                      <a:pt x="8378" y="9140"/>
                      <a:pt x="8562" y="9291"/>
                    </a:cubicBezTo>
                    <a:cubicBezTo>
                      <a:pt x="8820" y="9503"/>
                      <a:pt x="9090" y="9735"/>
                      <a:pt x="9425" y="9933"/>
                    </a:cubicBezTo>
                    <a:cubicBezTo>
                      <a:pt x="9583" y="9927"/>
                      <a:pt x="9763" y="10003"/>
                      <a:pt x="9742" y="10099"/>
                    </a:cubicBezTo>
                    <a:cubicBezTo>
                      <a:pt x="9872" y="10160"/>
                      <a:pt x="10012" y="10214"/>
                      <a:pt x="10165" y="10259"/>
                    </a:cubicBezTo>
                    <a:cubicBezTo>
                      <a:pt x="10824" y="10456"/>
                      <a:pt x="11700" y="10520"/>
                      <a:pt x="12310" y="10243"/>
                    </a:cubicBezTo>
                    <a:cubicBezTo>
                      <a:pt x="12573" y="10123"/>
                      <a:pt x="12965" y="10317"/>
                      <a:pt x="12701" y="10438"/>
                    </a:cubicBezTo>
                    <a:cubicBezTo>
                      <a:pt x="12042" y="10737"/>
                      <a:pt x="11094" y="10777"/>
                      <a:pt x="10286" y="10600"/>
                    </a:cubicBezTo>
                    <a:cubicBezTo>
                      <a:pt x="9993" y="10536"/>
                      <a:pt x="9735" y="10450"/>
                      <a:pt x="9500" y="10350"/>
                    </a:cubicBezTo>
                    <a:cubicBezTo>
                      <a:pt x="8985" y="10770"/>
                      <a:pt x="8160" y="11037"/>
                      <a:pt x="7235" y="11164"/>
                    </a:cubicBezTo>
                    <a:cubicBezTo>
                      <a:pt x="7677" y="12064"/>
                      <a:pt x="9375" y="12655"/>
                      <a:pt x="11250" y="12509"/>
                    </a:cubicBezTo>
                    <a:cubicBezTo>
                      <a:pt x="11331" y="12342"/>
                      <a:pt x="11448" y="12178"/>
                      <a:pt x="11570" y="12017"/>
                    </a:cubicBezTo>
                    <a:cubicBezTo>
                      <a:pt x="11695" y="11853"/>
                      <a:pt x="12230" y="11924"/>
                      <a:pt x="12104" y="12091"/>
                    </a:cubicBezTo>
                    <a:cubicBezTo>
                      <a:pt x="11870" y="12399"/>
                      <a:pt x="11534" y="12785"/>
                      <a:pt x="11721" y="13119"/>
                    </a:cubicBezTo>
                    <a:cubicBezTo>
                      <a:pt x="11884" y="13409"/>
                      <a:pt x="12401" y="13675"/>
                      <a:pt x="13048" y="13573"/>
                    </a:cubicBezTo>
                    <a:cubicBezTo>
                      <a:pt x="13390" y="13519"/>
                      <a:pt x="13534" y="13785"/>
                      <a:pt x="13196" y="13838"/>
                    </a:cubicBezTo>
                    <a:cubicBezTo>
                      <a:pt x="12496" y="13949"/>
                      <a:pt x="11719" y="13761"/>
                      <a:pt x="11384" y="13437"/>
                    </a:cubicBezTo>
                    <a:cubicBezTo>
                      <a:pt x="11165" y="13227"/>
                      <a:pt x="11113" y="13009"/>
                      <a:pt x="11152" y="12791"/>
                    </a:cubicBezTo>
                    <a:cubicBezTo>
                      <a:pt x="9080" y="12897"/>
                      <a:pt x="7164" y="12245"/>
                      <a:pt x="6692" y="11222"/>
                    </a:cubicBezTo>
                    <a:cubicBezTo>
                      <a:pt x="6044" y="11273"/>
                      <a:pt x="5367" y="11260"/>
                      <a:pt x="4730" y="11188"/>
                    </a:cubicBezTo>
                    <a:cubicBezTo>
                      <a:pt x="3460" y="11046"/>
                      <a:pt x="2241" y="10739"/>
                      <a:pt x="1344" y="10276"/>
                    </a:cubicBezTo>
                    <a:cubicBezTo>
                      <a:pt x="514" y="10694"/>
                      <a:pt x="0" y="11268"/>
                      <a:pt x="0" y="11902"/>
                    </a:cubicBezTo>
                    <a:cubicBezTo>
                      <a:pt x="0" y="12600"/>
                      <a:pt x="622" y="13226"/>
                      <a:pt x="1607" y="13650"/>
                    </a:cubicBezTo>
                    <a:cubicBezTo>
                      <a:pt x="2813" y="13434"/>
                      <a:pt x="4096" y="13353"/>
                      <a:pt x="5189" y="13792"/>
                    </a:cubicBezTo>
                    <a:cubicBezTo>
                      <a:pt x="5238" y="13812"/>
                      <a:pt x="5265" y="13834"/>
                      <a:pt x="5277" y="13856"/>
                    </a:cubicBezTo>
                    <a:cubicBezTo>
                      <a:pt x="5567" y="13660"/>
                      <a:pt x="5952" y="13499"/>
                      <a:pt x="6404" y="13389"/>
                    </a:cubicBezTo>
                    <a:cubicBezTo>
                      <a:pt x="6723" y="13312"/>
                      <a:pt x="7004" y="13549"/>
                      <a:pt x="6683" y="13627"/>
                    </a:cubicBezTo>
                    <a:cubicBezTo>
                      <a:pt x="5904" y="13816"/>
                      <a:pt x="5395" y="14159"/>
                      <a:pt x="5256" y="14584"/>
                    </a:cubicBezTo>
                    <a:cubicBezTo>
                      <a:pt x="5198" y="14758"/>
                      <a:pt x="4665" y="14684"/>
                      <a:pt x="4722" y="14510"/>
                    </a:cubicBezTo>
                    <a:cubicBezTo>
                      <a:pt x="4780" y="14332"/>
                      <a:pt x="4901" y="14164"/>
                      <a:pt x="5075" y="14011"/>
                    </a:cubicBezTo>
                    <a:cubicBezTo>
                      <a:pt x="4988" y="14026"/>
                      <a:pt x="4886" y="14023"/>
                      <a:pt x="4798" y="13987"/>
                    </a:cubicBezTo>
                    <a:cubicBezTo>
                      <a:pt x="3767" y="13573"/>
                      <a:pt x="2458" y="13756"/>
                      <a:pt x="1335" y="13995"/>
                    </a:cubicBezTo>
                    <a:cubicBezTo>
                      <a:pt x="1188" y="14207"/>
                      <a:pt x="1107" y="14434"/>
                      <a:pt x="1107" y="14671"/>
                    </a:cubicBezTo>
                    <a:cubicBezTo>
                      <a:pt x="1107" y="15609"/>
                      <a:pt x="2356" y="16401"/>
                      <a:pt x="4072" y="16661"/>
                    </a:cubicBezTo>
                    <a:cubicBezTo>
                      <a:pt x="5272" y="15656"/>
                      <a:pt x="7724" y="14897"/>
                      <a:pt x="9846" y="15560"/>
                    </a:cubicBezTo>
                    <a:cubicBezTo>
                      <a:pt x="9848" y="15561"/>
                      <a:pt x="9849" y="15562"/>
                      <a:pt x="9852" y="15563"/>
                    </a:cubicBezTo>
                    <a:cubicBezTo>
                      <a:pt x="10280" y="15391"/>
                      <a:pt x="10857" y="15303"/>
                      <a:pt x="11484" y="15351"/>
                    </a:cubicBezTo>
                    <a:cubicBezTo>
                      <a:pt x="11835" y="15378"/>
                      <a:pt x="11686" y="15643"/>
                      <a:pt x="11336" y="15617"/>
                    </a:cubicBezTo>
                    <a:cubicBezTo>
                      <a:pt x="10257" y="15534"/>
                      <a:pt x="9444" y="16030"/>
                      <a:pt x="9731" y="16541"/>
                    </a:cubicBezTo>
                    <a:cubicBezTo>
                      <a:pt x="9828" y="16712"/>
                      <a:pt x="9293" y="16785"/>
                      <a:pt x="9197" y="16614"/>
                    </a:cubicBezTo>
                    <a:cubicBezTo>
                      <a:pt x="9019" y="16299"/>
                      <a:pt x="9146" y="15998"/>
                      <a:pt x="9466" y="15769"/>
                    </a:cubicBezTo>
                    <a:cubicBezTo>
                      <a:pt x="7712" y="15267"/>
                      <a:pt x="5688" y="15896"/>
                      <a:pt x="4627" y="16724"/>
                    </a:cubicBezTo>
                    <a:cubicBezTo>
                      <a:pt x="4653" y="16726"/>
                      <a:pt x="4680" y="16728"/>
                      <a:pt x="4706" y="16730"/>
                    </a:cubicBezTo>
                    <a:cubicBezTo>
                      <a:pt x="4599" y="16935"/>
                      <a:pt x="4541" y="17150"/>
                      <a:pt x="4541" y="17371"/>
                    </a:cubicBezTo>
                    <a:cubicBezTo>
                      <a:pt x="4541" y="18726"/>
                      <a:pt x="6679" y="19832"/>
                      <a:pt x="9368" y="19902"/>
                    </a:cubicBezTo>
                    <a:cubicBezTo>
                      <a:pt x="9693" y="19540"/>
                      <a:pt x="10233" y="19227"/>
                      <a:pt x="10910" y="19016"/>
                    </a:cubicBezTo>
                    <a:cubicBezTo>
                      <a:pt x="10784" y="18641"/>
                      <a:pt x="10781" y="18268"/>
                      <a:pt x="10900" y="17892"/>
                    </a:cubicBezTo>
                    <a:cubicBezTo>
                      <a:pt x="10659" y="17767"/>
                      <a:pt x="10483" y="17615"/>
                      <a:pt x="10379" y="17447"/>
                    </a:cubicBezTo>
                    <a:cubicBezTo>
                      <a:pt x="10273" y="17277"/>
                      <a:pt x="10807" y="17204"/>
                      <a:pt x="10913" y="17374"/>
                    </a:cubicBezTo>
                    <a:cubicBezTo>
                      <a:pt x="11081" y="17643"/>
                      <a:pt x="11493" y="17837"/>
                      <a:pt x="12023" y="17916"/>
                    </a:cubicBezTo>
                    <a:cubicBezTo>
                      <a:pt x="12103" y="17890"/>
                      <a:pt x="12182" y="17865"/>
                      <a:pt x="12261" y="17839"/>
                    </a:cubicBezTo>
                    <a:cubicBezTo>
                      <a:pt x="12561" y="17742"/>
                      <a:pt x="12838" y="17981"/>
                      <a:pt x="12541" y="18077"/>
                    </a:cubicBezTo>
                    <a:cubicBezTo>
                      <a:pt x="12273" y="18164"/>
                      <a:pt x="12128" y="18229"/>
                      <a:pt x="11810" y="18174"/>
                    </a:cubicBezTo>
                    <a:cubicBezTo>
                      <a:pt x="11666" y="18149"/>
                      <a:pt x="11531" y="18119"/>
                      <a:pt x="11402" y="18083"/>
                    </a:cubicBezTo>
                    <a:cubicBezTo>
                      <a:pt x="11340" y="18349"/>
                      <a:pt x="11346" y="18615"/>
                      <a:pt x="11424" y="18881"/>
                    </a:cubicBezTo>
                    <a:cubicBezTo>
                      <a:pt x="11676" y="18827"/>
                      <a:pt x="11943" y="18786"/>
                      <a:pt x="12221" y="18761"/>
                    </a:cubicBezTo>
                    <a:cubicBezTo>
                      <a:pt x="12280" y="18756"/>
                      <a:pt x="12333" y="18759"/>
                      <a:pt x="12379" y="18768"/>
                    </a:cubicBezTo>
                    <a:cubicBezTo>
                      <a:pt x="12567" y="18636"/>
                      <a:pt x="12798" y="18516"/>
                      <a:pt x="13034" y="18422"/>
                    </a:cubicBezTo>
                    <a:cubicBezTo>
                      <a:pt x="13309" y="18312"/>
                      <a:pt x="13704" y="18505"/>
                      <a:pt x="13425" y="18616"/>
                    </a:cubicBezTo>
                    <a:cubicBezTo>
                      <a:pt x="12807" y="18865"/>
                      <a:pt x="12005" y="19349"/>
                      <a:pt x="12830" y="19702"/>
                    </a:cubicBezTo>
                    <a:cubicBezTo>
                      <a:pt x="13101" y="19818"/>
                      <a:pt x="12707" y="20012"/>
                      <a:pt x="12437" y="19896"/>
                    </a:cubicBezTo>
                    <a:cubicBezTo>
                      <a:pt x="11871" y="19654"/>
                      <a:pt x="11835" y="19348"/>
                      <a:pt x="12056" y="19062"/>
                    </a:cubicBezTo>
                    <a:cubicBezTo>
                      <a:pt x="11066" y="19202"/>
                      <a:pt x="10276" y="19564"/>
                      <a:pt x="9875" y="20017"/>
                    </a:cubicBezTo>
                    <a:cubicBezTo>
                      <a:pt x="11119" y="20969"/>
                      <a:pt x="13276" y="21600"/>
                      <a:pt x="15731" y="21600"/>
                    </a:cubicBezTo>
                    <a:cubicBezTo>
                      <a:pt x="18194" y="21600"/>
                      <a:pt x="20358" y="20964"/>
                      <a:pt x="21600" y="20005"/>
                    </a:cubicBezTo>
                    <a:cubicBezTo>
                      <a:pt x="21600" y="20005"/>
                      <a:pt x="21600" y="275"/>
                      <a:pt x="21600" y="27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íṩ1îdê">
                <a:extLst>
                  <a:ext uri="{FF2B5EF4-FFF2-40B4-BE49-F238E27FC236}">
                    <a16:creationId xmlns:a16="http://schemas.microsoft.com/office/drawing/2014/main" xmlns="" id="{F34341CB-8FD8-46F3-B61C-77A485BF5E49}"/>
                  </a:ext>
                </a:extLst>
              </p:cNvPr>
              <p:cNvSpPr/>
              <p:nvPr/>
            </p:nvSpPr>
            <p:spPr>
              <a:xfrm>
                <a:off x="6188049" y="1942600"/>
                <a:ext cx="1925437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7" y="17592"/>
                    </a:moveTo>
                    <a:cubicBezTo>
                      <a:pt x="3856" y="17870"/>
                      <a:pt x="5432" y="17486"/>
                      <a:pt x="5855" y="16718"/>
                    </a:cubicBezTo>
                    <a:cubicBezTo>
                      <a:pt x="5949" y="16547"/>
                      <a:pt x="6484" y="16619"/>
                      <a:pt x="6389" y="16791"/>
                    </a:cubicBezTo>
                    <a:cubicBezTo>
                      <a:pt x="5892" y="17694"/>
                      <a:pt x="3992" y="18189"/>
                      <a:pt x="2220" y="17858"/>
                    </a:cubicBezTo>
                    <a:cubicBezTo>
                      <a:pt x="1889" y="17796"/>
                      <a:pt x="2032" y="17530"/>
                      <a:pt x="2367" y="17592"/>
                    </a:cubicBezTo>
                    <a:close/>
                    <a:moveTo>
                      <a:pt x="4325" y="11471"/>
                    </a:moveTo>
                    <a:cubicBezTo>
                      <a:pt x="4123" y="11616"/>
                      <a:pt x="3642" y="11479"/>
                      <a:pt x="3846" y="11332"/>
                    </a:cubicBezTo>
                    <a:cubicBezTo>
                      <a:pt x="4518" y="10849"/>
                      <a:pt x="4620" y="10239"/>
                      <a:pt x="4078" y="9713"/>
                    </a:cubicBezTo>
                    <a:cubicBezTo>
                      <a:pt x="3915" y="9555"/>
                      <a:pt x="4393" y="9416"/>
                      <a:pt x="4556" y="9573"/>
                    </a:cubicBezTo>
                    <a:cubicBezTo>
                      <a:pt x="5184" y="10183"/>
                      <a:pt x="5111" y="10906"/>
                      <a:pt x="4325" y="11471"/>
                    </a:cubicBezTo>
                    <a:close/>
                    <a:moveTo>
                      <a:pt x="17076" y="8251"/>
                    </a:moveTo>
                    <a:cubicBezTo>
                      <a:pt x="17648" y="8652"/>
                      <a:pt x="17775" y="9161"/>
                      <a:pt x="17412" y="9619"/>
                    </a:cubicBezTo>
                    <a:cubicBezTo>
                      <a:pt x="17282" y="9782"/>
                      <a:pt x="16747" y="9712"/>
                      <a:pt x="16878" y="9546"/>
                    </a:cubicBezTo>
                    <a:cubicBezTo>
                      <a:pt x="17192" y="9148"/>
                      <a:pt x="17095" y="8739"/>
                      <a:pt x="16598" y="8390"/>
                    </a:cubicBezTo>
                    <a:cubicBezTo>
                      <a:pt x="16391" y="8245"/>
                      <a:pt x="16872" y="8107"/>
                      <a:pt x="17076" y="8251"/>
                    </a:cubicBezTo>
                    <a:close/>
                    <a:moveTo>
                      <a:pt x="8456" y="2903"/>
                    </a:moveTo>
                    <a:cubicBezTo>
                      <a:pt x="9736" y="2811"/>
                      <a:pt x="10977" y="3196"/>
                      <a:pt x="11320" y="3823"/>
                    </a:cubicBezTo>
                    <a:cubicBezTo>
                      <a:pt x="11415" y="3995"/>
                      <a:pt x="10881" y="4067"/>
                      <a:pt x="10786" y="3896"/>
                    </a:cubicBezTo>
                    <a:cubicBezTo>
                      <a:pt x="10530" y="3427"/>
                      <a:pt x="9587" y="3098"/>
                      <a:pt x="8603" y="3168"/>
                    </a:cubicBezTo>
                    <a:cubicBezTo>
                      <a:pt x="8255" y="3193"/>
                      <a:pt x="8104" y="2927"/>
                      <a:pt x="8456" y="2903"/>
                    </a:cubicBezTo>
                    <a:close/>
                    <a:moveTo>
                      <a:pt x="0" y="20005"/>
                    </a:moveTo>
                    <a:cubicBezTo>
                      <a:pt x="1242" y="20964"/>
                      <a:pt x="3407" y="21600"/>
                      <a:pt x="5870" y="21600"/>
                    </a:cubicBezTo>
                    <a:cubicBezTo>
                      <a:pt x="8324" y="21600"/>
                      <a:pt x="10481" y="20969"/>
                      <a:pt x="11725" y="20017"/>
                    </a:cubicBezTo>
                    <a:cubicBezTo>
                      <a:pt x="11324" y="19564"/>
                      <a:pt x="10534" y="19202"/>
                      <a:pt x="9544" y="19062"/>
                    </a:cubicBezTo>
                    <a:cubicBezTo>
                      <a:pt x="9765" y="19348"/>
                      <a:pt x="9729" y="19654"/>
                      <a:pt x="9162" y="19896"/>
                    </a:cubicBezTo>
                    <a:cubicBezTo>
                      <a:pt x="8893" y="20012"/>
                      <a:pt x="8499" y="19818"/>
                      <a:pt x="8770" y="19702"/>
                    </a:cubicBezTo>
                    <a:cubicBezTo>
                      <a:pt x="9594" y="19349"/>
                      <a:pt x="8793" y="18865"/>
                      <a:pt x="8175" y="18616"/>
                    </a:cubicBezTo>
                    <a:cubicBezTo>
                      <a:pt x="7897" y="18505"/>
                      <a:pt x="8292" y="18312"/>
                      <a:pt x="8566" y="18422"/>
                    </a:cubicBezTo>
                    <a:cubicBezTo>
                      <a:pt x="8802" y="18516"/>
                      <a:pt x="9032" y="18636"/>
                      <a:pt x="9221" y="18768"/>
                    </a:cubicBezTo>
                    <a:cubicBezTo>
                      <a:pt x="9267" y="18759"/>
                      <a:pt x="9320" y="18756"/>
                      <a:pt x="9380" y="18761"/>
                    </a:cubicBezTo>
                    <a:cubicBezTo>
                      <a:pt x="9657" y="18786"/>
                      <a:pt x="9924" y="18827"/>
                      <a:pt x="10177" y="18881"/>
                    </a:cubicBezTo>
                    <a:cubicBezTo>
                      <a:pt x="10254" y="18615"/>
                      <a:pt x="10260" y="18349"/>
                      <a:pt x="10198" y="18083"/>
                    </a:cubicBezTo>
                    <a:cubicBezTo>
                      <a:pt x="10069" y="18119"/>
                      <a:pt x="9934" y="18149"/>
                      <a:pt x="9790" y="18174"/>
                    </a:cubicBezTo>
                    <a:cubicBezTo>
                      <a:pt x="9471" y="18229"/>
                      <a:pt x="9326" y="18164"/>
                      <a:pt x="9059" y="18077"/>
                    </a:cubicBezTo>
                    <a:cubicBezTo>
                      <a:pt x="8761" y="17981"/>
                      <a:pt x="9039" y="17742"/>
                      <a:pt x="9339" y="17839"/>
                    </a:cubicBezTo>
                    <a:cubicBezTo>
                      <a:pt x="9418" y="17865"/>
                      <a:pt x="9497" y="17890"/>
                      <a:pt x="9577" y="17916"/>
                    </a:cubicBezTo>
                    <a:cubicBezTo>
                      <a:pt x="10108" y="17837"/>
                      <a:pt x="10519" y="17643"/>
                      <a:pt x="10687" y="17374"/>
                    </a:cubicBezTo>
                    <a:cubicBezTo>
                      <a:pt x="10792" y="17204"/>
                      <a:pt x="11327" y="17277"/>
                      <a:pt x="11221" y="17447"/>
                    </a:cubicBezTo>
                    <a:cubicBezTo>
                      <a:pt x="11117" y="17615"/>
                      <a:pt x="10942" y="17767"/>
                      <a:pt x="10701" y="17892"/>
                    </a:cubicBezTo>
                    <a:cubicBezTo>
                      <a:pt x="10819" y="18268"/>
                      <a:pt x="10816" y="18641"/>
                      <a:pt x="10690" y="19016"/>
                    </a:cubicBezTo>
                    <a:cubicBezTo>
                      <a:pt x="11367" y="19227"/>
                      <a:pt x="11908" y="19540"/>
                      <a:pt x="12233" y="19902"/>
                    </a:cubicBezTo>
                    <a:cubicBezTo>
                      <a:pt x="14921" y="19832"/>
                      <a:pt x="17059" y="18726"/>
                      <a:pt x="17059" y="17371"/>
                    </a:cubicBezTo>
                    <a:cubicBezTo>
                      <a:pt x="17059" y="17150"/>
                      <a:pt x="17001" y="16935"/>
                      <a:pt x="16894" y="16730"/>
                    </a:cubicBezTo>
                    <a:cubicBezTo>
                      <a:pt x="16920" y="16728"/>
                      <a:pt x="16947" y="16726"/>
                      <a:pt x="16973" y="16724"/>
                    </a:cubicBezTo>
                    <a:cubicBezTo>
                      <a:pt x="15912" y="15896"/>
                      <a:pt x="13889" y="15267"/>
                      <a:pt x="12134" y="15769"/>
                    </a:cubicBezTo>
                    <a:cubicBezTo>
                      <a:pt x="12454" y="15998"/>
                      <a:pt x="12580" y="16299"/>
                      <a:pt x="12403" y="16614"/>
                    </a:cubicBezTo>
                    <a:cubicBezTo>
                      <a:pt x="12307" y="16785"/>
                      <a:pt x="11773" y="16712"/>
                      <a:pt x="11869" y="16541"/>
                    </a:cubicBezTo>
                    <a:cubicBezTo>
                      <a:pt x="12156" y="16030"/>
                      <a:pt x="11345" y="15534"/>
                      <a:pt x="10263" y="15617"/>
                    </a:cubicBezTo>
                    <a:cubicBezTo>
                      <a:pt x="9915" y="15643"/>
                      <a:pt x="9764" y="15378"/>
                      <a:pt x="10116" y="15351"/>
                    </a:cubicBezTo>
                    <a:cubicBezTo>
                      <a:pt x="10743" y="15303"/>
                      <a:pt x="11320" y="15391"/>
                      <a:pt x="11748" y="15563"/>
                    </a:cubicBezTo>
                    <a:cubicBezTo>
                      <a:pt x="11751" y="15562"/>
                      <a:pt x="11752" y="15561"/>
                      <a:pt x="11755" y="15560"/>
                    </a:cubicBezTo>
                    <a:cubicBezTo>
                      <a:pt x="13876" y="14897"/>
                      <a:pt x="16328" y="15656"/>
                      <a:pt x="17527" y="16661"/>
                    </a:cubicBezTo>
                    <a:cubicBezTo>
                      <a:pt x="19243" y="16401"/>
                      <a:pt x="20492" y="15609"/>
                      <a:pt x="20492" y="14671"/>
                    </a:cubicBezTo>
                    <a:cubicBezTo>
                      <a:pt x="20492" y="14434"/>
                      <a:pt x="20411" y="14207"/>
                      <a:pt x="20266" y="13995"/>
                    </a:cubicBezTo>
                    <a:cubicBezTo>
                      <a:pt x="19142" y="13756"/>
                      <a:pt x="17832" y="13573"/>
                      <a:pt x="16802" y="13987"/>
                    </a:cubicBezTo>
                    <a:cubicBezTo>
                      <a:pt x="16714" y="14023"/>
                      <a:pt x="16612" y="14026"/>
                      <a:pt x="16525" y="14011"/>
                    </a:cubicBezTo>
                    <a:cubicBezTo>
                      <a:pt x="16698" y="14164"/>
                      <a:pt x="16819" y="14332"/>
                      <a:pt x="16878" y="14510"/>
                    </a:cubicBezTo>
                    <a:cubicBezTo>
                      <a:pt x="16935" y="14684"/>
                      <a:pt x="16401" y="14758"/>
                      <a:pt x="16344" y="14584"/>
                    </a:cubicBezTo>
                    <a:cubicBezTo>
                      <a:pt x="16205" y="14159"/>
                      <a:pt x="15696" y="13816"/>
                      <a:pt x="14917" y="13627"/>
                    </a:cubicBezTo>
                    <a:cubicBezTo>
                      <a:pt x="14596" y="13549"/>
                      <a:pt x="14876" y="13312"/>
                      <a:pt x="15196" y="13389"/>
                    </a:cubicBezTo>
                    <a:cubicBezTo>
                      <a:pt x="15648" y="13499"/>
                      <a:pt x="16033" y="13660"/>
                      <a:pt x="16322" y="13856"/>
                    </a:cubicBezTo>
                    <a:cubicBezTo>
                      <a:pt x="16334" y="13834"/>
                      <a:pt x="16362" y="13812"/>
                      <a:pt x="16410" y="13792"/>
                    </a:cubicBezTo>
                    <a:cubicBezTo>
                      <a:pt x="17504" y="13353"/>
                      <a:pt x="18787" y="13434"/>
                      <a:pt x="19994" y="13650"/>
                    </a:cubicBezTo>
                    <a:cubicBezTo>
                      <a:pt x="20977" y="13226"/>
                      <a:pt x="21600" y="12600"/>
                      <a:pt x="21600" y="11902"/>
                    </a:cubicBezTo>
                    <a:cubicBezTo>
                      <a:pt x="21600" y="11268"/>
                      <a:pt x="21086" y="10694"/>
                      <a:pt x="20256" y="10276"/>
                    </a:cubicBezTo>
                    <a:cubicBezTo>
                      <a:pt x="19359" y="10739"/>
                      <a:pt x="18140" y="11046"/>
                      <a:pt x="16870" y="11188"/>
                    </a:cubicBezTo>
                    <a:cubicBezTo>
                      <a:pt x="16233" y="11260"/>
                      <a:pt x="15557" y="11273"/>
                      <a:pt x="14908" y="11222"/>
                    </a:cubicBezTo>
                    <a:cubicBezTo>
                      <a:pt x="14436" y="12245"/>
                      <a:pt x="12520" y="12897"/>
                      <a:pt x="10448" y="12791"/>
                    </a:cubicBezTo>
                    <a:cubicBezTo>
                      <a:pt x="10487" y="13009"/>
                      <a:pt x="10435" y="13227"/>
                      <a:pt x="10216" y="13437"/>
                    </a:cubicBezTo>
                    <a:cubicBezTo>
                      <a:pt x="9880" y="13761"/>
                      <a:pt x="9104" y="13949"/>
                      <a:pt x="8404" y="13838"/>
                    </a:cubicBezTo>
                    <a:cubicBezTo>
                      <a:pt x="8065" y="13785"/>
                      <a:pt x="8210" y="13519"/>
                      <a:pt x="8551" y="13573"/>
                    </a:cubicBezTo>
                    <a:cubicBezTo>
                      <a:pt x="9199" y="13675"/>
                      <a:pt x="9716" y="13409"/>
                      <a:pt x="9879" y="13119"/>
                    </a:cubicBezTo>
                    <a:cubicBezTo>
                      <a:pt x="10066" y="12785"/>
                      <a:pt x="9730" y="12399"/>
                      <a:pt x="9497" y="12091"/>
                    </a:cubicBezTo>
                    <a:cubicBezTo>
                      <a:pt x="9370" y="11924"/>
                      <a:pt x="9906" y="11853"/>
                      <a:pt x="10030" y="12017"/>
                    </a:cubicBezTo>
                    <a:cubicBezTo>
                      <a:pt x="10152" y="12178"/>
                      <a:pt x="10269" y="12342"/>
                      <a:pt x="10350" y="12509"/>
                    </a:cubicBezTo>
                    <a:cubicBezTo>
                      <a:pt x="12225" y="12655"/>
                      <a:pt x="13922" y="12064"/>
                      <a:pt x="14364" y="11164"/>
                    </a:cubicBezTo>
                    <a:cubicBezTo>
                      <a:pt x="13439" y="11037"/>
                      <a:pt x="12615" y="10770"/>
                      <a:pt x="12100" y="10350"/>
                    </a:cubicBezTo>
                    <a:cubicBezTo>
                      <a:pt x="11865" y="10450"/>
                      <a:pt x="11607" y="10536"/>
                      <a:pt x="11313" y="10600"/>
                    </a:cubicBezTo>
                    <a:cubicBezTo>
                      <a:pt x="10506" y="10777"/>
                      <a:pt x="9557" y="10737"/>
                      <a:pt x="8899" y="10438"/>
                    </a:cubicBezTo>
                    <a:cubicBezTo>
                      <a:pt x="8635" y="10317"/>
                      <a:pt x="9027" y="10123"/>
                      <a:pt x="9290" y="10243"/>
                    </a:cubicBezTo>
                    <a:cubicBezTo>
                      <a:pt x="9900" y="10520"/>
                      <a:pt x="10776" y="10456"/>
                      <a:pt x="11434" y="10259"/>
                    </a:cubicBezTo>
                    <a:cubicBezTo>
                      <a:pt x="11587" y="10214"/>
                      <a:pt x="11728" y="10160"/>
                      <a:pt x="11859" y="10099"/>
                    </a:cubicBezTo>
                    <a:cubicBezTo>
                      <a:pt x="11838" y="10003"/>
                      <a:pt x="12017" y="9927"/>
                      <a:pt x="12176" y="9933"/>
                    </a:cubicBezTo>
                    <a:cubicBezTo>
                      <a:pt x="12509" y="9735"/>
                      <a:pt x="12780" y="9503"/>
                      <a:pt x="13038" y="9291"/>
                    </a:cubicBezTo>
                    <a:cubicBezTo>
                      <a:pt x="13223" y="9140"/>
                      <a:pt x="13701" y="9277"/>
                      <a:pt x="13516" y="9430"/>
                    </a:cubicBezTo>
                    <a:cubicBezTo>
                      <a:pt x="13215" y="9678"/>
                      <a:pt x="12897" y="9932"/>
                      <a:pt x="12507" y="10150"/>
                    </a:cubicBezTo>
                    <a:cubicBezTo>
                      <a:pt x="13376" y="10915"/>
                      <a:pt x="15265" y="11087"/>
                      <a:pt x="16916" y="10901"/>
                    </a:cubicBezTo>
                    <a:cubicBezTo>
                      <a:pt x="18019" y="10777"/>
                      <a:pt x="19062" y="10495"/>
                      <a:pt x="19842" y="10091"/>
                    </a:cubicBezTo>
                    <a:cubicBezTo>
                      <a:pt x="19839" y="10090"/>
                      <a:pt x="19836" y="10089"/>
                      <a:pt x="19833" y="10087"/>
                    </a:cubicBezTo>
                    <a:cubicBezTo>
                      <a:pt x="20320" y="9713"/>
                      <a:pt x="20603" y="9268"/>
                      <a:pt x="20603" y="8789"/>
                    </a:cubicBezTo>
                    <a:cubicBezTo>
                      <a:pt x="20603" y="7873"/>
                      <a:pt x="19571" y="7077"/>
                      <a:pt x="18052" y="6674"/>
                    </a:cubicBezTo>
                    <a:cubicBezTo>
                      <a:pt x="16726" y="7183"/>
                      <a:pt x="15182" y="7539"/>
                      <a:pt x="13481" y="7632"/>
                    </a:cubicBezTo>
                    <a:cubicBezTo>
                      <a:pt x="11410" y="7747"/>
                      <a:pt x="9249" y="7362"/>
                      <a:pt x="7866" y="6590"/>
                    </a:cubicBezTo>
                    <a:cubicBezTo>
                      <a:pt x="7765" y="6726"/>
                      <a:pt x="7627" y="6857"/>
                      <a:pt x="7436" y="6979"/>
                    </a:cubicBezTo>
                    <a:cubicBezTo>
                      <a:pt x="6976" y="7274"/>
                      <a:pt x="6147" y="7414"/>
                      <a:pt x="5437" y="7296"/>
                    </a:cubicBezTo>
                    <a:cubicBezTo>
                      <a:pt x="5100" y="7241"/>
                      <a:pt x="5244" y="6975"/>
                      <a:pt x="5584" y="7031"/>
                    </a:cubicBezTo>
                    <a:cubicBezTo>
                      <a:pt x="7196" y="7297"/>
                      <a:pt x="7561" y="6209"/>
                      <a:pt x="7607" y="5673"/>
                    </a:cubicBezTo>
                    <a:cubicBezTo>
                      <a:pt x="7622" y="5495"/>
                      <a:pt x="8175" y="5495"/>
                      <a:pt x="8160" y="5673"/>
                    </a:cubicBezTo>
                    <a:cubicBezTo>
                      <a:pt x="8143" y="5874"/>
                      <a:pt x="8116" y="6074"/>
                      <a:pt x="8043" y="6267"/>
                    </a:cubicBezTo>
                    <a:cubicBezTo>
                      <a:pt x="8775" y="6750"/>
                      <a:pt x="9813" y="7074"/>
                      <a:pt x="10956" y="7240"/>
                    </a:cubicBezTo>
                    <a:cubicBezTo>
                      <a:pt x="10969" y="7238"/>
                      <a:pt x="10982" y="7236"/>
                      <a:pt x="10998" y="7234"/>
                    </a:cubicBezTo>
                    <a:cubicBezTo>
                      <a:pt x="12198" y="7124"/>
                      <a:pt x="13128" y="6593"/>
                      <a:pt x="13172" y="5994"/>
                    </a:cubicBezTo>
                    <a:cubicBezTo>
                      <a:pt x="12585" y="6086"/>
                      <a:pt x="11915" y="6011"/>
                      <a:pt x="11512" y="5775"/>
                    </a:cubicBezTo>
                    <a:cubicBezTo>
                      <a:pt x="11283" y="5640"/>
                      <a:pt x="11672" y="5444"/>
                      <a:pt x="11904" y="5580"/>
                    </a:cubicBezTo>
                    <a:cubicBezTo>
                      <a:pt x="12231" y="5772"/>
                      <a:pt x="12717" y="5795"/>
                      <a:pt x="13154" y="5702"/>
                    </a:cubicBezTo>
                    <a:cubicBezTo>
                      <a:pt x="13200" y="5627"/>
                      <a:pt x="13364" y="5584"/>
                      <a:pt x="13499" y="5596"/>
                    </a:cubicBezTo>
                    <a:cubicBezTo>
                      <a:pt x="13853" y="5441"/>
                      <a:pt x="14041" y="5192"/>
                      <a:pt x="14156" y="4976"/>
                    </a:cubicBezTo>
                    <a:cubicBezTo>
                      <a:pt x="14248" y="4804"/>
                      <a:pt x="14783" y="4877"/>
                      <a:pt x="14691" y="5049"/>
                    </a:cubicBezTo>
                    <a:cubicBezTo>
                      <a:pt x="14525" y="5360"/>
                      <a:pt x="14228" y="5665"/>
                      <a:pt x="13713" y="5855"/>
                    </a:cubicBezTo>
                    <a:cubicBezTo>
                      <a:pt x="13772" y="6470"/>
                      <a:pt x="13095" y="7062"/>
                      <a:pt x="12022" y="7347"/>
                    </a:cubicBezTo>
                    <a:cubicBezTo>
                      <a:pt x="12588" y="7381"/>
                      <a:pt x="13165" y="7380"/>
                      <a:pt x="13728" y="7342"/>
                    </a:cubicBezTo>
                    <a:cubicBezTo>
                      <a:pt x="15324" y="7234"/>
                      <a:pt x="16771" y="6852"/>
                      <a:pt x="17999" y="6342"/>
                    </a:cubicBezTo>
                    <a:cubicBezTo>
                      <a:pt x="18035" y="6224"/>
                      <a:pt x="18055" y="6103"/>
                      <a:pt x="18055" y="5978"/>
                    </a:cubicBezTo>
                    <a:cubicBezTo>
                      <a:pt x="18055" y="4689"/>
                      <a:pt x="16053" y="3632"/>
                      <a:pt x="13512" y="3535"/>
                    </a:cubicBezTo>
                    <a:cubicBezTo>
                      <a:pt x="13512" y="3523"/>
                      <a:pt x="13513" y="3511"/>
                      <a:pt x="13513" y="3499"/>
                    </a:cubicBezTo>
                    <a:cubicBezTo>
                      <a:pt x="13513" y="2388"/>
                      <a:pt x="11704" y="1488"/>
                      <a:pt x="9470" y="1488"/>
                    </a:cubicBezTo>
                    <a:cubicBezTo>
                      <a:pt x="8860" y="1488"/>
                      <a:pt x="8283" y="1555"/>
                      <a:pt x="7765" y="1676"/>
                    </a:cubicBezTo>
                    <a:cubicBezTo>
                      <a:pt x="7671" y="1928"/>
                      <a:pt x="7518" y="2175"/>
                      <a:pt x="7304" y="2410"/>
                    </a:cubicBezTo>
                    <a:cubicBezTo>
                      <a:pt x="6733" y="3038"/>
                      <a:pt x="5642" y="3786"/>
                      <a:pt x="4172" y="3896"/>
                    </a:cubicBezTo>
                    <a:cubicBezTo>
                      <a:pt x="4150" y="3898"/>
                      <a:pt x="4129" y="3898"/>
                      <a:pt x="4109" y="3898"/>
                    </a:cubicBezTo>
                    <a:cubicBezTo>
                      <a:pt x="4102" y="4178"/>
                      <a:pt x="3903" y="4466"/>
                      <a:pt x="3647" y="4697"/>
                    </a:cubicBezTo>
                    <a:cubicBezTo>
                      <a:pt x="3475" y="4852"/>
                      <a:pt x="2996" y="4714"/>
                      <a:pt x="3169" y="4558"/>
                    </a:cubicBezTo>
                    <a:cubicBezTo>
                      <a:pt x="3469" y="4287"/>
                      <a:pt x="3623" y="4003"/>
                      <a:pt x="3496" y="3695"/>
                    </a:cubicBezTo>
                    <a:cubicBezTo>
                      <a:pt x="3366" y="3377"/>
                      <a:pt x="2714" y="3122"/>
                      <a:pt x="2061" y="3169"/>
                    </a:cubicBezTo>
                    <a:cubicBezTo>
                      <a:pt x="1711" y="3194"/>
                      <a:pt x="1561" y="2928"/>
                      <a:pt x="1913" y="2904"/>
                    </a:cubicBezTo>
                    <a:cubicBezTo>
                      <a:pt x="2712" y="2846"/>
                      <a:pt x="3373" y="3029"/>
                      <a:pt x="3813" y="3359"/>
                    </a:cubicBezTo>
                    <a:cubicBezTo>
                      <a:pt x="3926" y="3443"/>
                      <a:pt x="4000" y="3534"/>
                      <a:pt x="4048" y="3629"/>
                    </a:cubicBezTo>
                    <a:cubicBezTo>
                      <a:pt x="5391" y="3520"/>
                      <a:pt x="6369" y="2809"/>
                      <a:pt x="6861" y="2229"/>
                    </a:cubicBezTo>
                    <a:cubicBezTo>
                      <a:pt x="7011" y="2052"/>
                      <a:pt x="7124" y="1868"/>
                      <a:pt x="7201" y="1682"/>
                    </a:cubicBezTo>
                    <a:cubicBezTo>
                      <a:pt x="6461" y="699"/>
                      <a:pt x="4558" y="0"/>
                      <a:pt x="2325" y="0"/>
                    </a:cubicBezTo>
                    <a:cubicBezTo>
                      <a:pt x="1488" y="0"/>
                      <a:pt x="701" y="101"/>
                      <a:pt x="0" y="275"/>
                    </a:cubicBezTo>
                    <a:cubicBezTo>
                      <a:pt x="0" y="275"/>
                      <a:pt x="0" y="20005"/>
                      <a:pt x="0" y="2000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ïślíḍé">
                <a:extLst>
                  <a:ext uri="{FF2B5EF4-FFF2-40B4-BE49-F238E27FC236}">
                    <a16:creationId xmlns:a16="http://schemas.microsoft.com/office/drawing/2014/main" xmlns="" id="{1F454829-35BD-4E5B-9336-9C2A3639D212}"/>
                  </a:ext>
                </a:extLst>
              </p:cNvPr>
              <p:cNvSpPr/>
              <p:nvPr/>
            </p:nvSpPr>
            <p:spPr>
              <a:xfrm>
                <a:off x="6596364" y="1928366"/>
                <a:ext cx="1544234" cy="1544234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60%</a:t>
                </a:r>
              </a:p>
            </p:txBody>
          </p:sp>
          <p:sp>
            <p:nvSpPr>
              <p:cNvPr id="35" name="íş1îḑé">
                <a:extLst>
                  <a:ext uri="{FF2B5EF4-FFF2-40B4-BE49-F238E27FC236}">
                    <a16:creationId xmlns:a16="http://schemas.microsoft.com/office/drawing/2014/main" xmlns="" id="{8034169D-BD4E-47DD-B219-CFD8D1CA4539}"/>
                  </a:ext>
                </a:extLst>
              </p:cNvPr>
              <p:cNvSpPr/>
              <p:nvPr/>
            </p:nvSpPr>
            <p:spPr>
              <a:xfrm>
                <a:off x="5725195" y="4203461"/>
                <a:ext cx="1134764" cy="1134764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30%</a:t>
                </a:r>
              </a:p>
            </p:txBody>
          </p:sp>
          <p:sp>
            <p:nvSpPr>
              <p:cNvPr id="36" name="iš1ïḍe">
                <a:extLst>
                  <a:ext uri="{FF2B5EF4-FFF2-40B4-BE49-F238E27FC236}">
                    <a16:creationId xmlns:a16="http://schemas.microsoft.com/office/drawing/2014/main" xmlns="" id="{49690EC4-9938-439A-9F86-4EE8C23E91D1}"/>
                  </a:ext>
                </a:extLst>
              </p:cNvPr>
              <p:cNvSpPr/>
              <p:nvPr/>
            </p:nvSpPr>
            <p:spPr>
              <a:xfrm>
                <a:off x="4078514" y="2565371"/>
                <a:ext cx="1134764" cy="1134764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40%</a:t>
                </a:r>
              </a:p>
            </p:txBody>
          </p:sp>
        </p:grpSp>
        <p:grpSp>
          <p:nvGrpSpPr>
            <p:cNvPr id="7" name="ïṩ1iḍê">
              <a:extLst>
                <a:ext uri="{FF2B5EF4-FFF2-40B4-BE49-F238E27FC236}">
                  <a16:creationId xmlns:a16="http://schemas.microsoft.com/office/drawing/2014/main" xmlns="" id="{3C411DFE-793E-4483-882B-A0D537E16CAB}"/>
                </a:ext>
              </a:extLst>
            </p:cNvPr>
            <p:cNvGrpSpPr/>
            <p:nvPr/>
          </p:nvGrpSpPr>
          <p:grpSpPr>
            <a:xfrm>
              <a:off x="687279" y="1380804"/>
              <a:ext cx="5408721" cy="1463196"/>
              <a:chOff x="687278" y="2398652"/>
              <a:chExt cx="3524773" cy="1463196"/>
            </a:xfrm>
          </p:grpSpPr>
          <p:sp>
            <p:nvSpPr>
              <p:cNvPr id="30" name="ïšlîḍé">
                <a:extLst>
                  <a:ext uri="{FF2B5EF4-FFF2-40B4-BE49-F238E27FC236}">
                    <a16:creationId xmlns:a16="http://schemas.microsoft.com/office/drawing/2014/main" xmlns="" id="{0B18E2B0-1EB3-47D9-999A-040A6633358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02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1" name="išḷíḑê">
                <a:extLst>
                  <a:ext uri="{FF2B5EF4-FFF2-40B4-BE49-F238E27FC236}">
                    <a16:creationId xmlns:a16="http://schemas.microsoft.com/office/drawing/2014/main" xmlns="" id="{CDCE2E6E-9F9D-4935-A9CB-B3F96711DD7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AC579A7-0222-4A5E-9F1C-C1DE6603CB11}"/>
                </a:ext>
              </a:extLst>
            </p:cNvPr>
            <p:cNvCxnSpPr/>
            <p:nvPr/>
          </p:nvCxnSpPr>
          <p:spPr>
            <a:xfrm>
              <a:off x="687279" y="3024000"/>
              <a:ext cx="567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ṩľíḍè">
              <a:extLst>
                <a:ext uri="{FF2B5EF4-FFF2-40B4-BE49-F238E27FC236}">
                  <a16:creationId xmlns:a16="http://schemas.microsoft.com/office/drawing/2014/main" xmlns="" id="{6D3A5917-906E-4F9A-8D9F-DDE69F492EBE}"/>
                </a:ext>
              </a:extLst>
            </p:cNvPr>
            <p:cNvGrpSpPr/>
            <p:nvPr/>
          </p:nvGrpSpPr>
          <p:grpSpPr>
            <a:xfrm>
              <a:off x="697279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24" name="iṩḷîdé">
                <a:extLst>
                  <a:ext uri="{FF2B5EF4-FFF2-40B4-BE49-F238E27FC236}">
                    <a16:creationId xmlns:a16="http://schemas.microsoft.com/office/drawing/2014/main" xmlns="" id="{881B6BF8-5F50-44A5-9AA6-CC999AA1A14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8" name="îS1ïḓê">
                  <a:extLst>
                    <a:ext uri="{FF2B5EF4-FFF2-40B4-BE49-F238E27FC236}">
                      <a16:creationId xmlns:a16="http://schemas.microsoft.com/office/drawing/2014/main" xmlns="" id="{40571F8C-714A-42C4-94AC-5CBC860A22B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ïsḻïḑè">
                  <a:extLst>
                    <a:ext uri="{FF2B5EF4-FFF2-40B4-BE49-F238E27FC236}">
                      <a16:creationId xmlns:a16="http://schemas.microsoft.com/office/drawing/2014/main" xmlns="" id="{84FA1721-48D5-45F2-A67F-F35AAF985F0A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5" name="îṥlîdé">
                <a:extLst>
                  <a:ext uri="{FF2B5EF4-FFF2-40B4-BE49-F238E27FC236}">
                    <a16:creationId xmlns:a16="http://schemas.microsoft.com/office/drawing/2014/main" xmlns="" id="{6DCC42A6-49B4-46F5-ADA2-7647408A36D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6" name="îṩlîḑè">
                  <a:extLst>
                    <a:ext uri="{FF2B5EF4-FFF2-40B4-BE49-F238E27FC236}">
                      <a16:creationId xmlns:a16="http://schemas.microsoft.com/office/drawing/2014/main" xmlns="" id="{0FC25266-7218-46D1-8C96-DC5DC8719AE5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7" name="ïṥ1iḑe">
                  <a:extLst>
                    <a:ext uri="{FF2B5EF4-FFF2-40B4-BE49-F238E27FC236}">
                      <a16:creationId xmlns:a16="http://schemas.microsoft.com/office/drawing/2014/main" xmlns="" id="{2512BACD-5C53-4D80-B738-42C66CC31E3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ṣlïḋé">
              <a:extLst>
                <a:ext uri="{FF2B5EF4-FFF2-40B4-BE49-F238E27FC236}">
                  <a16:creationId xmlns:a16="http://schemas.microsoft.com/office/drawing/2014/main" xmlns="" id="{B1736DFC-9584-4874-A2B3-DA553185FD16}"/>
                </a:ext>
              </a:extLst>
            </p:cNvPr>
            <p:cNvGrpSpPr/>
            <p:nvPr/>
          </p:nvGrpSpPr>
          <p:grpSpPr>
            <a:xfrm>
              <a:off x="697279" y="4886532"/>
              <a:ext cx="2631665" cy="1104745"/>
              <a:chOff x="6951000" y="1143572"/>
              <a:chExt cx="2631665" cy="1104745"/>
            </a:xfrm>
          </p:grpSpPr>
          <p:grpSp>
            <p:nvGrpSpPr>
              <p:cNvPr id="18" name="í$ľidê">
                <a:extLst>
                  <a:ext uri="{FF2B5EF4-FFF2-40B4-BE49-F238E27FC236}">
                    <a16:creationId xmlns:a16="http://schemas.microsoft.com/office/drawing/2014/main" xmlns="" id="{2759A7AC-E69C-41EC-B455-F17F876921B9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2" name="î$ḻîḋè">
                  <a:extLst>
                    <a:ext uri="{FF2B5EF4-FFF2-40B4-BE49-F238E27FC236}">
                      <a16:creationId xmlns:a16="http://schemas.microsoft.com/office/drawing/2014/main" xmlns="" id="{F79EAB71-13BD-46FE-86CD-4CF2D942D96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3" name="ïşľidé">
                  <a:extLst>
                    <a:ext uri="{FF2B5EF4-FFF2-40B4-BE49-F238E27FC236}">
                      <a16:creationId xmlns:a16="http://schemas.microsoft.com/office/drawing/2014/main" xmlns="" id="{D64AD8D7-B2C0-4876-ABCD-A15FB2819D7F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9" name="íSḷïḋè">
                <a:extLst>
                  <a:ext uri="{FF2B5EF4-FFF2-40B4-BE49-F238E27FC236}">
                    <a16:creationId xmlns:a16="http://schemas.microsoft.com/office/drawing/2014/main" xmlns="" id="{77EA1347-CD21-491C-A006-F2614988A5E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0" name="í$liďè">
                  <a:extLst>
                    <a:ext uri="{FF2B5EF4-FFF2-40B4-BE49-F238E27FC236}">
                      <a16:creationId xmlns:a16="http://schemas.microsoft.com/office/drawing/2014/main" xmlns="" id="{69E1BD36-033C-4B2B-93D7-222CDE0298B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" name="i$lidê">
                  <a:extLst>
                    <a:ext uri="{FF2B5EF4-FFF2-40B4-BE49-F238E27FC236}">
                      <a16:creationId xmlns:a16="http://schemas.microsoft.com/office/drawing/2014/main" xmlns="" id="{9AB384AE-CA37-42B7-B646-D49740B43659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1" name="íṣḻïḑé">
              <a:extLst>
                <a:ext uri="{FF2B5EF4-FFF2-40B4-BE49-F238E27FC236}">
                  <a16:creationId xmlns:a16="http://schemas.microsoft.com/office/drawing/2014/main" xmlns="" id="{8F69F61F-3426-4B96-A56A-64D2952927A2}"/>
                </a:ext>
              </a:extLst>
            </p:cNvPr>
            <p:cNvGrpSpPr/>
            <p:nvPr/>
          </p:nvGrpSpPr>
          <p:grpSpPr>
            <a:xfrm>
              <a:off x="4184320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12" name="îṩḷidé">
                <a:extLst>
                  <a:ext uri="{FF2B5EF4-FFF2-40B4-BE49-F238E27FC236}">
                    <a16:creationId xmlns:a16="http://schemas.microsoft.com/office/drawing/2014/main" xmlns="" id="{44CE137C-3CD4-438E-9075-602E3BDEC7E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6" name="íṩlíḑe">
                  <a:extLst>
                    <a:ext uri="{FF2B5EF4-FFF2-40B4-BE49-F238E27FC236}">
                      <a16:creationId xmlns:a16="http://schemas.microsoft.com/office/drawing/2014/main" xmlns="" id="{F99316A2-6EAC-4A39-BB2C-780B9DA245F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ïṥľïḍé">
                  <a:extLst>
                    <a:ext uri="{FF2B5EF4-FFF2-40B4-BE49-F238E27FC236}">
                      <a16:creationId xmlns:a16="http://schemas.microsoft.com/office/drawing/2014/main" xmlns="" id="{4733DEAD-5980-48FB-A58E-80E09F0F4D7B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3" name="iṡľíḑê">
                <a:extLst>
                  <a:ext uri="{FF2B5EF4-FFF2-40B4-BE49-F238E27FC236}">
                    <a16:creationId xmlns:a16="http://schemas.microsoft.com/office/drawing/2014/main" xmlns="" id="{F41E1627-AB06-49C8-A4E9-7CCE88931527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4" name="i$ḷîďé">
                  <a:extLst>
                    <a:ext uri="{FF2B5EF4-FFF2-40B4-BE49-F238E27FC236}">
                      <a16:creationId xmlns:a16="http://schemas.microsoft.com/office/drawing/2014/main" xmlns="" id="{7B0CADD2-44A6-4BD5-91A6-2586D0D1224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" name="ïṡľîḋè">
                  <a:extLst>
                    <a:ext uri="{FF2B5EF4-FFF2-40B4-BE49-F238E27FC236}">
                      <a16:creationId xmlns:a16="http://schemas.microsoft.com/office/drawing/2014/main" xmlns="" id="{B0119F92-0ED9-4149-B536-F6FAF489E64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5203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C14451-8158-4900-A8CF-EA196F891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A41D279-0F4D-41D0-80AF-7888CA1CF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104968-8F80-4630-9F47-8DD38300C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5d34ce67-ce96-4a6d-85c6-e65e4036e7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D6A855-6CF8-452A-A808-72EF0C4F7D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6307"/>
            <a:ext cx="10858501" cy="4802077"/>
            <a:chOff x="660399" y="1136307"/>
            <a:chExt cx="10858501" cy="4802077"/>
          </a:xfrm>
        </p:grpSpPr>
        <p:sp>
          <p:nvSpPr>
            <p:cNvPr id="6" name="iSḷiḍê">
              <a:extLst>
                <a:ext uri="{FF2B5EF4-FFF2-40B4-BE49-F238E27FC236}">
                  <a16:creationId xmlns:a16="http://schemas.microsoft.com/office/drawing/2014/main" xmlns="" id="{76EBF4A3-A87D-4AD0-98E2-C72927536C94}"/>
                </a:ext>
              </a:extLst>
            </p:cNvPr>
            <p:cNvSpPr/>
            <p:nvPr/>
          </p:nvSpPr>
          <p:spPr>
            <a:xfrm rot="5400000">
              <a:off x="6081239" y="2538581"/>
              <a:ext cx="1937765" cy="758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576" extrusionOk="0">
                  <a:moveTo>
                    <a:pt x="21592" y="21576"/>
                  </a:moveTo>
                  <a:lnTo>
                    <a:pt x="0" y="21576"/>
                  </a:lnTo>
                  <a:cubicBezTo>
                    <a:pt x="-8" y="15762"/>
                    <a:pt x="906" y="10187"/>
                    <a:pt x="2535" y="6122"/>
                  </a:cubicBezTo>
                  <a:cubicBezTo>
                    <a:pt x="4116" y="2175"/>
                    <a:pt x="6243" y="-24"/>
                    <a:pt x="8455" y="0"/>
                  </a:cubicBezTo>
                  <a:lnTo>
                    <a:pt x="21061" y="0"/>
                  </a:lnTo>
                  <a:lnTo>
                    <a:pt x="21592" y="2157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7" name="îslíḑê">
              <a:extLst>
                <a:ext uri="{FF2B5EF4-FFF2-40B4-BE49-F238E27FC236}">
                  <a16:creationId xmlns:a16="http://schemas.microsoft.com/office/drawing/2014/main" xmlns="" id="{CDD5EB87-CE20-4DF7-9C28-C68EBB9C8AA0}"/>
                </a:ext>
              </a:extLst>
            </p:cNvPr>
            <p:cNvSpPr/>
            <p:nvPr/>
          </p:nvSpPr>
          <p:spPr>
            <a:xfrm rot="5400000">
              <a:off x="5327697" y="2949908"/>
              <a:ext cx="2287527" cy="1909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0" y="0"/>
                  </a:moveTo>
                  <a:lnTo>
                    <a:pt x="10960" y="0"/>
                  </a:lnTo>
                  <a:cubicBezTo>
                    <a:pt x="13992" y="-20"/>
                    <a:pt x="16873" y="1579"/>
                    <a:pt x="18817" y="4361"/>
                  </a:cubicBezTo>
                  <a:cubicBezTo>
                    <a:pt x="19726" y="5661"/>
                    <a:pt x="20386" y="7158"/>
                    <a:pt x="20843" y="8729"/>
                  </a:cubicBezTo>
                  <a:cubicBezTo>
                    <a:pt x="21316" y="10355"/>
                    <a:pt x="21575" y="12075"/>
                    <a:pt x="21600" y="13828"/>
                  </a:cubicBezTo>
                  <a:lnTo>
                    <a:pt x="21600" y="21572"/>
                  </a:lnTo>
                  <a:lnTo>
                    <a:pt x="10626" y="21572"/>
                  </a:lnTo>
                  <a:lnTo>
                    <a:pt x="10626" y="12625"/>
                  </a:lnTo>
                  <a:cubicBezTo>
                    <a:pt x="10649" y="10674"/>
                    <a:pt x="10278" y="8744"/>
                    <a:pt x="9546" y="7000"/>
                  </a:cubicBezTo>
                  <a:cubicBezTo>
                    <a:pt x="7736" y="2685"/>
                    <a:pt x="4036" y="-2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íṥľídé">
              <a:extLst>
                <a:ext uri="{FF2B5EF4-FFF2-40B4-BE49-F238E27FC236}">
                  <a16:creationId xmlns:a16="http://schemas.microsoft.com/office/drawing/2014/main" xmlns="" id="{96D09C92-EB81-4202-9463-77EC673675C4}"/>
                </a:ext>
              </a:extLst>
            </p:cNvPr>
            <p:cNvSpPr/>
            <p:nvPr/>
          </p:nvSpPr>
          <p:spPr>
            <a:xfrm rot="16200000">
              <a:off x="4172994" y="3700361"/>
              <a:ext cx="1937765" cy="758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576" extrusionOk="0">
                  <a:moveTo>
                    <a:pt x="21592" y="21576"/>
                  </a:moveTo>
                  <a:lnTo>
                    <a:pt x="0" y="21576"/>
                  </a:lnTo>
                  <a:cubicBezTo>
                    <a:pt x="-8" y="15762"/>
                    <a:pt x="906" y="10187"/>
                    <a:pt x="2535" y="6122"/>
                  </a:cubicBezTo>
                  <a:cubicBezTo>
                    <a:pt x="4116" y="2175"/>
                    <a:pt x="6243" y="-24"/>
                    <a:pt x="8455" y="0"/>
                  </a:cubicBezTo>
                  <a:lnTo>
                    <a:pt x="21061" y="0"/>
                  </a:lnTo>
                  <a:lnTo>
                    <a:pt x="21592" y="2157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ïśľîḓe">
              <a:extLst>
                <a:ext uri="{FF2B5EF4-FFF2-40B4-BE49-F238E27FC236}">
                  <a16:creationId xmlns:a16="http://schemas.microsoft.com/office/drawing/2014/main" xmlns="" id="{1F1267A4-32E7-47B2-B513-86244A167FC7}"/>
                </a:ext>
              </a:extLst>
            </p:cNvPr>
            <p:cNvSpPr/>
            <p:nvPr/>
          </p:nvSpPr>
          <p:spPr>
            <a:xfrm rot="16200000">
              <a:off x="4576774" y="2137888"/>
              <a:ext cx="2287527" cy="1909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0" y="0"/>
                  </a:moveTo>
                  <a:lnTo>
                    <a:pt x="10960" y="0"/>
                  </a:lnTo>
                  <a:cubicBezTo>
                    <a:pt x="13992" y="-20"/>
                    <a:pt x="16873" y="1579"/>
                    <a:pt x="18817" y="4361"/>
                  </a:cubicBezTo>
                  <a:cubicBezTo>
                    <a:pt x="19726" y="5661"/>
                    <a:pt x="20386" y="7158"/>
                    <a:pt x="20843" y="8729"/>
                  </a:cubicBezTo>
                  <a:cubicBezTo>
                    <a:pt x="21316" y="10355"/>
                    <a:pt x="21575" y="12075"/>
                    <a:pt x="21600" y="13828"/>
                  </a:cubicBezTo>
                  <a:lnTo>
                    <a:pt x="21600" y="21572"/>
                  </a:lnTo>
                  <a:lnTo>
                    <a:pt x="10626" y="21572"/>
                  </a:lnTo>
                  <a:lnTo>
                    <a:pt x="10626" y="12625"/>
                  </a:lnTo>
                  <a:cubicBezTo>
                    <a:pt x="10649" y="10674"/>
                    <a:pt x="10278" y="8744"/>
                    <a:pt x="9546" y="7000"/>
                  </a:cubicBezTo>
                  <a:cubicBezTo>
                    <a:pt x="7736" y="2685"/>
                    <a:pt x="4036" y="-2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ş1ïḓè">
              <a:extLst>
                <a:ext uri="{FF2B5EF4-FFF2-40B4-BE49-F238E27FC236}">
                  <a16:creationId xmlns:a16="http://schemas.microsoft.com/office/drawing/2014/main" xmlns="" id="{6AA3714D-4EDA-447A-860C-08B9FB89D336}"/>
                </a:ext>
              </a:extLst>
            </p:cNvPr>
            <p:cNvSpPr txBox="1"/>
            <p:nvPr/>
          </p:nvSpPr>
          <p:spPr bwMode="auto">
            <a:xfrm>
              <a:off x="5516508" y="3290810"/>
              <a:ext cx="115423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</a:t>
              </a:r>
            </a:p>
          </p:txBody>
        </p:sp>
        <p:grpSp>
          <p:nvGrpSpPr>
            <p:cNvPr id="11" name="îś1iḍé">
              <a:extLst>
                <a:ext uri="{FF2B5EF4-FFF2-40B4-BE49-F238E27FC236}">
                  <a16:creationId xmlns:a16="http://schemas.microsoft.com/office/drawing/2014/main" xmlns="" id="{84D56409-1C2E-465D-A8E4-51D6C4B3127D}"/>
                </a:ext>
              </a:extLst>
            </p:cNvPr>
            <p:cNvGrpSpPr/>
            <p:nvPr/>
          </p:nvGrpSpPr>
          <p:grpSpPr>
            <a:xfrm>
              <a:off x="660399" y="2123880"/>
              <a:ext cx="4003138" cy="1308761"/>
              <a:chOff x="660399" y="2123880"/>
              <a:chExt cx="4003138" cy="1308761"/>
            </a:xfrm>
          </p:grpSpPr>
          <p:sp>
            <p:nvSpPr>
              <p:cNvPr id="27" name="išḷiḓe">
                <a:extLst>
                  <a:ext uri="{FF2B5EF4-FFF2-40B4-BE49-F238E27FC236}">
                    <a16:creationId xmlns:a16="http://schemas.microsoft.com/office/drawing/2014/main" xmlns="" id="{1BC0D4F7-6A05-4B7A-9718-2B06797B925C}"/>
                  </a:ext>
                </a:extLst>
              </p:cNvPr>
              <p:cNvSpPr/>
              <p:nvPr/>
            </p:nvSpPr>
            <p:spPr bwMode="auto">
              <a:xfrm>
                <a:off x="4304917" y="2177530"/>
                <a:ext cx="358620" cy="358085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8" name="ïṥľîḍè">
                <a:extLst>
                  <a:ext uri="{FF2B5EF4-FFF2-40B4-BE49-F238E27FC236}">
                    <a16:creationId xmlns:a16="http://schemas.microsoft.com/office/drawing/2014/main" xmlns="" id="{645F0A40-DAFD-416D-AAF6-69767F9281C6}"/>
                  </a:ext>
                </a:extLst>
              </p:cNvPr>
              <p:cNvGrpSpPr/>
              <p:nvPr/>
            </p:nvGrpSpPr>
            <p:grpSpPr>
              <a:xfrm>
                <a:off x="660399" y="2123880"/>
                <a:ext cx="3644517" cy="1308761"/>
                <a:chOff x="8210999" y="1130300"/>
                <a:chExt cx="3523428" cy="1308761"/>
              </a:xfrm>
            </p:grpSpPr>
            <p:sp>
              <p:nvSpPr>
                <p:cNvPr id="30" name="íṩľîḑè">
                  <a:extLst>
                    <a:ext uri="{FF2B5EF4-FFF2-40B4-BE49-F238E27FC236}">
                      <a16:creationId xmlns:a16="http://schemas.microsoft.com/office/drawing/2014/main" xmlns="" id="{1D6EF7A7-6521-4449-8412-D3B86D9EA7F1}"/>
                    </a:ext>
                  </a:extLst>
                </p:cNvPr>
                <p:cNvSpPr txBox="1"/>
                <p:nvPr/>
              </p:nvSpPr>
              <p:spPr bwMode="auto">
                <a:xfrm>
                  <a:off x="8210999" y="1130300"/>
                  <a:ext cx="352342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1" name="íšḻïḋè">
                  <a:extLst>
                    <a:ext uri="{FF2B5EF4-FFF2-40B4-BE49-F238E27FC236}">
                      <a16:creationId xmlns:a16="http://schemas.microsoft.com/office/drawing/2014/main" xmlns="" id="{310EC8F1-3B7A-4D0B-B4E2-772498F17F04}"/>
                    </a:ext>
                  </a:extLst>
                </p:cNvPr>
                <p:cNvSpPr/>
                <p:nvPr/>
              </p:nvSpPr>
              <p:spPr bwMode="auto">
                <a:xfrm>
                  <a:off x="8210999" y="1572106"/>
                  <a:ext cx="3523428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A5457031-1B96-4537-984C-83B0A2E3BAA2}"/>
                  </a:ext>
                </a:extLst>
              </p:cNvPr>
              <p:cNvCxnSpPr/>
              <p:nvPr/>
            </p:nvCxnSpPr>
            <p:spPr>
              <a:xfrm>
                <a:off x="660400" y="2565685"/>
                <a:ext cx="40031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í$ḷîḓé">
              <a:extLst>
                <a:ext uri="{FF2B5EF4-FFF2-40B4-BE49-F238E27FC236}">
                  <a16:creationId xmlns:a16="http://schemas.microsoft.com/office/drawing/2014/main" xmlns="" id="{B7234920-4CC4-4C8E-AEE7-8622E2DB0B7C}"/>
                </a:ext>
              </a:extLst>
            </p:cNvPr>
            <p:cNvSpPr/>
            <p:nvPr/>
          </p:nvSpPr>
          <p:spPr bwMode="auto">
            <a:xfrm>
              <a:off x="7534758" y="4157790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13" name="îSľïḍê">
              <a:extLst>
                <a:ext uri="{FF2B5EF4-FFF2-40B4-BE49-F238E27FC236}">
                  <a16:creationId xmlns:a16="http://schemas.microsoft.com/office/drawing/2014/main" xmlns="" id="{4E789834-3ACA-4023-99DC-C9C6AF1259E9}"/>
                </a:ext>
              </a:extLst>
            </p:cNvPr>
            <p:cNvGrpSpPr/>
            <p:nvPr/>
          </p:nvGrpSpPr>
          <p:grpSpPr>
            <a:xfrm>
              <a:off x="7889416" y="4079739"/>
              <a:ext cx="3616408" cy="1308761"/>
              <a:chOff x="8211000" y="1130300"/>
              <a:chExt cx="3307900" cy="1308761"/>
            </a:xfrm>
          </p:grpSpPr>
          <p:sp>
            <p:nvSpPr>
              <p:cNvPr id="25" name="îṥľîḍè">
                <a:extLst>
                  <a:ext uri="{FF2B5EF4-FFF2-40B4-BE49-F238E27FC236}">
                    <a16:creationId xmlns:a16="http://schemas.microsoft.com/office/drawing/2014/main" xmlns="" id="{5ECC76D5-C959-4367-AC0C-1075B1E35B6F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ïŝľïḋé">
                <a:extLst>
                  <a:ext uri="{FF2B5EF4-FFF2-40B4-BE49-F238E27FC236}">
                    <a16:creationId xmlns:a16="http://schemas.microsoft.com/office/drawing/2014/main" xmlns="" id="{67FB4821-4FA1-4EA5-8DCB-67E6B6734DE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BC902F1-3431-4839-8A2D-4CF4ECE13C57}"/>
                </a:ext>
              </a:extLst>
            </p:cNvPr>
            <p:cNvCxnSpPr/>
            <p:nvPr/>
          </p:nvCxnSpPr>
          <p:spPr>
            <a:xfrm>
              <a:off x="7534758" y="4521544"/>
              <a:ext cx="398414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śḷidé">
              <a:extLst>
                <a:ext uri="{FF2B5EF4-FFF2-40B4-BE49-F238E27FC236}">
                  <a16:creationId xmlns:a16="http://schemas.microsoft.com/office/drawing/2014/main" xmlns="" id="{2A15F6D8-5248-4D3B-A8B4-73510B7A8B1F}"/>
                </a:ext>
              </a:extLst>
            </p:cNvPr>
            <p:cNvSpPr/>
            <p:nvPr/>
          </p:nvSpPr>
          <p:spPr bwMode="auto">
            <a:xfrm>
              <a:off x="7548645" y="1193260"/>
              <a:ext cx="326884" cy="354658"/>
            </a:xfrm>
            <a:custGeom>
              <a:avLst/>
              <a:gdLst>
                <a:gd name="connsiteX0" fmla="*/ 191479 w 561065"/>
                <a:gd name="connsiteY0" fmla="*/ 375902 h 608735"/>
                <a:gd name="connsiteX1" fmla="*/ 245437 w 561065"/>
                <a:gd name="connsiteY1" fmla="*/ 535655 h 608735"/>
                <a:gd name="connsiteX2" fmla="*/ 250809 w 561065"/>
                <a:gd name="connsiteY2" fmla="*/ 420563 h 608735"/>
                <a:gd name="connsiteX3" fmla="*/ 246371 w 561065"/>
                <a:gd name="connsiteY3" fmla="*/ 411817 h 608735"/>
                <a:gd name="connsiteX4" fmla="*/ 228911 w 561065"/>
                <a:gd name="connsiteY4" fmla="*/ 377418 h 608735"/>
                <a:gd name="connsiteX5" fmla="*/ 280299 w 561065"/>
                <a:gd name="connsiteY5" fmla="*/ 393743 h 608735"/>
                <a:gd name="connsiteX6" fmla="*/ 332563 w 561065"/>
                <a:gd name="connsiteY6" fmla="*/ 376718 h 608735"/>
                <a:gd name="connsiteX7" fmla="*/ 314811 w 561065"/>
                <a:gd name="connsiteY7" fmla="*/ 411817 h 608735"/>
                <a:gd name="connsiteX8" fmla="*/ 310373 w 561065"/>
                <a:gd name="connsiteY8" fmla="*/ 420563 h 608735"/>
                <a:gd name="connsiteX9" fmla="*/ 315745 w 561065"/>
                <a:gd name="connsiteY9" fmla="*/ 535655 h 608735"/>
                <a:gd name="connsiteX10" fmla="*/ 369644 w 561065"/>
                <a:gd name="connsiteY10" fmla="*/ 375960 h 608735"/>
                <a:gd name="connsiteX11" fmla="*/ 443223 w 561065"/>
                <a:gd name="connsiteY11" fmla="*/ 403946 h 608735"/>
                <a:gd name="connsiteX12" fmla="*/ 506290 w 561065"/>
                <a:gd name="connsiteY12" fmla="*/ 430241 h 608735"/>
                <a:gd name="connsiteX13" fmla="*/ 507925 w 561065"/>
                <a:gd name="connsiteY13" fmla="*/ 430999 h 608735"/>
                <a:gd name="connsiteX14" fmla="*/ 510728 w 561065"/>
                <a:gd name="connsiteY14" fmla="*/ 432573 h 608735"/>
                <a:gd name="connsiteX15" fmla="*/ 528831 w 561065"/>
                <a:gd name="connsiteY15" fmla="*/ 452630 h 608735"/>
                <a:gd name="connsiteX16" fmla="*/ 528831 w 561065"/>
                <a:gd name="connsiteY16" fmla="*/ 452688 h 608735"/>
                <a:gd name="connsiteX17" fmla="*/ 532042 w 561065"/>
                <a:gd name="connsiteY17" fmla="*/ 462308 h 608735"/>
                <a:gd name="connsiteX18" fmla="*/ 558671 w 561065"/>
                <a:gd name="connsiteY18" fmla="*/ 548307 h 608735"/>
                <a:gd name="connsiteX19" fmla="*/ 560539 w 561065"/>
                <a:gd name="connsiteY19" fmla="*/ 555828 h 608735"/>
                <a:gd name="connsiteX20" fmla="*/ 561065 w 561065"/>
                <a:gd name="connsiteY20" fmla="*/ 562824 h 608735"/>
                <a:gd name="connsiteX21" fmla="*/ 515166 w 561065"/>
                <a:gd name="connsiteY21" fmla="*/ 608710 h 608735"/>
                <a:gd name="connsiteX22" fmla="*/ 471311 w 561065"/>
                <a:gd name="connsiteY22" fmla="*/ 608710 h 608735"/>
                <a:gd name="connsiteX23" fmla="*/ 283044 w 561065"/>
                <a:gd name="connsiteY23" fmla="*/ 608710 h 608735"/>
                <a:gd name="connsiteX24" fmla="*/ 280532 w 561065"/>
                <a:gd name="connsiteY24" fmla="*/ 608710 h 608735"/>
                <a:gd name="connsiteX25" fmla="*/ 278080 w 561065"/>
                <a:gd name="connsiteY25" fmla="*/ 608710 h 608735"/>
                <a:gd name="connsiteX26" fmla="*/ 89812 w 561065"/>
                <a:gd name="connsiteY26" fmla="*/ 608710 h 608735"/>
                <a:gd name="connsiteX27" fmla="*/ 45957 w 561065"/>
                <a:gd name="connsiteY27" fmla="*/ 608710 h 608735"/>
                <a:gd name="connsiteX28" fmla="*/ 0 w 561065"/>
                <a:gd name="connsiteY28" fmla="*/ 562824 h 608735"/>
                <a:gd name="connsiteX29" fmla="*/ 584 w 561065"/>
                <a:gd name="connsiteY29" fmla="*/ 555828 h 608735"/>
                <a:gd name="connsiteX30" fmla="*/ 2453 w 561065"/>
                <a:gd name="connsiteY30" fmla="*/ 548307 h 608735"/>
                <a:gd name="connsiteX31" fmla="*/ 29081 w 561065"/>
                <a:gd name="connsiteY31" fmla="*/ 462308 h 608735"/>
                <a:gd name="connsiteX32" fmla="*/ 32234 w 561065"/>
                <a:gd name="connsiteY32" fmla="*/ 452688 h 608735"/>
                <a:gd name="connsiteX33" fmla="*/ 32234 w 561065"/>
                <a:gd name="connsiteY33" fmla="*/ 452630 h 608735"/>
                <a:gd name="connsiteX34" fmla="*/ 50395 w 561065"/>
                <a:gd name="connsiteY34" fmla="*/ 432457 h 608735"/>
                <a:gd name="connsiteX35" fmla="*/ 53198 w 561065"/>
                <a:gd name="connsiteY35" fmla="*/ 430941 h 608735"/>
                <a:gd name="connsiteX36" fmla="*/ 54833 w 561065"/>
                <a:gd name="connsiteY36" fmla="*/ 430125 h 608735"/>
                <a:gd name="connsiteX37" fmla="*/ 117901 w 561065"/>
                <a:gd name="connsiteY37" fmla="*/ 403888 h 608735"/>
                <a:gd name="connsiteX38" fmla="*/ 191479 w 561065"/>
                <a:gd name="connsiteY38" fmla="*/ 375902 h 608735"/>
                <a:gd name="connsiteX39" fmla="*/ 277747 w 561065"/>
                <a:gd name="connsiteY39" fmla="*/ 0 h 608735"/>
                <a:gd name="connsiteX40" fmla="*/ 277980 w 561065"/>
                <a:gd name="connsiteY40" fmla="*/ 0 h 608735"/>
                <a:gd name="connsiteX41" fmla="*/ 278214 w 561065"/>
                <a:gd name="connsiteY41" fmla="*/ 0 h 608735"/>
                <a:gd name="connsiteX42" fmla="*/ 280491 w 561065"/>
                <a:gd name="connsiteY42" fmla="*/ 0 h 608735"/>
                <a:gd name="connsiteX43" fmla="*/ 282768 w 561065"/>
                <a:gd name="connsiteY43" fmla="*/ 0 h 608735"/>
                <a:gd name="connsiteX44" fmla="*/ 283001 w 561065"/>
                <a:gd name="connsiteY44" fmla="*/ 0 h 608735"/>
                <a:gd name="connsiteX45" fmla="*/ 283235 w 561065"/>
                <a:gd name="connsiteY45" fmla="*/ 0 h 608735"/>
                <a:gd name="connsiteX46" fmla="*/ 401988 w 561065"/>
                <a:gd name="connsiteY46" fmla="*/ 118656 h 608735"/>
                <a:gd name="connsiteX47" fmla="*/ 400470 w 561065"/>
                <a:gd name="connsiteY47" fmla="*/ 162854 h 608735"/>
                <a:gd name="connsiteX48" fmla="*/ 427093 w 561065"/>
                <a:gd name="connsiteY48" fmla="*/ 188509 h 608735"/>
                <a:gd name="connsiteX49" fmla="*/ 394456 w 561065"/>
                <a:gd name="connsiteY49" fmla="*/ 242969 h 608735"/>
                <a:gd name="connsiteX50" fmla="*/ 342436 w 561065"/>
                <a:gd name="connsiteY50" fmla="*/ 326465 h 608735"/>
                <a:gd name="connsiteX51" fmla="*/ 283001 w 561065"/>
                <a:gd name="connsiteY51" fmla="*/ 354745 h 608735"/>
                <a:gd name="connsiteX52" fmla="*/ 280491 w 561065"/>
                <a:gd name="connsiteY52" fmla="*/ 354803 h 608735"/>
                <a:gd name="connsiteX53" fmla="*/ 277980 w 561065"/>
                <a:gd name="connsiteY53" fmla="*/ 354745 h 608735"/>
                <a:gd name="connsiteX54" fmla="*/ 218136 w 561065"/>
                <a:gd name="connsiteY54" fmla="*/ 326116 h 608735"/>
                <a:gd name="connsiteX55" fmla="*/ 166467 w 561065"/>
                <a:gd name="connsiteY55" fmla="*/ 242969 h 608735"/>
                <a:gd name="connsiteX56" fmla="*/ 133830 w 561065"/>
                <a:gd name="connsiteY56" fmla="*/ 188509 h 608735"/>
                <a:gd name="connsiteX57" fmla="*/ 160453 w 561065"/>
                <a:gd name="connsiteY57" fmla="*/ 162970 h 608735"/>
                <a:gd name="connsiteX58" fmla="*/ 158877 w 561065"/>
                <a:gd name="connsiteY58" fmla="*/ 118715 h 608735"/>
                <a:gd name="connsiteX59" fmla="*/ 277747 w 561065"/>
                <a:gd name="connsiteY59" fmla="*/ 0 h 60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1065" h="608735">
                  <a:moveTo>
                    <a:pt x="191479" y="375902"/>
                  </a:moveTo>
                  <a:cubicBezTo>
                    <a:pt x="195917" y="394559"/>
                    <a:pt x="238604" y="518455"/>
                    <a:pt x="245437" y="535655"/>
                  </a:cubicBezTo>
                  <a:lnTo>
                    <a:pt x="250809" y="420563"/>
                  </a:lnTo>
                  <a:cubicBezTo>
                    <a:pt x="248999" y="417881"/>
                    <a:pt x="247773" y="414732"/>
                    <a:pt x="246371" y="411817"/>
                  </a:cubicBezTo>
                  <a:lnTo>
                    <a:pt x="228911" y="377418"/>
                  </a:lnTo>
                  <a:cubicBezTo>
                    <a:pt x="241466" y="387446"/>
                    <a:pt x="259860" y="393743"/>
                    <a:pt x="280299" y="393743"/>
                  </a:cubicBezTo>
                  <a:cubicBezTo>
                    <a:pt x="301263" y="393743"/>
                    <a:pt x="320008" y="387155"/>
                    <a:pt x="332563" y="376718"/>
                  </a:cubicBezTo>
                  <a:lnTo>
                    <a:pt x="314811" y="411817"/>
                  </a:lnTo>
                  <a:cubicBezTo>
                    <a:pt x="313409" y="414732"/>
                    <a:pt x="312183" y="417881"/>
                    <a:pt x="310373" y="420563"/>
                  </a:cubicBezTo>
                  <a:lnTo>
                    <a:pt x="315745" y="535655"/>
                  </a:lnTo>
                  <a:cubicBezTo>
                    <a:pt x="322519" y="518455"/>
                    <a:pt x="365089" y="394618"/>
                    <a:pt x="369644" y="375960"/>
                  </a:cubicBezTo>
                  <a:cubicBezTo>
                    <a:pt x="394754" y="384881"/>
                    <a:pt x="419397" y="393685"/>
                    <a:pt x="443223" y="403946"/>
                  </a:cubicBezTo>
                  <a:cubicBezTo>
                    <a:pt x="443223" y="403946"/>
                    <a:pt x="490757" y="422895"/>
                    <a:pt x="506290" y="430241"/>
                  </a:cubicBezTo>
                  <a:cubicBezTo>
                    <a:pt x="506815" y="430475"/>
                    <a:pt x="507341" y="430766"/>
                    <a:pt x="507925" y="430999"/>
                  </a:cubicBezTo>
                  <a:cubicBezTo>
                    <a:pt x="509210" y="431699"/>
                    <a:pt x="510261" y="432224"/>
                    <a:pt x="510728" y="432573"/>
                  </a:cubicBezTo>
                  <a:cubicBezTo>
                    <a:pt x="518553" y="437238"/>
                    <a:pt x="524976" y="444234"/>
                    <a:pt x="528831" y="452630"/>
                  </a:cubicBezTo>
                  <a:lnTo>
                    <a:pt x="528831" y="452688"/>
                  </a:lnTo>
                  <a:cubicBezTo>
                    <a:pt x="530232" y="455720"/>
                    <a:pt x="531342" y="458985"/>
                    <a:pt x="532042" y="462308"/>
                  </a:cubicBezTo>
                  <a:cubicBezTo>
                    <a:pt x="538408" y="481607"/>
                    <a:pt x="552539" y="524694"/>
                    <a:pt x="558671" y="548307"/>
                  </a:cubicBezTo>
                  <a:cubicBezTo>
                    <a:pt x="559547" y="550697"/>
                    <a:pt x="560131" y="553204"/>
                    <a:pt x="560539" y="555828"/>
                  </a:cubicBezTo>
                  <a:cubicBezTo>
                    <a:pt x="560831" y="558102"/>
                    <a:pt x="561065" y="560492"/>
                    <a:pt x="561065" y="562824"/>
                  </a:cubicBezTo>
                  <a:cubicBezTo>
                    <a:pt x="561065" y="588187"/>
                    <a:pt x="540510" y="608710"/>
                    <a:pt x="515166" y="608710"/>
                  </a:cubicBezTo>
                  <a:lnTo>
                    <a:pt x="471311" y="608710"/>
                  </a:lnTo>
                  <a:lnTo>
                    <a:pt x="283044" y="608710"/>
                  </a:lnTo>
                  <a:lnTo>
                    <a:pt x="280532" y="608710"/>
                  </a:lnTo>
                  <a:lnTo>
                    <a:pt x="278080" y="608710"/>
                  </a:lnTo>
                  <a:cubicBezTo>
                    <a:pt x="215305" y="608768"/>
                    <a:pt x="152529" y="608710"/>
                    <a:pt x="89812" y="608710"/>
                  </a:cubicBezTo>
                  <a:lnTo>
                    <a:pt x="45957" y="608710"/>
                  </a:lnTo>
                  <a:cubicBezTo>
                    <a:pt x="20555" y="608710"/>
                    <a:pt x="0" y="588187"/>
                    <a:pt x="0" y="562824"/>
                  </a:cubicBezTo>
                  <a:cubicBezTo>
                    <a:pt x="0" y="560492"/>
                    <a:pt x="175" y="558102"/>
                    <a:pt x="584" y="555828"/>
                  </a:cubicBezTo>
                  <a:cubicBezTo>
                    <a:pt x="934" y="553263"/>
                    <a:pt x="1577" y="550697"/>
                    <a:pt x="2453" y="548307"/>
                  </a:cubicBezTo>
                  <a:cubicBezTo>
                    <a:pt x="8584" y="524577"/>
                    <a:pt x="22657" y="481607"/>
                    <a:pt x="29081" y="462308"/>
                  </a:cubicBezTo>
                  <a:cubicBezTo>
                    <a:pt x="29782" y="458985"/>
                    <a:pt x="30833" y="455720"/>
                    <a:pt x="32234" y="452688"/>
                  </a:cubicBezTo>
                  <a:lnTo>
                    <a:pt x="32234" y="452630"/>
                  </a:lnTo>
                  <a:cubicBezTo>
                    <a:pt x="36147" y="444234"/>
                    <a:pt x="42512" y="437238"/>
                    <a:pt x="50395" y="432457"/>
                  </a:cubicBezTo>
                  <a:cubicBezTo>
                    <a:pt x="50863" y="432107"/>
                    <a:pt x="51855" y="431524"/>
                    <a:pt x="53198" y="430941"/>
                  </a:cubicBezTo>
                  <a:cubicBezTo>
                    <a:pt x="53724" y="430591"/>
                    <a:pt x="54308" y="430358"/>
                    <a:pt x="54833" y="430125"/>
                  </a:cubicBezTo>
                  <a:cubicBezTo>
                    <a:pt x="70308" y="422895"/>
                    <a:pt x="117901" y="403888"/>
                    <a:pt x="117901" y="403888"/>
                  </a:cubicBezTo>
                  <a:cubicBezTo>
                    <a:pt x="141726" y="393626"/>
                    <a:pt x="166311" y="384823"/>
                    <a:pt x="191479" y="375902"/>
                  </a:cubicBezTo>
                  <a:close/>
                  <a:moveTo>
                    <a:pt x="277747" y="0"/>
                  </a:moveTo>
                  <a:lnTo>
                    <a:pt x="277980" y="0"/>
                  </a:lnTo>
                  <a:lnTo>
                    <a:pt x="278214" y="0"/>
                  </a:lnTo>
                  <a:lnTo>
                    <a:pt x="280491" y="0"/>
                  </a:lnTo>
                  <a:lnTo>
                    <a:pt x="282768" y="0"/>
                  </a:lnTo>
                  <a:lnTo>
                    <a:pt x="283001" y="0"/>
                  </a:lnTo>
                  <a:lnTo>
                    <a:pt x="283235" y="0"/>
                  </a:lnTo>
                  <a:cubicBezTo>
                    <a:pt x="348858" y="0"/>
                    <a:pt x="402105" y="53118"/>
                    <a:pt x="401988" y="118656"/>
                  </a:cubicBezTo>
                  <a:cubicBezTo>
                    <a:pt x="401988" y="125420"/>
                    <a:pt x="400470" y="154807"/>
                    <a:pt x="400470" y="162854"/>
                  </a:cubicBezTo>
                  <a:cubicBezTo>
                    <a:pt x="403331" y="163029"/>
                    <a:pt x="429954" y="156673"/>
                    <a:pt x="427093" y="188509"/>
                  </a:cubicBezTo>
                  <a:cubicBezTo>
                    <a:pt x="421021" y="256030"/>
                    <a:pt x="395215" y="242969"/>
                    <a:pt x="394456" y="242969"/>
                  </a:cubicBezTo>
                  <a:cubicBezTo>
                    <a:pt x="381670" y="283901"/>
                    <a:pt x="361820" y="309964"/>
                    <a:pt x="342436" y="326465"/>
                  </a:cubicBezTo>
                  <a:cubicBezTo>
                    <a:pt x="312485" y="351946"/>
                    <a:pt x="283468" y="354745"/>
                    <a:pt x="283001" y="354745"/>
                  </a:cubicBezTo>
                  <a:cubicBezTo>
                    <a:pt x="282125" y="354803"/>
                    <a:pt x="281250" y="354803"/>
                    <a:pt x="280491" y="354803"/>
                  </a:cubicBezTo>
                  <a:cubicBezTo>
                    <a:pt x="279615" y="354803"/>
                    <a:pt x="278856" y="354745"/>
                    <a:pt x="277980" y="354745"/>
                  </a:cubicBezTo>
                  <a:cubicBezTo>
                    <a:pt x="277455" y="354745"/>
                    <a:pt x="248263" y="351946"/>
                    <a:pt x="218136" y="326116"/>
                  </a:cubicBezTo>
                  <a:cubicBezTo>
                    <a:pt x="198811" y="309556"/>
                    <a:pt x="179136" y="283609"/>
                    <a:pt x="166467" y="242969"/>
                  </a:cubicBezTo>
                  <a:cubicBezTo>
                    <a:pt x="165649" y="242969"/>
                    <a:pt x="139902" y="256030"/>
                    <a:pt x="133830" y="188509"/>
                  </a:cubicBezTo>
                  <a:cubicBezTo>
                    <a:pt x="130969" y="156731"/>
                    <a:pt x="157592" y="163087"/>
                    <a:pt x="160453" y="162970"/>
                  </a:cubicBezTo>
                  <a:cubicBezTo>
                    <a:pt x="160453" y="154807"/>
                    <a:pt x="158877" y="125478"/>
                    <a:pt x="158877" y="118715"/>
                  </a:cubicBezTo>
                  <a:cubicBezTo>
                    <a:pt x="158877" y="53177"/>
                    <a:pt x="212123" y="0"/>
                    <a:pt x="2777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16" name="îsḷîḋè">
              <a:extLst>
                <a:ext uri="{FF2B5EF4-FFF2-40B4-BE49-F238E27FC236}">
                  <a16:creationId xmlns:a16="http://schemas.microsoft.com/office/drawing/2014/main" xmlns="" id="{73EE3951-F6A6-4433-9029-74051882B5EC}"/>
                </a:ext>
              </a:extLst>
            </p:cNvPr>
            <p:cNvGrpSpPr/>
            <p:nvPr/>
          </p:nvGrpSpPr>
          <p:grpSpPr>
            <a:xfrm>
              <a:off x="7889416" y="1136307"/>
              <a:ext cx="3616408" cy="1308761"/>
              <a:chOff x="8211000" y="1130300"/>
              <a:chExt cx="3307900" cy="1308761"/>
            </a:xfrm>
          </p:grpSpPr>
          <p:sp>
            <p:nvSpPr>
              <p:cNvPr id="23" name="íśḷidê">
                <a:extLst>
                  <a:ext uri="{FF2B5EF4-FFF2-40B4-BE49-F238E27FC236}">
                    <a16:creationId xmlns:a16="http://schemas.microsoft.com/office/drawing/2014/main" xmlns="" id="{BA072F08-530F-4456-B0BE-CADE2DB82288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işḷîḋè">
                <a:extLst>
                  <a:ext uri="{FF2B5EF4-FFF2-40B4-BE49-F238E27FC236}">
                    <a16:creationId xmlns:a16="http://schemas.microsoft.com/office/drawing/2014/main" xmlns="" id="{D7261106-B6F9-40CA-8B90-B4C6FD89978E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3CC6AE9-9E58-49F9-B3B3-C7CFF1C40D1C}"/>
                </a:ext>
              </a:extLst>
            </p:cNvPr>
            <p:cNvCxnSpPr/>
            <p:nvPr/>
          </p:nvCxnSpPr>
          <p:spPr>
            <a:xfrm>
              <a:off x="7534758" y="1578112"/>
              <a:ext cx="398414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ṩ1ïḍe">
              <a:extLst>
                <a:ext uri="{FF2B5EF4-FFF2-40B4-BE49-F238E27FC236}">
                  <a16:creationId xmlns:a16="http://schemas.microsoft.com/office/drawing/2014/main" xmlns="" id="{5FD2C0A1-DC23-414B-A4B8-41FE293A203D}"/>
                </a:ext>
              </a:extLst>
            </p:cNvPr>
            <p:cNvSpPr/>
            <p:nvPr/>
          </p:nvSpPr>
          <p:spPr bwMode="auto">
            <a:xfrm>
              <a:off x="4305375" y="4683006"/>
              <a:ext cx="357704" cy="358620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19" name="îśļiḋé">
              <a:extLst>
                <a:ext uri="{FF2B5EF4-FFF2-40B4-BE49-F238E27FC236}">
                  <a16:creationId xmlns:a16="http://schemas.microsoft.com/office/drawing/2014/main" xmlns="" id="{C71AD901-1C9A-4149-B74E-51A02001916A}"/>
                </a:ext>
              </a:extLst>
            </p:cNvPr>
            <p:cNvGrpSpPr/>
            <p:nvPr/>
          </p:nvGrpSpPr>
          <p:grpSpPr>
            <a:xfrm>
              <a:off x="660399" y="4629623"/>
              <a:ext cx="3644517" cy="1308761"/>
              <a:chOff x="8210999" y="1130300"/>
              <a:chExt cx="3523428" cy="1308761"/>
            </a:xfrm>
          </p:grpSpPr>
          <p:sp>
            <p:nvSpPr>
              <p:cNvPr id="21" name="ïṧḻïḓê">
                <a:extLst>
                  <a:ext uri="{FF2B5EF4-FFF2-40B4-BE49-F238E27FC236}">
                    <a16:creationId xmlns:a16="http://schemas.microsoft.com/office/drawing/2014/main" xmlns="" id="{268D40DD-3071-4397-BE01-782740A00AB0}"/>
                  </a:ext>
                </a:extLst>
              </p:cNvPr>
              <p:cNvSpPr txBox="1"/>
              <p:nvPr/>
            </p:nvSpPr>
            <p:spPr bwMode="auto">
              <a:xfrm>
                <a:off x="8210999" y="1130300"/>
                <a:ext cx="352342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ïṩļiḓê">
                <a:extLst>
                  <a:ext uri="{FF2B5EF4-FFF2-40B4-BE49-F238E27FC236}">
                    <a16:creationId xmlns:a16="http://schemas.microsoft.com/office/drawing/2014/main" xmlns="" id="{EA6CFC33-9135-4980-8B53-10DEBEBFC648}"/>
                  </a:ext>
                </a:extLst>
              </p:cNvPr>
              <p:cNvSpPr/>
              <p:nvPr/>
            </p:nvSpPr>
            <p:spPr bwMode="auto">
              <a:xfrm>
                <a:off x="8210999" y="1572106"/>
                <a:ext cx="352342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1A8B978-5D6C-4879-A74A-C431BDAFD0FC}"/>
                </a:ext>
              </a:extLst>
            </p:cNvPr>
            <p:cNvCxnSpPr/>
            <p:nvPr/>
          </p:nvCxnSpPr>
          <p:spPr>
            <a:xfrm>
              <a:off x="660400" y="5071428"/>
              <a:ext cx="40031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8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807094-60D1-4D7A-912C-17CFA85A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CEE5E8-47AB-482C-A33F-4F2B1435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0C286E-81F9-4F4C-B18C-AD090162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A09131-307B-482B-B6D3-56038E98BC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ṥļïďé">
              <a:extLst>
                <a:ext uri="{FF2B5EF4-FFF2-40B4-BE49-F238E27FC236}">
                  <a16:creationId xmlns:a16="http://schemas.microsoft.com/office/drawing/2014/main" xmlns="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ŝḷîḑè">
              <a:extLst>
                <a:ext uri="{FF2B5EF4-FFF2-40B4-BE49-F238E27FC236}">
                  <a16:creationId xmlns:a16="http://schemas.microsoft.com/office/drawing/2014/main" xmlns="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iṥľïďe">
                <a:extLst>
                  <a:ext uri="{FF2B5EF4-FFF2-40B4-BE49-F238E27FC236}">
                    <a16:creationId xmlns:a16="http://schemas.microsoft.com/office/drawing/2014/main" xmlns="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íşlîḓê">
                <a:extLst>
                  <a:ext uri="{FF2B5EF4-FFF2-40B4-BE49-F238E27FC236}">
                    <a16:creationId xmlns:a16="http://schemas.microsoft.com/office/drawing/2014/main" xmlns="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ś1îḍe">
                <a:extLst>
                  <a:ext uri="{FF2B5EF4-FFF2-40B4-BE49-F238E27FC236}">
                    <a16:creationId xmlns:a16="http://schemas.microsoft.com/office/drawing/2014/main" xmlns="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ṩḷídê">
              <a:extLst>
                <a:ext uri="{FF2B5EF4-FFF2-40B4-BE49-F238E27FC236}">
                  <a16:creationId xmlns:a16="http://schemas.microsoft.com/office/drawing/2014/main" xmlns="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íSḻíḓê">
                <a:extLst>
                  <a:ext uri="{FF2B5EF4-FFF2-40B4-BE49-F238E27FC236}">
                    <a16:creationId xmlns:a16="http://schemas.microsoft.com/office/drawing/2014/main" xmlns="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íŝḷïḋê">
                <a:extLst>
                  <a:ext uri="{FF2B5EF4-FFF2-40B4-BE49-F238E27FC236}">
                    <a16:creationId xmlns:a16="http://schemas.microsoft.com/office/drawing/2014/main" xmlns="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ṧ1ïḑe">
                <a:extLst>
                  <a:ext uri="{FF2B5EF4-FFF2-40B4-BE49-F238E27FC236}">
                    <a16:creationId xmlns:a16="http://schemas.microsoft.com/office/drawing/2014/main" xmlns="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ṣļïḍè">
              <a:extLst>
                <a:ext uri="{FF2B5EF4-FFF2-40B4-BE49-F238E27FC236}">
                  <a16:creationId xmlns:a16="http://schemas.microsoft.com/office/drawing/2014/main" xmlns="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ŝliḋè">
              <a:extLst>
                <a:ext uri="{FF2B5EF4-FFF2-40B4-BE49-F238E27FC236}">
                  <a16:creationId xmlns:a16="http://schemas.microsoft.com/office/drawing/2014/main" xmlns="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ṡ1íḍê">
              <a:extLst>
                <a:ext uri="{FF2B5EF4-FFF2-40B4-BE49-F238E27FC236}">
                  <a16:creationId xmlns:a16="http://schemas.microsoft.com/office/drawing/2014/main" xmlns="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38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EF2245-E0A6-497D-B901-08D22AD10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435D87-6C45-4CA0-9957-11C216D0B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1EE349B-2E62-4125-93AA-AA4BB8475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7AD291-AE63-4527-9075-4D345284A3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îṩlíḓè">
              <a:extLst>
                <a:ext uri="{FF2B5EF4-FFF2-40B4-BE49-F238E27FC236}">
                  <a16:creationId xmlns:a16="http://schemas.microsoft.com/office/drawing/2014/main" xmlns="" id="{7101C56E-48EA-4B4B-BF55-F50B639048EF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ï$ļîde">
              <a:extLst>
                <a:ext uri="{FF2B5EF4-FFF2-40B4-BE49-F238E27FC236}">
                  <a16:creationId xmlns:a16="http://schemas.microsoft.com/office/drawing/2014/main" xmlns="" id="{6E10B439-5839-4205-B38F-817C6F89D415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ïs1ïďé">
              <a:extLst>
                <a:ext uri="{FF2B5EF4-FFF2-40B4-BE49-F238E27FC236}">
                  <a16:creationId xmlns:a16="http://schemas.microsoft.com/office/drawing/2014/main" xmlns="" id="{28B17B23-3F05-4A54-9069-4C48436032CA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iSḷiďê">
              <a:extLst>
                <a:ext uri="{FF2B5EF4-FFF2-40B4-BE49-F238E27FC236}">
                  <a16:creationId xmlns:a16="http://schemas.microsoft.com/office/drawing/2014/main" xmlns="" id="{96D08E60-6741-452A-AEFF-030B8571F59D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ṥḻïďé">
              <a:extLst>
                <a:ext uri="{FF2B5EF4-FFF2-40B4-BE49-F238E27FC236}">
                  <a16:creationId xmlns:a16="http://schemas.microsoft.com/office/drawing/2014/main" xmlns="" id="{FC717D30-FE7B-4797-A539-1EC272AE4631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ïŝľïďé">
              <a:extLst>
                <a:ext uri="{FF2B5EF4-FFF2-40B4-BE49-F238E27FC236}">
                  <a16:creationId xmlns:a16="http://schemas.microsoft.com/office/drawing/2014/main" xmlns="" id="{1AC2F741-FCAB-46DB-9949-7C6E9B5600E6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ï$ľidé">
              <a:extLst>
                <a:ext uri="{FF2B5EF4-FFF2-40B4-BE49-F238E27FC236}">
                  <a16:creationId xmlns:a16="http://schemas.microsoft.com/office/drawing/2014/main" xmlns="" id="{070BF080-3FB0-43B7-ACA2-BA1EE590DC32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íṩlîďè">
                <a:extLst>
                  <a:ext uri="{FF2B5EF4-FFF2-40B4-BE49-F238E27FC236}">
                    <a16:creationId xmlns:a16="http://schemas.microsoft.com/office/drawing/2014/main" xmlns="" id="{561A88A2-09A5-40AC-89AA-A7B8BDF37343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ṣḷíḓé">
                <a:extLst>
                  <a:ext uri="{FF2B5EF4-FFF2-40B4-BE49-F238E27FC236}">
                    <a16:creationId xmlns:a16="http://schemas.microsoft.com/office/drawing/2014/main" xmlns="" id="{1F83FBD1-9DEB-4EF3-9228-B1799E779F80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ïŝḻiḍe">
              <a:extLst>
                <a:ext uri="{FF2B5EF4-FFF2-40B4-BE49-F238E27FC236}">
                  <a16:creationId xmlns:a16="http://schemas.microsoft.com/office/drawing/2014/main" xmlns="" id="{E60BE832-4B4D-4642-87F2-C67BA3D0C4AE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ṩļíḋe">
              <a:extLst>
                <a:ext uri="{FF2B5EF4-FFF2-40B4-BE49-F238E27FC236}">
                  <a16:creationId xmlns:a16="http://schemas.microsoft.com/office/drawing/2014/main" xmlns="" id="{67E57E42-2761-4177-A02E-43A6206F8045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şlïďè">
              <a:extLst>
                <a:ext uri="{FF2B5EF4-FFF2-40B4-BE49-F238E27FC236}">
                  <a16:creationId xmlns:a16="http://schemas.microsoft.com/office/drawing/2014/main" xmlns="" id="{D136016A-095D-4817-81D8-BD11DF0A9465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150688" b="-148476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Slíḍè">
              <a:extLst>
                <a:ext uri="{FF2B5EF4-FFF2-40B4-BE49-F238E27FC236}">
                  <a16:creationId xmlns:a16="http://schemas.microsoft.com/office/drawing/2014/main" xmlns="" id="{820278D8-A187-4877-AAA8-70EEB1FF0860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1DF3B1B-2CF6-4783-A707-BECBAFC5AB4D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39A63AA-E2F0-484F-BD65-F2BDF32DB351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82C4BFE-7DDC-472B-9C97-614942CEB0DC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sḷidè">
              <a:extLst>
                <a:ext uri="{FF2B5EF4-FFF2-40B4-BE49-F238E27FC236}">
                  <a16:creationId xmlns:a16="http://schemas.microsoft.com/office/drawing/2014/main" xmlns="" id="{D4482BF4-43BC-4438-9A15-6C5499A509B2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ṣ1îdè">
                <a:extLst>
                  <a:ext uri="{FF2B5EF4-FFF2-40B4-BE49-F238E27FC236}">
                    <a16:creationId xmlns:a16="http://schemas.microsoft.com/office/drawing/2014/main" xmlns="" id="{A00B4714-2418-457B-9CE8-F0831E24C6ED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ṣḻíde">
                <a:extLst>
                  <a:ext uri="{FF2B5EF4-FFF2-40B4-BE49-F238E27FC236}">
                    <a16:creationId xmlns:a16="http://schemas.microsoft.com/office/drawing/2014/main" xmlns="" id="{1698ED50-12D7-445A-A932-6ECC29EB9767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i$ḻîḋe">
              <a:extLst>
                <a:ext uri="{FF2B5EF4-FFF2-40B4-BE49-F238E27FC236}">
                  <a16:creationId xmlns:a16="http://schemas.microsoft.com/office/drawing/2014/main" xmlns="" id="{449F3BE3-D75E-435B-B14F-994B9E73AB96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îṣľídé">
                <a:extLst>
                  <a:ext uri="{FF2B5EF4-FFF2-40B4-BE49-F238E27FC236}">
                    <a16:creationId xmlns:a16="http://schemas.microsoft.com/office/drawing/2014/main" xmlns="" id="{DF052357-6ED4-4022-9638-9FE2D938F2F6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liḋe">
                <a:extLst>
                  <a:ext uri="{FF2B5EF4-FFF2-40B4-BE49-F238E27FC236}">
                    <a16:creationId xmlns:a16="http://schemas.microsoft.com/office/drawing/2014/main" xmlns="" id="{4C711B68-55D6-4829-B92B-65E873AD372C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śľiḑê">
              <a:extLst>
                <a:ext uri="{FF2B5EF4-FFF2-40B4-BE49-F238E27FC236}">
                  <a16:creationId xmlns:a16="http://schemas.microsoft.com/office/drawing/2014/main" xmlns="" id="{1A244C61-EB2D-4520-AC2D-64788059ADF1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ïśḷíḓé">
                <a:extLst>
                  <a:ext uri="{FF2B5EF4-FFF2-40B4-BE49-F238E27FC236}">
                    <a16:creationId xmlns:a16="http://schemas.microsoft.com/office/drawing/2014/main" xmlns="" id="{7C6537D1-4E19-42C6-89B0-1BE9E791E032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śľîďê">
                <a:extLst>
                  <a:ext uri="{FF2B5EF4-FFF2-40B4-BE49-F238E27FC236}">
                    <a16:creationId xmlns:a16="http://schemas.microsoft.com/office/drawing/2014/main" xmlns="" id="{57745B59-5773-4C9C-9877-5C34F8CDEFF2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27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44304" y="2187575"/>
            <a:ext cx="775200" cy="67400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21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AA6ED0-F08A-426B-930A-1BA18F7D1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A7CD1F-F5D3-4665-BB41-2D5AC5937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AAFE1D-F184-476E-807D-D34402C09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8952bb43-6d3a-4920-8505-e0d775abd0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1E933E-5031-405E-A47D-CB1B284E73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1"/>
            <a:ext cx="10847388" cy="4930471"/>
            <a:chOff x="673096" y="1130300"/>
            <a:chExt cx="10847392" cy="4930473"/>
          </a:xfrm>
        </p:grpSpPr>
        <p:sp>
          <p:nvSpPr>
            <p:cNvPr id="6" name="íSľîḑe">
              <a:extLst>
                <a:ext uri="{FF2B5EF4-FFF2-40B4-BE49-F238E27FC236}">
                  <a16:creationId xmlns:a16="http://schemas.microsoft.com/office/drawing/2014/main" xmlns="" id="{492E7007-AA4A-4716-8F3E-E2F9CBFF3218}"/>
                </a:ext>
              </a:extLst>
            </p:cNvPr>
            <p:cNvSpPr/>
            <p:nvPr/>
          </p:nvSpPr>
          <p:spPr>
            <a:xfrm>
              <a:off x="4116468" y="1383348"/>
              <a:ext cx="2635081" cy="4510405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7" name="isļïḓe">
              <a:extLst>
                <a:ext uri="{FF2B5EF4-FFF2-40B4-BE49-F238E27FC236}">
                  <a16:creationId xmlns:a16="http://schemas.microsoft.com/office/drawing/2014/main" xmlns="" id="{2372FD8D-37B1-45DD-AA92-14E184D10B25}"/>
                </a:ext>
              </a:extLst>
            </p:cNvPr>
            <p:cNvGrpSpPr/>
            <p:nvPr/>
          </p:nvGrpSpPr>
          <p:grpSpPr>
            <a:xfrm>
              <a:off x="673096" y="2284559"/>
              <a:ext cx="407339" cy="1134806"/>
              <a:chOff x="3364268" y="3515654"/>
              <a:chExt cx="840630" cy="2341905"/>
            </a:xfrm>
            <a:solidFill>
              <a:schemeClr val="accent1"/>
            </a:solidFill>
          </p:grpSpPr>
          <p:sp>
            <p:nvSpPr>
              <p:cNvPr id="77" name="îsḷídé">
                <a:extLst>
                  <a:ext uri="{FF2B5EF4-FFF2-40B4-BE49-F238E27FC236}">
                    <a16:creationId xmlns:a16="http://schemas.microsoft.com/office/drawing/2014/main" xmlns="" id="{CEF93AFC-8155-49C2-B3B4-AB01CE0A36F1}"/>
                  </a:ext>
                </a:extLst>
              </p:cNvPr>
              <p:cNvSpPr/>
              <p:nvPr/>
            </p:nvSpPr>
            <p:spPr bwMode="auto">
              <a:xfrm>
                <a:off x="3614456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1" y="312"/>
                      <a:pt x="313" y="243"/>
                      <a:pt x="313" y="151"/>
                    </a:cubicBezTo>
                    <a:cubicBezTo>
                      <a:pt x="313" y="71"/>
                      <a:pt x="241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78" name="íṧlíḍe">
                <a:extLst>
                  <a:ext uri="{FF2B5EF4-FFF2-40B4-BE49-F238E27FC236}">
                    <a16:creationId xmlns:a16="http://schemas.microsoft.com/office/drawing/2014/main" xmlns="" id="{28379C58-2614-4119-AC7C-5BB0E2EBF6E7}"/>
                  </a:ext>
                </a:extLst>
              </p:cNvPr>
              <p:cNvSpPr/>
              <p:nvPr/>
            </p:nvSpPr>
            <p:spPr bwMode="auto">
              <a:xfrm>
                <a:off x="336426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89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1 w 747"/>
                  <a:gd name="T17" fmla="*/ 766 h 1716"/>
                  <a:gd name="T18" fmla="*/ 141 w 747"/>
                  <a:gd name="T19" fmla="*/ 232 h 1716"/>
                  <a:gd name="T20" fmla="*/ 170 w 747"/>
                  <a:gd name="T21" fmla="*/ 232 h 1716"/>
                  <a:gd name="T22" fmla="*/ 170 w 747"/>
                  <a:gd name="T23" fmla="*/ 817 h 1716"/>
                  <a:gd name="T24" fmla="*/ 170 w 747"/>
                  <a:gd name="T25" fmla="*/ 817 h 1716"/>
                  <a:gd name="T26" fmla="*/ 170 w 747"/>
                  <a:gd name="T27" fmla="*/ 817 h 1716"/>
                  <a:gd name="T28" fmla="*/ 170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5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70" y="232"/>
                      <a:pt x="170" y="232"/>
                      <a:pt x="170" y="232"/>
                    </a:cubicBezTo>
                    <a:cubicBezTo>
                      <a:pt x="170" y="817"/>
                      <a:pt x="170" y="817"/>
                      <a:pt x="170" y="817"/>
                    </a:cubicBezTo>
                    <a:lnTo>
                      <a:pt x="170" y="817"/>
                    </a:lnTo>
                    <a:lnTo>
                      <a:pt x="170" y="817"/>
                    </a:lnTo>
                    <a:cubicBezTo>
                      <a:pt x="170" y="1634"/>
                      <a:pt x="170" y="1634"/>
                      <a:pt x="170" y="1634"/>
                    </a:cubicBezTo>
                    <a:cubicBezTo>
                      <a:pt x="170" y="1684"/>
                      <a:pt x="212" y="1715"/>
                      <a:pt x="261" y="1715"/>
                    </a:cubicBezTo>
                    <a:cubicBezTo>
                      <a:pt x="312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5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8" name="ïšľïḍè">
              <a:extLst>
                <a:ext uri="{FF2B5EF4-FFF2-40B4-BE49-F238E27FC236}">
                  <a16:creationId xmlns:a16="http://schemas.microsoft.com/office/drawing/2014/main" xmlns="" id="{E486FCF8-AA48-4F2D-AB70-F91584CA1F8D}"/>
                </a:ext>
              </a:extLst>
            </p:cNvPr>
            <p:cNvGrpSpPr/>
            <p:nvPr/>
          </p:nvGrpSpPr>
          <p:grpSpPr>
            <a:xfrm>
              <a:off x="1203347" y="2284559"/>
              <a:ext cx="412187" cy="1134806"/>
              <a:chOff x="4475099" y="3515654"/>
              <a:chExt cx="850635" cy="2341905"/>
            </a:xfrm>
            <a:solidFill>
              <a:schemeClr val="accent1"/>
            </a:solidFill>
          </p:grpSpPr>
          <p:sp>
            <p:nvSpPr>
              <p:cNvPr id="75" name="iṩḷîdè">
                <a:extLst>
                  <a:ext uri="{FF2B5EF4-FFF2-40B4-BE49-F238E27FC236}">
                    <a16:creationId xmlns:a16="http://schemas.microsoft.com/office/drawing/2014/main" xmlns="" id="{54FED720-18BF-43E7-A5ED-2F40AA53B662}"/>
                  </a:ext>
                </a:extLst>
              </p:cNvPr>
              <p:cNvSpPr/>
              <p:nvPr/>
            </p:nvSpPr>
            <p:spPr bwMode="auto">
              <a:xfrm>
                <a:off x="4725287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0" y="0"/>
                      <a:pt x="0" y="71"/>
                      <a:pt x="0" y="151"/>
                    </a:cubicBezTo>
                    <a:cubicBezTo>
                      <a:pt x="0" y="243"/>
                      <a:pt x="70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76" name="íṧļîdè">
                <a:extLst>
                  <a:ext uri="{FF2B5EF4-FFF2-40B4-BE49-F238E27FC236}">
                    <a16:creationId xmlns:a16="http://schemas.microsoft.com/office/drawing/2014/main" xmlns="" id="{C27A6803-DAB5-4A45-BF2B-1AB477DD1241}"/>
                  </a:ext>
                </a:extLst>
              </p:cNvPr>
              <p:cNvSpPr/>
              <p:nvPr/>
            </p:nvSpPr>
            <p:spPr bwMode="auto">
              <a:xfrm>
                <a:off x="447509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4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4 w 756"/>
                  <a:gd name="T53" fmla="*/ 232 h 1716"/>
                  <a:gd name="T54" fmla="*/ 604 w 756"/>
                  <a:gd name="T55" fmla="*/ 766 h 1716"/>
                  <a:gd name="T56" fmla="*/ 684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4" y="51"/>
                      <a:pt x="704" y="0"/>
                      <a:pt x="664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1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4" y="232"/>
                      <a:pt x="604" y="232"/>
                      <a:pt x="604" y="232"/>
                    </a:cubicBezTo>
                    <a:cubicBezTo>
                      <a:pt x="604" y="766"/>
                      <a:pt x="604" y="766"/>
                      <a:pt x="604" y="766"/>
                    </a:cubicBezTo>
                    <a:cubicBezTo>
                      <a:pt x="604" y="848"/>
                      <a:pt x="644" y="877"/>
                      <a:pt x="684" y="877"/>
                    </a:cubicBezTo>
                    <a:cubicBezTo>
                      <a:pt x="726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9" name="ïšļïḓè">
              <a:extLst>
                <a:ext uri="{FF2B5EF4-FFF2-40B4-BE49-F238E27FC236}">
                  <a16:creationId xmlns:a16="http://schemas.microsoft.com/office/drawing/2014/main" xmlns="" id="{2D5BA5CD-2BDF-49B1-B8D9-BC36DF0E3DB3}"/>
                </a:ext>
              </a:extLst>
            </p:cNvPr>
            <p:cNvGrpSpPr/>
            <p:nvPr/>
          </p:nvGrpSpPr>
          <p:grpSpPr>
            <a:xfrm>
              <a:off x="1738445" y="2284559"/>
              <a:ext cx="407339" cy="1134806"/>
              <a:chOff x="5595938" y="3515654"/>
              <a:chExt cx="840630" cy="2341905"/>
            </a:xfrm>
            <a:solidFill>
              <a:schemeClr val="accent1"/>
            </a:solidFill>
          </p:grpSpPr>
          <p:sp>
            <p:nvSpPr>
              <p:cNvPr id="73" name="îś1îḋe">
                <a:extLst>
                  <a:ext uri="{FF2B5EF4-FFF2-40B4-BE49-F238E27FC236}">
                    <a16:creationId xmlns:a16="http://schemas.microsoft.com/office/drawing/2014/main" xmlns="" id="{2EE535AB-B0AB-45CF-B00E-39BE10305877}"/>
                  </a:ext>
                </a:extLst>
              </p:cNvPr>
              <p:cNvSpPr/>
              <p:nvPr/>
            </p:nvSpPr>
            <p:spPr bwMode="auto">
              <a:xfrm>
                <a:off x="5846123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74" name="îS1íḍe">
                <a:extLst>
                  <a:ext uri="{FF2B5EF4-FFF2-40B4-BE49-F238E27FC236}">
                    <a16:creationId xmlns:a16="http://schemas.microsoft.com/office/drawing/2014/main" xmlns="" id="{FE8E67C6-0A7E-4585-8AC1-48878D29D08B}"/>
                  </a:ext>
                </a:extLst>
              </p:cNvPr>
              <p:cNvSpPr/>
              <p:nvPr/>
            </p:nvSpPr>
            <p:spPr bwMode="auto">
              <a:xfrm>
                <a:off x="559593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91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0 w 747"/>
                  <a:gd name="T17" fmla="*/ 766 h 1716"/>
                  <a:gd name="T18" fmla="*/ 140 w 747"/>
                  <a:gd name="T19" fmla="*/ 232 h 1716"/>
                  <a:gd name="T20" fmla="*/ 172 w 747"/>
                  <a:gd name="T21" fmla="*/ 232 h 1716"/>
                  <a:gd name="T22" fmla="*/ 172 w 747"/>
                  <a:gd name="T23" fmla="*/ 817 h 1716"/>
                  <a:gd name="T24" fmla="*/ 172 w 747"/>
                  <a:gd name="T25" fmla="*/ 817 h 1716"/>
                  <a:gd name="T26" fmla="*/ 172 w 747"/>
                  <a:gd name="T27" fmla="*/ 817 h 1716"/>
                  <a:gd name="T28" fmla="*/ 172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4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0" y="848"/>
                      <a:pt x="140" y="766"/>
                    </a:cubicBezTo>
                    <a:cubicBezTo>
                      <a:pt x="140" y="232"/>
                      <a:pt x="140" y="232"/>
                      <a:pt x="140" y="232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2" y="817"/>
                      <a:pt x="172" y="817"/>
                      <a:pt x="172" y="817"/>
                    </a:cubicBezTo>
                    <a:lnTo>
                      <a:pt x="172" y="817"/>
                    </a:lnTo>
                    <a:lnTo>
                      <a:pt x="172" y="817"/>
                    </a:lnTo>
                    <a:cubicBezTo>
                      <a:pt x="172" y="1634"/>
                      <a:pt x="172" y="1634"/>
                      <a:pt x="172" y="1634"/>
                    </a:cubicBezTo>
                    <a:cubicBezTo>
                      <a:pt x="172" y="1684"/>
                      <a:pt x="212" y="1715"/>
                      <a:pt x="261" y="1715"/>
                    </a:cubicBezTo>
                    <a:cubicBezTo>
                      <a:pt x="301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4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0" name="isḷidê">
              <a:extLst>
                <a:ext uri="{FF2B5EF4-FFF2-40B4-BE49-F238E27FC236}">
                  <a16:creationId xmlns:a16="http://schemas.microsoft.com/office/drawing/2014/main" xmlns="" id="{B60826A8-B386-4380-BB25-4B14D0182E1C}"/>
                </a:ext>
              </a:extLst>
            </p:cNvPr>
            <p:cNvGrpSpPr/>
            <p:nvPr/>
          </p:nvGrpSpPr>
          <p:grpSpPr>
            <a:xfrm>
              <a:off x="2268696" y="2284559"/>
              <a:ext cx="412187" cy="1134806"/>
              <a:chOff x="6706769" y="3515654"/>
              <a:chExt cx="850635" cy="2341905"/>
            </a:xfrm>
            <a:solidFill>
              <a:schemeClr val="accent1"/>
            </a:solidFill>
          </p:grpSpPr>
          <p:sp>
            <p:nvSpPr>
              <p:cNvPr id="71" name="i$ḻïḋê">
                <a:extLst>
                  <a:ext uri="{FF2B5EF4-FFF2-40B4-BE49-F238E27FC236}">
                    <a16:creationId xmlns:a16="http://schemas.microsoft.com/office/drawing/2014/main" xmlns="" id="{B05258E0-DDD1-47B2-8EFC-E64115C6D495}"/>
                  </a:ext>
                </a:extLst>
              </p:cNvPr>
              <p:cNvSpPr/>
              <p:nvPr/>
            </p:nvSpPr>
            <p:spPr bwMode="auto">
              <a:xfrm>
                <a:off x="6956953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2" y="0"/>
                      <a:pt x="0" y="71"/>
                      <a:pt x="0" y="151"/>
                    </a:cubicBezTo>
                    <a:cubicBezTo>
                      <a:pt x="0" y="243"/>
                      <a:pt x="72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72" name="iṥļíḑe">
                <a:extLst>
                  <a:ext uri="{FF2B5EF4-FFF2-40B4-BE49-F238E27FC236}">
                    <a16:creationId xmlns:a16="http://schemas.microsoft.com/office/drawing/2014/main" xmlns="" id="{62FA97FE-22B9-46D5-833F-CD3A15075F8E}"/>
                  </a:ext>
                </a:extLst>
              </p:cNvPr>
              <p:cNvSpPr/>
              <p:nvPr/>
            </p:nvSpPr>
            <p:spPr bwMode="auto">
              <a:xfrm>
                <a:off x="670676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6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5 w 756"/>
                  <a:gd name="T53" fmla="*/ 232 h 1716"/>
                  <a:gd name="T54" fmla="*/ 605 w 756"/>
                  <a:gd name="T55" fmla="*/ 766 h 1716"/>
                  <a:gd name="T56" fmla="*/ 675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6" y="51"/>
                      <a:pt x="706" y="0"/>
                      <a:pt x="66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10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46" y="877"/>
                      <a:pt x="675" y="877"/>
                    </a:cubicBezTo>
                    <a:cubicBezTo>
                      <a:pt x="715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1" name="ïś1ïḍe">
              <a:extLst>
                <a:ext uri="{FF2B5EF4-FFF2-40B4-BE49-F238E27FC236}">
                  <a16:creationId xmlns:a16="http://schemas.microsoft.com/office/drawing/2014/main" xmlns="" id="{F5D3F4F1-D5D5-4F7D-885B-F9EC6E0A9717}"/>
                </a:ext>
              </a:extLst>
            </p:cNvPr>
            <p:cNvGrpSpPr/>
            <p:nvPr/>
          </p:nvGrpSpPr>
          <p:grpSpPr>
            <a:xfrm>
              <a:off x="2803795" y="2284559"/>
              <a:ext cx="414613" cy="1134806"/>
              <a:chOff x="7817600" y="3515654"/>
              <a:chExt cx="855641" cy="2341905"/>
            </a:xfrm>
            <a:solidFill>
              <a:schemeClr val="accent1"/>
            </a:solidFill>
          </p:grpSpPr>
          <p:sp>
            <p:nvSpPr>
              <p:cNvPr id="69" name="iṧḻïḋê">
                <a:extLst>
                  <a:ext uri="{FF2B5EF4-FFF2-40B4-BE49-F238E27FC236}">
                    <a16:creationId xmlns:a16="http://schemas.microsoft.com/office/drawing/2014/main" xmlns="" id="{16E4779F-9098-4233-82FE-9C71880E833B}"/>
                  </a:ext>
                </a:extLst>
              </p:cNvPr>
              <p:cNvSpPr/>
              <p:nvPr/>
            </p:nvSpPr>
            <p:spPr bwMode="auto">
              <a:xfrm>
                <a:off x="8077793" y="3515654"/>
                <a:ext cx="350263" cy="350285"/>
              </a:xfrm>
              <a:custGeom>
                <a:avLst/>
                <a:gdLst>
                  <a:gd name="T0" fmla="*/ 152 w 314"/>
                  <a:gd name="T1" fmla="*/ 0 h 313"/>
                  <a:gd name="T2" fmla="*/ 152 w 314"/>
                  <a:gd name="T3" fmla="*/ 0 h 313"/>
                  <a:gd name="T4" fmla="*/ 0 w 314"/>
                  <a:gd name="T5" fmla="*/ 151 h 313"/>
                  <a:gd name="T6" fmla="*/ 152 w 314"/>
                  <a:gd name="T7" fmla="*/ 312 h 313"/>
                  <a:gd name="T8" fmla="*/ 313 w 314"/>
                  <a:gd name="T9" fmla="*/ 151 h 313"/>
                  <a:gd name="T10" fmla="*/ 152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0"/>
                    </a:moveTo>
                    <a:lnTo>
                      <a:pt x="152" y="0"/>
                    </a:ln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70" name="íS1íḓê">
                <a:extLst>
                  <a:ext uri="{FF2B5EF4-FFF2-40B4-BE49-F238E27FC236}">
                    <a16:creationId xmlns:a16="http://schemas.microsoft.com/office/drawing/2014/main" xmlns="" id="{24CA2202-4C47-49D5-9427-9FC07E5311B9}"/>
                  </a:ext>
                </a:extLst>
              </p:cNvPr>
              <p:cNvSpPr/>
              <p:nvPr/>
            </p:nvSpPr>
            <p:spPr bwMode="auto">
              <a:xfrm>
                <a:off x="7817600" y="3915980"/>
                <a:ext cx="855641" cy="1941579"/>
              </a:xfrm>
              <a:custGeom>
                <a:avLst/>
                <a:gdLst>
                  <a:gd name="T0" fmla="*/ 664 w 757"/>
                  <a:gd name="T1" fmla="*/ 0 h 1716"/>
                  <a:gd name="T2" fmla="*/ 664 w 757"/>
                  <a:gd name="T3" fmla="*/ 0 h 1716"/>
                  <a:gd name="T4" fmla="*/ 101 w 757"/>
                  <a:gd name="T5" fmla="*/ 0 h 1716"/>
                  <a:gd name="T6" fmla="*/ 0 w 757"/>
                  <a:gd name="T7" fmla="*/ 102 h 1716"/>
                  <a:gd name="T8" fmla="*/ 0 w 757"/>
                  <a:gd name="T9" fmla="*/ 102 h 1716"/>
                  <a:gd name="T10" fmla="*/ 0 w 757"/>
                  <a:gd name="T11" fmla="*/ 766 h 1716"/>
                  <a:gd name="T12" fmla="*/ 81 w 757"/>
                  <a:gd name="T13" fmla="*/ 877 h 1716"/>
                  <a:gd name="T14" fmla="*/ 150 w 757"/>
                  <a:gd name="T15" fmla="*/ 766 h 1716"/>
                  <a:gd name="T16" fmla="*/ 150 w 757"/>
                  <a:gd name="T17" fmla="*/ 232 h 1716"/>
                  <a:gd name="T18" fmla="*/ 182 w 757"/>
                  <a:gd name="T19" fmla="*/ 232 h 1716"/>
                  <a:gd name="T20" fmla="*/ 182 w 757"/>
                  <a:gd name="T21" fmla="*/ 817 h 1716"/>
                  <a:gd name="T22" fmla="*/ 182 w 757"/>
                  <a:gd name="T23" fmla="*/ 817 h 1716"/>
                  <a:gd name="T24" fmla="*/ 182 w 757"/>
                  <a:gd name="T25" fmla="*/ 817 h 1716"/>
                  <a:gd name="T26" fmla="*/ 182 w 757"/>
                  <a:gd name="T27" fmla="*/ 1634 h 1716"/>
                  <a:gd name="T28" fmla="*/ 271 w 757"/>
                  <a:gd name="T29" fmla="*/ 1715 h 1716"/>
                  <a:gd name="T30" fmla="*/ 353 w 757"/>
                  <a:gd name="T31" fmla="*/ 1634 h 1716"/>
                  <a:gd name="T32" fmla="*/ 353 w 757"/>
                  <a:gd name="T33" fmla="*/ 938 h 1716"/>
                  <a:gd name="T34" fmla="*/ 414 w 757"/>
                  <a:gd name="T35" fmla="*/ 938 h 1716"/>
                  <a:gd name="T36" fmla="*/ 414 w 757"/>
                  <a:gd name="T37" fmla="*/ 1634 h 1716"/>
                  <a:gd name="T38" fmla="*/ 503 w 757"/>
                  <a:gd name="T39" fmla="*/ 1715 h 1716"/>
                  <a:gd name="T40" fmla="*/ 584 w 757"/>
                  <a:gd name="T41" fmla="*/ 1634 h 1716"/>
                  <a:gd name="T42" fmla="*/ 584 w 757"/>
                  <a:gd name="T43" fmla="*/ 817 h 1716"/>
                  <a:gd name="T44" fmla="*/ 584 w 757"/>
                  <a:gd name="T45" fmla="*/ 817 h 1716"/>
                  <a:gd name="T46" fmla="*/ 584 w 757"/>
                  <a:gd name="T47" fmla="*/ 817 h 1716"/>
                  <a:gd name="T48" fmla="*/ 584 w 757"/>
                  <a:gd name="T49" fmla="*/ 232 h 1716"/>
                  <a:gd name="T50" fmla="*/ 615 w 757"/>
                  <a:gd name="T51" fmla="*/ 232 h 1716"/>
                  <a:gd name="T52" fmla="*/ 615 w 757"/>
                  <a:gd name="T53" fmla="*/ 766 h 1716"/>
                  <a:gd name="T54" fmla="*/ 684 w 757"/>
                  <a:gd name="T55" fmla="*/ 877 h 1716"/>
                  <a:gd name="T56" fmla="*/ 756 w 757"/>
                  <a:gd name="T57" fmla="*/ 766 h 1716"/>
                  <a:gd name="T58" fmla="*/ 756 w 757"/>
                  <a:gd name="T59" fmla="*/ 102 h 1716"/>
                  <a:gd name="T60" fmla="*/ 756 w 757"/>
                  <a:gd name="T61" fmla="*/ 102 h 1716"/>
                  <a:gd name="T62" fmla="*/ 664 w 757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7" h="1716">
                    <a:moveTo>
                      <a:pt x="664" y="0"/>
                    </a:moveTo>
                    <a:lnTo>
                      <a:pt x="664" y="0"/>
                    </a:lnTo>
                    <a:cubicBezTo>
                      <a:pt x="101" y="0"/>
                      <a:pt x="101" y="0"/>
                      <a:pt x="101" y="0"/>
                    </a:cubicBezTo>
                    <a:cubicBezTo>
                      <a:pt x="50" y="0"/>
                      <a:pt x="1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41" y="877"/>
                      <a:pt x="81" y="877"/>
                    </a:cubicBezTo>
                    <a:cubicBezTo>
                      <a:pt x="121" y="877"/>
                      <a:pt x="150" y="848"/>
                      <a:pt x="150" y="766"/>
                    </a:cubicBezTo>
                    <a:cubicBezTo>
                      <a:pt x="150" y="232"/>
                      <a:pt x="150" y="232"/>
                      <a:pt x="150" y="232"/>
                    </a:cubicBezTo>
                    <a:cubicBezTo>
                      <a:pt x="182" y="232"/>
                      <a:pt x="182" y="232"/>
                      <a:pt x="182" y="232"/>
                    </a:cubicBezTo>
                    <a:cubicBezTo>
                      <a:pt x="182" y="817"/>
                      <a:pt x="182" y="817"/>
                      <a:pt x="182" y="817"/>
                    </a:cubicBezTo>
                    <a:lnTo>
                      <a:pt x="182" y="817"/>
                    </a:lnTo>
                    <a:lnTo>
                      <a:pt x="182" y="817"/>
                    </a:lnTo>
                    <a:cubicBezTo>
                      <a:pt x="182" y="1634"/>
                      <a:pt x="182" y="1634"/>
                      <a:pt x="182" y="1634"/>
                    </a:cubicBezTo>
                    <a:cubicBezTo>
                      <a:pt x="182" y="1684"/>
                      <a:pt x="222" y="1715"/>
                      <a:pt x="271" y="1715"/>
                    </a:cubicBezTo>
                    <a:cubicBezTo>
                      <a:pt x="311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4" y="938"/>
                      <a:pt x="414" y="938"/>
                      <a:pt x="414" y="938"/>
                    </a:cubicBezTo>
                    <a:cubicBezTo>
                      <a:pt x="414" y="1634"/>
                      <a:pt x="414" y="1634"/>
                      <a:pt x="414" y="1634"/>
                    </a:cubicBezTo>
                    <a:cubicBezTo>
                      <a:pt x="414" y="1684"/>
                      <a:pt x="454" y="1715"/>
                      <a:pt x="503" y="1715"/>
                    </a:cubicBezTo>
                    <a:cubicBezTo>
                      <a:pt x="544" y="1715"/>
                      <a:pt x="584" y="1684"/>
                      <a:pt x="584" y="1634"/>
                    </a:cubicBezTo>
                    <a:cubicBezTo>
                      <a:pt x="584" y="817"/>
                      <a:pt x="584" y="817"/>
                      <a:pt x="584" y="817"/>
                    </a:cubicBezTo>
                    <a:lnTo>
                      <a:pt x="584" y="817"/>
                    </a:lnTo>
                    <a:lnTo>
                      <a:pt x="584" y="817"/>
                    </a:lnTo>
                    <a:cubicBezTo>
                      <a:pt x="584" y="232"/>
                      <a:pt x="584" y="232"/>
                      <a:pt x="584" y="232"/>
                    </a:cubicBezTo>
                    <a:cubicBezTo>
                      <a:pt x="615" y="232"/>
                      <a:pt x="615" y="232"/>
                      <a:pt x="615" y="232"/>
                    </a:cubicBezTo>
                    <a:cubicBezTo>
                      <a:pt x="615" y="766"/>
                      <a:pt x="615" y="766"/>
                      <a:pt x="615" y="766"/>
                    </a:cubicBezTo>
                    <a:cubicBezTo>
                      <a:pt x="615" y="848"/>
                      <a:pt x="644" y="877"/>
                      <a:pt x="684" y="877"/>
                    </a:cubicBezTo>
                    <a:cubicBezTo>
                      <a:pt x="726" y="877"/>
                      <a:pt x="756" y="848"/>
                      <a:pt x="756" y="766"/>
                    </a:cubicBezTo>
                    <a:cubicBezTo>
                      <a:pt x="756" y="102"/>
                      <a:pt x="756" y="102"/>
                      <a:pt x="756" y="102"/>
                    </a:cubicBezTo>
                    <a:lnTo>
                      <a:pt x="756" y="102"/>
                    </a:lnTo>
                    <a:cubicBezTo>
                      <a:pt x="756" y="51"/>
                      <a:pt x="716" y="0"/>
                      <a:pt x="66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2" name="ïŝlíḍê">
              <a:extLst>
                <a:ext uri="{FF2B5EF4-FFF2-40B4-BE49-F238E27FC236}">
                  <a16:creationId xmlns:a16="http://schemas.microsoft.com/office/drawing/2014/main" xmlns="" id="{2DBE9F83-73A6-4680-99BC-D9F097C9767B}"/>
                </a:ext>
              </a:extLst>
            </p:cNvPr>
            <p:cNvGrpSpPr/>
            <p:nvPr/>
          </p:nvGrpSpPr>
          <p:grpSpPr>
            <a:xfrm>
              <a:off x="3341320" y="2284559"/>
              <a:ext cx="412187" cy="1134806"/>
              <a:chOff x="8938439" y="3515654"/>
              <a:chExt cx="850635" cy="2341905"/>
            </a:xfrm>
            <a:solidFill>
              <a:schemeClr val="accent1"/>
            </a:solidFill>
          </p:grpSpPr>
          <p:sp>
            <p:nvSpPr>
              <p:cNvPr id="67" name="îŝļíḑè">
                <a:extLst>
                  <a:ext uri="{FF2B5EF4-FFF2-40B4-BE49-F238E27FC236}">
                    <a16:creationId xmlns:a16="http://schemas.microsoft.com/office/drawing/2014/main" xmlns="" id="{5940C386-5F4C-470C-90D8-29AA09A7C259}"/>
                  </a:ext>
                </a:extLst>
              </p:cNvPr>
              <p:cNvSpPr/>
              <p:nvPr/>
            </p:nvSpPr>
            <p:spPr bwMode="auto">
              <a:xfrm>
                <a:off x="9188623" y="3515654"/>
                <a:ext cx="350263" cy="350285"/>
              </a:xfrm>
              <a:custGeom>
                <a:avLst/>
                <a:gdLst>
                  <a:gd name="T0" fmla="*/ 161 w 314"/>
                  <a:gd name="T1" fmla="*/ 0 h 313"/>
                  <a:gd name="T2" fmla="*/ 161 w 314"/>
                  <a:gd name="T3" fmla="*/ 0 h 313"/>
                  <a:gd name="T4" fmla="*/ 0 w 314"/>
                  <a:gd name="T5" fmla="*/ 151 h 313"/>
                  <a:gd name="T6" fmla="*/ 161 w 314"/>
                  <a:gd name="T7" fmla="*/ 312 h 313"/>
                  <a:gd name="T8" fmla="*/ 313 w 314"/>
                  <a:gd name="T9" fmla="*/ 151 h 313"/>
                  <a:gd name="T10" fmla="*/ 161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0"/>
                    </a:moveTo>
                    <a:lnTo>
                      <a:pt x="161" y="0"/>
                    </a:lnTo>
                    <a:cubicBezTo>
                      <a:pt x="72" y="0"/>
                      <a:pt x="0" y="71"/>
                      <a:pt x="0" y="151"/>
                    </a:cubicBezTo>
                    <a:cubicBezTo>
                      <a:pt x="0" y="243"/>
                      <a:pt x="72" y="312"/>
                      <a:pt x="161" y="312"/>
                    </a:cubicBez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68" name="iš1îḍê">
                <a:extLst>
                  <a:ext uri="{FF2B5EF4-FFF2-40B4-BE49-F238E27FC236}">
                    <a16:creationId xmlns:a16="http://schemas.microsoft.com/office/drawing/2014/main" xmlns="" id="{DDC0C7E0-F65B-4068-AC9B-6F0E161269B5}"/>
                  </a:ext>
                </a:extLst>
              </p:cNvPr>
              <p:cNvSpPr/>
              <p:nvPr/>
            </p:nvSpPr>
            <p:spPr bwMode="auto">
              <a:xfrm>
                <a:off x="8938439" y="3915980"/>
                <a:ext cx="850635" cy="1941579"/>
              </a:xfrm>
              <a:custGeom>
                <a:avLst/>
                <a:gdLst>
                  <a:gd name="T0" fmla="*/ 655 w 756"/>
                  <a:gd name="T1" fmla="*/ 0 h 1716"/>
                  <a:gd name="T2" fmla="*/ 655 w 756"/>
                  <a:gd name="T3" fmla="*/ 0 h 1716"/>
                  <a:gd name="T4" fmla="*/ 91 w 756"/>
                  <a:gd name="T5" fmla="*/ 0 h 1716"/>
                  <a:gd name="T6" fmla="*/ 0 w 756"/>
                  <a:gd name="T7" fmla="*/ 102 h 1716"/>
                  <a:gd name="T8" fmla="*/ 0 w 756"/>
                  <a:gd name="T9" fmla="*/ 102 h 1716"/>
                  <a:gd name="T10" fmla="*/ 0 w 756"/>
                  <a:gd name="T11" fmla="*/ 766 h 1716"/>
                  <a:gd name="T12" fmla="*/ 69 w 756"/>
                  <a:gd name="T13" fmla="*/ 877 h 1716"/>
                  <a:gd name="T14" fmla="*/ 141 w 756"/>
                  <a:gd name="T15" fmla="*/ 766 h 1716"/>
                  <a:gd name="T16" fmla="*/ 141 w 756"/>
                  <a:gd name="T17" fmla="*/ 232 h 1716"/>
                  <a:gd name="T18" fmla="*/ 181 w 756"/>
                  <a:gd name="T19" fmla="*/ 232 h 1716"/>
                  <a:gd name="T20" fmla="*/ 181 w 756"/>
                  <a:gd name="T21" fmla="*/ 817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1634 h 1716"/>
                  <a:gd name="T28" fmla="*/ 262 w 756"/>
                  <a:gd name="T29" fmla="*/ 1715 h 1716"/>
                  <a:gd name="T30" fmla="*/ 353 w 756"/>
                  <a:gd name="T31" fmla="*/ 1634 h 1716"/>
                  <a:gd name="T32" fmla="*/ 353 w 756"/>
                  <a:gd name="T33" fmla="*/ 938 h 1716"/>
                  <a:gd name="T34" fmla="*/ 402 w 756"/>
                  <a:gd name="T35" fmla="*/ 938 h 1716"/>
                  <a:gd name="T36" fmla="*/ 402 w 756"/>
                  <a:gd name="T37" fmla="*/ 1634 h 1716"/>
                  <a:gd name="T38" fmla="*/ 494 w 756"/>
                  <a:gd name="T39" fmla="*/ 1715 h 1716"/>
                  <a:gd name="T40" fmla="*/ 585 w 756"/>
                  <a:gd name="T41" fmla="*/ 1634 h 1716"/>
                  <a:gd name="T42" fmla="*/ 585 w 756"/>
                  <a:gd name="T43" fmla="*/ 817 h 1716"/>
                  <a:gd name="T44" fmla="*/ 585 w 756"/>
                  <a:gd name="T45" fmla="*/ 817 h 1716"/>
                  <a:gd name="T46" fmla="*/ 585 w 756"/>
                  <a:gd name="T47" fmla="*/ 817 h 1716"/>
                  <a:gd name="T48" fmla="*/ 585 w 756"/>
                  <a:gd name="T49" fmla="*/ 232 h 1716"/>
                  <a:gd name="T50" fmla="*/ 605 w 756"/>
                  <a:gd name="T51" fmla="*/ 232 h 1716"/>
                  <a:gd name="T52" fmla="*/ 605 w 756"/>
                  <a:gd name="T53" fmla="*/ 766 h 1716"/>
                  <a:gd name="T54" fmla="*/ 675 w 756"/>
                  <a:gd name="T55" fmla="*/ 877 h 1716"/>
                  <a:gd name="T56" fmla="*/ 755 w 756"/>
                  <a:gd name="T57" fmla="*/ 766 h 1716"/>
                  <a:gd name="T58" fmla="*/ 755 w 756"/>
                  <a:gd name="T59" fmla="*/ 102 h 1716"/>
                  <a:gd name="T60" fmla="*/ 755 w 756"/>
                  <a:gd name="T61" fmla="*/ 102 h 1716"/>
                  <a:gd name="T62" fmla="*/ 655 w 756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6" h="1716">
                    <a:moveTo>
                      <a:pt x="655" y="0"/>
                    </a:moveTo>
                    <a:lnTo>
                      <a:pt x="655" y="0"/>
                    </a:ln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12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3" y="1715"/>
                      <a:pt x="494" y="1715"/>
                    </a:cubicBezTo>
                    <a:cubicBezTo>
                      <a:pt x="545" y="1715"/>
                      <a:pt x="585" y="1684"/>
                      <a:pt x="585" y="1634"/>
                    </a:cubicBezTo>
                    <a:cubicBezTo>
                      <a:pt x="585" y="817"/>
                      <a:pt x="585" y="817"/>
                      <a:pt x="585" y="817"/>
                    </a:cubicBezTo>
                    <a:lnTo>
                      <a:pt x="585" y="817"/>
                    </a:lnTo>
                    <a:lnTo>
                      <a:pt x="585" y="817"/>
                    </a:lnTo>
                    <a:cubicBezTo>
                      <a:pt x="585" y="232"/>
                      <a:pt x="585" y="232"/>
                      <a:pt x="585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5" y="877"/>
                      <a:pt x="675" y="877"/>
                    </a:cubicBezTo>
                    <a:cubicBezTo>
                      <a:pt x="715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  <a:lnTo>
                      <a:pt x="755" y="102"/>
                    </a:lnTo>
                    <a:cubicBezTo>
                      <a:pt x="746" y="51"/>
                      <a:pt x="706" y="0"/>
                      <a:pt x="65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3" name="îṡļiḓe">
              <a:extLst>
                <a:ext uri="{FF2B5EF4-FFF2-40B4-BE49-F238E27FC236}">
                  <a16:creationId xmlns:a16="http://schemas.microsoft.com/office/drawing/2014/main" xmlns="" id="{17CC3063-CDBF-4ABA-8757-E5A7A31223FB}"/>
                </a:ext>
              </a:extLst>
            </p:cNvPr>
            <p:cNvGrpSpPr/>
            <p:nvPr/>
          </p:nvGrpSpPr>
          <p:grpSpPr>
            <a:xfrm>
              <a:off x="3876418" y="2284559"/>
              <a:ext cx="414613" cy="1134806"/>
              <a:chOff x="10044264" y="3515654"/>
              <a:chExt cx="855641" cy="2341905"/>
            </a:xfrm>
            <a:solidFill>
              <a:schemeClr val="accent1"/>
            </a:solidFill>
          </p:grpSpPr>
          <p:sp>
            <p:nvSpPr>
              <p:cNvPr id="65" name="îṥļïḓé">
                <a:extLst>
                  <a:ext uri="{FF2B5EF4-FFF2-40B4-BE49-F238E27FC236}">
                    <a16:creationId xmlns:a16="http://schemas.microsoft.com/office/drawing/2014/main" xmlns="" id="{602AD781-7206-48DD-98D6-68BC798634C7}"/>
                  </a:ext>
                </a:extLst>
              </p:cNvPr>
              <p:cNvSpPr/>
              <p:nvPr/>
            </p:nvSpPr>
            <p:spPr bwMode="auto">
              <a:xfrm>
                <a:off x="10309463" y="3515654"/>
                <a:ext cx="350263" cy="350285"/>
              </a:xfrm>
              <a:custGeom>
                <a:avLst/>
                <a:gdLst>
                  <a:gd name="T0" fmla="*/ 152 w 314"/>
                  <a:gd name="T1" fmla="*/ 0 h 313"/>
                  <a:gd name="T2" fmla="*/ 152 w 314"/>
                  <a:gd name="T3" fmla="*/ 0 h 313"/>
                  <a:gd name="T4" fmla="*/ 0 w 314"/>
                  <a:gd name="T5" fmla="*/ 151 h 313"/>
                  <a:gd name="T6" fmla="*/ 152 w 314"/>
                  <a:gd name="T7" fmla="*/ 312 h 313"/>
                  <a:gd name="T8" fmla="*/ 313 w 314"/>
                  <a:gd name="T9" fmla="*/ 151 h 313"/>
                  <a:gd name="T10" fmla="*/ 152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0"/>
                    </a:moveTo>
                    <a:lnTo>
                      <a:pt x="152" y="0"/>
                    </a:lnTo>
                    <a:cubicBezTo>
                      <a:pt x="62" y="0"/>
                      <a:pt x="0" y="71"/>
                      <a:pt x="0" y="151"/>
                    </a:cubicBezTo>
                    <a:cubicBezTo>
                      <a:pt x="0" y="243"/>
                      <a:pt x="62" y="312"/>
                      <a:pt x="152" y="312"/>
                    </a:cubicBez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66" name="ïśḷïḍè">
                <a:extLst>
                  <a:ext uri="{FF2B5EF4-FFF2-40B4-BE49-F238E27FC236}">
                    <a16:creationId xmlns:a16="http://schemas.microsoft.com/office/drawing/2014/main" xmlns="" id="{203215FC-CF01-4114-8C96-258388DCFD9E}"/>
                  </a:ext>
                </a:extLst>
              </p:cNvPr>
              <p:cNvSpPr/>
              <p:nvPr/>
            </p:nvSpPr>
            <p:spPr bwMode="auto">
              <a:xfrm>
                <a:off x="10044264" y="3915980"/>
                <a:ext cx="855641" cy="1941579"/>
              </a:xfrm>
              <a:custGeom>
                <a:avLst/>
                <a:gdLst>
                  <a:gd name="T0" fmla="*/ 666 w 757"/>
                  <a:gd name="T1" fmla="*/ 0 h 1716"/>
                  <a:gd name="T2" fmla="*/ 666 w 757"/>
                  <a:gd name="T3" fmla="*/ 0 h 1716"/>
                  <a:gd name="T4" fmla="*/ 90 w 757"/>
                  <a:gd name="T5" fmla="*/ 0 h 1716"/>
                  <a:gd name="T6" fmla="*/ 0 w 757"/>
                  <a:gd name="T7" fmla="*/ 102 h 1716"/>
                  <a:gd name="T8" fmla="*/ 0 w 757"/>
                  <a:gd name="T9" fmla="*/ 102 h 1716"/>
                  <a:gd name="T10" fmla="*/ 0 w 757"/>
                  <a:gd name="T11" fmla="*/ 766 h 1716"/>
                  <a:gd name="T12" fmla="*/ 81 w 757"/>
                  <a:gd name="T13" fmla="*/ 877 h 1716"/>
                  <a:gd name="T14" fmla="*/ 150 w 757"/>
                  <a:gd name="T15" fmla="*/ 766 h 1716"/>
                  <a:gd name="T16" fmla="*/ 150 w 757"/>
                  <a:gd name="T17" fmla="*/ 232 h 1716"/>
                  <a:gd name="T18" fmla="*/ 181 w 757"/>
                  <a:gd name="T19" fmla="*/ 232 h 1716"/>
                  <a:gd name="T20" fmla="*/ 181 w 757"/>
                  <a:gd name="T21" fmla="*/ 817 h 1716"/>
                  <a:gd name="T22" fmla="*/ 181 w 757"/>
                  <a:gd name="T23" fmla="*/ 817 h 1716"/>
                  <a:gd name="T24" fmla="*/ 181 w 757"/>
                  <a:gd name="T25" fmla="*/ 817 h 1716"/>
                  <a:gd name="T26" fmla="*/ 181 w 757"/>
                  <a:gd name="T27" fmla="*/ 1634 h 1716"/>
                  <a:gd name="T28" fmla="*/ 271 w 757"/>
                  <a:gd name="T29" fmla="*/ 1715 h 1716"/>
                  <a:gd name="T30" fmla="*/ 353 w 757"/>
                  <a:gd name="T31" fmla="*/ 1634 h 1716"/>
                  <a:gd name="T32" fmla="*/ 353 w 757"/>
                  <a:gd name="T33" fmla="*/ 938 h 1716"/>
                  <a:gd name="T34" fmla="*/ 414 w 757"/>
                  <a:gd name="T35" fmla="*/ 938 h 1716"/>
                  <a:gd name="T36" fmla="*/ 414 w 757"/>
                  <a:gd name="T37" fmla="*/ 1634 h 1716"/>
                  <a:gd name="T38" fmla="*/ 494 w 757"/>
                  <a:gd name="T39" fmla="*/ 1715 h 1716"/>
                  <a:gd name="T40" fmla="*/ 584 w 757"/>
                  <a:gd name="T41" fmla="*/ 1634 h 1716"/>
                  <a:gd name="T42" fmla="*/ 584 w 757"/>
                  <a:gd name="T43" fmla="*/ 817 h 1716"/>
                  <a:gd name="T44" fmla="*/ 584 w 757"/>
                  <a:gd name="T45" fmla="*/ 817 h 1716"/>
                  <a:gd name="T46" fmla="*/ 584 w 757"/>
                  <a:gd name="T47" fmla="*/ 817 h 1716"/>
                  <a:gd name="T48" fmla="*/ 584 w 757"/>
                  <a:gd name="T49" fmla="*/ 232 h 1716"/>
                  <a:gd name="T50" fmla="*/ 615 w 757"/>
                  <a:gd name="T51" fmla="*/ 232 h 1716"/>
                  <a:gd name="T52" fmla="*/ 615 w 757"/>
                  <a:gd name="T53" fmla="*/ 766 h 1716"/>
                  <a:gd name="T54" fmla="*/ 686 w 757"/>
                  <a:gd name="T55" fmla="*/ 877 h 1716"/>
                  <a:gd name="T56" fmla="*/ 756 w 757"/>
                  <a:gd name="T57" fmla="*/ 766 h 1716"/>
                  <a:gd name="T58" fmla="*/ 756 w 757"/>
                  <a:gd name="T59" fmla="*/ 102 h 1716"/>
                  <a:gd name="T60" fmla="*/ 756 w 757"/>
                  <a:gd name="T61" fmla="*/ 102 h 1716"/>
                  <a:gd name="T62" fmla="*/ 666 w 757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7" h="1716">
                    <a:moveTo>
                      <a:pt x="666" y="0"/>
                    </a:moveTo>
                    <a:lnTo>
                      <a:pt x="666" y="0"/>
                    </a:lnTo>
                    <a:cubicBezTo>
                      <a:pt x="90" y="0"/>
                      <a:pt x="90" y="0"/>
                      <a:pt x="90" y="0"/>
                    </a:cubicBezTo>
                    <a:cubicBezTo>
                      <a:pt x="50" y="0"/>
                      <a:pt x="1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41" y="877"/>
                      <a:pt x="81" y="877"/>
                    </a:cubicBezTo>
                    <a:cubicBezTo>
                      <a:pt x="110" y="877"/>
                      <a:pt x="150" y="848"/>
                      <a:pt x="150" y="766"/>
                    </a:cubicBezTo>
                    <a:cubicBezTo>
                      <a:pt x="150" y="232"/>
                      <a:pt x="150" y="232"/>
                      <a:pt x="150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2" y="1715"/>
                      <a:pt x="271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4" y="938"/>
                      <a:pt x="414" y="938"/>
                      <a:pt x="414" y="938"/>
                    </a:cubicBezTo>
                    <a:cubicBezTo>
                      <a:pt x="414" y="1634"/>
                      <a:pt x="414" y="1634"/>
                      <a:pt x="414" y="1634"/>
                    </a:cubicBezTo>
                    <a:cubicBezTo>
                      <a:pt x="414" y="1684"/>
                      <a:pt x="454" y="1715"/>
                      <a:pt x="494" y="1715"/>
                    </a:cubicBezTo>
                    <a:cubicBezTo>
                      <a:pt x="544" y="1715"/>
                      <a:pt x="584" y="1684"/>
                      <a:pt x="584" y="1634"/>
                    </a:cubicBezTo>
                    <a:cubicBezTo>
                      <a:pt x="584" y="817"/>
                      <a:pt x="584" y="817"/>
                      <a:pt x="584" y="817"/>
                    </a:cubicBezTo>
                    <a:lnTo>
                      <a:pt x="584" y="817"/>
                    </a:lnTo>
                    <a:lnTo>
                      <a:pt x="584" y="817"/>
                    </a:lnTo>
                    <a:cubicBezTo>
                      <a:pt x="584" y="232"/>
                      <a:pt x="584" y="232"/>
                      <a:pt x="584" y="232"/>
                    </a:cubicBezTo>
                    <a:cubicBezTo>
                      <a:pt x="615" y="232"/>
                      <a:pt x="615" y="232"/>
                      <a:pt x="615" y="232"/>
                    </a:cubicBezTo>
                    <a:cubicBezTo>
                      <a:pt x="615" y="766"/>
                      <a:pt x="615" y="766"/>
                      <a:pt x="615" y="766"/>
                    </a:cubicBezTo>
                    <a:cubicBezTo>
                      <a:pt x="615" y="848"/>
                      <a:pt x="646" y="877"/>
                      <a:pt x="686" y="877"/>
                    </a:cubicBezTo>
                    <a:cubicBezTo>
                      <a:pt x="726" y="877"/>
                      <a:pt x="756" y="848"/>
                      <a:pt x="756" y="766"/>
                    </a:cubicBezTo>
                    <a:cubicBezTo>
                      <a:pt x="756" y="102"/>
                      <a:pt x="756" y="102"/>
                      <a:pt x="756" y="102"/>
                    </a:cubicBezTo>
                    <a:lnTo>
                      <a:pt x="756" y="102"/>
                    </a:lnTo>
                    <a:cubicBezTo>
                      <a:pt x="756" y="51"/>
                      <a:pt x="715" y="0"/>
                      <a:pt x="666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4" name="íṧḷíḑé">
              <a:extLst>
                <a:ext uri="{FF2B5EF4-FFF2-40B4-BE49-F238E27FC236}">
                  <a16:creationId xmlns:a16="http://schemas.microsoft.com/office/drawing/2014/main" xmlns="" id="{4BBA743D-E206-4C69-AA28-DC6CC64FC13D}"/>
                </a:ext>
              </a:extLst>
            </p:cNvPr>
            <p:cNvGrpSpPr/>
            <p:nvPr/>
          </p:nvGrpSpPr>
          <p:grpSpPr>
            <a:xfrm>
              <a:off x="4413952" y="2284559"/>
              <a:ext cx="407339" cy="1134806"/>
              <a:chOff x="3364268" y="3515654"/>
              <a:chExt cx="840630" cy="2341905"/>
            </a:xfrm>
            <a:solidFill>
              <a:schemeClr val="accent1"/>
            </a:solidFill>
          </p:grpSpPr>
          <p:sp>
            <p:nvSpPr>
              <p:cNvPr id="63" name="iŝḻíďè">
                <a:extLst>
                  <a:ext uri="{FF2B5EF4-FFF2-40B4-BE49-F238E27FC236}">
                    <a16:creationId xmlns:a16="http://schemas.microsoft.com/office/drawing/2014/main" xmlns="" id="{2B6F7E4D-209B-4985-9C07-F46741C76378}"/>
                  </a:ext>
                </a:extLst>
              </p:cNvPr>
              <p:cNvSpPr/>
              <p:nvPr/>
            </p:nvSpPr>
            <p:spPr bwMode="auto">
              <a:xfrm>
                <a:off x="3614456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1" y="312"/>
                      <a:pt x="313" y="243"/>
                      <a:pt x="313" y="151"/>
                    </a:cubicBezTo>
                    <a:cubicBezTo>
                      <a:pt x="313" y="71"/>
                      <a:pt x="241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64" name="išľidé">
                <a:extLst>
                  <a:ext uri="{FF2B5EF4-FFF2-40B4-BE49-F238E27FC236}">
                    <a16:creationId xmlns:a16="http://schemas.microsoft.com/office/drawing/2014/main" xmlns="" id="{09BF3E6D-4CFA-4A6C-8A05-01A2760421FA}"/>
                  </a:ext>
                </a:extLst>
              </p:cNvPr>
              <p:cNvSpPr/>
              <p:nvPr/>
            </p:nvSpPr>
            <p:spPr bwMode="auto">
              <a:xfrm>
                <a:off x="336426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89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1 w 747"/>
                  <a:gd name="T17" fmla="*/ 766 h 1716"/>
                  <a:gd name="T18" fmla="*/ 141 w 747"/>
                  <a:gd name="T19" fmla="*/ 232 h 1716"/>
                  <a:gd name="T20" fmla="*/ 170 w 747"/>
                  <a:gd name="T21" fmla="*/ 232 h 1716"/>
                  <a:gd name="T22" fmla="*/ 170 w 747"/>
                  <a:gd name="T23" fmla="*/ 817 h 1716"/>
                  <a:gd name="T24" fmla="*/ 170 w 747"/>
                  <a:gd name="T25" fmla="*/ 817 h 1716"/>
                  <a:gd name="T26" fmla="*/ 170 w 747"/>
                  <a:gd name="T27" fmla="*/ 817 h 1716"/>
                  <a:gd name="T28" fmla="*/ 170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5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70" y="232"/>
                      <a:pt x="170" y="232"/>
                      <a:pt x="170" y="232"/>
                    </a:cubicBezTo>
                    <a:cubicBezTo>
                      <a:pt x="170" y="817"/>
                      <a:pt x="170" y="817"/>
                      <a:pt x="170" y="817"/>
                    </a:cubicBezTo>
                    <a:lnTo>
                      <a:pt x="170" y="817"/>
                    </a:lnTo>
                    <a:lnTo>
                      <a:pt x="170" y="817"/>
                    </a:lnTo>
                    <a:cubicBezTo>
                      <a:pt x="170" y="1634"/>
                      <a:pt x="170" y="1634"/>
                      <a:pt x="170" y="1634"/>
                    </a:cubicBezTo>
                    <a:cubicBezTo>
                      <a:pt x="170" y="1684"/>
                      <a:pt x="212" y="1715"/>
                      <a:pt x="261" y="1715"/>
                    </a:cubicBezTo>
                    <a:cubicBezTo>
                      <a:pt x="312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5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5" name="íśḷïḓe">
              <a:extLst>
                <a:ext uri="{FF2B5EF4-FFF2-40B4-BE49-F238E27FC236}">
                  <a16:creationId xmlns:a16="http://schemas.microsoft.com/office/drawing/2014/main" xmlns="" id="{4944FC09-D94C-4186-B9AC-B128FE9B702C}"/>
                </a:ext>
              </a:extLst>
            </p:cNvPr>
            <p:cNvGrpSpPr/>
            <p:nvPr/>
          </p:nvGrpSpPr>
          <p:grpSpPr>
            <a:xfrm>
              <a:off x="4944203" y="2284559"/>
              <a:ext cx="412187" cy="1134806"/>
              <a:chOff x="4475099" y="3515654"/>
              <a:chExt cx="850635" cy="2341905"/>
            </a:xfrm>
            <a:solidFill>
              <a:schemeClr val="accent1"/>
            </a:solidFill>
          </p:grpSpPr>
          <p:sp>
            <p:nvSpPr>
              <p:cNvPr id="61" name="íŝḻíḋê">
                <a:extLst>
                  <a:ext uri="{FF2B5EF4-FFF2-40B4-BE49-F238E27FC236}">
                    <a16:creationId xmlns:a16="http://schemas.microsoft.com/office/drawing/2014/main" xmlns="" id="{7BAC0ED3-553E-4585-990A-674044EA50CC}"/>
                  </a:ext>
                </a:extLst>
              </p:cNvPr>
              <p:cNvSpPr/>
              <p:nvPr/>
            </p:nvSpPr>
            <p:spPr bwMode="auto">
              <a:xfrm>
                <a:off x="4725287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0" y="0"/>
                      <a:pt x="0" y="71"/>
                      <a:pt x="0" y="151"/>
                    </a:cubicBezTo>
                    <a:cubicBezTo>
                      <a:pt x="0" y="243"/>
                      <a:pt x="70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62" name="ïṣľiḍé">
                <a:extLst>
                  <a:ext uri="{FF2B5EF4-FFF2-40B4-BE49-F238E27FC236}">
                    <a16:creationId xmlns:a16="http://schemas.microsoft.com/office/drawing/2014/main" xmlns="" id="{0C566E66-AB78-4B4D-8BED-F604391A393E}"/>
                  </a:ext>
                </a:extLst>
              </p:cNvPr>
              <p:cNvSpPr/>
              <p:nvPr/>
            </p:nvSpPr>
            <p:spPr bwMode="auto">
              <a:xfrm>
                <a:off x="447509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4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4 w 756"/>
                  <a:gd name="T53" fmla="*/ 232 h 1716"/>
                  <a:gd name="T54" fmla="*/ 604 w 756"/>
                  <a:gd name="T55" fmla="*/ 766 h 1716"/>
                  <a:gd name="T56" fmla="*/ 684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4" y="51"/>
                      <a:pt x="704" y="0"/>
                      <a:pt x="664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1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4" y="232"/>
                      <a:pt x="604" y="232"/>
                      <a:pt x="604" y="232"/>
                    </a:cubicBezTo>
                    <a:cubicBezTo>
                      <a:pt x="604" y="766"/>
                      <a:pt x="604" y="766"/>
                      <a:pt x="604" y="766"/>
                    </a:cubicBezTo>
                    <a:cubicBezTo>
                      <a:pt x="604" y="848"/>
                      <a:pt x="644" y="877"/>
                      <a:pt x="684" y="877"/>
                    </a:cubicBezTo>
                    <a:cubicBezTo>
                      <a:pt x="726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6" name="ïṧ1îdè">
              <a:extLst>
                <a:ext uri="{FF2B5EF4-FFF2-40B4-BE49-F238E27FC236}">
                  <a16:creationId xmlns:a16="http://schemas.microsoft.com/office/drawing/2014/main" xmlns="" id="{D9EC3F93-A25A-4E86-814F-568FC5BAA37C}"/>
                </a:ext>
              </a:extLst>
            </p:cNvPr>
            <p:cNvGrpSpPr/>
            <p:nvPr/>
          </p:nvGrpSpPr>
          <p:grpSpPr>
            <a:xfrm>
              <a:off x="5479297" y="2284559"/>
              <a:ext cx="407339" cy="1134806"/>
              <a:chOff x="5595938" y="3515654"/>
              <a:chExt cx="840630" cy="2341905"/>
            </a:xfrm>
            <a:solidFill>
              <a:schemeClr val="accent1"/>
            </a:solidFill>
          </p:grpSpPr>
          <p:sp>
            <p:nvSpPr>
              <p:cNvPr id="59" name="íṥlíḍè">
                <a:extLst>
                  <a:ext uri="{FF2B5EF4-FFF2-40B4-BE49-F238E27FC236}">
                    <a16:creationId xmlns:a16="http://schemas.microsoft.com/office/drawing/2014/main" xmlns="" id="{9FF7E915-1B87-4006-AF6F-80AFEC7020EE}"/>
                  </a:ext>
                </a:extLst>
              </p:cNvPr>
              <p:cNvSpPr/>
              <p:nvPr/>
            </p:nvSpPr>
            <p:spPr bwMode="auto">
              <a:xfrm>
                <a:off x="5846123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60" name="iṧliḋê">
                <a:extLst>
                  <a:ext uri="{FF2B5EF4-FFF2-40B4-BE49-F238E27FC236}">
                    <a16:creationId xmlns:a16="http://schemas.microsoft.com/office/drawing/2014/main" xmlns="" id="{A15600E0-739E-434D-A482-73D2E7CC0038}"/>
                  </a:ext>
                </a:extLst>
              </p:cNvPr>
              <p:cNvSpPr/>
              <p:nvPr/>
            </p:nvSpPr>
            <p:spPr bwMode="auto">
              <a:xfrm>
                <a:off x="559593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91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0 w 747"/>
                  <a:gd name="T17" fmla="*/ 766 h 1716"/>
                  <a:gd name="T18" fmla="*/ 140 w 747"/>
                  <a:gd name="T19" fmla="*/ 232 h 1716"/>
                  <a:gd name="T20" fmla="*/ 172 w 747"/>
                  <a:gd name="T21" fmla="*/ 232 h 1716"/>
                  <a:gd name="T22" fmla="*/ 172 w 747"/>
                  <a:gd name="T23" fmla="*/ 817 h 1716"/>
                  <a:gd name="T24" fmla="*/ 172 w 747"/>
                  <a:gd name="T25" fmla="*/ 817 h 1716"/>
                  <a:gd name="T26" fmla="*/ 172 w 747"/>
                  <a:gd name="T27" fmla="*/ 817 h 1716"/>
                  <a:gd name="T28" fmla="*/ 172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4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0" y="848"/>
                      <a:pt x="140" y="766"/>
                    </a:cubicBezTo>
                    <a:cubicBezTo>
                      <a:pt x="140" y="232"/>
                      <a:pt x="140" y="232"/>
                      <a:pt x="140" y="232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2" y="817"/>
                      <a:pt x="172" y="817"/>
                      <a:pt x="172" y="817"/>
                    </a:cubicBezTo>
                    <a:lnTo>
                      <a:pt x="172" y="817"/>
                    </a:lnTo>
                    <a:lnTo>
                      <a:pt x="172" y="817"/>
                    </a:lnTo>
                    <a:cubicBezTo>
                      <a:pt x="172" y="1634"/>
                      <a:pt x="172" y="1634"/>
                      <a:pt x="172" y="1634"/>
                    </a:cubicBezTo>
                    <a:cubicBezTo>
                      <a:pt x="172" y="1684"/>
                      <a:pt x="212" y="1715"/>
                      <a:pt x="261" y="1715"/>
                    </a:cubicBezTo>
                    <a:cubicBezTo>
                      <a:pt x="301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4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7" name="isļídé">
              <a:extLst>
                <a:ext uri="{FF2B5EF4-FFF2-40B4-BE49-F238E27FC236}">
                  <a16:creationId xmlns:a16="http://schemas.microsoft.com/office/drawing/2014/main" xmlns="" id="{023AEF34-E0B1-452F-A425-68E435DF84A6}"/>
                </a:ext>
              </a:extLst>
            </p:cNvPr>
            <p:cNvGrpSpPr/>
            <p:nvPr/>
          </p:nvGrpSpPr>
          <p:grpSpPr>
            <a:xfrm>
              <a:off x="673096" y="3438639"/>
              <a:ext cx="407339" cy="1134806"/>
              <a:chOff x="3364268" y="3515654"/>
              <a:chExt cx="840630" cy="2341905"/>
            </a:xfrm>
            <a:solidFill>
              <a:schemeClr val="accent1"/>
            </a:solidFill>
          </p:grpSpPr>
          <p:sp>
            <p:nvSpPr>
              <p:cNvPr id="57" name="íṧḻïḑè">
                <a:extLst>
                  <a:ext uri="{FF2B5EF4-FFF2-40B4-BE49-F238E27FC236}">
                    <a16:creationId xmlns:a16="http://schemas.microsoft.com/office/drawing/2014/main" xmlns="" id="{9FFF6456-498A-47D7-992F-D54D0F726B75}"/>
                  </a:ext>
                </a:extLst>
              </p:cNvPr>
              <p:cNvSpPr/>
              <p:nvPr/>
            </p:nvSpPr>
            <p:spPr bwMode="auto">
              <a:xfrm>
                <a:off x="3614456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1" y="312"/>
                      <a:pt x="313" y="243"/>
                      <a:pt x="313" y="151"/>
                    </a:cubicBezTo>
                    <a:cubicBezTo>
                      <a:pt x="313" y="71"/>
                      <a:pt x="241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58" name="íṡľïḑê">
                <a:extLst>
                  <a:ext uri="{FF2B5EF4-FFF2-40B4-BE49-F238E27FC236}">
                    <a16:creationId xmlns:a16="http://schemas.microsoft.com/office/drawing/2014/main" xmlns="" id="{3B4BE01D-DE4A-44FF-B636-0925CD58FB00}"/>
                  </a:ext>
                </a:extLst>
              </p:cNvPr>
              <p:cNvSpPr/>
              <p:nvPr/>
            </p:nvSpPr>
            <p:spPr bwMode="auto">
              <a:xfrm>
                <a:off x="336426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89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1 w 747"/>
                  <a:gd name="T17" fmla="*/ 766 h 1716"/>
                  <a:gd name="T18" fmla="*/ 141 w 747"/>
                  <a:gd name="T19" fmla="*/ 232 h 1716"/>
                  <a:gd name="T20" fmla="*/ 170 w 747"/>
                  <a:gd name="T21" fmla="*/ 232 h 1716"/>
                  <a:gd name="T22" fmla="*/ 170 w 747"/>
                  <a:gd name="T23" fmla="*/ 817 h 1716"/>
                  <a:gd name="T24" fmla="*/ 170 w 747"/>
                  <a:gd name="T25" fmla="*/ 817 h 1716"/>
                  <a:gd name="T26" fmla="*/ 170 w 747"/>
                  <a:gd name="T27" fmla="*/ 817 h 1716"/>
                  <a:gd name="T28" fmla="*/ 170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5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70" y="232"/>
                      <a:pt x="170" y="232"/>
                      <a:pt x="170" y="232"/>
                    </a:cubicBezTo>
                    <a:cubicBezTo>
                      <a:pt x="170" y="817"/>
                      <a:pt x="170" y="817"/>
                      <a:pt x="170" y="817"/>
                    </a:cubicBezTo>
                    <a:lnTo>
                      <a:pt x="170" y="817"/>
                    </a:lnTo>
                    <a:lnTo>
                      <a:pt x="170" y="817"/>
                    </a:lnTo>
                    <a:cubicBezTo>
                      <a:pt x="170" y="1634"/>
                      <a:pt x="170" y="1634"/>
                      <a:pt x="170" y="1634"/>
                    </a:cubicBezTo>
                    <a:cubicBezTo>
                      <a:pt x="170" y="1684"/>
                      <a:pt x="212" y="1715"/>
                      <a:pt x="261" y="1715"/>
                    </a:cubicBezTo>
                    <a:cubicBezTo>
                      <a:pt x="312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5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8" name="iṩľîḍè">
              <a:extLst>
                <a:ext uri="{FF2B5EF4-FFF2-40B4-BE49-F238E27FC236}">
                  <a16:creationId xmlns:a16="http://schemas.microsoft.com/office/drawing/2014/main" xmlns="" id="{08391FD0-139D-4543-82DE-0FFED11AE263}"/>
                </a:ext>
              </a:extLst>
            </p:cNvPr>
            <p:cNvGrpSpPr/>
            <p:nvPr/>
          </p:nvGrpSpPr>
          <p:grpSpPr>
            <a:xfrm>
              <a:off x="1203347" y="3438639"/>
              <a:ext cx="412187" cy="1134806"/>
              <a:chOff x="4475099" y="3515654"/>
              <a:chExt cx="850635" cy="2341905"/>
            </a:xfrm>
            <a:solidFill>
              <a:schemeClr val="accent1"/>
            </a:solidFill>
          </p:grpSpPr>
          <p:sp>
            <p:nvSpPr>
              <p:cNvPr id="55" name="îṥ1ïďê">
                <a:extLst>
                  <a:ext uri="{FF2B5EF4-FFF2-40B4-BE49-F238E27FC236}">
                    <a16:creationId xmlns:a16="http://schemas.microsoft.com/office/drawing/2014/main" xmlns="" id="{6E44FD32-358A-4E3B-B4D2-B62B5E3814A5}"/>
                  </a:ext>
                </a:extLst>
              </p:cNvPr>
              <p:cNvSpPr/>
              <p:nvPr/>
            </p:nvSpPr>
            <p:spPr bwMode="auto">
              <a:xfrm>
                <a:off x="4725287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0" y="0"/>
                      <a:pt x="0" y="71"/>
                      <a:pt x="0" y="151"/>
                    </a:cubicBezTo>
                    <a:cubicBezTo>
                      <a:pt x="0" y="243"/>
                      <a:pt x="70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56" name="ïSľíďè">
                <a:extLst>
                  <a:ext uri="{FF2B5EF4-FFF2-40B4-BE49-F238E27FC236}">
                    <a16:creationId xmlns:a16="http://schemas.microsoft.com/office/drawing/2014/main" xmlns="" id="{9288EC4E-48EB-4A90-B14A-47D05BC1456B}"/>
                  </a:ext>
                </a:extLst>
              </p:cNvPr>
              <p:cNvSpPr/>
              <p:nvPr/>
            </p:nvSpPr>
            <p:spPr bwMode="auto">
              <a:xfrm>
                <a:off x="447509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4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4 w 756"/>
                  <a:gd name="T53" fmla="*/ 232 h 1716"/>
                  <a:gd name="T54" fmla="*/ 604 w 756"/>
                  <a:gd name="T55" fmla="*/ 766 h 1716"/>
                  <a:gd name="T56" fmla="*/ 684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4" y="51"/>
                      <a:pt x="704" y="0"/>
                      <a:pt x="664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1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4" y="232"/>
                      <a:pt x="604" y="232"/>
                      <a:pt x="604" y="232"/>
                    </a:cubicBezTo>
                    <a:cubicBezTo>
                      <a:pt x="604" y="766"/>
                      <a:pt x="604" y="766"/>
                      <a:pt x="604" y="766"/>
                    </a:cubicBezTo>
                    <a:cubicBezTo>
                      <a:pt x="604" y="848"/>
                      <a:pt x="644" y="877"/>
                      <a:pt x="684" y="877"/>
                    </a:cubicBezTo>
                    <a:cubicBezTo>
                      <a:pt x="726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19" name="ïSľîďè">
              <a:extLst>
                <a:ext uri="{FF2B5EF4-FFF2-40B4-BE49-F238E27FC236}">
                  <a16:creationId xmlns:a16="http://schemas.microsoft.com/office/drawing/2014/main" xmlns="" id="{21B67092-005D-4040-A647-9B7987D2D256}"/>
                </a:ext>
              </a:extLst>
            </p:cNvPr>
            <p:cNvGrpSpPr/>
            <p:nvPr/>
          </p:nvGrpSpPr>
          <p:grpSpPr>
            <a:xfrm>
              <a:off x="1738445" y="3438639"/>
              <a:ext cx="407339" cy="1134806"/>
              <a:chOff x="5595938" y="3515654"/>
              <a:chExt cx="840630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3" name="iṣľidè">
                <a:extLst>
                  <a:ext uri="{FF2B5EF4-FFF2-40B4-BE49-F238E27FC236}">
                    <a16:creationId xmlns:a16="http://schemas.microsoft.com/office/drawing/2014/main" xmlns="" id="{C97765BE-10ED-4649-A85B-02DD736C8CF7}"/>
                  </a:ext>
                </a:extLst>
              </p:cNvPr>
              <p:cNvSpPr/>
              <p:nvPr/>
            </p:nvSpPr>
            <p:spPr bwMode="auto">
              <a:xfrm>
                <a:off x="5846123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54" name="ísļïďè">
                <a:extLst>
                  <a:ext uri="{FF2B5EF4-FFF2-40B4-BE49-F238E27FC236}">
                    <a16:creationId xmlns:a16="http://schemas.microsoft.com/office/drawing/2014/main" xmlns="" id="{3456CA48-0F44-4CAF-B3B1-F8494D2BFF28}"/>
                  </a:ext>
                </a:extLst>
              </p:cNvPr>
              <p:cNvSpPr/>
              <p:nvPr/>
            </p:nvSpPr>
            <p:spPr bwMode="auto">
              <a:xfrm>
                <a:off x="559593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91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0 w 747"/>
                  <a:gd name="T17" fmla="*/ 766 h 1716"/>
                  <a:gd name="T18" fmla="*/ 140 w 747"/>
                  <a:gd name="T19" fmla="*/ 232 h 1716"/>
                  <a:gd name="T20" fmla="*/ 172 w 747"/>
                  <a:gd name="T21" fmla="*/ 232 h 1716"/>
                  <a:gd name="T22" fmla="*/ 172 w 747"/>
                  <a:gd name="T23" fmla="*/ 817 h 1716"/>
                  <a:gd name="T24" fmla="*/ 172 w 747"/>
                  <a:gd name="T25" fmla="*/ 817 h 1716"/>
                  <a:gd name="T26" fmla="*/ 172 w 747"/>
                  <a:gd name="T27" fmla="*/ 817 h 1716"/>
                  <a:gd name="T28" fmla="*/ 172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4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0" y="848"/>
                      <a:pt x="140" y="766"/>
                    </a:cubicBezTo>
                    <a:cubicBezTo>
                      <a:pt x="140" y="232"/>
                      <a:pt x="140" y="232"/>
                      <a:pt x="140" y="232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2" y="817"/>
                      <a:pt x="172" y="817"/>
                      <a:pt x="172" y="817"/>
                    </a:cubicBezTo>
                    <a:lnTo>
                      <a:pt x="172" y="817"/>
                    </a:lnTo>
                    <a:lnTo>
                      <a:pt x="172" y="817"/>
                    </a:lnTo>
                    <a:cubicBezTo>
                      <a:pt x="172" y="1634"/>
                      <a:pt x="172" y="1634"/>
                      <a:pt x="172" y="1634"/>
                    </a:cubicBezTo>
                    <a:cubicBezTo>
                      <a:pt x="172" y="1684"/>
                      <a:pt x="212" y="1715"/>
                      <a:pt x="261" y="1715"/>
                    </a:cubicBezTo>
                    <a:cubicBezTo>
                      <a:pt x="301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4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0" name="iṩḷíḍe">
              <a:extLst>
                <a:ext uri="{FF2B5EF4-FFF2-40B4-BE49-F238E27FC236}">
                  <a16:creationId xmlns:a16="http://schemas.microsoft.com/office/drawing/2014/main" xmlns="" id="{E507EAFA-A66F-4991-AADB-2ED1B1DA65B4}"/>
                </a:ext>
              </a:extLst>
            </p:cNvPr>
            <p:cNvGrpSpPr/>
            <p:nvPr/>
          </p:nvGrpSpPr>
          <p:grpSpPr>
            <a:xfrm>
              <a:off x="2268696" y="3438639"/>
              <a:ext cx="412187" cy="1134806"/>
              <a:chOff x="6706769" y="3515654"/>
              <a:chExt cx="850635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1" name="ïs1ïḑê">
                <a:extLst>
                  <a:ext uri="{FF2B5EF4-FFF2-40B4-BE49-F238E27FC236}">
                    <a16:creationId xmlns:a16="http://schemas.microsoft.com/office/drawing/2014/main" xmlns="" id="{A8C37BBD-E0E8-4CEF-9D9A-541EFF84FB7E}"/>
                  </a:ext>
                </a:extLst>
              </p:cNvPr>
              <p:cNvSpPr/>
              <p:nvPr/>
            </p:nvSpPr>
            <p:spPr bwMode="auto">
              <a:xfrm>
                <a:off x="6956953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2" y="0"/>
                      <a:pt x="0" y="71"/>
                      <a:pt x="0" y="151"/>
                    </a:cubicBezTo>
                    <a:cubicBezTo>
                      <a:pt x="0" y="243"/>
                      <a:pt x="72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52" name="iṡḻíḓê">
                <a:extLst>
                  <a:ext uri="{FF2B5EF4-FFF2-40B4-BE49-F238E27FC236}">
                    <a16:creationId xmlns:a16="http://schemas.microsoft.com/office/drawing/2014/main" xmlns="" id="{D945C01B-3769-4C34-86DE-71EFC7ADC731}"/>
                  </a:ext>
                </a:extLst>
              </p:cNvPr>
              <p:cNvSpPr/>
              <p:nvPr/>
            </p:nvSpPr>
            <p:spPr bwMode="auto">
              <a:xfrm>
                <a:off x="670676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6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5 w 756"/>
                  <a:gd name="T53" fmla="*/ 232 h 1716"/>
                  <a:gd name="T54" fmla="*/ 605 w 756"/>
                  <a:gd name="T55" fmla="*/ 766 h 1716"/>
                  <a:gd name="T56" fmla="*/ 675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6" y="51"/>
                      <a:pt x="706" y="0"/>
                      <a:pt x="66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10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46" y="877"/>
                      <a:pt x="675" y="877"/>
                    </a:cubicBezTo>
                    <a:cubicBezTo>
                      <a:pt x="715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1" name="íšḻiḑé">
              <a:extLst>
                <a:ext uri="{FF2B5EF4-FFF2-40B4-BE49-F238E27FC236}">
                  <a16:creationId xmlns:a16="http://schemas.microsoft.com/office/drawing/2014/main" xmlns="" id="{195D5B6D-D8D0-43B8-AB5A-3E9D63BE6EE9}"/>
                </a:ext>
              </a:extLst>
            </p:cNvPr>
            <p:cNvGrpSpPr/>
            <p:nvPr/>
          </p:nvGrpSpPr>
          <p:grpSpPr>
            <a:xfrm>
              <a:off x="2803795" y="3438639"/>
              <a:ext cx="414613" cy="1134806"/>
              <a:chOff x="7817600" y="3515654"/>
              <a:chExt cx="855641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9" name="í$ḷîḋe">
                <a:extLst>
                  <a:ext uri="{FF2B5EF4-FFF2-40B4-BE49-F238E27FC236}">
                    <a16:creationId xmlns:a16="http://schemas.microsoft.com/office/drawing/2014/main" xmlns="" id="{D71C0DBE-A052-447A-84CB-22F006B68B16}"/>
                  </a:ext>
                </a:extLst>
              </p:cNvPr>
              <p:cNvSpPr/>
              <p:nvPr/>
            </p:nvSpPr>
            <p:spPr bwMode="auto">
              <a:xfrm>
                <a:off x="8077793" y="3515654"/>
                <a:ext cx="350263" cy="350285"/>
              </a:xfrm>
              <a:custGeom>
                <a:avLst/>
                <a:gdLst>
                  <a:gd name="T0" fmla="*/ 152 w 314"/>
                  <a:gd name="T1" fmla="*/ 0 h 313"/>
                  <a:gd name="T2" fmla="*/ 152 w 314"/>
                  <a:gd name="T3" fmla="*/ 0 h 313"/>
                  <a:gd name="T4" fmla="*/ 0 w 314"/>
                  <a:gd name="T5" fmla="*/ 151 h 313"/>
                  <a:gd name="T6" fmla="*/ 152 w 314"/>
                  <a:gd name="T7" fmla="*/ 312 h 313"/>
                  <a:gd name="T8" fmla="*/ 313 w 314"/>
                  <a:gd name="T9" fmla="*/ 151 h 313"/>
                  <a:gd name="T10" fmla="*/ 152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0"/>
                    </a:moveTo>
                    <a:lnTo>
                      <a:pt x="152" y="0"/>
                    </a:ln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50" name="î$ḷîḓê">
                <a:extLst>
                  <a:ext uri="{FF2B5EF4-FFF2-40B4-BE49-F238E27FC236}">
                    <a16:creationId xmlns:a16="http://schemas.microsoft.com/office/drawing/2014/main" xmlns="" id="{16580B1C-E985-4770-884C-717D91DB379E}"/>
                  </a:ext>
                </a:extLst>
              </p:cNvPr>
              <p:cNvSpPr/>
              <p:nvPr/>
            </p:nvSpPr>
            <p:spPr bwMode="auto">
              <a:xfrm>
                <a:off x="7817600" y="3915980"/>
                <a:ext cx="855641" cy="1941579"/>
              </a:xfrm>
              <a:custGeom>
                <a:avLst/>
                <a:gdLst>
                  <a:gd name="T0" fmla="*/ 664 w 757"/>
                  <a:gd name="T1" fmla="*/ 0 h 1716"/>
                  <a:gd name="T2" fmla="*/ 664 w 757"/>
                  <a:gd name="T3" fmla="*/ 0 h 1716"/>
                  <a:gd name="T4" fmla="*/ 101 w 757"/>
                  <a:gd name="T5" fmla="*/ 0 h 1716"/>
                  <a:gd name="T6" fmla="*/ 0 w 757"/>
                  <a:gd name="T7" fmla="*/ 102 h 1716"/>
                  <a:gd name="T8" fmla="*/ 0 w 757"/>
                  <a:gd name="T9" fmla="*/ 102 h 1716"/>
                  <a:gd name="T10" fmla="*/ 0 w 757"/>
                  <a:gd name="T11" fmla="*/ 766 h 1716"/>
                  <a:gd name="T12" fmla="*/ 81 w 757"/>
                  <a:gd name="T13" fmla="*/ 877 h 1716"/>
                  <a:gd name="T14" fmla="*/ 150 w 757"/>
                  <a:gd name="T15" fmla="*/ 766 h 1716"/>
                  <a:gd name="T16" fmla="*/ 150 w 757"/>
                  <a:gd name="T17" fmla="*/ 232 h 1716"/>
                  <a:gd name="T18" fmla="*/ 182 w 757"/>
                  <a:gd name="T19" fmla="*/ 232 h 1716"/>
                  <a:gd name="T20" fmla="*/ 182 w 757"/>
                  <a:gd name="T21" fmla="*/ 817 h 1716"/>
                  <a:gd name="T22" fmla="*/ 182 w 757"/>
                  <a:gd name="T23" fmla="*/ 817 h 1716"/>
                  <a:gd name="T24" fmla="*/ 182 w 757"/>
                  <a:gd name="T25" fmla="*/ 817 h 1716"/>
                  <a:gd name="T26" fmla="*/ 182 w 757"/>
                  <a:gd name="T27" fmla="*/ 1634 h 1716"/>
                  <a:gd name="T28" fmla="*/ 271 w 757"/>
                  <a:gd name="T29" fmla="*/ 1715 h 1716"/>
                  <a:gd name="T30" fmla="*/ 353 w 757"/>
                  <a:gd name="T31" fmla="*/ 1634 h 1716"/>
                  <a:gd name="T32" fmla="*/ 353 w 757"/>
                  <a:gd name="T33" fmla="*/ 938 h 1716"/>
                  <a:gd name="T34" fmla="*/ 414 w 757"/>
                  <a:gd name="T35" fmla="*/ 938 h 1716"/>
                  <a:gd name="T36" fmla="*/ 414 w 757"/>
                  <a:gd name="T37" fmla="*/ 1634 h 1716"/>
                  <a:gd name="T38" fmla="*/ 503 w 757"/>
                  <a:gd name="T39" fmla="*/ 1715 h 1716"/>
                  <a:gd name="T40" fmla="*/ 584 w 757"/>
                  <a:gd name="T41" fmla="*/ 1634 h 1716"/>
                  <a:gd name="T42" fmla="*/ 584 w 757"/>
                  <a:gd name="T43" fmla="*/ 817 h 1716"/>
                  <a:gd name="T44" fmla="*/ 584 w 757"/>
                  <a:gd name="T45" fmla="*/ 817 h 1716"/>
                  <a:gd name="T46" fmla="*/ 584 w 757"/>
                  <a:gd name="T47" fmla="*/ 817 h 1716"/>
                  <a:gd name="T48" fmla="*/ 584 w 757"/>
                  <a:gd name="T49" fmla="*/ 232 h 1716"/>
                  <a:gd name="T50" fmla="*/ 615 w 757"/>
                  <a:gd name="T51" fmla="*/ 232 h 1716"/>
                  <a:gd name="T52" fmla="*/ 615 w 757"/>
                  <a:gd name="T53" fmla="*/ 766 h 1716"/>
                  <a:gd name="T54" fmla="*/ 684 w 757"/>
                  <a:gd name="T55" fmla="*/ 877 h 1716"/>
                  <a:gd name="T56" fmla="*/ 756 w 757"/>
                  <a:gd name="T57" fmla="*/ 766 h 1716"/>
                  <a:gd name="T58" fmla="*/ 756 w 757"/>
                  <a:gd name="T59" fmla="*/ 102 h 1716"/>
                  <a:gd name="T60" fmla="*/ 756 w 757"/>
                  <a:gd name="T61" fmla="*/ 102 h 1716"/>
                  <a:gd name="T62" fmla="*/ 664 w 757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7" h="1716">
                    <a:moveTo>
                      <a:pt x="664" y="0"/>
                    </a:moveTo>
                    <a:lnTo>
                      <a:pt x="664" y="0"/>
                    </a:lnTo>
                    <a:cubicBezTo>
                      <a:pt x="101" y="0"/>
                      <a:pt x="101" y="0"/>
                      <a:pt x="101" y="0"/>
                    </a:cubicBezTo>
                    <a:cubicBezTo>
                      <a:pt x="50" y="0"/>
                      <a:pt x="1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41" y="877"/>
                      <a:pt x="81" y="877"/>
                    </a:cubicBezTo>
                    <a:cubicBezTo>
                      <a:pt x="121" y="877"/>
                      <a:pt x="150" y="848"/>
                      <a:pt x="150" y="766"/>
                    </a:cubicBezTo>
                    <a:cubicBezTo>
                      <a:pt x="150" y="232"/>
                      <a:pt x="150" y="232"/>
                      <a:pt x="150" y="232"/>
                    </a:cubicBezTo>
                    <a:cubicBezTo>
                      <a:pt x="182" y="232"/>
                      <a:pt x="182" y="232"/>
                      <a:pt x="182" y="232"/>
                    </a:cubicBezTo>
                    <a:cubicBezTo>
                      <a:pt x="182" y="817"/>
                      <a:pt x="182" y="817"/>
                      <a:pt x="182" y="817"/>
                    </a:cubicBezTo>
                    <a:lnTo>
                      <a:pt x="182" y="817"/>
                    </a:lnTo>
                    <a:lnTo>
                      <a:pt x="182" y="817"/>
                    </a:lnTo>
                    <a:cubicBezTo>
                      <a:pt x="182" y="1634"/>
                      <a:pt x="182" y="1634"/>
                      <a:pt x="182" y="1634"/>
                    </a:cubicBezTo>
                    <a:cubicBezTo>
                      <a:pt x="182" y="1684"/>
                      <a:pt x="222" y="1715"/>
                      <a:pt x="271" y="1715"/>
                    </a:cubicBezTo>
                    <a:cubicBezTo>
                      <a:pt x="311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4" y="938"/>
                      <a:pt x="414" y="938"/>
                      <a:pt x="414" y="938"/>
                    </a:cubicBezTo>
                    <a:cubicBezTo>
                      <a:pt x="414" y="1634"/>
                      <a:pt x="414" y="1634"/>
                      <a:pt x="414" y="1634"/>
                    </a:cubicBezTo>
                    <a:cubicBezTo>
                      <a:pt x="414" y="1684"/>
                      <a:pt x="454" y="1715"/>
                      <a:pt x="503" y="1715"/>
                    </a:cubicBezTo>
                    <a:cubicBezTo>
                      <a:pt x="544" y="1715"/>
                      <a:pt x="584" y="1684"/>
                      <a:pt x="584" y="1634"/>
                    </a:cubicBezTo>
                    <a:cubicBezTo>
                      <a:pt x="584" y="817"/>
                      <a:pt x="584" y="817"/>
                      <a:pt x="584" y="817"/>
                    </a:cubicBezTo>
                    <a:lnTo>
                      <a:pt x="584" y="817"/>
                    </a:lnTo>
                    <a:lnTo>
                      <a:pt x="584" y="817"/>
                    </a:lnTo>
                    <a:cubicBezTo>
                      <a:pt x="584" y="232"/>
                      <a:pt x="584" y="232"/>
                      <a:pt x="584" y="232"/>
                    </a:cubicBezTo>
                    <a:cubicBezTo>
                      <a:pt x="615" y="232"/>
                      <a:pt x="615" y="232"/>
                      <a:pt x="615" y="232"/>
                    </a:cubicBezTo>
                    <a:cubicBezTo>
                      <a:pt x="615" y="766"/>
                      <a:pt x="615" y="766"/>
                      <a:pt x="615" y="766"/>
                    </a:cubicBezTo>
                    <a:cubicBezTo>
                      <a:pt x="615" y="848"/>
                      <a:pt x="644" y="877"/>
                      <a:pt x="684" y="877"/>
                    </a:cubicBezTo>
                    <a:cubicBezTo>
                      <a:pt x="726" y="877"/>
                      <a:pt x="756" y="848"/>
                      <a:pt x="756" y="766"/>
                    </a:cubicBezTo>
                    <a:cubicBezTo>
                      <a:pt x="756" y="102"/>
                      <a:pt x="756" y="102"/>
                      <a:pt x="756" y="102"/>
                    </a:cubicBezTo>
                    <a:lnTo>
                      <a:pt x="756" y="102"/>
                    </a:lnTo>
                    <a:cubicBezTo>
                      <a:pt x="756" y="51"/>
                      <a:pt x="716" y="0"/>
                      <a:pt x="66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2" name="ïšľiďé">
              <a:extLst>
                <a:ext uri="{FF2B5EF4-FFF2-40B4-BE49-F238E27FC236}">
                  <a16:creationId xmlns:a16="http://schemas.microsoft.com/office/drawing/2014/main" xmlns="" id="{A02EDDFE-03A0-41AF-AEEF-39F8152D5228}"/>
                </a:ext>
              </a:extLst>
            </p:cNvPr>
            <p:cNvGrpSpPr/>
            <p:nvPr/>
          </p:nvGrpSpPr>
          <p:grpSpPr>
            <a:xfrm>
              <a:off x="3341320" y="3438639"/>
              <a:ext cx="412187" cy="1134806"/>
              <a:chOff x="8938439" y="3515654"/>
              <a:chExt cx="850635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7" name="iṩliḓè">
                <a:extLst>
                  <a:ext uri="{FF2B5EF4-FFF2-40B4-BE49-F238E27FC236}">
                    <a16:creationId xmlns:a16="http://schemas.microsoft.com/office/drawing/2014/main" xmlns="" id="{15EE5B8B-D987-4B0C-A20A-347A9FD7940B}"/>
                  </a:ext>
                </a:extLst>
              </p:cNvPr>
              <p:cNvSpPr/>
              <p:nvPr/>
            </p:nvSpPr>
            <p:spPr bwMode="auto">
              <a:xfrm>
                <a:off x="9188623" y="3515654"/>
                <a:ext cx="350263" cy="350285"/>
              </a:xfrm>
              <a:custGeom>
                <a:avLst/>
                <a:gdLst>
                  <a:gd name="T0" fmla="*/ 161 w 314"/>
                  <a:gd name="T1" fmla="*/ 0 h 313"/>
                  <a:gd name="T2" fmla="*/ 161 w 314"/>
                  <a:gd name="T3" fmla="*/ 0 h 313"/>
                  <a:gd name="T4" fmla="*/ 0 w 314"/>
                  <a:gd name="T5" fmla="*/ 151 h 313"/>
                  <a:gd name="T6" fmla="*/ 161 w 314"/>
                  <a:gd name="T7" fmla="*/ 312 h 313"/>
                  <a:gd name="T8" fmla="*/ 313 w 314"/>
                  <a:gd name="T9" fmla="*/ 151 h 313"/>
                  <a:gd name="T10" fmla="*/ 161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0"/>
                    </a:moveTo>
                    <a:lnTo>
                      <a:pt x="161" y="0"/>
                    </a:lnTo>
                    <a:cubicBezTo>
                      <a:pt x="72" y="0"/>
                      <a:pt x="0" y="71"/>
                      <a:pt x="0" y="151"/>
                    </a:cubicBezTo>
                    <a:cubicBezTo>
                      <a:pt x="0" y="243"/>
                      <a:pt x="72" y="312"/>
                      <a:pt x="161" y="312"/>
                    </a:cubicBez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48" name="íŝḷîdê">
                <a:extLst>
                  <a:ext uri="{FF2B5EF4-FFF2-40B4-BE49-F238E27FC236}">
                    <a16:creationId xmlns:a16="http://schemas.microsoft.com/office/drawing/2014/main" xmlns="" id="{153B537F-3D26-49A9-854E-E93120E64CE4}"/>
                  </a:ext>
                </a:extLst>
              </p:cNvPr>
              <p:cNvSpPr/>
              <p:nvPr/>
            </p:nvSpPr>
            <p:spPr bwMode="auto">
              <a:xfrm>
                <a:off x="8938439" y="3915980"/>
                <a:ext cx="850635" cy="1941579"/>
              </a:xfrm>
              <a:custGeom>
                <a:avLst/>
                <a:gdLst>
                  <a:gd name="T0" fmla="*/ 655 w 756"/>
                  <a:gd name="T1" fmla="*/ 0 h 1716"/>
                  <a:gd name="T2" fmla="*/ 655 w 756"/>
                  <a:gd name="T3" fmla="*/ 0 h 1716"/>
                  <a:gd name="T4" fmla="*/ 91 w 756"/>
                  <a:gd name="T5" fmla="*/ 0 h 1716"/>
                  <a:gd name="T6" fmla="*/ 0 w 756"/>
                  <a:gd name="T7" fmla="*/ 102 h 1716"/>
                  <a:gd name="T8" fmla="*/ 0 w 756"/>
                  <a:gd name="T9" fmla="*/ 102 h 1716"/>
                  <a:gd name="T10" fmla="*/ 0 w 756"/>
                  <a:gd name="T11" fmla="*/ 766 h 1716"/>
                  <a:gd name="T12" fmla="*/ 69 w 756"/>
                  <a:gd name="T13" fmla="*/ 877 h 1716"/>
                  <a:gd name="T14" fmla="*/ 141 w 756"/>
                  <a:gd name="T15" fmla="*/ 766 h 1716"/>
                  <a:gd name="T16" fmla="*/ 141 w 756"/>
                  <a:gd name="T17" fmla="*/ 232 h 1716"/>
                  <a:gd name="T18" fmla="*/ 181 w 756"/>
                  <a:gd name="T19" fmla="*/ 232 h 1716"/>
                  <a:gd name="T20" fmla="*/ 181 w 756"/>
                  <a:gd name="T21" fmla="*/ 817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1634 h 1716"/>
                  <a:gd name="T28" fmla="*/ 262 w 756"/>
                  <a:gd name="T29" fmla="*/ 1715 h 1716"/>
                  <a:gd name="T30" fmla="*/ 353 w 756"/>
                  <a:gd name="T31" fmla="*/ 1634 h 1716"/>
                  <a:gd name="T32" fmla="*/ 353 w 756"/>
                  <a:gd name="T33" fmla="*/ 938 h 1716"/>
                  <a:gd name="T34" fmla="*/ 402 w 756"/>
                  <a:gd name="T35" fmla="*/ 938 h 1716"/>
                  <a:gd name="T36" fmla="*/ 402 w 756"/>
                  <a:gd name="T37" fmla="*/ 1634 h 1716"/>
                  <a:gd name="T38" fmla="*/ 494 w 756"/>
                  <a:gd name="T39" fmla="*/ 1715 h 1716"/>
                  <a:gd name="T40" fmla="*/ 585 w 756"/>
                  <a:gd name="T41" fmla="*/ 1634 h 1716"/>
                  <a:gd name="T42" fmla="*/ 585 w 756"/>
                  <a:gd name="T43" fmla="*/ 817 h 1716"/>
                  <a:gd name="T44" fmla="*/ 585 w 756"/>
                  <a:gd name="T45" fmla="*/ 817 h 1716"/>
                  <a:gd name="T46" fmla="*/ 585 w 756"/>
                  <a:gd name="T47" fmla="*/ 817 h 1716"/>
                  <a:gd name="T48" fmla="*/ 585 w 756"/>
                  <a:gd name="T49" fmla="*/ 232 h 1716"/>
                  <a:gd name="T50" fmla="*/ 605 w 756"/>
                  <a:gd name="T51" fmla="*/ 232 h 1716"/>
                  <a:gd name="T52" fmla="*/ 605 w 756"/>
                  <a:gd name="T53" fmla="*/ 766 h 1716"/>
                  <a:gd name="T54" fmla="*/ 675 w 756"/>
                  <a:gd name="T55" fmla="*/ 877 h 1716"/>
                  <a:gd name="T56" fmla="*/ 755 w 756"/>
                  <a:gd name="T57" fmla="*/ 766 h 1716"/>
                  <a:gd name="T58" fmla="*/ 755 w 756"/>
                  <a:gd name="T59" fmla="*/ 102 h 1716"/>
                  <a:gd name="T60" fmla="*/ 755 w 756"/>
                  <a:gd name="T61" fmla="*/ 102 h 1716"/>
                  <a:gd name="T62" fmla="*/ 655 w 756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6" h="1716">
                    <a:moveTo>
                      <a:pt x="655" y="0"/>
                    </a:moveTo>
                    <a:lnTo>
                      <a:pt x="655" y="0"/>
                    </a:ln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12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3" y="1715"/>
                      <a:pt x="494" y="1715"/>
                    </a:cubicBezTo>
                    <a:cubicBezTo>
                      <a:pt x="545" y="1715"/>
                      <a:pt x="585" y="1684"/>
                      <a:pt x="585" y="1634"/>
                    </a:cubicBezTo>
                    <a:cubicBezTo>
                      <a:pt x="585" y="817"/>
                      <a:pt x="585" y="817"/>
                      <a:pt x="585" y="817"/>
                    </a:cubicBezTo>
                    <a:lnTo>
                      <a:pt x="585" y="817"/>
                    </a:lnTo>
                    <a:lnTo>
                      <a:pt x="585" y="817"/>
                    </a:lnTo>
                    <a:cubicBezTo>
                      <a:pt x="585" y="232"/>
                      <a:pt x="585" y="232"/>
                      <a:pt x="585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5" y="877"/>
                      <a:pt x="675" y="877"/>
                    </a:cubicBezTo>
                    <a:cubicBezTo>
                      <a:pt x="715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  <a:lnTo>
                      <a:pt x="755" y="102"/>
                    </a:lnTo>
                    <a:cubicBezTo>
                      <a:pt x="746" y="51"/>
                      <a:pt x="706" y="0"/>
                      <a:pt x="65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3" name="îṧļiḋe">
              <a:extLst>
                <a:ext uri="{FF2B5EF4-FFF2-40B4-BE49-F238E27FC236}">
                  <a16:creationId xmlns:a16="http://schemas.microsoft.com/office/drawing/2014/main" xmlns="" id="{910F9AEA-1FB2-473A-863F-6B070E114423}"/>
                </a:ext>
              </a:extLst>
            </p:cNvPr>
            <p:cNvGrpSpPr/>
            <p:nvPr/>
          </p:nvGrpSpPr>
          <p:grpSpPr>
            <a:xfrm>
              <a:off x="3876418" y="3438639"/>
              <a:ext cx="414613" cy="1134806"/>
              <a:chOff x="10044264" y="3515654"/>
              <a:chExt cx="855641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5" name="ïšľídé">
                <a:extLst>
                  <a:ext uri="{FF2B5EF4-FFF2-40B4-BE49-F238E27FC236}">
                    <a16:creationId xmlns:a16="http://schemas.microsoft.com/office/drawing/2014/main" xmlns="" id="{C4676876-4C7F-4433-A507-10DE89260F01}"/>
                  </a:ext>
                </a:extLst>
              </p:cNvPr>
              <p:cNvSpPr/>
              <p:nvPr/>
            </p:nvSpPr>
            <p:spPr bwMode="auto">
              <a:xfrm>
                <a:off x="10309463" y="3515654"/>
                <a:ext cx="350263" cy="350285"/>
              </a:xfrm>
              <a:custGeom>
                <a:avLst/>
                <a:gdLst>
                  <a:gd name="T0" fmla="*/ 152 w 314"/>
                  <a:gd name="T1" fmla="*/ 0 h 313"/>
                  <a:gd name="T2" fmla="*/ 152 w 314"/>
                  <a:gd name="T3" fmla="*/ 0 h 313"/>
                  <a:gd name="T4" fmla="*/ 0 w 314"/>
                  <a:gd name="T5" fmla="*/ 151 h 313"/>
                  <a:gd name="T6" fmla="*/ 152 w 314"/>
                  <a:gd name="T7" fmla="*/ 312 h 313"/>
                  <a:gd name="T8" fmla="*/ 313 w 314"/>
                  <a:gd name="T9" fmla="*/ 151 h 313"/>
                  <a:gd name="T10" fmla="*/ 152 w 314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0"/>
                    </a:moveTo>
                    <a:lnTo>
                      <a:pt x="152" y="0"/>
                    </a:lnTo>
                    <a:cubicBezTo>
                      <a:pt x="62" y="0"/>
                      <a:pt x="0" y="71"/>
                      <a:pt x="0" y="151"/>
                    </a:cubicBezTo>
                    <a:cubicBezTo>
                      <a:pt x="0" y="243"/>
                      <a:pt x="62" y="312"/>
                      <a:pt x="152" y="312"/>
                    </a:cubicBez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46" name="íṧḻíḑê">
                <a:extLst>
                  <a:ext uri="{FF2B5EF4-FFF2-40B4-BE49-F238E27FC236}">
                    <a16:creationId xmlns:a16="http://schemas.microsoft.com/office/drawing/2014/main" xmlns="" id="{563714EA-FFFB-4CCF-A9F3-5F0B56B2B5A9}"/>
                  </a:ext>
                </a:extLst>
              </p:cNvPr>
              <p:cNvSpPr/>
              <p:nvPr/>
            </p:nvSpPr>
            <p:spPr bwMode="auto">
              <a:xfrm>
                <a:off x="10044264" y="3915980"/>
                <a:ext cx="855641" cy="1941579"/>
              </a:xfrm>
              <a:custGeom>
                <a:avLst/>
                <a:gdLst>
                  <a:gd name="T0" fmla="*/ 666 w 757"/>
                  <a:gd name="T1" fmla="*/ 0 h 1716"/>
                  <a:gd name="T2" fmla="*/ 666 w 757"/>
                  <a:gd name="T3" fmla="*/ 0 h 1716"/>
                  <a:gd name="T4" fmla="*/ 90 w 757"/>
                  <a:gd name="T5" fmla="*/ 0 h 1716"/>
                  <a:gd name="T6" fmla="*/ 0 w 757"/>
                  <a:gd name="T7" fmla="*/ 102 h 1716"/>
                  <a:gd name="T8" fmla="*/ 0 w 757"/>
                  <a:gd name="T9" fmla="*/ 102 h 1716"/>
                  <a:gd name="T10" fmla="*/ 0 w 757"/>
                  <a:gd name="T11" fmla="*/ 766 h 1716"/>
                  <a:gd name="T12" fmla="*/ 81 w 757"/>
                  <a:gd name="T13" fmla="*/ 877 h 1716"/>
                  <a:gd name="T14" fmla="*/ 150 w 757"/>
                  <a:gd name="T15" fmla="*/ 766 h 1716"/>
                  <a:gd name="T16" fmla="*/ 150 w 757"/>
                  <a:gd name="T17" fmla="*/ 232 h 1716"/>
                  <a:gd name="T18" fmla="*/ 181 w 757"/>
                  <a:gd name="T19" fmla="*/ 232 h 1716"/>
                  <a:gd name="T20" fmla="*/ 181 w 757"/>
                  <a:gd name="T21" fmla="*/ 817 h 1716"/>
                  <a:gd name="T22" fmla="*/ 181 w 757"/>
                  <a:gd name="T23" fmla="*/ 817 h 1716"/>
                  <a:gd name="T24" fmla="*/ 181 w 757"/>
                  <a:gd name="T25" fmla="*/ 817 h 1716"/>
                  <a:gd name="T26" fmla="*/ 181 w 757"/>
                  <a:gd name="T27" fmla="*/ 1634 h 1716"/>
                  <a:gd name="T28" fmla="*/ 271 w 757"/>
                  <a:gd name="T29" fmla="*/ 1715 h 1716"/>
                  <a:gd name="T30" fmla="*/ 353 w 757"/>
                  <a:gd name="T31" fmla="*/ 1634 h 1716"/>
                  <a:gd name="T32" fmla="*/ 353 w 757"/>
                  <a:gd name="T33" fmla="*/ 938 h 1716"/>
                  <a:gd name="T34" fmla="*/ 414 w 757"/>
                  <a:gd name="T35" fmla="*/ 938 h 1716"/>
                  <a:gd name="T36" fmla="*/ 414 w 757"/>
                  <a:gd name="T37" fmla="*/ 1634 h 1716"/>
                  <a:gd name="T38" fmla="*/ 494 w 757"/>
                  <a:gd name="T39" fmla="*/ 1715 h 1716"/>
                  <a:gd name="T40" fmla="*/ 584 w 757"/>
                  <a:gd name="T41" fmla="*/ 1634 h 1716"/>
                  <a:gd name="T42" fmla="*/ 584 w 757"/>
                  <a:gd name="T43" fmla="*/ 817 h 1716"/>
                  <a:gd name="T44" fmla="*/ 584 w 757"/>
                  <a:gd name="T45" fmla="*/ 817 h 1716"/>
                  <a:gd name="T46" fmla="*/ 584 w 757"/>
                  <a:gd name="T47" fmla="*/ 817 h 1716"/>
                  <a:gd name="T48" fmla="*/ 584 w 757"/>
                  <a:gd name="T49" fmla="*/ 232 h 1716"/>
                  <a:gd name="T50" fmla="*/ 615 w 757"/>
                  <a:gd name="T51" fmla="*/ 232 h 1716"/>
                  <a:gd name="T52" fmla="*/ 615 w 757"/>
                  <a:gd name="T53" fmla="*/ 766 h 1716"/>
                  <a:gd name="T54" fmla="*/ 686 w 757"/>
                  <a:gd name="T55" fmla="*/ 877 h 1716"/>
                  <a:gd name="T56" fmla="*/ 756 w 757"/>
                  <a:gd name="T57" fmla="*/ 766 h 1716"/>
                  <a:gd name="T58" fmla="*/ 756 w 757"/>
                  <a:gd name="T59" fmla="*/ 102 h 1716"/>
                  <a:gd name="T60" fmla="*/ 756 w 757"/>
                  <a:gd name="T61" fmla="*/ 102 h 1716"/>
                  <a:gd name="T62" fmla="*/ 666 w 757"/>
                  <a:gd name="T63" fmla="*/ 0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7" h="1716">
                    <a:moveTo>
                      <a:pt x="666" y="0"/>
                    </a:moveTo>
                    <a:lnTo>
                      <a:pt x="666" y="0"/>
                    </a:lnTo>
                    <a:cubicBezTo>
                      <a:pt x="90" y="0"/>
                      <a:pt x="90" y="0"/>
                      <a:pt x="90" y="0"/>
                    </a:cubicBezTo>
                    <a:cubicBezTo>
                      <a:pt x="50" y="0"/>
                      <a:pt x="1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41" y="877"/>
                      <a:pt x="81" y="877"/>
                    </a:cubicBezTo>
                    <a:cubicBezTo>
                      <a:pt x="110" y="877"/>
                      <a:pt x="150" y="848"/>
                      <a:pt x="150" y="766"/>
                    </a:cubicBezTo>
                    <a:cubicBezTo>
                      <a:pt x="150" y="232"/>
                      <a:pt x="150" y="232"/>
                      <a:pt x="150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2" y="1715"/>
                      <a:pt x="271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4" y="938"/>
                      <a:pt x="414" y="938"/>
                      <a:pt x="414" y="938"/>
                    </a:cubicBezTo>
                    <a:cubicBezTo>
                      <a:pt x="414" y="1634"/>
                      <a:pt x="414" y="1634"/>
                      <a:pt x="414" y="1634"/>
                    </a:cubicBezTo>
                    <a:cubicBezTo>
                      <a:pt x="414" y="1684"/>
                      <a:pt x="454" y="1715"/>
                      <a:pt x="494" y="1715"/>
                    </a:cubicBezTo>
                    <a:cubicBezTo>
                      <a:pt x="544" y="1715"/>
                      <a:pt x="584" y="1684"/>
                      <a:pt x="584" y="1634"/>
                    </a:cubicBezTo>
                    <a:cubicBezTo>
                      <a:pt x="584" y="817"/>
                      <a:pt x="584" y="817"/>
                      <a:pt x="584" y="817"/>
                    </a:cubicBezTo>
                    <a:lnTo>
                      <a:pt x="584" y="817"/>
                    </a:lnTo>
                    <a:lnTo>
                      <a:pt x="584" y="817"/>
                    </a:lnTo>
                    <a:cubicBezTo>
                      <a:pt x="584" y="232"/>
                      <a:pt x="584" y="232"/>
                      <a:pt x="584" y="232"/>
                    </a:cubicBezTo>
                    <a:cubicBezTo>
                      <a:pt x="615" y="232"/>
                      <a:pt x="615" y="232"/>
                      <a:pt x="615" y="232"/>
                    </a:cubicBezTo>
                    <a:cubicBezTo>
                      <a:pt x="615" y="766"/>
                      <a:pt x="615" y="766"/>
                      <a:pt x="615" y="766"/>
                    </a:cubicBezTo>
                    <a:cubicBezTo>
                      <a:pt x="615" y="848"/>
                      <a:pt x="646" y="877"/>
                      <a:pt x="686" y="877"/>
                    </a:cubicBezTo>
                    <a:cubicBezTo>
                      <a:pt x="726" y="877"/>
                      <a:pt x="756" y="848"/>
                      <a:pt x="756" y="766"/>
                    </a:cubicBezTo>
                    <a:cubicBezTo>
                      <a:pt x="756" y="102"/>
                      <a:pt x="756" y="102"/>
                      <a:pt x="756" y="102"/>
                    </a:cubicBezTo>
                    <a:lnTo>
                      <a:pt x="756" y="102"/>
                    </a:lnTo>
                    <a:cubicBezTo>
                      <a:pt x="756" y="51"/>
                      <a:pt x="715" y="0"/>
                      <a:pt x="666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4" name="išḻídê">
              <a:extLst>
                <a:ext uri="{FF2B5EF4-FFF2-40B4-BE49-F238E27FC236}">
                  <a16:creationId xmlns:a16="http://schemas.microsoft.com/office/drawing/2014/main" xmlns="" id="{1C04869C-25EA-4053-A0CE-ADBE3F3E6F66}"/>
                </a:ext>
              </a:extLst>
            </p:cNvPr>
            <p:cNvGrpSpPr/>
            <p:nvPr/>
          </p:nvGrpSpPr>
          <p:grpSpPr>
            <a:xfrm>
              <a:off x="4413952" y="3438638"/>
              <a:ext cx="407339" cy="1134806"/>
              <a:chOff x="3364268" y="3515654"/>
              <a:chExt cx="840630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3" name="íŝḻíḍé">
                <a:extLst>
                  <a:ext uri="{FF2B5EF4-FFF2-40B4-BE49-F238E27FC236}">
                    <a16:creationId xmlns:a16="http://schemas.microsoft.com/office/drawing/2014/main" xmlns="" id="{AB0A0164-82B8-497D-B675-60AFB4CB440D}"/>
                  </a:ext>
                </a:extLst>
              </p:cNvPr>
              <p:cNvSpPr/>
              <p:nvPr/>
            </p:nvSpPr>
            <p:spPr bwMode="auto">
              <a:xfrm>
                <a:off x="3614456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1" y="312"/>
                      <a:pt x="313" y="243"/>
                      <a:pt x="313" y="151"/>
                    </a:cubicBezTo>
                    <a:cubicBezTo>
                      <a:pt x="313" y="71"/>
                      <a:pt x="241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44" name="î$ľiďe">
                <a:extLst>
                  <a:ext uri="{FF2B5EF4-FFF2-40B4-BE49-F238E27FC236}">
                    <a16:creationId xmlns:a16="http://schemas.microsoft.com/office/drawing/2014/main" xmlns="" id="{5C16306C-E9A9-4355-B4E1-66A6C0E0B175}"/>
                  </a:ext>
                </a:extLst>
              </p:cNvPr>
              <p:cNvSpPr/>
              <p:nvPr/>
            </p:nvSpPr>
            <p:spPr bwMode="auto">
              <a:xfrm>
                <a:off x="336426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89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1 w 747"/>
                  <a:gd name="T17" fmla="*/ 766 h 1716"/>
                  <a:gd name="T18" fmla="*/ 141 w 747"/>
                  <a:gd name="T19" fmla="*/ 232 h 1716"/>
                  <a:gd name="T20" fmla="*/ 170 w 747"/>
                  <a:gd name="T21" fmla="*/ 232 h 1716"/>
                  <a:gd name="T22" fmla="*/ 170 w 747"/>
                  <a:gd name="T23" fmla="*/ 817 h 1716"/>
                  <a:gd name="T24" fmla="*/ 170 w 747"/>
                  <a:gd name="T25" fmla="*/ 817 h 1716"/>
                  <a:gd name="T26" fmla="*/ 170 w 747"/>
                  <a:gd name="T27" fmla="*/ 817 h 1716"/>
                  <a:gd name="T28" fmla="*/ 170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5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70" y="232"/>
                      <a:pt x="170" y="232"/>
                      <a:pt x="170" y="232"/>
                    </a:cubicBezTo>
                    <a:cubicBezTo>
                      <a:pt x="170" y="817"/>
                      <a:pt x="170" y="817"/>
                      <a:pt x="170" y="817"/>
                    </a:cubicBezTo>
                    <a:lnTo>
                      <a:pt x="170" y="817"/>
                    </a:lnTo>
                    <a:lnTo>
                      <a:pt x="170" y="817"/>
                    </a:lnTo>
                    <a:cubicBezTo>
                      <a:pt x="170" y="1634"/>
                      <a:pt x="170" y="1634"/>
                      <a:pt x="170" y="1634"/>
                    </a:cubicBezTo>
                    <a:cubicBezTo>
                      <a:pt x="170" y="1684"/>
                      <a:pt x="212" y="1715"/>
                      <a:pt x="261" y="1715"/>
                    </a:cubicBezTo>
                    <a:cubicBezTo>
                      <a:pt x="312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5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5" name="ïsḻîḍé">
              <a:extLst>
                <a:ext uri="{FF2B5EF4-FFF2-40B4-BE49-F238E27FC236}">
                  <a16:creationId xmlns:a16="http://schemas.microsoft.com/office/drawing/2014/main" xmlns="" id="{A841D248-6450-4D3D-86FB-4B24A416561B}"/>
                </a:ext>
              </a:extLst>
            </p:cNvPr>
            <p:cNvGrpSpPr/>
            <p:nvPr/>
          </p:nvGrpSpPr>
          <p:grpSpPr>
            <a:xfrm>
              <a:off x="4944203" y="3438638"/>
              <a:ext cx="412187" cy="1134806"/>
              <a:chOff x="4475099" y="3515654"/>
              <a:chExt cx="850635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1" name="îšḷîďe">
                <a:extLst>
                  <a:ext uri="{FF2B5EF4-FFF2-40B4-BE49-F238E27FC236}">
                    <a16:creationId xmlns:a16="http://schemas.microsoft.com/office/drawing/2014/main" xmlns="" id="{AFE8DDE9-0C08-4AA2-A3CD-3244AAFBD4A7}"/>
                  </a:ext>
                </a:extLst>
              </p:cNvPr>
              <p:cNvSpPr/>
              <p:nvPr/>
            </p:nvSpPr>
            <p:spPr bwMode="auto">
              <a:xfrm>
                <a:off x="4725287" y="3515654"/>
                <a:ext cx="350263" cy="350285"/>
              </a:xfrm>
              <a:custGeom>
                <a:avLst/>
                <a:gdLst>
                  <a:gd name="T0" fmla="*/ 161 w 314"/>
                  <a:gd name="T1" fmla="*/ 312 h 313"/>
                  <a:gd name="T2" fmla="*/ 161 w 314"/>
                  <a:gd name="T3" fmla="*/ 312 h 313"/>
                  <a:gd name="T4" fmla="*/ 313 w 314"/>
                  <a:gd name="T5" fmla="*/ 151 h 313"/>
                  <a:gd name="T6" fmla="*/ 161 w 314"/>
                  <a:gd name="T7" fmla="*/ 0 h 313"/>
                  <a:gd name="T8" fmla="*/ 0 w 314"/>
                  <a:gd name="T9" fmla="*/ 151 h 313"/>
                  <a:gd name="T10" fmla="*/ 161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61" y="312"/>
                    </a:moveTo>
                    <a:lnTo>
                      <a:pt x="161" y="312"/>
                    </a:lnTo>
                    <a:cubicBezTo>
                      <a:pt x="242" y="312"/>
                      <a:pt x="313" y="243"/>
                      <a:pt x="313" y="151"/>
                    </a:cubicBezTo>
                    <a:cubicBezTo>
                      <a:pt x="313" y="71"/>
                      <a:pt x="242" y="0"/>
                      <a:pt x="161" y="0"/>
                    </a:cubicBezTo>
                    <a:cubicBezTo>
                      <a:pt x="70" y="0"/>
                      <a:pt x="0" y="71"/>
                      <a:pt x="0" y="151"/>
                    </a:cubicBezTo>
                    <a:cubicBezTo>
                      <a:pt x="0" y="243"/>
                      <a:pt x="70" y="312"/>
                      <a:pt x="161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42" name="íṧlïḓè">
                <a:extLst>
                  <a:ext uri="{FF2B5EF4-FFF2-40B4-BE49-F238E27FC236}">
                    <a16:creationId xmlns:a16="http://schemas.microsoft.com/office/drawing/2014/main" xmlns="" id="{62503B5A-5FF0-4AE2-8BF8-F71119349932}"/>
                  </a:ext>
                </a:extLst>
              </p:cNvPr>
              <p:cNvSpPr/>
              <p:nvPr/>
            </p:nvSpPr>
            <p:spPr bwMode="auto">
              <a:xfrm>
                <a:off x="4475099" y="3915980"/>
                <a:ext cx="850635" cy="1941579"/>
              </a:xfrm>
              <a:custGeom>
                <a:avLst/>
                <a:gdLst>
                  <a:gd name="T0" fmla="*/ 755 w 756"/>
                  <a:gd name="T1" fmla="*/ 102 h 1716"/>
                  <a:gd name="T2" fmla="*/ 755 w 756"/>
                  <a:gd name="T3" fmla="*/ 102 h 1716"/>
                  <a:gd name="T4" fmla="*/ 664 w 756"/>
                  <a:gd name="T5" fmla="*/ 0 h 1716"/>
                  <a:gd name="T6" fmla="*/ 90 w 756"/>
                  <a:gd name="T7" fmla="*/ 0 h 1716"/>
                  <a:gd name="T8" fmla="*/ 0 w 756"/>
                  <a:gd name="T9" fmla="*/ 102 h 1716"/>
                  <a:gd name="T10" fmla="*/ 0 w 756"/>
                  <a:gd name="T11" fmla="*/ 102 h 1716"/>
                  <a:gd name="T12" fmla="*/ 0 w 756"/>
                  <a:gd name="T13" fmla="*/ 766 h 1716"/>
                  <a:gd name="T14" fmla="*/ 70 w 756"/>
                  <a:gd name="T15" fmla="*/ 877 h 1716"/>
                  <a:gd name="T16" fmla="*/ 141 w 756"/>
                  <a:gd name="T17" fmla="*/ 766 h 1716"/>
                  <a:gd name="T18" fmla="*/ 141 w 756"/>
                  <a:gd name="T19" fmla="*/ 232 h 1716"/>
                  <a:gd name="T20" fmla="*/ 181 w 756"/>
                  <a:gd name="T21" fmla="*/ 232 h 1716"/>
                  <a:gd name="T22" fmla="*/ 181 w 756"/>
                  <a:gd name="T23" fmla="*/ 817 h 1716"/>
                  <a:gd name="T24" fmla="*/ 181 w 756"/>
                  <a:gd name="T25" fmla="*/ 817 h 1716"/>
                  <a:gd name="T26" fmla="*/ 181 w 756"/>
                  <a:gd name="T27" fmla="*/ 817 h 1716"/>
                  <a:gd name="T28" fmla="*/ 181 w 756"/>
                  <a:gd name="T29" fmla="*/ 1634 h 1716"/>
                  <a:gd name="T30" fmla="*/ 262 w 756"/>
                  <a:gd name="T31" fmla="*/ 1715 h 1716"/>
                  <a:gd name="T32" fmla="*/ 353 w 756"/>
                  <a:gd name="T33" fmla="*/ 1634 h 1716"/>
                  <a:gd name="T34" fmla="*/ 353 w 756"/>
                  <a:gd name="T35" fmla="*/ 938 h 1716"/>
                  <a:gd name="T36" fmla="*/ 413 w 756"/>
                  <a:gd name="T37" fmla="*/ 938 h 1716"/>
                  <a:gd name="T38" fmla="*/ 413 w 756"/>
                  <a:gd name="T39" fmla="*/ 1634 h 1716"/>
                  <a:gd name="T40" fmla="*/ 494 w 756"/>
                  <a:gd name="T41" fmla="*/ 1715 h 1716"/>
                  <a:gd name="T42" fmla="*/ 583 w 756"/>
                  <a:gd name="T43" fmla="*/ 1634 h 1716"/>
                  <a:gd name="T44" fmla="*/ 583 w 756"/>
                  <a:gd name="T45" fmla="*/ 817 h 1716"/>
                  <a:gd name="T46" fmla="*/ 583 w 756"/>
                  <a:gd name="T47" fmla="*/ 817 h 1716"/>
                  <a:gd name="T48" fmla="*/ 583 w 756"/>
                  <a:gd name="T49" fmla="*/ 817 h 1716"/>
                  <a:gd name="T50" fmla="*/ 583 w 756"/>
                  <a:gd name="T51" fmla="*/ 232 h 1716"/>
                  <a:gd name="T52" fmla="*/ 604 w 756"/>
                  <a:gd name="T53" fmla="*/ 232 h 1716"/>
                  <a:gd name="T54" fmla="*/ 604 w 756"/>
                  <a:gd name="T55" fmla="*/ 766 h 1716"/>
                  <a:gd name="T56" fmla="*/ 684 w 756"/>
                  <a:gd name="T57" fmla="*/ 877 h 1716"/>
                  <a:gd name="T58" fmla="*/ 755 w 756"/>
                  <a:gd name="T59" fmla="*/ 766 h 1716"/>
                  <a:gd name="T60" fmla="*/ 755 w 756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6" h="1716">
                    <a:moveTo>
                      <a:pt x="755" y="102"/>
                    </a:moveTo>
                    <a:lnTo>
                      <a:pt x="755" y="102"/>
                    </a:lnTo>
                    <a:cubicBezTo>
                      <a:pt x="744" y="51"/>
                      <a:pt x="704" y="0"/>
                      <a:pt x="664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70" y="877"/>
                    </a:cubicBezTo>
                    <a:cubicBezTo>
                      <a:pt x="110" y="877"/>
                      <a:pt x="141" y="848"/>
                      <a:pt x="141" y="766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1" y="817"/>
                      <a:pt x="181" y="817"/>
                      <a:pt x="181" y="817"/>
                    </a:cubicBezTo>
                    <a:lnTo>
                      <a:pt x="181" y="817"/>
                    </a:lnTo>
                    <a:lnTo>
                      <a:pt x="181" y="817"/>
                    </a:lnTo>
                    <a:cubicBezTo>
                      <a:pt x="181" y="1634"/>
                      <a:pt x="181" y="1634"/>
                      <a:pt x="181" y="1634"/>
                    </a:cubicBezTo>
                    <a:cubicBezTo>
                      <a:pt x="181" y="1684"/>
                      <a:pt x="221" y="1715"/>
                      <a:pt x="262" y="1715"/>
                    </a:cubicBezTo>
                    <a:cubicBezTo>
                      <a:pt x="313" y="1715"/>
                      <a:pt x="353" y="1684"/>
                      <a:pt x="353" y="1634"/>
                    </a:cubicBezTo>
                    <a:cubicBezTo>
                      <a:pt x="353" y="938"/>
                      <a:pt x="353" y="938"/>
                      <a:pt x="353" y="938"/>
                    </a:cubicBezTo>
                    <a:cubicBezTo>
                      <a:pt x="413" y="938"/>
                      <a:pt x="413" y="938"/>
                      <a:pt x="413" y="938"/>
                    </a:cubicBezTo>
                    <a:cubicBezTo>
                      <a:pt x="413" y="1634"/>
                      <a:pt x="413" y="1634"/>
                      <a:pt x="413" y="1634"/>
                    </a:cubicBezTo>
                    <a:cubicBezTo>
                      <a:pt x="413" y="1684"/>
                      <a:pt x="443" y="1715"/>
                      <a:pt x="494" y="1715"/>
                    </a:cubicBezTo>
                    <a:cubicBezTo>
                      <a:pt x="543" y="1715"/>
                      <a:pt x="583" y="1684"/>
                      <a:pt x="583" y="1634"/>
                    </a:cubicBezTo>
                    <a:cubicBezTo>
                      <a:pt x="583" y="817"/>
                      <a:pt x="583" y="817"/>
                      <a:pt x="583" y="817"/>
                    </a:cubicBezTo>
                    <a:lnTo>
                      <a:pt x="583" y="817"/>
                    </a:lnTo>
                    <a:lnTo>
                      <a:pt x="583" y="817"/>
                    </a:lnTo>
                    <a:cubicBezTo>
                      <a:pt x="583" y="232"/>
                      <a:pt x="583" y="232"/>
                      <a:pt x="583" y="232"/>
                    </a:cubicBezTo>
                    <a:cubicBezTo>
                      <a:pt x="604" y="232"/>
                      <a:pt x="604" y="232"/>
                      <a:pt x="604" y="232"/>
                    </a:cubicBezTo>
                    <a:cubicBezTo>
                      <a:pt x="604" y="766"/>
                      <a:pt x="604" y="766"/>
                      <a:pt x="604" y="766"/>
                    </a:cubicBezTo>
                    <a:cubicBezTo>
                      <a:pt x="604" y="848"/>
                      <a:pt x="644" y="877"/>
                      <a:pt x="684" y="877"/>
                    </a:cubicBezTo>
                    <a:cubicBezTo>
                      <a:pt x="726" y="877"/>
                      <a:pt x="755" y="848"/>
                      <a:pt x="755" y="766"/>
                    </a:cubicBezTo>
                    <a:cubicBezTo>
                      <a:pt x="755" y="102"/>
                      <a:pt x="755" y="102"/>
                      <a:pt x="755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grpSp>
          <p:nvGrpSpPr>
            <p:cNvPr id="26" name="îŝḷîḋe">
              <a:extLst>
                <a:ext uri="{FF2B5EF4-FFF2-40B4-BE49-F238E27FC236}">
                  <a16:creationId xmlns:a16="http://schemas.microsoft.com/office/drawing/2014/main" xmlns="" id="{6B2E3589-73EC-47AA-AED3-A5CF36CDE225}"/>
                </a:ext>
              </a:extLst>
            </p:cNvPr>
            <p:cNvGrpSpPr/>
            <p:nvPr/>
          </p:nvGrpSpPr>
          <p:grpSpPr>
            <a:xfrm>
              <a:off x="5479297" y="3438638"/>
              <a:ext cx="407339" cy="1134806"/>
              <a:chOff x="5595938" y="3515654"/>
              <a:chExt cx="840630" cy="234190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39" name="ïs1iḋê">
                <a:extLst>
                  <a:ext uri="{FF2B5EF4-FFF2-40B4-BE49-F238E27FC236}">
                    <a16:creationId xmlns:a16="http://schemas.microsoft.com/office/drawing/2014/main" xmlns="" id="{95B04DF1-2D6C-4D1C-8526-BD190AE19922}"/>
                  </a:ext>
                </a:extLst>
              </p:cNvPr>
              <p:cNvSpPr/>
              <p:nvPr/>
            </p:nvSpPr>
            <p:spPr bwMode="auto">
              <a:xfrm>
                <a:off x="5846123" y="3515654"/>
                <a:ext cx="350263" cy="350285"/>
              </a:xfrm>
              <a:custGeom>
                <a:avLst/>
                <a:gdLst>
                  <a:gd name="T0" fmla="*/ 152 w 314"/>
                  <a:gd name="T1" fmla="*/ 312 h 313"/>
                  <a:gd name="T2" fmla="*/ 152 w 314"/>
                  <a:gd name="T3" fmla="*/ 312 h 313"/>
                  <a:gd name="T4" fmla="*/ 313 w 314"/>
                  <a:gd name="T5" fmla="*/ 151 h 313"/>
                  <a:gd name="T6" fmla="*/ 152 w 314"/>
                  <a:gd name="T7" fmla="*/ 0 h 313"/>
                  <a:gd name="T8" fmla="*/ 0 w 314"/>
                  <a:gd name="T9" fmla="*/ 151 h 313"/>
                  <a:gd name="T10" fmla="*/ 152 w 314"/>
                  <a:gd name="T11" fmla="*/ 31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313">
                    <a:moveTo>
                      <a:pt x="152" y="312"/>
                    </a:moveTo>
                    <a:lnTo>
                      <a:pt x="152" y="312"/>
                    </a:lnTo>
                    <a:cubicBezTo>
                      <a:pt x="243" y="312"/>
                      <a:pt x="313" y="243"/>
                      <a:pt x="313" y="151"/>
                    </a:cubicBezTo>
                    <a:cubicBezTo>
                      <a:pt x="313" y="71"/>
                      <a:pt x="243" y="0"/>
                      <a:pt x="152" y="0"/>
                    </a:cubicBezTo>
                    <a:cubicBezTo>
                      <a:pt x="71" y="0"/>
                      <a:pt x="0" y="71"/>
                      <a:pt x="0" y="151"/>
                    </a:cubicBezTo>
                    <a:cubicBezTo>
                      <a:pt x="0" y="243"/>
                      <a:pt x="71" y="312"/>
                      <a:pt x="152" y="31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  <p:sp>
            <p:nvSpPr>
              <p:cNvPr id="40" name="iŝḷíḓê">
                <a:extLst>
                  <a:ext uri="{FF2B5EF4-FFF2-40B4-BE49-F238E27FC236}">
                    <a16:creationId xmlns:a16="http://schemas.microsoft.com/office/drawing/2014/main" xmlns="" id="{3D558535-EB49-4BBD-9ACD-673C45719EC7}"/>
                  </a:ext>
                </a:extLst>
              </p:cNvPr>
              <p:cNvSpPr/>
              <p:nvPr/>
            </p:nvSpPr>
            <p:spPr bwMode="auto">
              <a:xfrm>
                <a:off x="5595938" y="3915980"/>
                <a:ext cx="840630" cy="1941579"/>
              </a:xfrm>
              <a:custGeom>
                <a:avLst/>
                <a:gdLst>
                  <a:gd name="T0" fmla="*/ 746 w 747"/>
                  <a:gd name="T1" fmla="*/ 102 h 1716"/>
                  <a:gd name="T2" fmla="*/ 746 w 747"/>
                  <a:gd name="T3" fmla="*/ 102 h 1716"/>
                  <a:gd name="T4" fmla="*/ 654 w 747"/>
                  <a:gd name="T5" fmla="*/ 0 h 1716"/>
                  <a:gd name="T6" fmla="*/ 91 w 747"/>
                  <a:gd name="T7" fmla="*/ 0 h 1716"/>
                  <a:gd name="T8" fmla="*/ 0 w 747"/>
                  <a:gd name="T9" fmla="*/ 102 h 1716"/>
                  <a:gd name="T10" fmla="*/ 0 w 747"/>
                  <a:gd name="T11" fmla="*/ 102 h 1716"/>
                  <a:gd name="T12" fmla="*/ 0 w 747"/>
                  <a:gd name="T13" fmla="*/ 766 h 1716"/>
                  <a:gd name="T14" fmla="*/ 69 w 747"/>
                  <a:gd name="T15" fmla="*/ 877 h 1716"/>
                  <a:gd name="T16" fmla="*/ 140 w 747"/>
                  <a:gd name="T17" fmla="*/ 766 h 1716"/>
                  <a:gd name="T18" fmla="*/ 140 w 747"/>
                  <a:gd name="T19" fmla="*/ 232 h 1716"/>
                  <a:gd name="T20" fmla="*/ 172 w 747"/>
                  <a:gd name="T21" fmla="*/ 232 h 1716"/>
                  <a:gd name="T22" fmla="*/ 172 w 747"/>
                  <a:gd name="T23" fmla="*/ 817 h 1716"/>
                  <a:gd name="T24" fmla="*/ 172 w 747"/>
                  <a:gd name="T25" fmla="*/ 817 h 1716"/>
                  <a:gd name="T26" fmla="*/ 172 w 747"/>
                  <a:gd name="T27" fmla="*/ 817 h 1716"/>
                  <a:gd name="T28" fmla="*/ 172 w 747"/>
                  <a:gd name="T29" fmla="*/ 1634 h 1716"/>
                  <a:gd name="T30" fmla="*/ 261 w 747"/>
                  <a:gd name="T31" fmla="*/ 1715 h 1716"/>
                  <a:gd name="T32" fmla="*/ 342 w 747"/>
                  <a:gd name="T33" fmla="*/ 1634 h 1716"/>
                  <a:gd name="T34" fmla="*/ 342 w 747"/>
                  <a:gd name="T35" fmla="*/ 938 h 1716"/>
                  <a:gd name="T36" fmla="*/ 402 w 747"/>
                  <a:gd name="T37" fmla="*/ 938 h 1716"/>
                  <a:gd name="T38" fmla="*/ 402 w 747"/>
                  <a:gd name="T39" fmla="*/ 1634 h 1716"/>
                  <a:gd name="T40" fmla="*/ 493 w 747"/>
                  <a:gd name="T41" fmla="*/ 1715 h 1716"/>
                  <a:gd name="T42" fmla="*/ 574 w 747"/>
                  <a:gd name="T43" fmla="*/ 1634 h 1716"/>
                  <a:gd name="T44" fmla="*/ 574 w 747"/>
                  <a:gd name="T45" fmla="*/ 817 h 1716"/>
                  <a:gd name="T46" fmla="*/ 574 w 747"/>
                  <a:gd name="T47" fmla="*/ 817 h 1716"/>
                  <a:gd name="T48" fmla="*/ 574 w 747"/>
                  <a:gd name="T49" fmla="*/ 817 h 1716"/>
                  <a:gd name="T50" fmla="*/ 574 w 747"/>
                  <a:gd name="T51" fmla="*/ 232 h 1716"/>
                  <a:gd name="T52" fmla="*/ 605 w 747"/>
                  <a:gd name="T53" fmla="*/ 232 h 1716"/>
                  <a:gd name="T54" fmla="*/ 605 w 747"/>
                  <a:gd name="T55" fmla="*/ 766 h 1716"/>
                  <a:gd name="T56" fmla="*/ 674 w 747"/>
                  <a:gd name="T57" fmla="*/ 877 h 1716"/>
                  <a:gd name="T58" fmla="*/ 746 w 747"/>
                  <a:gd name="T59" fmla="*/ 766 h 1716"/>
                  <a:gd name="T60" fmla="*/ 746 w 747"/>
                  <a:gd name="T61" fmla="*/ 102 h 1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7" h="1716">
                    <a:moveTo>
                      <a:pt x="746" y="102"/>
                    </a:moveTo>
                    <a:lnTo>
                      <a:pt x="746" y="102"/>
                    </a:lnTo>
                    <a:cubicBezTo>
                      <a:pt x="746" y="51"/>
                      <a:pt x="706" y="0"/>
                      <a:pt x="654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40" y="0"/>
                      <a:pt x="0" y="51"/>
                      <a:pt x="0" y="102"/>
                    </a:cubicBezTo>
                    <a:lnTo>
                      <a:pt x="0" y="102"/>
                    </a:lnTo>
                    <a:cubicBezTo>
                      <a:pt x="0" y="766"/>
                      <a:pt x="0" y="766"/>
                      <a:pt x="0" y="766"/>
                    </a:cubicBezTo>
                    <a:cubicBezTo>
                      <a:pt x="0" y="848"/>
                      <a:pt x="29" y="877"/>
                      <a:pt x="69" y="877"/>
                    </a:cubicBezTo>
                    <a:cubicBezTo>
                      <a:pt x="109" y="877"/>
                      <a:pt x="140" y="848"/>
                      <a:pt x="140" y="766"/>
                    </a:cubicBezTo>
                    <a:cubicBezTo>
                      <a:pt x="140" y="232"/>
                      <a:pt x="140" y="232"/>
                      <a:pt x="140" y="232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2" y="817"/>
                      <a:pt x="172" y="817"/>
                      <a:pt x="172" y="817"/>
                    </a:cubicBezTo>
                    <a:lnTo>
                      <a:pt x="172" y="817"/>
                    </a:lnTo>
                    <a:lnTo>
                      <a:pt x="172" y="817"/>
                    </a:lnTo>
                    <a:cubicBezTo>
                      <a:pt x="172" y="1634"/>
                      <a:pt x="172" y="1634"/>
                      <a:pt x="172" y="1634"/>
                    </a:cubicBezTo>
                    <a:cubicBezTo>
                      <a:pt x="172" y="1684"/>
                      <a:pt x="212" y="1715"/>
                      <a:pt x="261" y="1715"/>
                    </a:cubicBezTo>
                    <a:cubicBezTo>
                      <a:pt x="301" y="1715"/>
                      <a:pt x="342" y="1684"/>
                      <a:pt x="342" y="1634"/>
                    </a:cubicBezTo>
                    <a:cubicBezTo>
                      <a:pt x="342" y="938"/>
                      <a:pt x="342" y="938"/>
                      <a:pt x="342" y="938"/>
                    </a:cubicBezTo>
                    <a:cubicBezTo>
                      <a:pt x="402" y="938"/>
                      <a:pt x="402" y="938"/>
                      <a:pt x="402" y="938"/>
                    </a:cubicBezTo>
                    <a:cubicBezTo>
                      <a:pt x="402" y="1634"/>
                      <a:pt x="402" y="1634"/>
                      <a:pt x="402" y="1634"/>
                    </a:cubicBezTo>
                    <a:cubicBezTo>
                      <a:pt x="402" y="1684"/>
                      <a:pt x="442" y="1715"/>
                      <a:pt x="493" y="1715"/>
                    </a:cubicBezTo>
                    <a:cubicBezTo>
                      <a:pt x="534" y="1715"/>
                      <a:pt x="574" y="1684"/>
                      <a:pt x="574" y="1634"/>
                    </a:cubicBezTo>
                    <a:cubicBezTo>
                      <a:pt x="574" y="817"/>
                      <a:pt x="574" y="817"/>
                      <a:pt x="574" y="817"/>
                    </a:cubicBezTo>
                    <a:lnTo>
                      <a:pt x="574" y="817"/>
                    </a:lnTo>
                    <a:lnTo>
                      <a:pt x="574" y="817"/>
                    </a:lnTo>
                    <a:cubicBezTo>
                      <a:pt x="574" y="232"/>
                      <a:pt x="574" y="232"/>
                      <a:pt x="574" y="232"/>
                    </a:cubicBezTo>
                    <a:cubicBezTo>
                      <a:pt x="605" y="232"/>
                      <a:pt x="605" y="232"/>
                      <a:pt x="605" y="232"/>
                    </a:cubicBezTo>
                    <a:cubicBezTo>
                      <a:pt x="605" y="766"/>
                      <a:pt x="605" y="766"/>
                      <a:pt x="605" y="766"/>
                    </a:cubicBezTo>
                    <a:cubicBezTo>
                      <a:pt x="605" y="848"/>
                      <a:pt x="634" y="877"/>
                      <a:pt x="674" y="877"/>
                    </a:cubicBezTo>
                    <a:cubicBezTo>
                      <a:pt x="715" y="877"/>
                      <a:pt x="746" y="848"/>
                      <a:pt x="746" y="766"/>
                    </a:cubicBezTo>
                    <a:cubicBezTo>
                      <a:pt x="746" y="102"/>
                      <a:pt x="746" y="102"/>
                      <a:pt x="746" y="10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600"/>
              </a:p>
            </p:txBody>
          </p:sp>
        </p:grpSp>
        <p:sp>
          <p:nvSpPr>
            <p:cNvPr id="27" name="îSliďê">
              <a:extLst>
                <a:ext uri="{FF2B5EF4-FFF2-40B4-BE49-F238E27FC236}">
                  <a16:creationId xmlns:a16="http://schemas.microsoft.com/office/drawing/2014/main" xmlns="" id="{8C5C5C2C-7D92-4CD3-9AE6-3A76FF57E13E}"/>
                </a:ext>
              </a:extLst>
            </p:cNvPr>
            <p:cNvSpPr txBox="1"/>
            <p:nvPr/>
          </p:nvSpPr>
          <p:spPr>
            <a:xfrm>
              <a:off x="764351" y="1308880"/>
              <a:ext cx="560233" cy="42017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Impact" panose="020B0806030902050204" pitchFamily="34" charset="0"/>
                </a:rPr>
                <a:t>60</a:t>
              </a:r>
              <a:r>
                <a:rPr lang="en-US" dirty="0">
                  <a:solidFill>
                    <a:schemeClr val="accent1"/>
                  </a:solidFill>
                  <a:latin typeface="Impact" panose="020B0806030902050204" pitchFamily="34" charset="0"/>
                </a:rPr>
                <a:t>%</a:t>
              </a:r>
            </a:p>
          </p:txBody>
        </p:sp>
        <p:sp>
          <p:nvSpPr>
            <p:cNvPr id="28" name="íŝ1iḓe">
              <a:extLst>
                <a:ext uri="{FF2B5EF4-FFF2-40B4-BE49-F238E27FC236}">
                  <a16:creationId xmlns:a16="http://schemas.microsoft.com/office/drawing/2014/main" xmlns="" id="{DB91418E-73CD-44AD-8F4A-B168930DA02D}"/>
                </a:ext>
              </a:extLst>
            </p:cNvPr>
            <p:cNvSpPr txBox="1"/>
            <p:nvPr/>
          </p:nvSpPr>
          <p:spPr bwMode="auto">
            <a:xfrm>
              <a:off x="673100" y="1775284"/>
              <a:ext cx="417093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69500038-8113-447A-B9F4-8552BAF4430A}"/>
                </a:ext>
              </a:extLst>
            </p:cNvPr>
            <p:cNvCxnSpPr/>
            <p:nvPr/>
          </p:nvCxnSpPr>
          <p:spPr>
            <a:xfrm>
              <a:off x="764351" y="2166842"/>
              <a:ext cx="352669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E3336CA-3869-4C06-A488-F45BBC1EAD71}"/>
                </a:ext>
              </a:extLst>
            </p:cNvPr>
            <p:cNvCxnSpPr/>
            <p:nvPr/>
          </p:nvCxnSpPr>
          <p:spPr>
            <a:xfrm>
              <a:off x="764351" y="4779000"/>
              <a:ext cx="352669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ïsḻïḑé">
              <a:extLst>
                <a:ext uri="{FF2B5EF4-FFF2-40B4-BE49-F238E27FC236}">
                  <a16:creationId xmlns:a16="http://schemas.microsoft.com/office/drawing/2014/main" xmlns="" id="{F2E54BC7-5FA3-455B-A5FF-06209DD4A245}"/>
                </a:ext>
              </a:extLst>
            </p:cNvPr>
            <p:cNvGrpSpPr/>
            <p:nvPr/>
          </p:nvGrpSpPr>
          <p:grpSpPr>
            <a:xfrm>
              <a:off x="6804543" y="1130300"/>
              <a:ext cx="4586311" cy="1612150"/>
              <a:chOff x="687278" y="2398652"/>
              <a:chExt cx="3524773" cy="1612150"/>
            </a:xfrm>
          </p:grpSpPr>
          <p:sp>
            <p:nvSpPr>
              <p:cNvPr id="37" name="ïṧḻïdê">
                <a:extLst>
                  <a:ext uri="{FF2B5EF4-FFF2-40B4-BE49-F238E27FC236}">
                    <a16:creationId xmlns:a16="http://schemas.microsoft.com/office/drawing/2014/main" xmlns="" id="{581EAC7E-5570-43AD-852D-004672867828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8" name="îṥḻîḑè">
                <a:extLst>
                  <a:ext uri="{FF2B5EF4-FFF2-40B4-BE49-F238E27FC236}">
                    <a16:creationId xmlns:a16="http://schemas.microsoft.com/office/drawing/2014/main" xmlns="" id="{E0BC71ED-B05D-45CE-8EEB-AB326C04EEF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FE4C9623-F191-4616-A7FF-DEAB116F854E}"/>
                </a:ext>
              </a:extLst>
            </p:cNvPr>
            <p:cNvCxnSpPr/>
            <p:nvPr/>
          </p:nvCxnSpPr>
          <p:spPr>
            <a:xfrm>
              <a:off x="6906000" y="2948951"/>
              <a:ext cx="46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îṥḻíde">
              <a:extLst>
                <a:ext uri="{FF2B5EF4-FFF2-40B4-BE49-F238E27FC236}">
                  <a16:creationId xmlns:a16="http://schemas.microsoft.com/office/drawing/2014/main" xmlns="" id="{09DC63DA-9633-4A23-B73A-F069085C3C0E}"/>
                </a:ext>
              </a:extLst>
            </p:cNvPr>
            <p:cNvSpPr/>
            <p:nvPr/>
          </p:nvSpPr>
          <p:spPr bwMode="auto">
            <a:xfrm>
              <a:off x="6804542" y="3768711"/>
              <a:ext cx="4715945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íślïdê">
              <a:extLst>
                <a:ext uri="{FF2B5EF4-FFF2-40B4-BE49-F238E27FC236}">
                  <a16:creationId xmlns:a16="http://schemas.microsoft.com/office/drawing/2014/main" xmlns="" id="{FA67D272-3622-4B89-A643-9E39F8121533}"/>
                </a:ext>
              </a:extLst>
            </p:cNvPr>
            <p:cNvSpPr txBox="1"/>
            <p:nvPr/>
          </p:nvSpPr>
          <p:spPr bwMode="auto">
            <a:xfrm>
              <a:off x="6804542" y="3277759"/>
              <a:ext cx="4715945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35" name="ï$ḻíḑe">
              <a:extLst>
                <a:ext uri="{FF2B5EF4-FFF2-40B4-BE49-F238E27FC236}">
                  <a16:creationId xmlns:a16="http://schemas.microsoft.com/office/drawing/2014/main" xmlns="" id="{B3BBDD94-CE5A-425A-9552-4CDCF9C6B747}"/>
                </a:ext>
              </a:extLst>
            </p:cNvPr>
            <p:cNvSpPr/>
            <p:nvPr/>
          </p:nvSpPr>
          <p:spPr bwMode="auto">
            <a:xfrm>
              <a:off x="6804542" y="5261973"/>
              <a:ext cx="4715945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6" name="íṥľïḋé">
              <a:extLst>
                <a:ext uri="{FF2B5EF4-FFF2-40B4-BE49-F238E27FC236}">
                  <a16:creationId xmlns:a16="http://schemas.microsoft.com/office/drawing/2014/main" xmlns="" id="{9BE404FA-F052-45A3-92C9-74DEAD8516E0}"/>
                </a:ext>
              </a:extLst>
            </p:cNvPr>
            <p:cNvSpPr txBox="1"/>
            <p:nvPr/>
          </p:nvSpPr>
          <p:spPr bwMode="auto">
            <a:xfrm>
              <a:off x="6804542" y="4771021"/>
              <a:ext cx="4715945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02.Text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472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b002563-37c5-4fe3-bd0b-8d9103a51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82A691-278D-4AB8-920E-79C3E854C1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734051"/>
            <a:chOff x="0" y="1123950"/>
            <a:chExt cx="12192000" cy="5734051"/>
          </a:xfrm>
        </p:grpSpPr>
        <p:sp>
          <p:nvSpPr>
            <p:cNvPr id="6" name="ïś1ïďê">
              <a:extLst>
                <a:ext uri="{FF2B5EF4-FFF2-40B4-BE49-F238E27FC236}">
                  <a16:creationId xmlns:a16="http://schemas.microsoft.com/office/drawing/2014/main" xmlns="" id="{D1CFA5DB-70CD-4754-9A05-24DDF4D3AC48}"/>
                </a:ext>
              </a:extLst>
            </p:cNvPr>
            <p:cNvSpPr/>
            <p:nvPr/>
          </p:nvSpPr>
          <p:spPr>
            <a:xfrm flipH="1">
              <a:off x="0" y="4088722"/>
              <a:ext cx="12192000" cy="276927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ṥlíḑè">
              <a:extLst>
                <a:ext uri="{FF2B5EF4-FFF2-40B4-BE49-F238E27FC236}">
                  <a16:creationId xmlns:a16="http://schemas.microsoft.com/office/drawing/2014/main" xmlns="" id="{545608B4-2C4E-49C3-87F5-304FCC640736}"/>
                </a:ext>
              </a:extLst>
            </p:cNvPr>
            <p:cNvSpPr/>
            <p:nvPr/>
          </p:nvSpPr>
          <p:spPr>
            <a:xfrm flipH="1">
              <a:off x="5975681" y="5405005"/>
              <a:ext cx="6216319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8" name="ïṡḷîḓè">
              <a:extLst>
                <a:ext uri="{FF2B5EF4-FFF2-40B4-BE49-F238E27FC236}">
                  <a16:creationId xmlns:a16="http://schemas.microsoft.com/office/drawing/2014/main" xmlns="" id="{CEACB00A-54F8-4D24-ABFC-047A7830E243}"/>
                </a:ext>
              </a:extLst>
            </p:cNvPr>
            <p:cNvGrpSpPr/>
            <p:nvPr/>
          </p:nvGrpSpPr>
          <p:grpSpPr>
            <a:xfrm flipH="1">
              <a:off x="7039319" y="1584000"/>
              <a:ext cx="3646682" cy="3663802"/>
              <a:chOff x="7659605" y="1304764"/>
              <a:chExt cx="2454599" cy="2466123"/>
            </a:xfrm>
          </p:grpSpPr>
          <p:sp>
            <p:nvSpPr>
              <p:cNvPr id="21" name="ïs1ídè">
                <a:extLst>
                  <a:ext uri="{FF2B5EF4-FFF2-40B4-BE49-F238E27FC236}">
                    <a16:creationId xmlns:a16="http://schemas.microsoft.com/office/drawing/2014/main" xmlns="" id="{6F227F75-60A0-4816-9E01-E3FEC8C18B3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" name="îSľîḋé">
                <a:extLst>
                  <a:ext uri="{FF2B5EF4-FFF2-40B4-BE49-F238E27FC236}">
                    <a16:creationId xmlns:a16="http://schemas.microsoft.com/office/drawing/2014/main" xmlns="" id="{34FAC224-EF6E-4851-A1B6-2CB517914BA2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" name="ïṡļïďe">
                <a:extLst>
                  <a:ext uri="{FF2B5EF4-FFF2-40B4-BE49-F238E27FC236}">
                    <a16:creationId xmlns:a16="http://schemas.microsoft.com/office/drawing/2014/main" xmlns="" id="{83C36141-5D85-4286-BB8F-F17F3A207EE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" name="îSḷidè">
                <a:extLst>
                  <a:ext uri="{FF2B5EF4-FFF2-40B4-BE49-F238E27FC236}">
                    <a16:creationId xmlns:a16="http://schemas.microsoft.com/office/drawing/2014/main" xmlns="" id="{1366A979-1948-4218-81FE-3D69FA06B13B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ïṣlîḓè">
                <a:extLst>
                  <a:ext uri="{FF2B5EF4-FFF2-40B4-BE49-F238E27FC236}">
                    <a16:creationId xmlns:a16="http://schemas.microsoft.com/office/drawing/2014/main" xmlns="" id="{FA9A9C26-0E0C-4735-89A1-9DA9BE4E5727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ïšḷiḋe">
                <a:extLst>
                  <a:ext uri="{FF2B5EF4-FFF2-40B4-BE49-F238E27FC236}">
                    <a16:creationId xmlns:a16="http://schemas.microsoft.com/office/drawing/2014/main" xmlns="" id="{1B5B788B-FFF4-4391-8E2E-338E34D90B2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" name="íṣliďe">
                <a:extLst>
                  <a:ext uri="{FF2B5EF4-FFF2-40B4-BE49-F238E27FC236}">
                    <a16:creationId xmlns:a16="http://schemas.microsoft.com/office/drawing/2014/main" xmlns="" id="{76FABB8E-5309-4065-8EDE-19AB2EB6F19B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" name="ï$ḻídé">
                <a:extLst>
                  <a:ext uri="{FF2B5EF4-FFF2-40B4-BE49-F238E27FC236}">
                    <a16:creationId xmlns:a16="http://schemas.microsoft.com/office/drawing/2014/main" xmlns="" id="{D3DFBF22-28BE-47A8-82FA-BDCDF3450BE4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ļïḓé">
                <a:extLst>
                  <a:ext uri="{FF2B5EF4-FFF2-40B4-BE49-F238E27FC236}">
                    <a16:creationId xmlns:a16="http://schemas.microsoft.com/office/drawing/2014/main" xmlns="" id="{F15D980A-ACC3-436F-9772-6778D9262C5E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îş1ïḍè">
                <a:extLst>
                  <a:ext uri="{FF2B5EF4-FFF2-40B4-BE49-F238E27FC236}">
                    <a16:creationId xmlns:a16="http://schemas.microsoft.com/office/drawing/2014/main" xmlns="" id="{B10A99B9-3CC6-4FA5-9A19-4EFEC7C8761B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" name="išlïḓè">
                <a:extLst>
                  <a:ext uri="{FF2B5EF4-FFF2-40B4-BE49-F238E27FC236}">
                    <a16:creationId xmlns:a16="http://schemas.microsoft.com/office/drawing/2014/main" xmlns="" id="{721C0944-C722-42E1-A2A0-59DDA4D9FE3A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" name="ïš1íḍè">
                <a:extLst>
                  <a:ext uri="{FF2B5EF4-FFF2-40B4-BE49-F238E27FC236}">
                    <a16:creationId xmlns:a16="http://schemas.microsoft.com/office/drawing/2014/main" xmlns="" id="{E505D266-79CB-44E7-840B-6F865A331FCF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ïṩ1íḋê">
                <a:extLst>
                  <a:ext uri="{FF2B5EF4-FFF2-40B4-BE49-F238E27FC236}">
                    <a16:creationId xmlns:a16="http://schemas.microsoft.com/office/drawing/2014/main" xmlns="" id="{285FE60B-C282-4F3A-8DC1-ECA299C4BC3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íṥļîḍé">
                <a:extLst>
                  <a:ext uri="{FF2B5EF4-FFF2-40B4-BE49-F238E27FC236}">
                    <a16:creationId xmlns:a16="http://schemas.microsoft.com/office/drawing/2014/main" xmlns="" id="{1A46B2D8-B6A6-47A6-B2B0-8A337AF2712F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" name="ïS1iḍè">
                <a:extLst>
                  <a:ext uri="{FF2B5EF4-FFF2-40B4-BE49-F238E27FC236}">
                    <a16:creationId xmlns:a16="http://schemas.microsoft.com/office/drawing/2014/main" xmlns="" id="{A256DC31-5C99-4012-8754-F9809286D264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" name="iṣ1ïde">
                <a:extLst>
                  <a:ext uri="{FF2B5EF4-FFF2-40B4-BE49-F238E27FC236}">
                    <a16:creationId xmlns:a16="http://schemas.microsoft.com/office/drawing/2014/main" xmlns="" id="{32AA66EB-1A09-4D46-90EC-ED6D116FC7E4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ïṧļîḓe">
                <a:extLst>
                  <a:ext uri="{FF2B5EF4-FFF2-40B4-BE49-F238E27FC236}">
                    <a16:creationId xmlns:a16="http://schemas.microsoft.com/office/drawing/2014/main" xmlns="" id="{60B8F58F-A550-4810-A696-43A17514D6D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şļídè">
                <a:extLst>
                  <a:ext uri="{FF2B5EF4-FFF2-40B4-BE49-F238E27FC236}">
                    <a16:creationId xmlns:a16="http://schemas.microsoft.com/office/drawing/2014/main" xmlns="" id="{2757D540-220E-4CD1-A373-2CA44A8CDABD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" name="í$ḷíḍê">
                <a:extLst>
                  <a:ext uri="{FF2B5EF4-FFF2-40B4-BE49-F238E27FC236}">
                    <a16:creationId xmlns:a16="http://schemas.microsoft.com/office/drawing/2014/main" xmlns="" id="{5FD38D6C-8609-4065-AD48-9D56F29732A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ïṥļîḋé">
                <a:extLst>
                  <a:ext uri="{FF2B5EF4-FFF2-40B4-BE49-F238E27FC236}">
                    <a16:creationId xmlns:a16="http://schemas.microsoft.com/office/drawing/2014/main" xmlns="" id="{2BC28483-D93B-498F-A302-871B1BA7C137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" name="íṥľïḋê">
                <a:extLst>
                  <a:ext uri="{FF2B5EF4-FFF2-40B4-BE49-F238E27FC236}">
                    <a16:creationId xmlns:a16="http://schemas.microsoft.com/office/drawing/2014/main" xmlns="" id="{C1A46423-263B-4A21-8916-CEF366E36290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2" name="iSľiḍè">
                <a:extLst>
                  <a:ext uri="{FF2B5EF4-FFF2-40B4-BE49-F238E27FC236}">
                    <a16:creationId xmlns:a16="http://schemas.microsoft.com/office/drawing/2014/main" xmlns="" id="{4A7260E7-251B-4A07-BE47-12B6A77842C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" name="išḷídè">
                <a:extLst>
                  <a:ext uri="{FF2B5EF4-FFF2-40B4-BE49-F238E27FC236}">
                    <a16:creationId xmlns:a16="http://schemas.microsoft.com/office/drawing/2014/main" xmlns="" id="{84BC7F1A-77F0-4CAB-A0BB-1E7FB89EA90F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" name="iṥḻïḓe">
                <a:extLst>
                  <a:ext uri="{FF2B5EF4-FFF2-40B4-BE49-F238E27FC236}">
                    <a16:creationId xmlns:a16="http://schemas.microsoft.com/office/drawing/2014/main" xmlns="" id="{0E36E1C0-D783-4F98-BFE1-BCB6B273894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" name="îŝlidé">
                <a:extLst>
                  <a:ext uri="{FF2B5EF4-FFF2-40B4-BE49-F238E27FC236}">
                    <a16:creationId xmlns:a16="http://schemas.microsoft.com/office/drawing/2014/main" xmlns="" id="{CB11C76A-C9F0-4ED4-A486-B3D506651BEE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9" name="ïṡľïďè">
              <a:extLst>
                <a:ext uri="{FF2B5EF4-FFF2-40B4-BE49-F238E27FC236}">
                  <a16:creationId xmlns:a16="http://schemas.microsoft.com/office/drawing/2014/main" xmlns="" id="{16E2F123-A066-4E64-A1D2-7CB82387A4E4}"/>
                </a:ext>
              </a:extLst>
            </p:cNvPr>
            <p:cNvGrpSpPr/>
            <p:nvPr/>
          </p:nvGrpSpPr>
          <p:grpSpPr>
            <a:xfrm>
              <a:off x="669925" y="1123950"/>
              <a:ext cx="6369393" cy="1222181"/>
              <a:chOff x="669925" y="1123950"/>
              <a:chExt cx="6369393" cy="1222181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75F8D6B-DF34-47BE-9DD6-8F49A2A69153}"/>
                  </a:ext>
                </a:extLst>
              </p:cNvPr>
              <p:cNvCxnSpPr>
                <a:stCxn id="32" idx="0"/>
              </p:cNvCxnSpPr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ṩļïḋe">
                <a:extLst>
                  <a:ext uri="{FF2B5EF4-FFF2-40B4-BE49-F238E27FC236}">
                    <a16:creationId xmlns:a16="http://schemas.microsoft.com/office/drawing/2014/main" xmlns="" id="{2701E667-6EE2-4EB1-86B1-BA7DBF8E13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0" name="îŝļïdê">
                <a:extLst>
                  <a:ext uri="{FF2B5EF4-FFF2-40B4-BE49-F238E27FC236}">
                    <a16:creationId xmlns:a16="http://schemas.microsoft.com/office/drawing/2014/main" xmlns="" id="{CFCDBE2F-43BE-48CA-AF7F-61C65575A75E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śļïdé">
              <a:extLst>
                <a:ext uri="{FF2B5EF4-FFF2-40B4-BE49-F238E27FC236}">
                  <a16:creationId xmlns:a16="http://schemas.microsoft.com/office/drawing/2014/main" xmlns="" id="{7034BAE8-0DF6-4C57-B517-CA5D825277C0}"/>
                </a:ext>
              </a:extLst>
            </p:cNvPr>
            <p:cNvGrpSpPr/>
            <p:nvPr/>
          </p:nvGrpSpPr>
          <p:grpSpPr>
            <a:xfrm>
              <a:off x="669926" y="2725590"/>
              <a:ext cx="7138391" cy="1222181"/>
              <a:chOff x="669926" y="1123950"/>
              <a:chExt cx="7138391" cy="1222181"/>
            </a:xfrm>
          </p:grpSpPr>
          <p:sp>
            <p:nvSpPr>
              <p:cNvPr id="15" name="ïṡḷídè">
                <a:extLst>
                  <a:ext uri="{FF2B5EF4-FFF2-40B4-BE49-F238E27FC236}">
                    <a16:creationId xmlns:a16="http://schemas.microsoft.com/office/drawing/2014/main" xmlns="" id="{C4CC7872-F167-46B2-B4FD-200943585431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C0F3821-671D-4216-9BB6-2B94F634B6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1584000"/>
                <a:ext cx="713839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iṡľiḍé">
                <a:extLst>
                  <a:ext uri="{FF2B5EF4-FFF2-40B4-BE49-F238E27FC236}">
                    <a16:creationId xmlns:a16="http://schemas.microsoft.com/office/drawing/2014/main" xmlns="" id="{D42707CA-1A35-40F6-A6F7-591E679D3AD4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iṩ1ïḋé">
              <a:extLst>
                <a:ext uri="{FF2B5EF4-FFF2-40B4-BE49-F238E27FC236}">
                  <a16:creationId xmlns:a16="http://schemas.microsoft.com/office/drawing/2014/main" xmlns="" id="{3FBC02FA-7EF0-43D6-8C83-D61C5D7D308A}"/>
                </a:ext>
              </a:extLst>
            </p:cNvPr>
            <p:cNvGrpSpPr/>
            <p:nvPr/>
          </p:nvGrpSpPr>
          <p:grpSpPr>
            <a:xfrm>
              <a:off x="669925" y="4327230"/>
              <a:ext cx="6369393" cy="1222181"/>
              <a:chOff x="669925" y="1123950"/>
              <a:chExt cx="6369393" cy="122218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90210BC-1F37-4B2A-8895-A3FC47A52685}"/>
                  </a:ext>
                </a:extLst>
              </p:cNvPr>
              <p:cNvCxnSpPr/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îṣḷíḋé">
                <a:extLst>
                  <a:ext uri="{FF2B5EF4-FFF2-40B4-BE49-F238E27FC236}">
                    <a16:creationId xmlns:a16="http://schemas.microsoft.com/office/drawing/2014/main" xmlns="" id="{921998D8-DBBA-4293-B619-C542BF0B9F21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íş1ïḑe">
                <a:extLst>
                  <a:ext uri="{FF2B5EF4-FFF2-40B4-BE49-F238E27FC236}">
                    <a16:creationId xmlns:a16="http://schemas.microsoft.com/office/drawing/2014/main" xmlns="" id="{81A290D9-28BE-4C73-9474-4699BEAF0B12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896E68-EEAD-45FF-850A-DC14422A2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944917-A25D-4434-AE38-58DD150BF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D72562-6C6B-4779-971B-40333F399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4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44E845-7D31-405F-B5AD-C7DDE26A6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AFF4F4-3A28-4390-B169-D7C3D3D21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ECAFAD-7DA2-4BEA-9888-27984F0B1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fe9e1bf3-1ac1-476e-9386-5a59a3c928f2" descr="/g8AAB+LCAAAAAAABADdlM9PwjAUx/+Xqjc0W8fP3YYGw0ExgejBcKhbYSVbR7bOYAj/uy1bR8cqjpOycBmv7/V9v68vny24Zl9rDGwwDVHMHghaxigcMxyCFhh7wKZpELTAkFCP0OVjHKXrBNjv26JMPXkjzH9FQYpFLSWMoCD7a1fyZdoToSRMwzzNuDN4CG2UkGlkQeJ5AVbTxpTh+LPoYIrY/nvKYt5gFMUhYrzh1tjdgPwI2D14Z+xEsYc3vKgFZpksqSeXJwag9SkOhE3HW6UJCzFlh6IXxEeHuSqN32rdIbuQA4/ncTvQTAT2jL2H/Oapj9b4mV8l9OYTECETzAt3JbW8Mf8o+d61fhQ8w5szLYoK1ZzuPU7KFxeo6nMJOt1zjfJiFe+jIIp/X0WZVjmfLBbExTMfh1jmzAhlDvW4aE/u4TAmS59RnCR5YPKxwi5TyuyOyEoTn995NRq1Ya/rOEDaM3a6fZQN6+7jUX6dd9qXqA/F/SaYOa7Lx5wrzwzt4xWfUn6NTeQG3YhW1lKKLr1sFjyxkX9mFZ61tafMnVzb/05QSyUobDBB4UUTFDaJoN0SQc1uf+AYWoLCRhIUqgSFTSZoXXMXTdC+SlCrwQS1LpqgVpMI2i8RtGN2e05bS1CrkQS1VIJaTSZoXXNz/vsGG2z0tf4PAAA=">
            <a:extLst>
              <a:ext uri="{FF2B5EF4-FFF2-40B4-BE49-F238E27FC236}">
                <a16:creationId xmlns:a16="http://schemas.microsoft.com/office/drawing/2014/main" xmlns="" id="{FD49BA21-7885-4146-95F1-3C94C28F1DD7}"/>
              </a:ext>
            </a:extLst>
          </p:cNvPr>
          <p:cNvGrpSpPr>
            <a:grpSpLocks noChangeAspect="1"/>
          </p:cNvGrpSpPr>
          <p:nvPr/>
        </p:nvGrpSpPr>
        <p:grpSpPr>
          <a:xfrm>
            <a:off x="3267869" y="1421916"/>
            <a:ext cx="5656263" cy="4014169"/>
            <a:chOff x="3267869" y="1662310"/>
            <a:chExt cx="5656263" cy="4014169"/>
          </a:xfrm>
        </p:grpSpPr>
        <p:cxnSp>
          <p:nvCxnSpPr>
            <p:cNvPr id="6" name="ExtraShape">
              <a:extLst>
                <a:ext uri="{FF2B5EF4-FFF2-40B4-BE49-F238E27FC236}">
                  <a16:creationId xmlns:a16="http://schemas.microsoft.com/office/drawing/2014/main" xmlns="" id="{DA86F3B3-26BB-4A34-A26D-2FB687B0D8B5}"/>
                </a:ext>
              </a:extLst>
            </p:cNvPr>
            <p:cNvCxnSpPr/>
            <p:nvPr/>
          </p:nvCxnSpPr>
          <p:spPr>
            <a:xfrm>
              <a:off x="3267869" y="2421700"/>
              <a:ext cx="5656263" cy="0"/>
            </a:xfrm>
            <a:prstGeom prst="line">
              <a:avLst/>
            </a:prstGeom>
            <a:ln w="19050">
              <a:solidFill>
                <a:srgbClr val="2E55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7A192D26-9BAF-4156-9311-AD73ABA2EC54}"/>
                </a:ext>
              </a:extLst>
            </p:cNvPr>
            <p:cNvSpPr/>
            <p:nvPr/>
          </p:nvSpPr>
          <p:spPr>
            <a:xfrm>
              <a:off x="3827672" y="3161177"/>
              <a:ext cx="982062" cy="96579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cxnSp>
          <p:nvCxnSpPr>
            <p:cNvPr id="8" name="ExtraShape">
              <a:extLst>
                <a:ext uri="{FF2B5EF4-FFF2-40B4-BE49-F238E27FC236}">
                  <a16:creationId xmlns:a16="http://schemas.microsoft.com/office/drawing/2014/main" xmlns="" id="{52F22859-071D-4852-B5A9-38538989B719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 flipH="1">
              <a:off x="4318703" y="2421700"/>
              <a:ext cx="9618" cy="739477"/>
            </a:xfrm>
            <a:prstGeom prst="line">
              <a:avLst/>
            </a:prstGeom>
            <a:ln w="19050">
              <a:solidFill>
                <a:srgbClr val="2E55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ExtraShape">
              <a:extLst>
                <a:ext uri="{FF2B5EF4-FFF2-40B4-BE49-F238E27FC236}">
                  <a16:creationId xmlns:a16="http://schemas.microsoft.com/office/drawing/2014/main" xmlns="" id="{EEDC5B51-9E4C-459F-A7F1-A093658EA01A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6042759" y="2421700"/>
              <a:ext cx="4824" cy="603002"/>
            </a:xfrm>
            <a:prstGeom prst="line">
              <a:avLst/>
            </a:prstGeom>
            <a:ln w="19050">
              <a:solidFill>
                <a:srgbClr val="2E55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xtraShape">
              <a:extLst>
                <a:ext uri="{FF2B5EF4-FFF2-40B4-BE49-F238E27FC236}">
                  <a16:creationId xmlns:a16="http://schemas.microsoft.com/office/drawing/2014/main" xmlns="" id="{6822DD82-BAF1-4C72-93BC-22B0FD0FD327}"/>
                </a:ext>
              </a:extLst>
            </p:cNvPr>
            <p:cNvCxnSpPr>
              <a:cxnSpLocks/>
              <a:endCxn id="12" idx="0"/>
            </p:cNvCxnSpPr>
            <p:nvPr/>
          </p:nvCxnSpPr>
          <p:spPr>
            <a:xfrm>
              <a:off x="7863682" y="2421700"/>
              <a:ext cx="0" cy="739477"/>
            </a:xfrm>
            <a:prstGeom prst="line">
              <a:avLst/>
            </a:prstGeom>
            <a:ln w="19050">
              <a:solidFill>
                <a:srgbClr val="2E55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450DB82D-FE2E-4114-AD0A-66A0868C79C7}"/>
                </a:ext>
              </a:extLst>
            </p:cNvPr>
            <p:cNvSpPr/>
            <p:nvPr/>
          </p:nvSpPr>
          <p:spPr>
            <a:xfrm>
              <a:off x="5412955" y="3024702"/>
              <a:ext cx="1259608" cy="123874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1FA0BC6B-9440-4950-8ADC-09FC28E20CAA}"/>
                </a:ext>
              </a:extLst>
            </p:cNvPr>
            <p:cNvSpPr/>
            <p:nvPr/>
          </p:nvSpPr>
          <p:spPr>
            <a:xfrm>
              <a:off x="7372651" y="3161177"/>
              <a:ext cx="982062" cy="96579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8C9DAC81-3323-48CB-9523-F7A578793C88}"/>
                </a:ext>
              </a:extLst>
            </p:cNvPr>
            <p:cNvSpPr/>
            <p:nvPr/>
          </p:nvSpPr>
          <p:spPr>
            <a:xfrm>
              <a:off x="3709332" y="3025089"/>
              <a:ext cx="1237974" cy="1237974"/>
            </a:xfrm>
            <a:prstGeom prst="blockArc">
              <a:avLst>
                <a:gd name="adj1" fmla="val 16200000"/>
                <a:gd name="adj2" fmla="val 10152000"/>
                <a:gd name="adj3" fmla="val 10605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4" name="ValueText1">
              <a:extLst>
                <a:ext uri="{FF2B5EF4-FFF2-40B4-BE49-F238E27FC236}">
                  <a16:creationId xmlns:a16="http://schemas.microsoft.com/office/drawing/2014/main" xmlns="" id="{38F94C0C-E3D7-4A49-895E-19AB5EF0A7A5}"/>
                </a:ext>
              </a:extLst>
            </p:cNvPr>
            <p:cNvSpPr txBox="1"/>
            <p:nvPr/>
          </p:nvSpPr>
          <p:spPr>
            <a:xfrm>
              <a:off x="4041055" y="3428628"/>
              <a:ext cx="574528" cy="43089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72%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2">
              <a:extLst>
                <a:ext uri="{FF2B5EF4-FFF2-40B4-BE49-F238E27FC236}">
                  <a16:creationId xmlns:a16="http://schemas.microsoft.com/office/drawing/2014/main" xmlns="" id="{C882A949-A360-43D5-A637-DCF49E8D7921}"/>
                </a:ext>
              </a:extLst>
            </p:cNvPr>
            <p:cNvSpPr/>
            <p:nvPr/>
          </p:nvSpPr>
          <p:spPr>
            <a:xfrm>
              <a:off x="5253659" y="2850153"/>
              <a:ext cx="1587846" cy="1587846"/>
            </a:xfrm>
            <a:prstGeom prst="blockArc">
              <a:avLst>
                <a:gd name="adj1" fmla="val 16200000"/>
                <a:gd name="adj2" fmla="val 10368000"/>
                <a:gd name="adj3" fmla="val 10605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6" name="ValueText2">
              <a:extLst>
                <a:ext uri="{FF2B5EF4-FFF2-40B4-BE49-F238E27FC236}">
                  <a16:creationId xmlns:a16="http://schemas.microsoft.com/office/drawing/2014/main" xmlns="" id="{7380F3DC-68C1-4DB5-A768-61F19FF600A9}"/>
                </a:ext>
              </a:extLst>
            </p:cNvPr>
            <p:cNvSpPr txBox="1"/>
            <p:nvPr/>
          </p:nvSpPr>
          <p:spPr>
            <a:xfrm>
              <a:off x="5735942" y="3410346"/>
              <a:ext cx="623280" cy="4674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73%</a:t>
              </a:r>
              <a:endParaRPr lang="en-US" sz="60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ValueShape3">
              <a:extLst>
                <a:ext uri="{FF2B5EF4-FFF2-40B4-BE49-F238E27FC236}">
                  <a16:creationId xmlns:a16="http://schemas.microsoft.com/office/drawing/2014/main" xmlns="" id="{9CF06C2B-6B1F-4A5B-BBC7-65DAA46AFD26}"/>
                </a:ext>
              </a:extLst>
            </p:cNvPr>
            <p:cNvSpPr/>
            <p:nvPr/>
          </p:nvSpPr>
          <p:spPr>
            <a:xfrm>
              <a:off x="7244695" y="3025089"/>
              <a:ext cx="1237974" cy="1237974"/>
            </a:xfrm>
            <a:prstGeom prst="blockArc">
              <a:avLst>
                <a:gd name="adj1" fmla="val 16200000"/>
                <a:gd name="adj2" fmla="val 11448000"/>
                <a:gd name="adj3" fmla="val 1060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18" name="ValueText3">
              <a:extLst>
                <a:ext uri="{FF2B5EF4-FFF2-40B4-BE49-F238E27FC236}">
                  <a16:creationId xmlns:a16="http://schemas.microsoft.com/office/drawing/2014/main" xmlns="" id="{1B7CB98C-C241-4E4C-A344-904B1151D4B0}"/>
                </a:ext>
              </a:extLst>
            </p:cNvPr>
            <p:cNvSpPr txBox="1"/>
            <p:nvPr/>
          </p:nvSpPr>
          <p:spPr>
            <a:xfrm>
              <a:off x="7576417" y="3447982"/>
              <a:ext cx="574528" cy="43089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solidFill>
                    <a:schemeClr val="accent4"/>
                  </a:solidFill>
                  <a:latin typeface="Impact" panose="020B0806030902050204" pitchFamily="34" charset="0"/>
                </a:rPr>
                <a:t>78%</a:t>
              </a:r>
              <a:endParaRPr lang="en-US" sz="6000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9" name="ExtraShape31">
              <a:extLst>
                <a:ext uri="{FF2B5EF4-FFF2-40B4-BE49-F238E27FC236}">
                  <a16:creationId xmlns:a16="http://schemas.microsoft.com/office/drawing/2014/main" xmlns="" id="{B44076ED-C14F-4D1E-B5D3-F782BD94FEE8}"/>
                </a:ext>
              </a:extLst>
            </p:cNvPr>
            <p:cNvCxnSpPr>
              <a:cxnSpLocks/>
            </p:cNvCxnSpPr>
            <p:nvPr/>
          </p:nvCxnSpPr>
          <p:spPr>
            <a:xfrm>
              <a:off x="4833337" y="5174729"/>
              <a:ext cx="259927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ustomText1">
              <a:extLst>
                <a:ext uri="{FF2B5EF4-FFF2-40B4-BE49-F238E27FC236}">
                  <a16:creationId xmlns:a16="http://schemas.microsoft.com/office/drawing/2014/main" xmlns="" id="{758D4A48-B84C-4F8A-8618-78D7DAEE0773}"/>
                </a:ext>
              </a:extLst>
            </p:cNvPr>
            <p:cNvSpPr/>
            <p:nvPr/>
          </p:nvSpPr>
          <p:spPr>
            <a:xfrm>
              <a:off x="4833337" y="5257572"/>
              <a:ext cx="2599278" cy="41890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1" name="CustomText2">
              <a:extLst>
                <a:ext uri="{FF2B5EF4-FFF2-40B4-BE49-F238E27FC236}">
                  <a16:creationId xmlns:a16="http://schemas.microsoft.com/office/drawing/2014/main" xmlns="" id="{B71FE2C6-2751-4492-9C4B-A166362DAC97}"/>
                </a:ext>
              </a:extLst>
            </p:cNvPr>
            <p:cNvSpPr/>
            <p:nvPr/>
          </p:nvSpPr>
          <p:spPr>
            <a:xfrm>
              <a:off x="4833336" y="4616906"/>
              <a:ext cx="2599278" cy="626317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ExtraShape">
              <a:extLst>
                <a:ext uri="{FF2B5EF4-FFF2-40B4-BE49-F238E27FC236}">
                  <a16:creationId xmlns:a16="http://schemas.microsoft.com/office/drawing/2014/main" xmlns="" id="{895D8AF9-8033-4E96-90DB-9A5B8A6D1253}"/>
                </a:ext>
              </a:extLst>
            </p:cNvPr>
            <p:cNvSpPr/>
            <p:nvPr/>
          </p:nvSpPr>
          <p:spPr>
            <a:xfrm>
              <a:off x="3865664" y="3191037"/>
              <a:ext cx="906078" cy="906076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27C05EE5-A720-48A3-AEB0-01853D6B678B}"/>
                </a:ext>
              </a:extLst>
            </p:cNvPr>
            <p:cNvSpPr/>
            <p:nvPr/>
          </p:nvSpPr>
          <p:spPr>
            <a:xfrm>
              <a:off x="5471389" y="3072214"/>
              <a:ext cx="1143724" cy="1143722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4" name="ExtraShape">
              <a:extLst>
                <a:ext uri="{FF2B5EF4-FFF2-40B4-BE49-F238E27FC236}">
                  <a16:creationId xmlns:a16="http://schemas.microsoft.com/office/drawing/2014/main" xmlns="" id="{10FEE16A-1A46-432F-AC3D-F1255A28F76D}"/>
                </a:ext>
              </a:extLst>
            </p:cNvPr>
            <p:cNvSpPr/>
            <p:nvPr/>
          </p:nvSpPr>
          <p:spPr>
            <a:xfrm>
              <a:off x="7410642" y="3191037"/>
              <a:ext cx="906078" cy="906076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5" name="IconShape1">
              <a:extLst>
                <a:ext uri="{FF2B5EF4-FFF2-40B4-BE49-F238E27FC236}">
                  <a16:creationId xmlns:a16="http://schemas.microsoft.com/office/drawing/2014/main" xmlns="" id="{014F30E2-B9F1-4547-89A1-181A22D57A37}"/>
                </a:ext>
              </a:extLst>
            </p:cNvPr>
            <p:cNvSpPr/>
            <p:nvPr/>
          </p:nvSpPr>
          <p:spPr bwMode="auto">
            <a:xfrm>
              <a:off x="3967152" y="1662310"/>
              <a:ext cx="1029722" cy="747578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IconShape2">
              <a:extLst>
                <a:ext uri="{FF2B5EF4-FFF2-40B4-BE49-F238E27FC236}">
                  <a16:creationId xmlns:a16="http://schemas.microsoft.com/office/drawing/2014/main" xmlns="" id="{AC695B6A-C52D-4A1D-8743-234C7B0F4502}"/>
                </a:ext>
              </a:extLst>
            </p:cNvPr>
            <p:cNvSpPr/>
            <p:nvPr/>
          </p:nvSpPr>
          <p:spPr bwMode="auto">
            <a:xfrm>
              <a:off x="5695949" y="1662310"/>
              <a:ext cx="1029722" cy="747578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IconShape3">
              <a:extLst>
                <a:ext uri="{FF2B5EF4-FFF2-40B4-BE49-F238E27FC236}">
                  <a16:creationId xmlns:a16="http://schemas.microsoft.com/office/drawing/2014/main" xmlns="" id="{7F65EAB3-D451-451B-8932-1A8496D9C31C}"/>
                </a:ext>
              </a:extLst>
            </p:cNvPr>
            <p:cNvSpPr/>
            <p:nvPr/>
          </p:nvSpPr>
          <p:spPr bwMode="auto">
            <a:xfrm>
              <a:off x="7508815" y="1662310"/>
              <a:ext cx="1029722" cy="747578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73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EB5DCF-2A73-4B63-AF43-90EF596F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3680C8-2ACB-4493-BEDB-023C144B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D8BAB-9CD2-4C9F-AFAB-14F51F52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2973D1-3E9A-4E0B-9B0A-8A5251599D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6" name="íSḷíḑè">
              <a:extLst>
                <a:ext uri="{FF2B5EF4-FFF2-40B4-BE49-F238E27FC236}">
                  <a16:creationId xmlns:a16="http://schemas.microsoft.com/office/drawing/2014/main" xmlns="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7" name="îŝļíde">
              <a:extLst>
                <a:ext uri="{FF2B5EF4-FFF2-40B4-BE49-F238E27FC236}">
                  <a16:creationId xmlns:a16="http://schemas.microsoft.com/office/drawing/2014/main" xmlns="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8" name="ïṥ1iḑè">
              <a:extLst>
                <a:ext uri="{FF2B5EF4-FFF2-40B4-BE49-F238E27FC236}">
                  <a16:creationId xmlns:a16="http://schemas.microsoft.com/office/drawing/2014/main" xmlns="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" name="îślîḓè">
              <a:extLst>
                <a:ext uri="{FF2B5EF4-FFF2-40B4-BE49-F238E27FC236}">
                  <a16:creationId xmlns:a16="http://schemas.microsoft.com/office/drawing/2014/main" xmlns="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10" name="ïš1îḓé">
              <a:extLst>
                <a:ext uri="{FF2B5EF4-FFF2-40B4-BE49-F238E27FC236}">
                  <a16:creationId xmlns:a16="http://schemas.microsoft.com/office/drawing/2014/main" xmlns="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xmlns="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xmlns="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3" name="iśļiḓè">
              <a:extLst>
                <a:ext uri="{FF2B5EF4-FFF2-40B4-BE49-F238E27FC236}">
                  <a16:creationId xmlns:a16="http://schemas.microsoft.com/office/drawing/2014/main" xmlns="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4" name="ïṩľíḍe">
              <a:extLst>
                <a:ext uri="{FF2B5EF4-FFF2-40B4-BE49-F238E27FC236}">
                  <a16:creationId xmlns:a16="http://schemas.microsoft.com/office/drawing/2014/main" xmlns="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5" name="îṧlíḍê">
              <a:extLst>
                <a:ext uri="{FF2B5EF4-FFF2-40B4-BE49-F238E27FC236}">
                  <a16:creationId xmlns:a16="http://schemas.microsoft.com/office/drawing/2014/main" xmlns="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6" name="íS1ïḍê">
              <a:extLst>
                <a:ext uri="{FF2B5EF4-FFF2-40B4-BE49-F238E27FC236}">
                  <a16:creationId xmlns:a16="http://schemas.microsoft.com/office/drawing/2014/main" xmlns="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îṣḻïḓé">
              <a:extLst>
                <a:ext uri="{FF2B5EF4-FFF2-40B4-BE49-F238E27FC236}">
                  <a16:creationId xmlns:a16="http://schemas.microsoft.com/office/drawing/2014/main" xmlns="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îṡ1iḍé">
              <a:extLst>
                <a:ext uri="{FF2B5EF4-FFF2-40B4-BE49-F238E27FC236}">
                  <a16:creationId xmlns:a16="http://schemas.microsoft.com/office/drawing/2014/main" xmlns="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ïŝ1îḓe">
              <a:extLst>
                <a:ext uri="{FF2B5EF4-FFF2-40B4-BE49-F238E27FC236}">
                  <a16:creationId xmlns:a16="http://schemas.microsoft.com/office/drawing/2014/main" xmlns="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íḓé">
              <a:extLst>
                <a:ext uri="{FF2B5EF4-FFF2-40B4-BE49-F238E27FC236}">
                  <a16:creationId xmlns:a16="http://schemas.microsoft.com/office/drawing/2014/main" xmlns="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šļiďe">
              <a:extLst>
                <a:ext uri="{FF2B5EF4-FFF2-40B4-BE49-F238E27FC236}">
                  <a16:creationId xmlns:a16="http://schemas.microsoft.com/office/drawing/2014/main" xmlns="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śḻîḑe">
              <a:extLst>
                <a:ext uri="{FF2B5EF4-FFF2-40B4-BE49-F238E27FC236}">
                  <a16:creationId xmlns:a16="http://schemas.microsoft.com/office/drawing/2014/main" xmlns="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xmlns="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ṩľîḑé">
              <a:extLst>
                <a:ext uri="{FF2B5EF4-FFF2-40B4-BE49-F238E27FC236}">
                  <a16:creationId xmlns:a16="http://schemas.microsoft.com/office/drawing/2014/main" xmlns="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ṧľïḑê">
              <a:extLst>
                <a:ext uri="{FF2B5EF4-FFF2-40B4-BE49-F238E27FC236}">
                  <a16:creationId xmlns:a16="http://schemas.microsoft.com/office/drawing/2014/main" xmlns="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$ḻiďê">
              <a:extLst>
                <a:ext uri="{FF2B5EF4-FFF2-40B4-BE49-F238E27FC236}">
                  <a16:creationId xmlns:a16="http://schemas.microsoft.com/office/drawing/2014/main" xmlns="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ïṣľïḋe">
              <a:extLst>
                <a:ext uri="{FF2B5EF4-FFF2-40B4-BE49-F238E27FC236}">
                  <a16:creationId xmlns:a16="http://schemas.microsoft.com/office/drawing/2014/main" xmlns="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S1ïdé">
              <a:extLst>
                <a:ext uri="{FF2B5EF4-FFF2-40B4-BE49-F238E27FC236}">
                  <a16:creationId xmlns:a16="http://schemas.microsoft.com/office/drawing/2014/main" xmlns="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3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daeb538-ba05-44f8-84fd-3560b95d10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A74CCB-A998-4034-BEFA-2256D6A16B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67934"/>
            <a:ext cx="10807254" cy="4108598"/>
            <a:chOff x="0" y="1567934"/>
            <a:chExt cx="10807254" cy="4108598"/>
          </a:xfrm>
        </p:grpSpPr>
        <p:sp>
          <p:nvSpPr>
            <p:cNvPr id="3" name="ïşḻiḍè">
              <a:extLst>
                <a:ext uri="{FF2B5EF4-FFF2-40B4-BE49-F238E27FC236}">
                  <a16:creationId xmlns:a16="http://schemas.microsoft.com/office/drawing/2014/main" xmlns="" id="{144BDA38-1D72-4E34-9F9E-B4251FF32951}"/>
                </a:ext>
              </a:extLst>
            </p:cNvPr>
            <p:cNvSpPr/>
            <p:nvPr/>
          </p:nvSpPr>
          <p:spPr>
            <a:xfrm>
              <a:off x="0" y="1705743"/>
              <a:ext cx="4576718" cy="1916489"/>
            </a:xfrm>
            <a:prstGeom prst="rect">
              <a:avLst/>
            </a:prstGeom>
            <a:blipFill>
              <a:blip r:embed="rId3"/>
              <a:stretch>
                <a:fillRect t="-29798" b="-2940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išḷiḋê">
              <a:extLst>
                <a:ext uri="{FF2B5EF4-FFF2-40B4-BE49-F238E27FC236}">
                  <a16:creationId xmlns:a16="http://schemas.microsoft.com/office/drawing/2014/main" xmlns="" id="{3770D892-C9B5-45EE-B6DC-734C205E58B7}"/>
                </a:ext>
              </a:extLst>
            </p:cNvPr>
            <p:cNvSpPr/>
            <p:nvPr/>
          </p:nvSpPr>
          <p:spPr>
            <a:xfrm>
              <a:off x="669925" y="1705743"/>
              <a:ext cx="3906793" cy="1916489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şľíďe">
              <a:extLst>
                <a:ext uri="{FF2B5EF4-FFF2-40B4-BE49-F238E27FC236}">
                  <a16:creationId xmlns:a16="http://schemas.microsoft.com/office/drawing/2014/main" xmlns="" id="{7F0324DC-5C9A-4A74-A4E4-B74AE6EE08F0}"/>
                </a:ext>
              </a:extLst>
            </p:cNvPr>
            <p:cNvSpPr txBox="1"/>
            <p:nvPr/>
          </p:nvSpPr>
          <p:spPr>
            <a:xfrm>
              <a:off x="2191718" y="2045039"/>
              <a:ext cx="2385000" cy="1237896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3200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6" name="íṡḷïḋè">
              <a:extLst>
                <a:ext uri="{FF2B5EF4-FFF2-40B4-BE49-F238E27FC236}">
                  <a16:creationId xmlns:a16="http://schemas.microsoft.com/office/drawing/2014/main" xmlns="" id="{6B1EBC93-00C0-4E66-8E09-313156150209}"/>
                </a:ext>
              </a:extLst>
            </p:cNvPr>
            <p:cNvSpPr/>
            <p:nvPr/>
          </p:nvSpPr>
          <p:spPr>
            <a:xfrm>
              <a:off x="6492083" y="4950429"/>
              <a:ext cx="540000" cy="5400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ïślíḍè">
              <a:extLst>
                <a:ext uri="{FF2B5EF4-FFF2-40B4-BE49-F238E27FC236}">
                  <a16:creationId xmlns:a16="http://schemas.microsoft.com/office/drawing/2014/main" xmlns="" id="{5BCFFA99-25D4-4E2D-BFF2-3C58CA73CD01}"/>
                </a:ext>
              </a:extLst>
            </p:cNvPr>
            <p:cNvGrpSpPr/>
            <p:nvPr/>
          </p:nvGrpSpPr>
          <p:grpSpPr>
            <a:xfrm>
              <a:off x="7131000" y="4877948"/>
              <a:ext cx="3676254" cy="798584"/>
              <a:chOff x="7189746" y="4435627"/>
              <a:chExt cx="3676254" cy="798584"/>
            </a:xfrm>
          </p:grpSpPr>
          <p:sp>
            <p:nvSpPr>
              <p:cNvPr id="25" name="íSļîḋe">
                <a:extLst>
                  <a:ext uri="{FF2B5EF4-FFF2-40B4-BE49-F238E27FC236}">
                    <a16:creationId xmlns:a16="http://schemas.microsoft.com/office/drawing/2014/main" xmlns="" id="{EBF51391-47B5-4B5B-97CC-0F744DCD2708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6" name="isľïḓe">
                <a:extLst>
                  <a:ext uri="{FF2B5EF4-FFF2-40B4-BE49-F238E27FC236}">
                    <a16:creationId xmlns:a16="http://schemas.microsoft.com/office/drawing/2014/main" xmlns="" id="{2211274E-01DF-4168-A76B-BA02828DB4C1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8" name="isļîḑê">
              <a:extLst>
                <a:ext uri="{FF2B5EF4-FFF2-40B4-BE49-F238E27FC236}">
                  <a16:creationId xmlns:a16="http://schemas.microsoft.com/office/drawing/2014/main" xmlns="" id="{CF9AA677-5B6E-438F-9B7E-6BBD39514214}"/>
                </a:ext>
              </a:extLst>
            </p:cNvPr>
            <p:cNvSpPr/>
            <p:nvPr/>
          </p:nvSpPr>
          <p:spPr>
            <a:xfrm>
              <a:off x="6492083" y="4122925"/>
              <a:ext cx="540000" cy="54000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is1ïḓé">
              <a:extLst>
                <a:ext uri="{FF2B5EF4-FFF2-40B4-BE49-F238E27FC236}">
                  <a16:creationId xmlns:a16="http://schemas.microsoft.com/office/drawing/2014/main" xmlns="" id="{37CEFF81-FFB1-4F1A-91A3-638AB453CA7F}"/>
                </a:ext>
              </a:extLst>
            </p:cNvPr>
            <p:cNvGrpSpPr/>
            <p:nvPr/>
          </p:nvGrpSpPr>
          <p:grpSpPr>
            <a:xfrm>
              <a:off x="7131000" y="4050444"/>
              <a:ext cx="3676254" cy="798584"/>
              <a:chOff x="7189746" y="4435627"/>
              <a:chExt cx="3676254" cy="798584"/>
            </a:xfrm>
          </p:grpSpPr>
          <p:sp>
            <p:nvSpPr>
              <p:cNvPr id="23" name="íš1iḓê">
                <a:extLst>
                  <a:ext uri="{FF2B5EF4-FFF2-40B4-BE49-F238E27FC236}">
                    <a16:creationId xmlns:a16="http://schemas.microsoft.com/office/drawing/2014/main" xmlns="" id="{8628128C-30C4-42B9-A960-E542982AA117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iṥľïdé">
                <a:extLst>
                  <a:ext uri="{FF2B5EF4-FFF2-40B4-BE49-F238E27FC236}">
                    <a16:creationId xmlns:a16="http://schemas.microsoft.com/office/drawing/2014/main" xmlns="" id="{7C755754-A110-480B-A077-09398EA196AD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0" name="išḷîḑè">
              <a:extLst>
                <a:ext uri="{FF2B5EF4-FFF2-40B4-BE49-F238E27FC236}">
                  <a16:creationId xmlns:a16="http://schemas.microsoft.com/office/drawing/2014/main" xmlns="" id="{BEEABA09-E6C1-4464-8359-AD68AE9F9B49}"/>
                </a:ext>
              </a:extLst>
            </p:cNvPr>
            <p:cNvSpPr/>
            <p:nvPr/>
          </p:nvSpPr>
          <p:spPr>
            <a:xfrm>
              <a:off x="6492083" y="3295421"/>
              <a:ext cx="540000" cy="5400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iṩľíḑé">
              <a:extLst>
                <a:ext uri="{FF2B5EF4-FFF2-40B4-BE49-F238E27FC236}">
                  <a16:creationId xmlns:a16="http://schemas.microsoft.com/office/drawing/2014/main" xmlns="" id="{A221E375-C5AD-46BE-BD26-D7886E8F8412}"/>
                </a:ext>
              </a:extLst>
            </p:cNvPr>
            <p:cNvGrpSpPr/>
            <p:nvPr/>
          </p:nvGrpSpPr>
          <p:grpSpPr>
            <a:xfrm>
              <a:off x="7131000" y="3222940"/>
              <a:ext cx="3676254" cy="798584"/>
              <a:chOff x="7189746" y="4435627"/>
              <a:chExt cx="3676254" cy="798584"/>
            </a:xfrm>
          </p:grpSpPr>
          <p:sp>
            <p:nvSpPr>
              <p:cNvPr id="21" name="ïṥļîďe">
                <a:extLst>
                  <a:ext uri="{FF2B5EF4-FFF2-40B4-BE49-F238E27FC236}">
                    <a16:creationId xmlns:a16="http://schemas.microsoft.com/office/drawing/2014/main" xmlns="" id="{06D1A1C0-F0C1-4BB3-A07A-EFFBE81AFDCF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2" name="í$liḋé">
                <a:extLst>
                  <a:ext uri="{FF2B5EF4-FFF2-40B4-BE49-F238E27FC236}">
                    <a16:creationId xmlns:a16="http://schemas.microsoft.com/office/drawing/2014/main" xmlns="" id="{1DDF8708-71C3-4971-9178-5852645A2D68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2" name="îŝḷïḓè">
              <a:extLst>
                <a:ext uri="{FF2B5EF4-FFF2-40B4-BE49-F238E27FC236}">
                  <a16:creationId xmlns:a16="http://schemas.microsoft.com/office/drawing/2014/main" xmlns="" id="{ECB815B9-A880-4DF0-8783-ABBD6EA986C7}"/>
                </a:ext>
              </a:extLst>
            </p:cNvPr>
            <p:cNvSpPr/>
            <p:nvPr/>
          </p:nvSpPr>
          <p:spPr>
            <a:xfrm>
              <a:off x="6492083" y="2467918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i$ḻïḍe">
              <a:extLst>
                <a:ext uri="{FF2B5EF4-FFF2-40B4-BE49-F238E27FC236}">
                  <a16:creationId xmlns:a16="http://schemas.microsoft.com/office/drawing/2014/main" xmlns="" id="{2B5D7FDE-4CB4-498B-8338-518F2A5A7A72}"/>
                </a:ext>
              </a:extLst>
            </p:cNvPr>
            <p:cNvGrpSpPr/>
            <p:nvPr/>
          </p:nvGrpSpPr>
          <p:grpSpPr>
            <a:xfrm>
              <a:off x="7131000" y="2395437"/>
              <a:ext cx="3676254" cy="798584"/>
              <a:chOff x="7189746" y="4435627"/>
              <a:chExt cx="3676254" cy="798584"/>
            </a:xfrm>
          </p:grpSpPr>
          <p:sp>
            <p:nvSpPr>
              <p:cNvPr id="19" name="iślîḍé">
                <a:extLst>
                  <a:ext uri="{FF2B5EF4-FFF2-40B4-BE49-F238E27FC236}">
                    <a16:creationId xmlns:a16="http://schemas.microsoft.com/office/drawing/2014/main" xmlns="" id="{0B4246A5-7CFE-4C9B-BFC6-E875EDD5E883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ïś1ïḓê">
                <a:extLst>
                  <a:ext uri="{FF2B5EF4-FFF2-40B4-BE49-F238E27FC236}">
                    <a16:creationId xmlns:a16="http://schemas.microsoft.com/office/drawing/2014/main" xmlns="" id="{16144CBB-7005-4974-A483-C7750A026689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4" name="îṥļíḓê">
              <a:extLst>
                <a:ext uri="{FF2B5EF4-FFF2-40B4-BE49-F238E27FC236}">
                  <a16:creationId xmlns:a16="http://schemas.microsoft.com/office/drawing/2014/main" xmlns="" id="{F0B5F971-2189-48A6-8314-583DF2794A52}"/>
                </a:ext>
              </a:extLst>
            </p:cNvPr>
            <p:cNvSpPr/>
            <p:nvPr/>
          </p:nvSpPr>
          <p:spPr>
            <a:xfrm>
              <a:off x="6492083" y="1640415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îṡľïďè">
              <a:extLst>
                <a:ext uri="{FF2B5EF4-FFF2-40B4-BE49-F238E27FC236}">
                  <a16:creationId xmlns:a16="http://schemas.microsoft.com/office/drawing/2014/main" xmlns="" id="{F3D6ABD7-A25B-4C03-8E28-09D9BCD36674}"/>
                </a:ext>
              </a:extLst>
            </p:cNvPr>
            <p:cNvGrpSpPr/>
            <p:nvPr/>
          </p:nvGrpSpPr>
          <p:grpSpPr>
            <a:xfrm>
              <a:off x="7131000" y="1567934"/>
              <a:ext cx="3676254" cy="798584"/>
              <a:chOff x="7189746" y="4435627"/>
              <a:chExt cx="3676254" cy="798584"/>
            </a:xfrm>
          </p:grpSpPr>
          <p:sp>
            <p:nvSpPr>
              <p:cNvPr id="17" name="íŝḻïďé">
                <a:extLst>
                  <a:ext uri="{FF2B5EF4-FFF2-40B4-BE49-F238E27FC236}">
                    <a16:creationId xmlns:a16="http://schemas.microsoft.com/office/drawing/2014/main" xmlns="" id="{886A5319-9B8C-4B4D-A914-B25ECC2BCA1B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8" name="îSľîḋè">
                <a:extLst>
                  <a:ext uri="{FF2B5EF4-FFF2-40B4-BE49-F238E27FC236}">
                    <a16:creationId xmlns:a16="http://schemas.microsoft.com/office/drawing/2014/main" xmlns="" id="{EB94C9B2-16F6-4B45-BDCC-5F5276394B56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E02D30E-D9DE-4892-99E8-1F0E4117C9E1}"/>
                </a:ext>
              </a:extLst>
            </p:cNvPr>
            <p:cNvCxnSpPr/>
            <p:nvPr/>
          </p:nvCxnSpPr>
          <p:spPr>
            <a:xfrm>
              <a:off x="6186000" y="1768233"/>
              <a:ext cx="0" cy="3708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491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44304" y="2187575"/>
            <a:ext cx="775200" cy="67400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61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8801B6-19E6-4776-856C-365F17ED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58CE14-B2C8-4B1C-9838-27DCDA603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42ECD8-FDAA-4B7B-B26B-58EB6482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c448ca72-daa5-4b7b-accd-76a4db21f3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C12CEB-9310-4448-8174-A67C910AEB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5806" cy="5013325"/>
            <a:chOff x="0" y="1130300"/>
            <a:chExt cx="12195806" cy="5013325"/>
          </a:xfrm>
        </p:grpSpPr>
        <p:sp>
          <p:nvSpPr>
            <p:cNvPr id="6" name="ïšľíḑê">
              <a:extLst>
                <a:ext uri="{FF2B5EF4-FFF2-40B4-BE49-F238E27FC236}">
                  <a16:creationId xmlns:a16="http://schemas.microsoft.com/office/drawing/2014/main" xmlns="" id="{0412963C-553F-4A61-817D-25A2F92EDCC8}"/>
                </a:ext>
              </a:extLst>
            </p:cNvPr>
            <p:cNvSpPr/>
            <p:nvPr/>
          </p:nvSpPr>
          <p:spPr>
            <a:xfrm>
              <a:off x="0" y="1130300"/>
              <a:ext cx="12195806" cy="1994308"/>
            </a:xfrm>
            <a:prstGeom prst="rect">
              <a:avLst/>
            </a:prstGeom>
            <a:blipFill>
              <a:blip r:embed="rId3"/>
              <a:stretch>
                <a:fillRect t="-154743" b="-15278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îṣ1íḋè">
              <a:extLst>
                <a:ext uri="{FF2B5EF4-FFF2-40B4-BE49-F238E27FC236}">
                  <a16:creationId xmlns:a16="http://schemas.microsoft.com/office/drawing/2014/main" xmlns="" id="{3D2D38D6-FDA7-4112-AC7E-4371E7F2D683}"/>
                </a:ext>
              </a:extLst>
            </p:cNvPr>
            <p:cNvSpPr/>
            <p:nvPr/>
          </p:nvSpPr>
          <p:spPr>
            <a:xfrm>
              <a:off x="0" y="2826768"/>
              <a:ext cx="12191997" cy="29784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defTabSz="914400"/>
              <a:endParaRPr lang="zh-CN" altLang="en-US"/>
            </a:p>
          </p:txBody>
        </p:sp>
        <p:grpSp>
          <p:nvGrpSpPr>
            <p:cNvPr id="8" name="íṡľiḋè">
              <a:extLst>
                <a:ext uri="{FF2B5EF4-FFF2-40B4-BE49-F238E27FC236}">
                  <a16:creationId xmlns:a16="http://schemas.microsoft.com/office/drawing/2014/main" xmlns="" id="{12CADAD8-48F5-488A-AD17-D35C0FD70BC2}"/>
                </a:ext>
              </a:extLst>
            </p:cNvPr>
            <p:cNvGrpSpPr/>
            <p:nvPr/>
          </p:nvGrpSpPr>
          <p:grpSpPr>
            <a:xfrm>
              <a:off x="1999710" y="2489949"/>
              <a:ext cx="971478" cy="971478"/>
              <a:chOff x="1999710" y="2266864"/>
              <a:chExt cx="971478" cy="971478"/>
            </a:xfrm>
          </p:grpSpPr>
          <p:sp>
            <p:nvSpPr>
              <p:cNvPr id="40" name="ï$1ïḍe">
                <a:extLst>
                  <a:ext uri="{FF2B5EF4-FFF2-40B4-BE49-F238E27FC236}">
                    <a16:creationId xmlns:a16="http://schemas.microsoft.com/office/drawing/2014/main" xmlns="" id="{CE462479-637F-42F4-A514-138F058B7CF2}"/>
                  </a:ext>
                </a:extLst>
              </p:cNvPr>
              <p:cNvSpPr/>
              <p:nvPr/>
            </p:nvSpPr>
            <p:spPr>
              <a:xfrm flipH="1">
                <a:off x="1999710" y="2266864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íṣ1íďè" title="S8je3JnNJtZFZzf">
                <a:extLst>
                  <a:ext uri="{FF2B5EF4-FFF2-40B4-BE49-F238E27FC236}">
                    <a16:creationId xmlns:a16="http://schemas.microsoft.com/office/drawing/2014/main" xmlns="" id="{25B47AD7-7A20-4720-B219-5C7254655D12}"/>
                  </a:ext>
                </a:extLst>
              </p:cNvPr>
              <p:cNvSpPr/>
              <p:nvPr/>
            </p:nvSpPr>
            <p:spPr bwMode="auto">
              <a:xfrm>
                <a:off x="2208725" y="2476294"/>
                <a:ext cx="553449" cy="552618"/>
              </a:xfrm>
              <a:custGeom>
                <a:avLst/>
                <a:gdLst>
                  <a:gd name="connsiteX0" fmla="*/ 482139 w 607634"/>
                  <a:gd name="connsiteY0" fmla="*/ 527565 h 606722"/>
                  <a:gd name="connsiteX1" fmla="*/ 462292 w 607634"/>
                  <a:gd name="connsiteY1" fmla="*/ 547377 h 606722"/>
                  <a:gd name="connsiteX2" fmla="*/ 482139 w 607634"/>
                  <a:gd name="connsiteY2" fmla="*/ 567099 h 606722"/>
                  <a:gd name="connsiteX3" fmla="*/ 501896 w 607634"/>
                  <a:gd name="connsiteY3" fmla="*/ 547377 h 606722"/>
                  <a:gd name="connsiteX4" fmla="*/ 482139 w 607634"/>
                  <a:gd name="connsiteY4" fmla="*/ 527565 h 606722"/>
                  <a:gd name="connsiteX5" fmla="*/ 257600 w 607634"/>
                  <a:gd name="connsiteY5" fmla="*/ 527565 h 606722"/>
                  <a:gd name="connsiteX6" fmla="*/ 237753 w 607634"/>
                  <a:gd name="connsiteY6" fmla="*/ 547377 h 606722"/>
                  <a:gd name="connsiteX7" fmla="*/ 257600 w 607634"/>
                  <a:gd name="connsiteY7" fmla="*/ 567099 h 606722"/>
                  <a:gd name="connsiteX8" fmla="*/ 277446 w 607634"/>
                  <a:gd name="connsiteY8" fmla="*/ 547377 h 606722"/>
                  <a:gd name="connsiteX9" fmla="*/ 257600 w 607634"/>
                  <a:gd name="connsiteY9" fmla="*/ 527565 h 606722"/>
                  <a:gd name="connsiteX10" fmla="*/ 482139 w 607634"/>
                  <a:gd name="connsiteY10" fmla="*/ 488031 h 606722"/>
                  <a:gd name="connsiteX11" fmla="*/ 541590 w 607634"/>
                  <a:gd name="connsiteY11" fmla="*/ 547377 h 606722"/>
                  <a:gd name="connsiteX12" fmla="*/ 482139 w 607634"/>
                  <a:gd name="connsiteY12" fmla="*/ 606722 h 606722"/>
                  <a:gd name="connsiteX13" fmla="*/ 422687 w 607634"/>
                  <a:gd name="connsiteY13" fmla="*/ 547377 h 606722"/>
                  <a:gd name="connsiteX14" fmla="*/ 482139 w 607634"/>
                  <a:gd name="connsiteY14" fmla="*/ 488031 h 606722"/>
                  <a:gd name="connsiteX15" fmla="*/ 257600 w 607634"/>
                  <a:gd name="connsiteY15" fmla="*/ 488031 h 606722"/>
                  <a:gd name="connsiteX16" fmla="*/ 317051 w 607634"/>
                  <a:gd name="connsiteY16" fmla="*/ 547377 h 606722"/>
                  <a:gd name="connsiteX17" fmla="*/ 257600 w 607634"/>
                  <a:gd name="connsiteY17" fmla="*/ 606722 h 606722"/>
                  <a:gd name="connsiteX18" fmla="*/ 198148 w 607634"/>
                  <a:gd name="connsiteY18" fmla="*/ 547377 h 606722"/>
                  <a:gd name="connsiteX19" fmla="*/ 257600 w 607634"/>
                  <a:gd name="connsiteY19" fmla="*/ 488031 h 606722"/>
                  <a:gd name="connsiteX20" fmla="*/ 482143 w 607634"/>
                  <a:gd name="connsiteY20" fmla="*/ 171433 h 606722"/>
                  <a:gd name="connsiteX21" fmla="*/ 462295 w 607634"/>
                  <a:gd name="connsiteY21" fmla="*/ 191251 h 606722"/>
                  <a:gd name="connsiteX22" fmla="*/ 462295 w 607634"/>
                  <a:gd name="connsiteY22" fmla="*/ 270346 h 606722"/>
                  <a:gd name="connsiteX23" fmla="*/ 482143 w 607634"/>
                  <a:gd name="connsiteY23" fmla="*/ 290164 h 606722"/>
                  <a:gd name="connsiteX24" fmla="*/ 501902 w 607634"/>
                  <a:gd name="connsiteY24" fmla="*/ 270346 h 606722"/>
                  <a:gd name="connsiteX25" fmla="*/ 501902 w 607634"/>
                  <a:gd name="connsiteY25" fmla="*/ 191251 h 606722"/>
                  <a:gd name="connsiteX26" fmla="*/ 482143 w 607634"/>
                  <a:gd name="connsiteY26" fmla="*/ 171433 h 606722"/>
                  <a:gd name="connsiteX27" fmla="*/ 363232 w 607634"/>
                  <a:gd name="connsiteY27" fmla="*/ 171433 h 606722"/>
                  <a:gd name="connsiteX28" fmla="*/ 343472 w 607634"/>
                  <a:gd name="connsiteY28" fmla="*/ 191251 h 606722"/>
                  <a:gd name="connsiteX29" fmla="*/ 343472 w 607634"/>
                  <a:gd name="connsiteY29" fmla="*/ 270346 h 606722"/>
                  <a:gd name="connsiteX30" fmla="*/ 363232 w 607634"/>
                  <a:gd name="connsiteY30" fmla="*/ 290164 h 606722"/>
                  <a:gd name="connsiteX31" fmla="*/ 383080 w 607634"/>
                  <a:gd name="connsiteY31" fmla="*/ 270346 h 606722"/>
                  <a:gd name="connsiteX32" fmla="*/ 383080 w 607634"/>
                  <a:gd name="connsiteY32" fmla="*/ 191251 h 606722"/>
                  <a:gd name="connsiteX33" fmla="*/ 363232 w 607634"/>
                  <a:gd name="connsiteY33" fmla="*/ 171433 h 606722"/>
                  <a:gd name="connsiteX34" fmla="*/ 244320 w 607634"/>
                  <a:gd name="connsiteY34" fmla="*/ 171433 h 606722"/>
                  <a:gd name="connsiteX35" fmla="*/ 224561 w 607634"/>
                  <a:gd name="connsiteY35" fmla="*/ 191251 h 606722"/>
                  <a:gd name="connsiteX36" fmla="*/ 224561 w 607634"/>
                  <a:gd name="connsiteY36" fmla="*/ 270346 h 606722"/>
                  <a:gd name="connsiteX37" fmla="*/ 244320 w 607634"/>
                  <a:gd name="connsiteY37" fmla="*/ 290164 h 606722"/>
                  <a:gd name="connsiteX38" fmla="*/ 264169 w 607634"/>
                  <a:gd name="connsiteY38" fmla="*/ 270346 h 606722"/>
                  <a:gd name="connsiteX39" fmla="*/ 264169 w 607634"/>
                  <a:gd name="connsiteY39" fmla="*/ 191251 h 606722"/>
                  <a:gd name="connsiteX40" fmla="*/ 244320 w 607634"/>
                  <a:gd name="connsiteY40" fmla="*/ 171433 h 606722"/>
                  <a:gd name="connsiteX41" fmla="*/ 19848 w 607634"/>
                  <a:gd name="connsiteY41" fmla="*/ 0 h 606722"/>
                  <a:gd name="connsiteX42" fmla="*/ 112236 w 607634"/>
                  <a:gd name="connsiteY42" fmla="*/ 0 h 606722"/>
                  <a:gd name="connsiteX43" fmla="*/ 131728 w 607634"/>
                  <a:gd name="connsiteY43" fmla="*/ 15997 h 606722"/>
                  <a:gd name="connsiteX44" fmla="*/ 146503 w 607634"/>
                  <a:gd name="connsiteY44" fmla="*/ 92337 h 606722"/>
                  <a:gd name="connsiteX45" fmla="*/ 587793 w 607634"/>
                  <a:gd name="connsiteY45" fmla="*/ 92337 h 606722"/>
                  <a:gd name="connsiteX46" fmla="*/ 607374 w 607634"/>
                  <a:gd name="connsiteY46" fmla="*/ 115355 h 606722"/>
                  <a:gd name="connsiteX47" fmla="*/ 571149 w 607634"/>
                  <a:gd name="connsiteY47" fmla="*/ 332378 h 606722"/>
                  <a:gd name="connsiteX48" fmla="*/ 581206 w 607634"/>
                  <a:gd name="connsiteY48" fmla="*/ 349530 h 606722"/>
                  <a:gd name="connsiteX49" fmla="*/ 565007 w 607634"/>
                  <a:gd name="connsiteY49" fmla="*/ 368904 h 606722"/>
                  <a:gd name="connsiteX50" fmla="*/ 564918 w 607634"/>
                  <a:gd name="connsiteY50" fmla="*/ 369260 h 606722"/>
                  <a:gd name="connsiteX51" fmla="*/ 561358 w 607634"/>
                  <a:gd name="connsiteY51" fmla="*/ 369260 h 606722"/>
                  <a:gd name="connsiteX52" fmla="*/ 178278 w 607634"/>
                  <a:gd name="connsiteY52" fmla="*/ 369260 h 606722"/>
                  <a:gd name="connsiteX53" fmla="*/ 158519 w 607634"/>
                  <a:gd name="connsiteY53" fmla="*/ 389078 h 606722"/>
                  <a:gd name="connsiteX54" fmla="*/ 178278 w 607634"/>
                  <a:gd name="connsiteY54" fmla="*/ 408896 h 606722"/>
                  <a:gd name="connsiteX55" fmla="*/ 561358 w 607634"/>
                  <a:gd name="connsiteY55" fmla="*/ 408896 h 606722"/>
                  <a:gd name="connsiteX56" fmla="*/ 581206 w 607634"/>
                  <a:gd name="connsiteY56" fmla="*/ 428626 h 606722"/>
                  <a:gd name="connsiteX57" fmla="*/ 561358 w 607634"/>
                  <a:gd name="connsiteY57" fmla="*/ 448444 h 606722"/>
                  <a:gd name="connsiteX58" fmla="*/ 178278 w 607634"/>
                  <a:gd name="connsiteY58" fmla="*/ 448444 h 606722"/>
                  <a:gd name="connsiteX59" fmla="*/ 118911 w 607634"/>
                  <a:gd name="connsiteY59" fmla="*/ 389078 h 606722"/>
                  <a:gd name="connsiteX60" fmla="*/ 153268 w 607634"/>
                  <a:gd name="connsiteY60" fmla="*/ 335400 h 606722"/>
                  <a:gd name="connsiteX61" fmla="*/ 106184 w 607634"/>
                  <a:gd name="connsiteY61" fmla="*/ 92337 h 606722"/>
                  <a:gd name="connsiteX62" fmla="*/ 95948 w 607634"/>
                  <a:gd name="connsiteY62" fmla="*/ 39548 h 606722"/>
                  <a:gd name="connsiteX63" fmla="*/ 19848 w 607634"/>
                  <a:gd name="connsiteY63" fmla="*/ 39548 h 606722"/>
                  <a:gd name="connsiteX64" fmla="*/ 0 w 607634"/>
                  <a:gd name="connsiteY64" fmla="*/ 19818 h 606722"/>
                  <a:gd name="connsiteX65" fmla="*/ 19848 w 607634"/>
                  <a:gd name="connsiteY6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4" h="606722">
                    <a:moveTo>
                      <a:pt x="482139" y="527565"/>
                    </a:moveTo>
                    <a:cubicBezTo>
                      <a:pt x="471192" y="527565"/>
                      <a:pt x="462292" y="536449"/>
                      <a:pt x="462292" y="547377"/>
                    </a:cubicBezTo>
                    <a:cubicBezTo>
                      <a:pt x="462292" y="558304"/>
                      <a:pt x="471192" y="567099"/>
                      <a:pt x="482139" y="567099"/>
                    </a:cubicBezTo>
                    <a:cubicBezTo>
                      <a:pt x="493085" y="567099"/>
                      <a:pt x="501896" y="558304"/>
                      <a:pt x="501896" y="547377"/>
                    </a:cubicBezTo>
                    <a:cubicBezTo>
                      <a:pt x="501896" y="536449"/>
                      <a:pt x="493085" y="527565"/>
                      <a:pt x="482139" y="527565"/>
                    </a:cubicBezTo>
                    <a:close/>
                    <a:moveTo>
                      <a:pt x="257600" y="527565"/>
                    </a:moveTo>
                    <a:cubicBezTo>
                      <a:pt x="246653" y="527565"/>
                      <a:pt x="237753" y="536449"/>
                      <a:pt x="237753" y="547377"/>
                    </a:cubicBezTo>
                    <a:cubicBezTo>
                      <a:pt x="237753" y="558304"/>
                      <a:pt x="246653" y="567099"/>
                      <a:pt x="257600" y="567099"/>
                    </a:cubicBezTo>
                    <a:cubicBezTo>
                      <a:pt x="268546" y="567099"/>
                      <a:pt x="277446" y="558304"/>
                      <a:pt x="277446" y="547377"/>
                    </a:cubicBezTo>
                    <a:cubicBezTo>
                      <a:pt x="277446" y="536449"/>
                      <a:pt x="268546" y="527565"/>
                      <a:pt x="257600" y="527565"/>
                    </a:cubicBezTo>
                    <a:close/>
                    <a:moveTo>
                      <a:pt x="482139" y="488031"/>
                    </a:moveTo>
                    <a:cubicBezTo>
                      <a:pt x="514890" y="488031"/>
                      <a:pt x="541590" y="514683"/>
                      <a:pt x="541590" y="547377"/>
                    </a:cubicBezTo>
                    <a:cubicBezTo>
                      <a:pt x="541590" y="580070"/>
                      <a:pt x="514890" y="606722"/>
                      <a:pt x="482139" y="606722"/>
                    </a:cubicBezTo>
                    <a:cubicBezTo>
                      <a:pt x="449387" y="606722"/>
                      <a:pt x="422687" y="580070"/>
                      <a:pt x="422687" y="547377"/>
                    </a:cubicBezTo>
                    <a:cubicBezTo>
                      <a:pt x="422687" y="514683"/>
                      <a:pt x="449387" y="488031"/>
                      <a:pt x="482139" y="488031"/>
                    </a:cubicBezTo>
                    <a:close/>
                    <a:moveTo>
                      <a:pt x="257600" y="488031"/>
                    </a:moveTo>
                    <a:cubicBezTo>
                      <a:pt x="290351" y="488031"/>
                      <a:pt x="317051" y="514683"/>
                      <a:pt x="317051" y="547377"/>
                    </a:cubicBezTo>
                    <a:cubicBezTo>
                      <a:pt x="317051" y="580070"/>
                      <a:pt x="290351" y="606722"/>
                      <a:pt x="257600" y="606722"/>
                    </a:cubicBezTo>
                    <a:cubicBezTo>
                      <a:pt x="224848" y="606722"/>
                      <a:pt x="198148" y="580070"/>
                      <a:pt x="198148" y="547377"/>
                    </a:cubicBezTo>
                    <a:cubicBezTo>
                      <a:pt x="198148" y="514683"/>
                      <a:pt x="224848" y="488031"/>
                      <a:pt x="257600" y="488031"/>
                    </a:cubicBezTo>
                    <a:close/>
                    <a:moveTo>
                      <a:pt x="482143" y="171433"/>
                    </a:moveTo>
                    <a:cubicBezTo>
                      <a:pt x="471195" y="171433"/>
                      <a:pt x="462295" y="180320"/>
                      <a:pt x="462295" y="191251"/>
                    </a:cubicBezTo>
                    <a:lnTo>
                      <a:pt x="462295" y="270346"/>
                    </a:lnTo>
                    <a:cubicBezTo>
                      <a:pt x="462295" y="281277"/>
                      <a:pt x="471195" y="290164"/>
                      <a:pt x="482143" y="290164"/>
                    </a:cubicBezTo>
                    <a:cubicBezTo>
                      <a:pt x="493091" y="290164"/>
                      <a:pt x="501902" y="281277"/>
                      <a:pt x="501902" y="270346"/>
                    </a:cubicBezTo>
                    <a:lnTo>
                      <a:pt x="501902" y="191251"/>
                    </a:lnTo>
                    <a:cubicBezTo>
                      <a:pt x="501902" y="180320"/>
                      <a:pt x="493091" y="171433"/>
                      <a:pt x="482143" y="171433"/>
                    </a:cubicBezTo>
                    <a:close/>
                    <a:moveTo>
                      <a:pt x="363232" y="171433"/>
                    </a:moveTo>
                    <a:cubicBezTo>
                      <a:pt x="352284" y="171433"/>
                      <a:pt x="343472" y="180320"/>
                      <a:pt x="343472" y="191251"/>
                    </a:cubicBezTo>
                    <a:lnTo>
                      <a:pt x="343472" y="270346"/>
                    </a:lnTo>
                    <a:cubicBezTo>
                      <a:pt x="343472" y="281277"/>
                      <a:pt x="352284" y="290164"/>
                      <a:pt x="363232" y="290164"/>
                    </a:cubicBezTo>
                    <a:cubicBezTo>
                      <a:pt x="374179" y="290164"/>
                      <a:pt x="383080" y="281277"/>
                      <a:pt x="383080" y="270346"/>
                    </a:cubicBezTo>
                    <a:lnTo>
                      <a:pt x="383080" y="191251"/>
                    </a:lnTo>
                    <a:cubicBezTo>
                      <a:pt x="383080" y="180320"/>
                      <a:pt x="374179" y="171433"/>
                      <a:pt x="363232" y="171433"/>
                    </a:cubicBezTo>
                    <a:close/>
                    <a:moveTo>
                      <a:pt x="244320" y="171433"/>
                    </a:moveTo>
                    <a:cubicBezTo>
                      <a:pt x="233462" y="171433"/>
                      <a:pt x="224561" y="180320"/>
                      <a:pt x="224561" y="191251"/>
                    </a:cubicBezTo>
                    <a:lnTo>
                      <a:pt x="224561" y="270346"/>
                    </a:lnTo>
                    <a:cubicBezTo>
                      <a:pt x="224561" y="281277"/>
                      <a:pt x="233462" y="290164"/>
                      <a:pt x="244320" y="290164"/>
                    </a:cubicBezTo>
                    <a:cubicBezTo>
                      <a:pt x="255268" y="290164"/>
                      <a:pt x="264169" y="281277"/>
                      <a:pt x="264169" y="270346"/>
                    </a:cubicBezTo>
                    <a:lnTo>
                      <a:pt x="264169" y="191251"/>
                    </a:lnTo>
                    <a:cubicBezTo>
                      <a:pt x="264169" y="180320"/>
                      <a:pt x="255268" y="171433"/>
                      <a:pt x="244320" y="171433"/>
                    </a:cubicBezTo>
                    <a:close/>
                    <a:moveTo>
                      <a:pt x="19848" y="0"/>
                    </a:moveTo>
                    <a:lnTo>
                      <a:pt x="112236" y="0"/>
                    </a:lnTo>
                    <a:cubicBezTo>
                      <a:pt x="121760" y="0"/>
                      <a:pt x="129948" y="6754"/>
                      <a:pt x="131728" y="15997"/>
                    </a:cubicBezTo>
                    <a:lnTo>
                      <a:pt x="146503" y="92337"/>
                    </a:lnTo>
                    <a:lnTo>
                      <a:pt x="587793" y="92337"/>
                    </a:lnTo>
                    <a:cubicBezTo>
                      <a:pt x="599987" y="92337"/>
                      <a:pt x="609332" y="103268"/>
                      <a:pt x="607374" y="115355"/>
                    </a:cubicBezTo>
                    <a:lnTo>
                      <a:pt x="571149" y="332378"/>
                    </a:lnTo>
                    <a:cubicBezTo>
                      <a:pt x="577112" y="335755"/>
                      <a:pt x="581206" y="342154"/>
                      <a:pt x="581206" y="349530"/>
                    </a:cubicBezTo>
                    <a:cubicBezTo>
                      <a:pt x="581206" y="359217"/>
                      <a:pt x="574175" y="367216"/>
                      <a:pt x="565007" y="368904"/>
                    </a:cubicBezTo>
                    <a:lnTo>
                      <a:pt x="564918" y="369260"/>
                    </a:lnTo>
                    <a:lnTo>
                      <a:pt x="561358" y="369260"/>
                    </a:lnTo>
                    <a:lnTo>
                      <a:pt x="178278" y="369260"/>
                    </a:lnTo>
                    <a:cubicBezTo>
                      <a:pt x="167420" y="369260"/>
                      <a:pt x="158519" y="378147"/>
                      <a:pt x="158519" y="389078"/>
                    </a:cubicBezTo>
                    <a:cubicBezTo>
                      <a:pt x="158519" y="400009"/>
                      <a:pt x="167420" y="408896"/>
                      <a:pt x="178278" y="408896"/>
                    </a:cubicBezTo>
                    <a:lnTo>
                      <a:pt x="561358" y="408896"/>
                    </a:lnTo>
                    <a:cubicBezTo>
                      <a:pt x="572306" y="408896"/>
                      <a:pt x="581206" y="417695"/>
                      <a:pt x="581206" y="428626"/>
                    </a:cubicBezTo>
                    <a:cubicBezTo>
                      <a:pt x="581206" y="439557"/>
                      <a:pt x="572306" y="448444"/>
                      <a:pt x="561358" y="448444"/>
                    </a:cubicBezTo>
                    <a:lnTo>
                      <a:pt x="178278" y="448444"/>
                    </a:lnTo>
                    <a:cubicBezTo>
                      <a:pt x="145524" y="448444"/>
                      <a:pt x="118911" y="421783"/>
                      <a:pt x="118911" y="389078"/>
                    </a:cubicBezTo>
                    <a:cubicBezTo>
                      <a:pt x="118911" y="365349"/>
                      <a:pt x="133063" y="344909"/>
                      <a:pt x="153268" y="335400"/>
                    </a:cubicBezTo>
                    <a:lnTo>
                      <a:pt x="106184" y="92337"/>
                    </a:lnTo>
                    <a:lnTo>
                      <a:pt x="95948" y="39548"/>
                    </a:lnTo>
                    <a:lnTo>
                      <a:pt x="19848" y="39548"/>
                    </a:lnTo>
                    <a:cubicBezTo>
                      <a:pt x="8901" y="39548"/>
                      <a:pt x="0" y="30749"/>
                      <a:pt x="0" y="19818"/>
                    </a:cubicBezTo>
                    <a:cubicBezTo>
                      <a:pt x="0" y="8887"/>
                      <a:pt x="8901" y="0"/>
                      <a:pt x="19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s1ïḓe">
              <a:extLst>
                <a:ext uri="{FF2B5EF4-FFF2-40B4-BE49-F238E27FC236}">
                  <a16:creationId xmlns:a16="http://schemas.microsoft.com/office/drawing/2014/main" xmlns="" id="{C0959850-1D07-47FF-AE30-D5C1A78AEC83}"/>
                </a:ext>
              </a:extLst>
            </p:cNvPr>
            <p:cNvGrpSpPr/>
            <p:nvPr/>
          </p:nvGrpSpPr>
          <p:grpSpPr>
            <a:xfrm>
              <a:off x="9233418" y="2489949"/>
              <a:ext cx="971478" cy="971478"/>
              <a:chOff x="1647897" y="1288637"/>
              <a:chExt cx="971478" cy="971478"/>
            </a:xfrm>
          </p:grpSpPr>
          <p:sp>
            <p:nvSpPr>
              <p:cNvPr id="38" name="îşlîḋè">
                <a:extLst>
                  <a:ext uri="{FF2B5EF4-FFF2-40B4-BE49-F238E27FC236}">
                    <a16:creationId xmlns:a16="http://schemas.microsoft.com/office/drawing/2014/main" xmlns="" id="{73500EEF-3675-4C78-9CEC-094C78BC25DB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ïṡľîdè" title="S8je3JnNJtZFZzf">
                <a:extLst>
                  <a:ext uri="{FF2B5EF4-FFF2-40B4-BE49-F238E27FC236}">
                    <a16:creationId xmlns:a16="http://schemas.microsoft.com/office/drawing/2014/main" xmlns="" id="{8DB3B8D8-A70D-4181-BF02-6FA04C64EAD5}"/>
                  </a:ext>
                </a:extLst>
              </p:cNvPr>
              <p:cNvSpPr/>
              <p:nvPr/>
            </p:nvSpPr>
            <p:spPr bwMode="auto">
              <a:xfrm>
                <a:off x="1856912" y="1509621"/>
                <a:ext cx="553449" cy="529508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630 w 6554"/>
                  <a:gd name="T63" fmla="*/ 1718 h 6280"/>
                  <a:gd name="T64" fmla="*/ 3719 w 6554"/>
                  <a:gd name="T65" fmla="*/ 1659 h 6280"/>
                  <a:gd name="T66" fmla="*/ 3927 w 6554"/>
                  <a:gd name="T67" fmla="*/ 1659 h 6280"/>
                  <a:gd name="T68" fmla="*/ 4016 w 6554"/>
                  <a:gd name="T69" fmla="*/ 1718 h 6280"/>
                  <a:gd name="T70" fmla="*/ 4835 w 6554"/>
                  <a:gd name="T71" fmla="*/ 2537 h 6280"/>
                  <a:gd name="T72" fmla="*/ 4835 w 6554"/>
                  <a:gd name="T73" fmla="*/ 2923 h 6280"/>
                  <a:gd name="T74" fmla="*/ 4642 w 6554"/>
                  <a:gd name="T75" fmla="*/ 3003 h 6280"/>
                  <a:gd name="T76" fmla="*/ 4449 w 6554"/>
                  <a:gd name="T77" fmla="*/ 2923 h 6280"/>
                  <a:gd name="T78" fmla="*/ 4096 w 6554"/>
                  <a:gd name="T79" fmla="*/ 2570 h 6280"/>
                  <a:gd name="T80" fmla="*/ 4096 w 6554"/>
                  <a:gd name="T81" fmla="*/ 3822 h 6280"/>
                  <a:gd name="T82" fmla="*/ 3823 w 6554"/>
                  <a:gd name="T83" fmla="*/ 4096 h 6280"/>
                  <a:gd name="T84" fmla="*/ 3550 w 6554"/>
                  <a:gd name="T85" fmla="*/ 3822 h 6280"/>
                  <a:gd name="T86" fmla="*/ 3550 w 6554"/>
                  <a:gd name="T87" fmla="*/ 2570 h 6280"/>
                  <a:gd name="T88" fmla="*/ 3197 w 6554"/>
                  <a:gd name="T89" fmla="*/ 2923 h 6280"/>
                  <a:gd name="T90" fmla="*/ 3004 w 6554"/>
                  <a:gd name="T91" fmla="*/ 3003 h 6280"/>
                  <a:gd name="T92" fmla="*/ 2811 w 6554"/>
                  <a:gd name="T93" fmla="*/ 2923 h 6280"/>
                  <a:gd name="T94" fmla="*/ 2811 w 6554"/>
                  <a:gd name="T95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lnTo>
                      <a:pt x="3630" y="1718"/>
                    </a:lnTo>
                    <a:cubicBezTo>
                      <a:pt x="3655" y="1693"/>
                      <a:pt x="3685" y="1673"/>
                      <a:pt x="3719" y="1659"/>
                    </a:cubicBezTo>
                    <a:cubicBezTo>
                      <a:pt x="3785" y="1631"/>
                      <a:pt x="3861" y="1631"/>
                      <a:pt x="3927" y="1659"/>
                    </a:cubicBezTo>
                    <a:cubicBezTo>
                      <a:pt x="3961" y="1673"/>
                      <a:pt x="3991" y="1693"/>
                      <a:pt x="4016" y="1718"/>
                    </a:cubicBezTo>
                    <a:lnTo>
                      <a:pt x="4835" y="2537"/>
                    </a:lnTo>
                    <a:cubicBezTo>
                      <a:pt x="4942" y="2644"/>
                      <a:pt x="4942" y="2816"/>
                      <a:pt x="4835" y="2923"/>
                    </a:cubicBezTo>
                    <a:cubicBezTo>
                      <a:pt x="4782" y="2977"/>
                      <a:pt x="4712" y="3003"/>
                      <a:pt x="4642" y="3003"/>
                    </a:cubicBezTo>
                    <a:cubicBezTo>
                      <a:pt x="4572" y="3003"/>
                      <a:pt x="4502" y="2977"/>
                      <a:pt x="4449" y="2923"/>
                    </a:cubicBezTo>
                    <a:lnTo>
                      <a:pt x="4096" y="2570"/>
                    </a:lnTo>
                    <a:lnTo>
                      <a:pt x="4096" y="3822"/>
                    </a:lnTo>
                    <a:cubicBezTo>
                      <a:pt x="4096" y="3973"/>
                      <a:pt x="3974" y="4096"/>
                      <a:pt x="3823" y="4096"/>
                    </a:cubicBezTo>
                    <a:cubicBezTo>
                      <a:pt x="3672" y="4096"/>
                      <a:pt x="3550" y="3973"/>
                      <a:pt x="3550" y="3822"/>
                    </a:cubicBezTo>
                    <a:lnTo>
                      <a:pt x="3550" y="2570"/>
                    </a:lnTo>
                    <a:lnTo>
                      <a:pt x="3197" y="2923"/>
                    </a:lnTo>
                    <a:cubicBezTo>
                      <a:pt x="3144" y="2977"/>
                      <a:pt x="3074" y="3003"/>
                      <a:pt x="3004" y="3003"/>
                    </a:cubicBezTo>
                    <a:cubicBezTo>
                      <a:pt x="2934" y="3003"/>
                      <a:pt x="2864" y="2977"/>
                      <a:pt x="2811" y="2923"/>
                    </a:cubicBez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íşľïďé">
              <a:extLst>
                <a:ext uri="{FF2B5EF4-FFF2-40B4-BE49-F238E27FC236}">
                  <a16:creationId xmlns:a16="http://schemas.microsoft.com/office/drawing/2014/main" xmlns="" id="{192F991E-8C79-42EF-B22A-52891D7473BB}"/>
                </a:ext>
              </a:extLst>
            </p:cNvPr>
            <p:cNvGrpSpPr/>
            <p:nvPr/>
          </p:nvGrpSpPr>
          <p:grpSpPr>
            <a:xfrm>
              <a:off x="5610261" y="2489949"/>
              <a:ext cx="971478" cy="971478"/>
              <a:chOff x="1647897" y="1288637"/>
              <a:chExt cx="971478" cy="971478"/>
            </a:xfrm>
          </p:grpSpPr>
          <p:sp>
            <p:nvSpPr>
              <p:cNvPr id="36" name="iṡlïḍè">
                <a:extLst>
                  <a:ext uri="{FF2B5EF4-FFF2-40B4-BE49-F238E27FC236}">
                    <a16:creationId xmlns:a16="http://schemas.microsoft.com/office/drawing/2014/main" xmlns="" id="{44C498D4-74F7-4BEA-BB6A-42DF3376041A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iṡlïďe" title="S8je3JnNJtZFZzf">
                <a:extLst>
                  <a:ext uri="{FF2B5EF4-FFF2-40B4-BE49-F238E27FC236}">
                    <a16:creationId xmlns:a16="http://schemas.microsoft.com/office/drawing/2014/main" xmlns="" id="{32E8EC24-3162-4471-BB69-3932C8285FAA}"/>
                  </a:ext>
                </a:extLst>
              </p:cNvPr>
              <p:cNvSpPr/>
              <p:nvPr/>
            </p:nvSpPr>
            <p:spPr bwMode="auto">
              <a:xfrm>
                <a:off x="1856912" y="1516339"/>
                <a:ext cx="553449" cy="5160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íṥḷîďé">
              <a:extLst>
                <a:ext uri="{FF2B5EF4-FFF2-40B4-BE49-F238E27FC236}">
                  <a16:creationId xmlns:a16="http://schemas.microsoft.com/office/drawing/2014/main" xmlns="" id="{23C37B78-5897-41FE-94C8-E59851A9630A}"/>
                </a:ext>
              </a:extLst>
            </p:cNvPr>
            <p:cNvSpPr txBox="1"/>
            <p:nvPr/>
          </p:nvSpPr>
          <p:spPr bwMode="auto">
            <a:xfrm>
              <a:off x="1234911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ṥḻiḓé">
              <a:extLst>
                <a:ext uri="{FF2B5EF4-FFF2-40B4-BE49-F238E27FC236}">
                  <a16:creationId xmlns:a16="http://schemas.microsoft.com/office/drawing/2014/main" xmlns="" id="{A2F26A62-D176-4F62-ADF8-2EF869F3C80A}"/>
                </a:ext>
              </a:extLst>
            </p:cNvPr>
            <p:cNvSpPr txBox="1"/>
            <p:nvPr/>
          </p:nvSpPr>
          <p:spPr bwMode="auto">
            <a:xfrm>
              <a:off x="4844668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$ľïḍê">
              <a:extLst>
                <a:ext uri="{FF2B5EF4-FFF2-40B4-BE49-F238E27FC236}">
                  <a16:creationId xmlns:a16="http://schemas.microsoft.com/office/drawing/2014/main" xmlns="" id="{32677B34-01B4-467E-99F4-12728DFBE03E}"/>
                </a:ext>
              </a:extLst>
            </p:cNvPr>
            <p:cNvSpPr txBox="1"/>
            <p:nvPr/>
          </p:nvSpPr>
          <p:spPr bwMode="auto">
            <a:xfrm>
              <a:off x="8454425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F69CD50-84D9-4873-AAC9-C848362254EC}"/>
                </a:ext>
              </a:extLst>
            </p:cNvPr>
            <p:cNvCxnSpPr/>
            <p:nvPr/>
          </p:nvCxnSpPr>
          <p:spPr>
            <a:xfrm>
              <a:off x="4290327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86BCA3F-E821-4B10-905A-F6CFE3AAB3B2}"/>
                </a:ext>
              </a:extLst>
            </p:cNvPr>
            <p:cNvCxnSpPr/>
            <p:nvPr/>
          </p:nvCxnSpPr>
          <p:spPr>
            <a:xfrm>
              <a:off x="7900084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ṡľïḑè">
              <a:extLst>
                <a:ext uri="{FF2B5EF4-FFF2-40B4-BE49-F238E27FC236}">
                  <a16:creationId xmlns:a16="http://schemas.microsoft.com/office/drawing/2014/main" xmlns="" id="{4C601D6F-4B3D-4B52-937C-B186C4BBE6E8}"/>
                </a:ext>
              </a:extLst>
            </p:cNvPr>
            <p:cNvGrpSpPr/>
            <p:nvPr/>
          </p:nvGrpSpPr>
          <p:grpSpPr>
            <a:xfrm>
              <a:off x="764985" y="4477750"/>
              <a:ext cx="3440928" cy="405822"/>
              <a:chOff x="670502" y="4415254"/>
              <a:chExt cx="3440928" cy="405822"/>
            </a:xfrm>
          </p:grpSpPr>
          <p:sp>
            <p:nvSpPr>
              <p:cNvPr id="33" name="ï$1îḓe">
                <a:extLst>
                  <a:ext uri="{FF2B5EF4-FFF2-40B4-BE49-F238E27FC236}">
                    <a16:creationId xmlns:a16="http://schemas.microsoft.com/office/drawing/2014/main" xmlns="" id="{9BE78EBD-AB09-41BE-A5D3-8B8ABC78C27F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ṩlîdé">
                <a:extLst>
                  <a:ext uri="{FF2B5EF4-FFF2-40B4-BE49-F238E27FC236}">
                    <a16:creationId xmlns:a16="http://schemas.microsoft.com/office/drawing/2014/main" xmlns="" id="{FD3B1C30-9838-4C69-B6E6-A8ED7EC19A8E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iŝ1idé">
                <a:extLst>
                  <a:ext uri="{FF2B5EF4-FFF2-40B4-BE49-F238E27FC236}">
                    <a16:creationId xmlns:a16="http://schemas.microsoft.com/office/drawing/2014/main" xmlns="" id="{97D4380C-ECED-4A9D-A307-972FDAB404B4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îş1ídé">
              <a:extLst>
                <a:ext uri="{FF2B5EF4-FFF2-40B4-BE49-F238E27FC236}">
                  <a16:creationId xmlns:a16="http://schemas.microsoft.com/office/drawing/2014/main" xmlns="" id="{725347B2-B15E-4AC3-9367-E08CB12CB5D9}"/>
                </a:ext>
              </a:extLst>
            </p:cNvPr>
            <p:cNvGrpSpPr/>
            <p:nvPr/>
          </p:nvGrpSpPr>
          <p:grpSpPr>
            <a:xfrm>
              <a:off x="764985" y="5020675"/>
              <a:ext cx="3440928" cy="405822"/>
              <a:chOff x="670502" y="4415254"/>
              <a:chExt cx="3440928" cy="405822"/>
            </a:xfrm>
          </p:grpSpPr>
          <p:sp>
            <p:nvSpPr>
              <p:cNvPr id="30" name="í$ľïdé">
                <a:extLst>
                  <a:ext uri="{FF2B5EF4-FFF2-40B4-BE49-F238E27FC236}">
                    <a16:creationId xmlns:a16="http://schemas.microsoft.com/office/drawing/2014/main" xmlns="" id="{E27DE9C3-FD05-4E5B-8FC1-8C2C5D8245EE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íşļîḋe">
                <a:extLst>
                  <a:ext uri="{FF2B5EF4-FFF2-40B4-BE49-F238E27FC236}">
                    <a16:creationId xmlns:a16="http://schemas.microsoft.com/office/drawing/2014/main" xmlns="" id="{17617CF9-98F8-4271-AEF3-2576163C4DCA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ṡḻíďé">
                <a:extLst>
                  <a:ext uri="{FF2B5EF4-FFF2-40B4-BE49-F238E27FC236}">
                    <a16:creationId xmlns:a16="http://schemas.microsoft.com/office/drawing/2014/main" xmlns="" id="{8EAF1D6A-E1A4-4648-8332-4D8AE028D396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îşḻïďé">
              <a:extLst>
                <a:ext uri="{FF2B5EF4-FFF2-40B4-BE49-F238E27FC236}">
                  <a16:creationId xmlns:a16="http://schemas.microsoft.com/office/drawing/2014/main" xmlns="" id="{277CA02F-42B8-425C-9B2A-38F7AA8D3D9F}"/>
                </a:ext>
              </a:extLst>
            </p:cNvPr>
            <p:cNvGrpSpPr/>
            <p:nvPr/>
          </p:nvGrpSpPr>
          <p:grpSpPr>
            <a:xfrm>
              <a:off x="4375536" y="4477750"/>
              <a:ext cx="3440928" cy="405822"/>
              <a:chOff x="670502" y="4415254"/>
              <a:chExt cx="3440928" cy="405822"/>
            </a:xfrm>
          </p:grpSpPr>
          <p:sp>
            <p:nvSpPr>
              <p:cNvPr id="27" name="ïŝḻîḓè">
                <a:extLst>
                  <a:ext uri="{FF2B5EF4-FFF2-40B4-BE49-F238E27FC236}">
                    <a16:creationId xmlns:a16="http://schemas.microsoft.com/office/drawing/2014/main" xmlns="" id="{14643C2D-8198-48C3-8176-71704B7BB6E6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šļíde">
                <a:extLst>
                  <a:ext uri="{FF2B5EF4-FFF2-40B4-BE49-F238E27FC236}">
                    <a16:creationId xmlns:a16="http://schemas.microsoft.com/office/drawing/2014/main" xmlns="" id="{BEFBEEDD-DDDF-46B5-AAC8-DAE0114E2BD0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ṥ1îḍè">
                <a:extLst>
                  <a:ext uri="{FF2B5EF4-FFF2-40B4-BE49-F238E27FC236}">
                    <a16:creationId xmlns:a16="http://schemas.microsoft.com/office/drawing/2014/main" xmlns="" id="{0028D552-741C-41E4-B418-A4D3BA1907D3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ïŝļïḓé">
              <a:extLst>
                <a:ext uri="{FF2B5EF4-FFF2-40B4-BE49-F238E27FC236}">
                  <a16:creationId xmlns:a16="http://schemas.microsoft.com/office/drawing/2014/main" xmlns="" id="{921956C9-72A2-4A03-9B1C-F610181EC13E}"/>
                </a:ext>
              </a:extLst>
            </p:cNvPr>
            <p:cNvGrpSpPr/>
            <p:nvPr/>
          </p:nvGrpSpPr>
          <p:grpSpPr>
            <a:xfrm>
              <a:off x="7986087" y="4477750"/>
              <a:ext cx="3440928" cy="405822"/>
              <a:chOff x="670502" y="4415254"/>
              <a:chExt cx="3440928" cy="405822"/>
            </a:xfrm>
          </p:grpSpPr>
          <p:sp>
            <p:nvSpPr>
              <p:cNvPr id="24" name="íS1îḍé">
                <a:extLst>
                  <a:ext uri="{FF2B5EF4-FFF2-40B4-BE49-F238E27FC236}">
                    <a16:creationId xmlns:a16="http://schemas.microsoft.com/office/drawing/2014/main" xmlns="" id="{060EF726-A4C1-4170-A93A-E2DC4727C5EA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îś1iḓé">
                <a:extLst>
                  <a:ext uri="{FF2B5EF4-FFF2-40B4-BE49-F238E27FC236}">
                    <a16:creationId xmlns:a16="http://schemas.microsoft.com/office/drawing/2014/main" xmlns="" id="{328B65C0-71E6-443F-A99E-17DB894978D7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ṧḷídè">
                <a:extLst>
                  <a:ext uri="{FF2B5EF4-FFF2-40B4-BE49-F238E27FC236}">
                    <a16:creationId xmlns:a16="http://schemas.microsoft.com/office/drawing/2014/main" xmlns="" id="{6E4DCFFE-DDC1-4719-A6D6-B91E6B22DF21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iS1ïḋe">
              <a:extLst>
                <a:ext uri="{FF2B5EF4-FFF2-40B4-BE49-F238E27FC236}">
                  <a16:creationId xmlns:a16="http://schemas.microsoft.com/office/drawing/2014/main" xmlns="" id="{E95D5997-B3EE-4DCC-8BD1-4C090D894B47}"/>
                </a:ext>
              </a:extLst>
            </p:cNvPr>
            <p:cNvGrpSpPr/>
            <p:nvPr/>
          </p:nvGrpSpPr>
          <p:grpSpPr>
            <a:xfrm>
              <a:off x="7986087" y="5020675"/>
              <a:ext cx="3440928" cy="405822"/>
              <a:chOff x="670502" y="4415254"/>
              <a:chExt cx="3440928" cy="405822"/>
            </a:xfrm>
          </p:grpSpPr>
          <p:sp>
            <p:nvSpPr>
              <p:cNvPr id="21" name="ïŝľiḑe">
                <a:extLst>
                  <a:ext uri="{FF2B5EF4-FFF2-40B4-BE49-F238E27FC236}">
                    <a16:creationId xmlns:a16="http://schemas.microsoft.com/office/drawing/2014/main" xmlns="" id="{4D4AF5A6-EDEA-4624-A16B-024FDF0C600C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ïşḻîḋê">
                <a:extLst>
                  <a:ext uri="{FF2B5EF4-FFF2-40B4-BE49-F238E27FC236}">
                    <a16:creationId xmlns:a16="http://schemas.microsoft.com/office/drawing/2014/main" xmlns="" id="{2240A4FB-F75D-44F5-8E89-EEB7C39EB6DF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ś1îďê">
                <a:extLst>
                  <a:ext uri="{FF2B5EF4-FFF2-40B4-BE49-F238E27FC236}">
                    <a16:creationId xmlns:a16="http://schemas.microsoft.com/office/drawing/2014/main" xmlns="" id="{1C17DBE3-0043-4045-AEEB-8EAF9F11616B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10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80B919-6F99-4DD2-B056-E4FACBB0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91FBA0-0D98-4F03-9AC8-6625D6578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0286F9-429E-42C5-AD8F-6F1737A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a624472e-6115-407c-86a2-7ead7c8161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31B8D9-E4D7-4128-96C8-110146C64E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19348"/>
            <a:ext cx="10831620" cy="4619305"/>
            <a:chOff x="687280" y="1119348"/>
            <a:chExt cx="10831620" cy="4619305"/>
          </a:xfrm>
        </p:grpSpPr>
        <p:grpSp>
          <p:nvGrpSpPr>
            <p:cNvPr id="6" name="î$lïḓe">
              <a:extLst>
                <a:ext uri="{FF2B5EF4-FFF2-40B4-BE49-F238E27FC236}">
                  <a16:creationId xmlns:a16="http://schemas.microsoft.com/office/drawing/2014/main" xmlns="" id="{AE9999A1-A194-4FE9-881F-3297C0AE3BBF}"/>
                </a:ext>
              </a:extLst>
            </p:cNvPr>
            <p:cNvGrpSpPr/>
            <p:nvPr/>
          </p:nvGrpSpPr>
          <p:grpSpPr>
            <a:xfrm>
              <a:off x="4927600" y="2260603"/>
              <a:ext cx="2336800" cy="2336796"/>
              <a:chOff x="1436593" y="2132867"/>
              <a:chExt cx="1545057" cy="1545057"/>
            </a:xfrm>
          </p:grpSpPr>
          <p:sp>
            <p:nvSpPr>
              <p:cNvPr id="24" name="î$ḷiḑé">
                <a:extLst>
                  <a:ext uri="{FF2B5EF4-FFF2-40B4-BE49-F238E27FC236}">
                    <a16:creationId xmlns:a16="http://schemas.microsoft.com/office/drawing/2014/main" xmlns="" id="{D05EFE1A-D438-4B2E-8429-A1B1D5CD9577}"/>
                  </a:ext>
                </a:extLst>
              </p:cNvPr>
              <p:cNvSpPr/>
              <p:nvPr/>
            </p:nvSpPr>
            <p:spPr>
              <a:xfrm rot="2702816">
                <a:off x="1436593" y="2132867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ṣḷíḋê">
                <a:extLst>
                  <a:ext uri="{FF2B5EF4-FFF2-40B4-BE49-F238E27FC236}">
                    <a16:creationId xmlns:a16="http://schemas.microsoft.com/office/drawing/2014/main" xmlns="" id="{7A9E2BC1-D4FB-4430-8BD9-C3C0A09061EC}"/>
                  </a:ext>
                </a:extLst>
              </p:cNvPr>
              <p:cNvSpPr/>
              <p:nvPr/>
            </p:nvSpPr>
            <p:spPr>
              <a:xfrm rot="2702816">
                <a:off x="1523321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ḻïḋè">
              <a:extLst>
                <a:ext uri="{FF2B5EF4-FFF2-40B4-BE49-F238E27FC236}">
                  <a16:creationId xmlns:a16="http://schemas.microsoft.com/office/drawing/2014/main" xmlns="" id="{3A27CDAC-624F-40FF-BD20-4CFDFF38D45D}"/>
                </a:ext>
              </a:extLst>
            </p:cNvPr>
            <p:cNvGrpSpPr/>
            <p:nvPr/>
          </p:nvGrpSpPr>
          <p:grpSpPr>
            <a:xfrm>
              <a:off x="687280" y="2429903"/>
              <a:ext cx="3791329" cy="1998194"/>
              <a:chOff x="687278" y="2398652"/>
              <a:chExt cx="3524773" cy="1998194"/>
            </a:xfrm>
          </p:grpSpPr>
          <p:sp>
            <p:nvSpPr>
              <p:cNvPr id="22" name="ïSľiďè">
                <a:extLst>
                  <a:ext uri="{FF2B5EF4-FFF2-40B4-BE49-F238E27FC236}">
                    <a16:creationId xmlns:a16="http://schemas.microsoft.com/office/drawing/2014/main" xmlns="" id="{45FF24A3-650C-4594-A197-2FF24A13077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šľîďe">
                <a:extLst>
                  <a:ext uri="{FF2B5EF4-FFF2-40B4-BE49-F238E27FC236}">
                    <a16:creationId xmlns:a16="http://schemas.microsoft.com/office/drawing/2014/main" xmlns="" id="{38938B7B-5DFB-4F36-9E32-B2A4EF71B0B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î$ḷîḓê">
              <a:extLst>
                <a:ext uri="{FF2B5EF4-FFF2-40B4-BE49-F238E27FC236}">
                  <a16:creationId xmlns:a16="http://schemas.microsoft.com/office/drawing/2014/main" xmlns="" id="{69DB1EC7-EB3C-4591-8B1D-55AF47DB597C}"/>
                </a:ext>
              </a:extLst>
            </p:cNvPr>
            <p:cNvGrpSpPr/>
            <p:nvPr/>
          </p:nvGrpSpPr>
          <p:grpSpPr>
            <a:xfrm>
              <a:off x="6899726" y="2915740"/>
              <a:ext cx="1024443" cy="1026520"/>
              <a:chOff x="668200" y="3366077"/>
              <a:chExt cx="1024443" cy="1026520"/>
            </a:xfrm>
          </p:grpSpPr>
          <p:sp>
            <p:nvSpPr>
              <p:cNvPr id="20" name="iŝ1îḑè">
                <a:extLst>
                  <a:ext uri="{FF2B5EF4-FFF2-40B4-BE49-F238E27FC236}">
                    <a16:creationId xmlns:a16="http://schemas.microsoft.com/office/drawing/2014/main" xmlns="" id="{6FF37C00-1B80-4FFB-ABA8-1E0B544DE63E}"/>
                  </a:ext>
                </a:extLst>
              </p:cNvPr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ḷíḓé">
                <a:extLst>
                  <a:ext uri="{FF2B5EF4-FFF2-40B4-BE49-F238E27FC236}">
                    <a16:creationId xmlns:a16="http://schemas.microsoft.com/office/drawing/2014/main" xmlns="" id="{4C2D0AF4-8170-42DA-B238-E232E84C8A35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šlïḑê">
              <a:extLst>
                <a:ext uri="{FF2B5EF4-FFF2-40B4-BE49-F238E27FC236}">
                  <a16:creationId xmlns:a16="http://schemas.microsoft.com/office/drawing/2014/main" xmlns="" id="{57CA43BC-73FF-478B-BC8A-0B745BF12DD5}"/>
                </a:ext>
              </a:extLst>
            </p:cNvPr>
            <p:cNvGrpSpPr/>
            <p:nvPr/>
          </p:nvGrpSpPr>
          <p:grpSpPr>
            <a:xfrm>
              <a:off x="8436000" y="1119348"/>
              <a:ext cx="3082900" cy="1305953"/>
              <a:chOff x="8436000" y="1123950"/>
              <a:chExt cx="3082900" cy="1305953"/>
            </a:xfrm>
          </p:grpSpPr>
          <p:sp>
            <p:nvSpPr>
              <p:cNvPr id="18" name="îṩḷiḓé">
                <a:extLst>
                  <a:ext uri="{FF2B5EF4-FFF2-40B4-BE49-F238E27FC236}">
                    <a16:creationId xmlns:a16="http://schemas.microsoft.com/office/drawing/2014/main" xmlns="" id="{7B74C977-B6B3-4B06-B1BD-EFEA89C48531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ṧ1íḓè">
                <a:extLst>
                  <a:ext uri="{FF2B5EF4-FFF2-40B4-BE49-F238E27FC236}">
                    <a16:creationId xmlns:a16="http://schemas.microsoft.com/office/drawing/2014/main" xmlns="" id="{94B71895-3108-4782-B24C-B81221D4CF20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10" name="íṩľïḋe">
              <a:extLst>
                <a:ext uri="{FF2B5EF4-FFF2-40B4-BE49-F238E27FC236}">
                  <a16:creationId xmlns:a16="http://schemas.microsoft.com/office/drawing/2014/main" xmlns="" id="{CFF68E73-0A63-4685-9E63-576CEB62C06F}"/>
                </a:ext>
              </a:extLst>
            </p:cNvPr>
            <p:cNvGrpSpPr/>
            <p:nvPr/>
          </p:nvGrpSpPr>
          <p:grpSpPr>
            <a:xfrm>
              <a:off x="8436000" y="2776024"/>
              <a:ext cx="3082900" cy="1305953"/>
              <a:chOff x="8436000" y="1123950"/>
              <a:chExt cx="3082900" cy="1305953"/>
            </a:xfrm>
          </p:grpSpPr>
          <p:sp>
            <p:nvSpPr>
              <p:cNvPr id="16" name="íśļïḍe">
                <a:extLst>
                  <a:ext uri="{FF2B5EF4-FFF2-40B4-BE49-F238E27FC236}">
                    <a16:creationId xmlns:a16="http://schemas.microsoft.com/office/drawing/2014/main" xmlns="" id="{5AF60848-DBF8-441B-800A-02A9FC5C5BE2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ľîdê">
                <a:extLst>
                  <a:ext uri="{FF2B5EF4-FFF2-40B4-BE49-F238E27FC236}">
                    <a16:creationId xmlns:a16="http://schemas.microsoft.com/office/drawing/2014/main" xmlns="" id="{C355279B-DC4B-40C7-9747-BF4103817FC5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11" name="iŝḻiḋe">
              <a:extLst>
                <a:ext uri="{FF2B5EF4-FFF2-40B4-BE49-F238E27FC236}">
                  <a16:creationId xmlns:a16="http://schemas.microsoft.com/office/drawing/2014/main" xmlns="" id="{D06177F8-32F0-4434-806F-8FB6E0814B81}"/>
                </a:ext>
              </a:extLst>
            </p:cNvPr>
            <p:cNvGrpSpPr/>
            <p:nvPr/>
          </p:nvGrpSpPr>
          <p:grpSpPr>
            <a:xfrm>
              <a:off x="8436000" y="4432700"/>
              <a:ext cx="3082900" cy="1305953"/>
              <a:chOff x="8436000" y="1123950"/>
              <a:chExt cx="3082900" cy="1305953"/>
            </a:xfrm>
          </p:grpSpPr>
          <p:sp>
            <p:nvSpPr>
              <p:cNvPr id="14" name="íš1îḋe">
                <a:extLst>
                  <a:ext uri="{FF2B5EF4-FFF2-40B4-BE49-F238E27FC236}">
                    <a16:creationId xmlns:a16="http://schemas.microsoft.com/office/drawing/2014/main" xmlns="" id="{829E03CC-B48D-4FD9-A065-9EDD1126EBB7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iṥlïḍè">
                <a:extLst>
                  <a:ext uri="{FF2B5EF4-FFF2-40B4-BE49-F238E27FC236}">
                    <a16:creationId xmlns:a16="http://schemas.microsoft.com/office/drawing/2014/main" xmlns="" id="{716D8F64-F805-4A25-89FA-6D364F64BD5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2" name="肘形连接符 22">
              <a:extLst>
                <a:ext uri="{FF2B5EF4-FFF2-40B4-BE49-F238E27FC236}">
                  <a16:creationId xmlns:a16="http://schemas.microsoft.com/office/drawing/2014/main" xmlns="" id="{34DBF3AB-6334-4979-A6C6-799F152C354B}"/>
                </a:ext>
              </a:extLst>
            </p:cNvPr>
            <p:cNvCxnSpPr>
              <a:stCxn id="20" idx="6"/>
              <a:endCxn id="18" idx="1"/>
            </p:cNvCxnSpPr>
            <p:nvPr/>
          </p:nvCxnSpPr>
          <p:spPr>
            <a:xfrm flipV="1">
              <a:off x="7924169" y="2005004"/>
              <a:ext cx="511831" cy="14239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6">
              <a:extLst>
                <a:ext uri="{FF2B5EF4-FFF2-40B4-BE49-F238E27FC236}">
                  <a16:creationId xmlns:a16="http://schemas.microsoft.com/office/drawing/2014/main" xmlns="" id="{4562B82D-47B8-49D8-BA14-E269379C5F4F}"/>
                </a:ext>
              </a:extLst>
            </p:cNvPr>
            <p:cNvCxnSpPr>
              <a:stCxn id="20" idx="6"/>
              <a:endCxn id="14" idx="1"/>
            </p:cNvCxnSpPr>
            <p:nvPr/>
          </p:nvCxnSpPr>
          <p:spPr>
            <a:xfrm>
              <a:off x="7924169" y="3429000"/>
              <a:ext cx="511831" cy="188935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184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835826-1090-482A-A7D2-C47D37B6F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588376-F018-48C6-AEEE-053B26415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5165323-8A29-47A2-9298-5FD8A1D7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d7274021-1e3f-4bbf-90e8-a4204b072c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63487C-C712-448F-ABC8-D0B2872397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128713"/>
            <a:ext cx="9450000" cy="5019675"/>
            <a:chOff x="1371000" y="1128713"/>
            <a:chExt cx="9450000" cy="5019675"/>
          </a:xfrm>
        </p:grpSpPr>
        <p:grpSp>
          <p:nvGrpSpPr>
            <p:cNvPr id="6" name="ïsḷîdè">
              <a:extLst>
                <a:ext uri="{FF2B5EF4-FFF2-40B4-BE49-F238E27FC236}">
                  <a16:creationId xmlns:a16="http://schemas.microsoft.com/office/drawing/2014/main" xmlns="" id="{CB5F9F0C-D5B0-46A5-AE32-C513A469AD93}"/>
                </a:ext>
              </a:extLst>
            </p:cNvPr>
            <p:cNvGrpSpPr/>
            <p:nvPr/>
          </p:nvGrpSpPr>
          <p:grpSpPr>
            <a:xfrm>
              <a:off x="1371000" y="1500420"/>
              <a:ext cx="9450000" cy="4276260"/>
              <a:chOff x="1371000" y="1443973"/>
              <a:chExt cx="9450000" cy="4276260"/>
            </a:xfrm>
          </p:grpSpPr>
          <p:grpSp>
            <p:nvGrpSpPr>
              <p:cNvPr id="9" name="íṡḻíḋê">
                <a:extLst>
                  <a:ext uri="{FF2B5EF4-FFF2-40B4-BE49-F238E27FC236}">
                    <a16:creationId xmlns:a16="http://schemas.microsoft.com/office/drawing/2014/main" xmlns="" id="{EE189EC0-40A5-4470-96B4-11A1CA5BE7A4}"/>
                  </a:ext>
                </a:extLst>
              </p:cNvPr>
              <p:cNvGrpSpPr/>
              <p:nvPr/>
            </p:nvGrpSpPr>
            <p:grpSpPr>
              <a:xfrm>
                <a:off x="8720103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50" name="ïṥļîďé">
                  <a:extLst>
                    <a:ext uri="{FF2B5EF4-FFF2-40B4-BE49-F238E27FC236}">
                      <a16:creationId xmlns:a16="http://schemas.microsoft.com/office/drawing/2014/main" xmlns="" id="{BFAD0BE8-AF99-4E89-9B04-86F1B870F91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54" name="iś1ídè">
                    <a:extLst>
                      <a:ext uri="{FF2B5EF4-FFF2-40B4-BE49-F238E27FC236}">
                        <a16:creationId xmlns:a16="http://schemas.microsoft.com/office/drawing/2014/main" xmlns="" id="{FE1D06CD-3E6E-40E2-A2AC-81A3337608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55" name="iṩḻiḋe">
                    <a:extLst>
                      <a:ext uri="{FF2B5EF4-FFF2-40B4-BE49-F238E27FC236}">
                        <a16:creationId xmlns:a16="http://schemas.microsoft.com/office/drawing/2014/main" xmlns="" id="{C05F2893-BF42-48B0-827C-13F0DFA78F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6" name="íṩlide">
                    <a:extLst>
                      <a:ext uri="{FF2B5EF4-FFF2-40B4-BE49-F238E27FC236}">
                        <a16:creationId xmlns:a16="http://schemas.microsoft.com/office/drawing/2014/main" xmlns="" id="{9CFFAC78-9174-416F-B284-08B8C64E26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7" name="íśľíḋé">
                    <a:extLst>
                      <a:ext uri="{FF2B5EF4-FFF2-40B4-BE49-F238E27FC236}">
                        <a16:creationId xmlns:a16="http://schemas.microsoft.com/office/drawing/2014/main" xmlns="" id="{0DC43758-0CB4-4006-AC26-0FD66DB784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8" name="îsľïḑê">
                    <a:extLst>
                      <a:ext uri="{FF2B5EF4-FFF2-40B4-BE49-F238E27FC236}">
                        <a16:creationId xmlns:a16="http://schemas.microsoft.com/office/drawing/2014/main" xmlns="" id="{B2D63D26-BC49-400E-98D8-1CF3261AFD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9" name="îŝļîḍé">
                    <a:extLst>
                      <a:ext uri="{FF2B5EF4-FFF2-40B4-BE49-F238E27FC236}">
                        <a16:creationId xmlns:a16="http://schemas.microsoft.com/office/drawing/2014/main" xmlns="" id="{1EAE5D8A-718B-4C99-AD3F-09735ED4EC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0" name="isḷiḑê">
                    <a:extLst>
                      <a:ext uri="{FF2B5EF4-FFF2-40B4-BE49-F238E27FC236}">
                        <a16:creationId xmlns:a16="http://schemas.microsoft.com/office/drawing/2014/main" xmlns="" id="{5FF090A7-DD4A-41E0-A703-83CDCE8F9E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1" name="îŝlïdê">
                    <a:extLst>
                      <a:ext uri="{FF2B5EF4-FFF2-40B4-BE49-F238E27FC236}">
                        <a16:creationId xmlns:a16="http://schemas.microsoft.com/office/drawing/2014/main" xmlns="" id="{B7B32197-F427-4C93-A0AE-0A9B43AB2D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62" name="íṧlïdè">
                    <a:extLst>
                      <a:ext uri="{FF2B5EF4-FFF2-40B4-BE49-F238E27FC236}">
                        <a16:creationId xmlns:a16="http://schemas.microsoft.com/office/drawing/2014/main" xmlns="" id="{47D0906C-4161-411D-BDC0-C69ABC7A18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3" name="iṧḻîḓê">
                    <a:extLst>
                      <a:ext uri="{FF2B5EF4-FFF2-40B4-BE49-F238E27FC236}">
                        <a16:creationId xmlns:a16="http://schemas.microsoft.com/office/drawing/2014/main" xmlns="" id="{37BE4403-C62C-4C66-B6CF-92C1974B6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51" name="isḷiḑé">
                  <a:extLst>
                    <a:ext uri="{FF2B5EF4-FFF2-40B4-BE49-F238E27FC236}">
                      <a16:creationId xmlns:a16="http://schemas.microsoft.com/office/drawing/2014/main" xmlns="" id="{05BA948B-6AAB-4310-8926-30F504808083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14363261"/>
                    <a:gd name="adj2" fmla="val 18408729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2" name="îṣ1îďê">
                  <a:extLst>
                    <a:ext uri="{FF2B5EF4-FFF2-40B4-BE49-F238E27FC236}">
                      <a16:creationId xmlns:a16="http://schemas.microsoft.com/office/drawing/2014/main" xmlns="" id="{02F0CB22-66E7-43F4-92DC-D9377593D84B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3" name="íśḷîḑé">
                  <a:extLst>
                    <a:ext uri="{FF2B5EF4-FFF2-40B4-BE49-F238E27FC236}">
                      <a16:creationId xmlns:a16="http://schemas.microsoft.com/office/drawing/2014/main" xmlns="" id="{F466E7F8-A0E7-41C5-B865-7D76C05A81A5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0" name="iṧ1îḑê">
                <a:extLst>
                  <a:ext uri="{FF2B5EF4-FFF2-40B4-BE49-F238E27FC236}">
                    <a16:creationId xmlns:a16="http://schemas.microsoft.com/office/drawing/2014/main" xmlns="" id="{958A16FA-084B-4173-8038-EF0D5D5B5500}"/>
                  </a:ext>
                </a:extLst>
              </p:cNvPr>
              <p:cNvSpPr txBox="1"/>
              <p:nvPr/>
            </p:nvSpPr>
            <p:spPr>
              <a:xfrm>
                <a:off x="9294599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11" name="îṣļiḑé">
                <a:extLst>
                  <a:ext uri="{FF2B5EF4-FFF2-40B4-BE49-F238E27FC236}">
                    <a16:creationId xmlns:a16="http://schemas.microsoft.com/office/drawing/2014/main" xmlns="" id="{87BCB165-1F48-42EE-AE39-E5C4A52721EF}"/>
                  </a:ext>
                </a:extLst>
              </p:cNvPr>
              <p:cNvSpPr txBox="1"/>
              <p:nvPr/>
            </p:nvSpPr>
            <p:spPr bwMode="auto">
              <a:xfrm>
                <a:off x="8436212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ṥľïdè">
                <a:extLst>
                  <a:ext uri="{FF2B5EF4-FFF2-40B4-BE49-F238E27FC236}">
                    <a16:creationId xmlns:a16="http://schemas.microsoft.com/office/drawing/2014/main" xmlns="" id="{A3797C8A-3AD4-4053-B9E8-0295AC0FFF3E}"/>
                  </a:ext>
                </a:extLst>
              </p:cNvPr>
              <p:cNvSpPr/>
              <p:nvPr/>
            </p:nvSpPr>
            <p:spPr bwMode="auto">
              <a:xfrm>
                <a:off x="8436212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13" name="ï$ḻïde">
                <a:extLst>
                  <a:ext uri="{FF2B5EF4-FFF2-40B4-BE49-F238E27FC236}">
                    <a16:creationId xmlns:a16="http://schemas.microsoft.com/office/drawing/2014/main" xmlns="" id="{8999C637-7E55-46AF-963E-592AC83E2EB7}"/>
                  </a:ext>
                </a:extLst>
              </p:cNvPr>
              <p:cNvGrpSpPr/>
              <p:nvPr/>
            </p:nvGrpSpPr>
            <p:grpSpPr>
              <a:xfrm>
                <a:off x="4903606" y="1443973"/>
                <a:ext cx="2384788" cy="4276260"/>
                <a:chOff x="4903606" y="1439210"/>
                <a:chExt cx="2384788" cy="4276260"/>
              </a:xfrm>
            </p:grpSpPr>
            <p:grpSp>
              <p:nvGrpSpPr>
                <p:cNvPr id="32" name="ï$ļîḑe">
                  <a:extLst>
                    <a:ext uri="{FF2B5EF4-FFF2-40B4-BE49-F238E27FC236}">
                      <a16:creationId xmlns:a16="http://schemas.microsoft.com/office/drawing/2014/main" xmlns="" id="{7345A116-73C7-4BCA-8B11-B19B3BD8168F}"/>
                    </a:ext>
                  </a:extLst>
                </p:cNvPr>
                <p:cNvGrpSpPr/>
                <p:nvPr/>
              </p:nvGrpSpPr>
              <p:grpSpPr>
                <a:xfrm>
                  <a:off x="5187497" y="2124000"/>
                  <a:ext cx="1817007" cy="1819504"/>
                  <a:chOff x="5667742" y="1973318"/>
                  <a:chExt cx="2326986" cy="2330184"/>
                </a:xfrm>
              </p:grpSpPr>
              <p:grpSp>
                <p:nvGrpSpPr>
                  <p:cNvPr id="36" name="iṥ1íḋé">
                    <a:extLst>
                      <a:ext uri="{FF2B5EF4-FFF2-40B4-BE49-F238E27FC236}">
                        <a16:creationId xmlns:a16="http://schemas.microsoft.com/office/drawing/2014/main" xmlns="" id="{07A5119F-C83C-4F4D-8E02-AD62BEEB3E4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5667742" y="1973318"/>
                    <a:ext cx="2326986" cy="2330184"/>
                    <a:chOff x="1033463" y="2201863"/>
                    <a:chExt cx="2984500" cy="2987676"/>
                  </a:xfrm>
                  <a:solidFill>
                    <a:schemeClr val="tx2">
                      <a:lumMod val="20000"/>
                      <a:lumOff val="80000"/>
                    </a:schemeClr>
                  </a:solidFill>
                </p:grpSpPr>
                <p:sp>
                  <p:nvSpPr>
                    <p:cNvPr id="40" name="iŝ1îḍè">
                      <a:extLst>
                        <a:ext uri="{FF2B5EF4-FFF2-40B4-BE49-F238E27FC236}">
                          <a16:creationId xmlns:a16="http://schemas.microsoft.com/office/drawing/2014/main" xmlns="" id="{E8FFE0D1-D40A-49C4-AF51-8F8E941F17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33763" y="2613026"/>
                      <a:ext cx="546100" cy="798513"/>
                    </a:xfrm>
                    <a:custGeom>
                      <a:avLst/>
                      <a:gdLst>
                        <a:gd name="T0" fmla="*/ 98 w 145"/>
                        <a:gd name="T1" fmla="*/ 212 h 212"/>
                        <a:gd name="T2" fmla="*/ 145 w 145"/>
                        <a:gd name="T3" fmla="*/ 200 h 212"/>
                        <a:gd name="T4" fmla="*/ 31 w 145"/>
                        <a:gd name="T5" fmla="*/ 0 h 212"/>
                        <a:gd name="T6" fmla="*/ 0 w 145"/>
                        <a:gd name="T7" fmla="*/ 37 h 212"/>
                        <a:gd name="T8" fmla="*/ 98 w 145"/>
                        <a:gd name="T9" fmla="*/ 212 h 2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45" h="212">
                          <a:moveTo>
                            <a:pt x="98" y="212"/>
                          </a:moveTo>
                          <a:cubicBezTo>
                            <a:pt x="145" y="200"/>
                            <a:pt x="145" y="200"/>
                            <a:pt x="145" y="200"/>
                          </a:cubicBezTo>
                          <a:cubicBezTo>
                            <a:pt x="127" y="122"/>
                            <a:pt x="87" y="53"/>
                            <a:pt x="31" y="0"/>
                          </a:cubicBez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49" y="84"/>
                            <a:pt x="83" y="144"/>
                            <a:pt x="98" y="212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1" name="îṧḻíḑê">
                      <a:extLst>
                        <a:ext uri="{FF2B5EF4-FFF2-40B4-BE49-F238E27FC236}">
                          <a16:creationId xmlns:a16="http://schemas.microsoft.com/office/drawing/2014/main" xmlns="" id="{1239DF46-B85B-4021-BBF6-886362738B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2201863"/>
                      <a:ext cx="971550" cy="509588"/>
                    </a:xfrm>
                    <a:custGeom>
                      <a:avLst/>
                      <a:gdLst>
                        <a:gd name="T0" fmla="*/ 227 w 258"/>
                        <a:gd name="T1" fmla="*/ 135 h 135"/>
                        <a:gd name="T2" fmla="*/ 258 w 258"/>
                        <a:gd name="T3" fmla="*/ 98 h 135"/>
                        <a:gd name="T4" fmla="*/ 0 w 258"/>
                        <a:gd name="T5" fmla="*/ 0 h 135"/>
                        <a:gd name="T6" fmla="*/ 0 w 258"/>
                        <a:gd name="T7" fmla="*/ 48 h 135"/>
                        <a:gd name="T8" fmla="*/ 227 w 258"/>
                        <a:gd name="T9" fmla="*/ 135 h 1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58" h="135">
                          <a:moveTo>
                            <a:pt x="227" y="135"/>
                          </a:moveTo>
                          <a:cubicBezTo>
                            <a:pt x="258" y="98"/>
                            <a:pt x="258" y="98"/>
                            <a:pt x="258" y="98"/>
                          </a:cubicBezTo>
                          <a:cubicBezTo>
                            <a:pt x="189" y="38"/>
                            <a:pt x="99" y="1"/>
                            <a:pt x="0" y="0"/>
                          </a:cubicBezTo>
                          <a:cubicBezTo>
                            <a:pt x="0" y="48"/>
                            <a:pt x="0" y="48"/>
                            <a:pt x="0" y="48"/>
                          </a:cubicBezTo>
                          <a:cubicBezTo>
                            <a:pt x="87" y="49"/>
                            <a:pt x="166" y="82"/>
                            <a:pt x="227" y="1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2" name="íṩlíḍê">
                      <a:extLst>
                        <a:ext uri="{FF2B5EF4-FFF2-40B4-BE49-F238E27FC236}">
                          <a16:creationId xmlns:a16="http://schemas.microsoft.com/office/drawing/2014/main" xmlns="" id="{5CEE6C65-E9CC-4003-A1DF-EA71A33579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735388" y="3422651"/>
                      <a:ext cx="282575" cy="831850"/>
                    </a:xfrm>
                    <a:custGeom>
                      <a:avLst/>
                      <a:gdLst>
                        <a:gd name="T0" fmla="*/ 26 w 75"/>
                        <a:gd name="T1" fmla="*/ 72 h 221"/>
                        <a:gd name="T2" fmla="*/ 0 w 75"/>
                        <a:gd name="T3" fmla="*/ 204 h 221"/>
                        <a:gd name="T4" fmla="*/ 46 w 75"/>
                        <a:gd name="T5" fmla="*/ 221 h 221"/>
                        <a:gd name="T6" fmla="*/ 75 w 75"/>
                        <a:gd name="T7" fmla="*/ 72 h 221"/>
                        <a:gd name="T8" fmla="*/ 68 w 75"/>
                        <a:gd name="T9" fmla="*/ 0 h 221"/>
                        <a:gd name="T10" fmla="*/ 21 w 75"/>
                        <a:gd name="T11" fmla="*/ 13 h 221"/>
                        <a:gd name="T12" fmla="*/ 26 w 75"/>
                        <a:gd name="T13" fmla="*/ 72 h 2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5" h="221">
                          <a:moveTo>
                            <a:pt x="26" y="72"/>
                          </a:moveTo>
                          <a:cubicBezTo>
                            <a:pt x="26" y="119"/>
                            <a:pt x="17" y="163"/>
                            <a:pt x="0" y="204"/>
                          </a:cubicBezTo>
                          <a:cubicBezTo>
                            <a:pt x="46" y="221"/>
                            <a:pt x="46" y="221"/>
                            <a:pt x="46" y="221"/>
                          </a:cubicBezTo>
                          <a:cubicBezTo>
                            <a:pt x="64" y="175"/>
                            <a:pt x="75" y="125"/>
                            <a:pt x="75" y="72"/>
                          </a:cubicBezTo>
                          <a:cubicBezTo>
                            <a:pt x="75" y="48"/>
                            <a:pt x="72" y="24"/>
                            <a:pt x="68" y="0"/>
                          </a:cubicBezTo>
                          <a:cubicBezTo>
                            <a:pt x="21" y="13"/>
                            <a:pt x="21" y="13"/>
                            <a:pt x="21" y="13"/>
                          </a:cubicBezTo>
                          <a:cubicBezTo>
                            <a:pt x="24" y="32"/>
                            <a:pt x="26" y="52"/>
                            <a:pt x="26" y="7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3" name="ïṩļïḍê">
                      <a:extLst>
                        <a:ext uri="{FF2B5EF4-FFF2-40B4-BE49-F238E27FC236}">
                          <a16:creationId xmlns:a16="http://schemas.microsoft.com/office/drawing/2014/main" xmlns="" id="{1270F393-BE6B-4584-A2B9-77CFA5A295E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54176" y="2201863"/>
                      <a:ext cx="823913" cy="425450"/>
                    </a:xfrm>
                    <a:custGeom>
                      <a:avLst/>
                      <a:gdLst>
                        <a:gd name="T0" fmla="*/ 219 w 219"/>
                        <a:gd name="T1" fmla="*/ 48 h 113"/>
                        <a:gd name="T2" fmla="*/ 219 w 219"/>
                        <a:gd name="T3" fmla="*/ 0 h 113"/>
                        <a:gd name="T4" fmla="*/ 0 w 219"/>
                        <a:gd name="T5" fmla="*/ 74 h 113"/>
                        <a:gd name="T6" fmla="*/ 28 w 219"/>
                        <a:gd name="T7" fmla="*/ 113 h 113"/>
                        <a:gd name="T8" fmla="*/ 219 w 219"/>
                        <a:gd name="T9" fmla="*/ 48 h 11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9" h="113">
                          <a:moveTo>
                            <a:pt x="219" y="48"/>
                          </a:moveTo>
                          <a:cubicBezTo>
                            <a:pt x="219" y="0"/>
                            <a:pt x="219" y="0"/>
                            <a:pt x="219" y="0"/>
                          </a:cubicBezTo>
                          <a:cubicBezTo>
                            <a:pt x="138" y="2"/>
                            <a:pt x="62" y="29"/>
                            <a:pt x="0" y="74"/>
                          </a:cubicBezTo>
                          <a:cubicBezTo>
                            <a:pt x="28" y="113"/>
                            <a:pt x="28" y="113"/>
                            <a:pt x="28" y="113"/>
                          </a:cubicBezTo>
                          <a:cubicBezTo>
                            <a:pt x="82" y="74"/>
                            <a:pt x="148" y="50"/>
                            <a:pt x="219" y="4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4" name="iś1îḓè">
                      <a:extLst>
                        <a:ext uri="{FF2B5EF4-FFF2-40B4-BE49-F238E27FC236}">
                          <a16:creationId xmlns:a16="http://schemas.microsoft.com/office/drawing/2014/main" xmlns="" id="{D59FEAEA-C010-4974-8C79-E70B7BF669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19188" y="4144963"/>
                      <a:ext cx="587375" cy="712788"/>
                    </a:xfrm>
                    <a:custGeom>
                      <a:avLst/>
                      <a:gdLst>
                        <a:gd name="T0" fmla="*/ 46 w 156"/>
                        <a:gd name="T1" fmla="*/ 0 h 189"/>
                        <a:gd name="T2" fmla="*/ 0 w 156"/>
                        <a:gd name="T3" fmla="*/ 13 h 189"/>
                        <a:gd name="T4" fmla="*/ 125 w 156"/>
                        <a:gd name="T5" fmla="*/ 189 h 189"/>
                        <a:gd name="T6" fmla="*/ 156 w 156"/>
                        <a:gd name="T7" fmla="*/ 152 h 189"/>
                        <a:gd name="T8" fmla="*/ 46 w 156"/>
                        <a:gd name="T9" fmla="*/ 0 h 1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56" h="189">
                          <a:moveTo>
                            <a:pt x="46" y="0"/>
                          </a:moveTo>
                          <a:cubicBezTo>
                            <a:pt x="0" y="13"/>
                            <a:pt x="0" y="13"/>
                            <a:pt x="0" y="13"/>
                          </a:cubicBezTo>
                          <a:cubicBezTo>
                            <a:pt x="24" y="83"/>
                            <a:pt x="68" y="144"/>
                            <a:pt x="125" y="189"/>
                          </a:cubicBezTo>
                          <a:cubicBezTo>
                            <a:pt x="156" y="152"/>
                            <a:pt x="156" y="152"/>
                            <a:pt x="156" y="152"/>
                          </a:cubicBezTo>
                          <a:cubicBezTo>
                            <a:pt x="107" y="113"/>
                            <a:pt x="68" y="61"/>
                            <a:pt x="4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5" name="îṩ1íḍê">
                      <a:extLst>
                        <a:ext uri="{FF2B5EF4-FFF2-40B4-BE49-F238E27FC236}">
                          <a16:creationId xmlns:a16="http://schemas.microsoft.com/office/drawing/2014/main" xmlns="" id="{F6300534-4B40-489A-8A53-9DB8F87FE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260726" y="4246563"/>
                      <a:ext cx="625475" cy="677863"/>
                    </a:xfrm>
                    <a:custGeom>
                      <a:avLst/>
                      <a:gdLst>
                        <a:gd name="T0" fmla="*/ 0 w 166"/>
                        <a:gd name="T1" fmla="*/ 141 h 180"/>
                        <a:gd name="T2" fmla="*/ 28 w 166"/>
                        <a:gd name="T3" fmla="*/ 180 h 180"/>
                        <a:gd name="T4" fmla="*/ 166 w 166"/>
                        <a:gd name="T5" fmla="*/ 16 h 180"/>
                        <a:gd name="T6" fmla="*/ 120 w 166"/>
                        <a:gd name="T7" fmla="*/ 0 h 180"/>
                        <a:gd name="T8" fmla="*/ 0 w 166"/>
                        <a:gd name="T9" fmla="*/ 141 h 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6" h="180">
                          <a:moveTo>
                            <a:pt x="0" y="141"/>
                          </a:moveTo>
                          <a:cubicBezTo>
                            <a:pt x="28" y="180"/>
                            <a:pt x="28" y="180"/>
                            <a:pt x="28" y="180"/>
                          </a:cubicBezTo>
                          <a:cubicBezTo>
                            <a:pt x="88" y="140"/>
                            <a:pt x="136" y="83"/>
                            <a:pt x="166" y="16"/>
                          </a:cubicBezTo>
                          <a:cubicBezTo>
                            <a:pt x="120" y="0"/>
                            <a:pt x="120" y="0"/>
                            <a:pt x="120" y="0"/>
                          </a:cubicBezTo>
                          <a:cubicBezTo>
                            <a:pt x="93" y="57"/>
                            <a:pt x="52" y="105"/>
                            <a:pt x="0" y="14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6" name="íṩľîďê">
                      <a:extLst>
                        <a:ext uri="{FF2B5EF4-FFF2-40B4-BE49-F238E27FC236}">
                          <a16:creationId xmlns:a16="http://schemas.microsoft.com/office/drawing/2014/main" xmlns="" id="{6EB894CC-5CCA-4F5A-9BB9-CEC9009422A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3463" y="3290888"/>
                      <a:ext cx="239713" cy="847725"/>
                    </a:xfrm>
                    <a:custGeom>
                      <a:avLst/>
                      <a:gdLst>
                        <a:gd name="T0" fmla="*/ 48 w 64"/>
                        <a:gd name="T1" fmla="*/ 107 h 225"/>
                        <a:gd name="T2" fmla="*/ 60 w 64"/>
                        <a:gd name="T3" fmla="*/ 16 h 225"/>
                        <a:gd name="T4" fmla="*/ 14 w 64"/>
                        <a:gd name="T5" fmla="*/ 0 h 225"/>
                        <a:gd name="T6" fmla="*/ 0 w 64"/>
                        <a:gd name="T7" fmla="*/ 107 h 225"/>
                        <a:gd name="T8" fmla="*/ 17 w 64"/>
                        <a:gd name="T9" fmla="*/ 225 h 225"/>
                        <a:gd name="T10" fmla="*/ 64 w 64"/>
                        <a:gd name="T11" fmla="*/ 212 h 225"/>
                        <a:gd name="T12" fmla="*/ 48 w 64"/>
                        <a:gd name="T13" fmla="*/ 107 h 2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4" h="225">
                          <a:moveTo>
                            <a:pt x="48" y="107"/>
                          </a:moveTo>
                          <a:cubicBezTo>
                            <a:pt x="48" y="76"/>
                            <a:pt x="52" y="45"/>
                            <a:pt x="60" y="16"/>
                          </a:cubicBezTo>
                          <a:cubicBezTo>
                            <a:pt x="14" y="0"/>
                            <a:pt x="14" y="0"/>
                            <a:pt x="14" y="0"/>
                          </a:cubicBezTo>
                          <a:cubicBezTo>
                            <a:pt x="5" y="34"/>
                            <a:pt x="0" y="70"/>
                            <a:pt x="0" y="107"/>
                          </a:cubicBezTo>
                          <a:cubicBezTo>
                            <a:pt x="0" y="148"/>
                            <a:pt x="6" y="188"/>
                            <a:pt x="17" y="225"/>
                          </a:cubicBezTo>
                          <a:cubicBezTo>
                            <a:pt x="64" y="212"/>
                            <a:pt x="64" y="212"/>
                            <a:pt x="64" y="212"/>
                          </a:cubicBezTo>
                          <a:cubicBezTo>
                            <a:pt x="53" y="179"/>
                            <a:pt x="48" y="144"/>
                            <a:pt x="48" y="10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7" name="iś1îḓe">
                      <a:extLst>
                        <a:ext uri="{FF2B5EF4-FFF2-40B4-BE49-F238E27FC236}">
                          <a16:creationId xmlns:a16="http://schemas.microsoft.com/office/drawing/2014/main" xmlns="" id="{7CEA8F8D-9346-4325-BD06-F34A709DFFA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04901" y="2514601"/>
                      <a:ext cx="604838" cy="779463"/>
                    </a:xfrm>
                    <a:custGeom>
                      <a:avLst/>
                      <a:gdLst>
                        <a:gd name="T0" fmla="*/ 161 w 161"/>
                        <a:gd name="T1" fmla="*/ 40 h 207"/>
                        <a:gd name="T2" fmla="*/ 134 w 161"/>
                        <a:gd name="T3" fmla="*/ 0 h 207"/>
                        <a:gd name="T4" fmla="*/ 0 w 161"/>
                        <a:gd name="T5" fmla="*/ 191 h 207"/>
                        <a:gd name="T6" fmla="*/ 45 w 161"/>
                        <a:gd name="T7" fmla="*/ 207 h 207"/>
                        <a:gd name="T8" fmla="*/ 161 w 161"/>
                        <a:gd name="T9" fmla="*/ 40 h 2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1" h="207">
                          <a:moveTo>
                            <a:pt x="161" y="40"/>
                          </a:moveTo>
                          <a:cubicBezTo>
                            <a:pt x="134" y="0"/>
                            <a:pt x="134" y="0"/>
                            <a:pt x="134" y="0"/>
                          </a:cubicBezTo>
                          <a:cubicBezTo>
                            <a:pt x="72" y="49"/>
                            <a:pt x="25" y="115"/>
                            <a:pt x="0" y="191"/>
                          </a:cubicBezTo>
                          <a:cubicBezTo>
                            <a:pt x="45" y="207"/>
                            <a:pt x="45" y="207"/>
                            <a:pt x="45" y="207"/>
                          </a:cubicBezTo>
                          <a:cubicBezTo>
                            <a:pt x="67" y="140"/>
                            <a:pt x="107" y="82"/>
                            <a:pt x="161" y="4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8" name="íṡlídé">
                      <a:extLst>
                        <a:ext uri="{FF2B5EF4-FFF2-40B4-BE49-F238E27FC236}">
                          <a16:creationId xmlns:a16="http://schemas.microsoft.com/office/drawing/2014/main" xmlns="" id="{C61B2C3C-BA32-4626-A885-2583B0708CF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4808538"/>
                      <a:ext cx="779463" cy="381000"/>
                    </a:xfrm>
                    <a:custGeom>
                      <a:avLst/>
                      <a:gdLst>
                        <a:gd name="T0" fmla="*/ 0 w 207"/>
                        <a:gd name="T1" fmla="*/ 52 h 101"/>
                        <a:gd name="T2" fmla="*/ 0 w 207"/>
                        <a:gd name="T3" fmla="*/ 101 h 101"/>
                        <a:gd name="T4" fmla="*/ 207 w 207"/>
                        <a:gd name="T5" fmla="*/ 40 h 101"/>
                        <a:gd name="T6" fmla="*/ 179 w 207"/>
                        <a:gd name="T7" fmla="*/ 0 h 101"/>
                        <a:gd name="T8" fmla="*/ 0 w 207"/>
                        <a:gd name="T9" fmla="*/ 52 h 1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7" h="101">
                          <a:moveTo>
                            <a:pt x="0" y="52"/>
                          </a:moveTo>
                          <a:cubicBezTo>
                            <a:pt x="0" y="101"/>
                            <a:pt x="0" y="101"/>
                            <a:pt x="0" y="101"/>
                          </a:cubicBezTo>
                          <a:cubicBezTo>
                            <a:pt x="76" y="100"/>
                            <a:pt x="147" y="78"/>
                            <a:pt x="207" y="40"/>
                          </a:cubicBezTo>
                          <a:cubicBezTo>
                            <a:pt x="179" y="0"/>
                            <a:pt x="179" y="0"/>
                            <a:pt x="179" y="0"/>
                          </a:cubicBezTo>
                          <a:cubicBezTo>
                            <a:pt x="127" y="33"/>
                            <a:pt x="66" y="51"/>
                            <a:pt x="0" y="5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9" name="ïsľiḓe">
                      <a:extLst>
                        <a:ext uri="{FF2B5EF4-FFF2-40B4-BE49-F238E27FC236}">
                          <a16:creationId xmlns:a16="http://schemas.microsoft.com/office/drawing/2014/main" xmlns="" id="{02DF987E-97F5-4D79-AE15-31B7619743E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38301" y="4756151"/>
                      <a:ext cx="839788" cy="433388"/>
                    </a:xfrm>
                    <a:custGeom>
                      <a:avLst/>
                      <a:gdLst>
                        <a:gd name="T0" fmla="*/ 31 w 223"/>
                        <a:gd name="T1" fmla="*/ 0 h 115"/>
                        <a:gd name="T2" fmla="*/ 0 w 223"/>
                        <a:gd name="T3" fmla="*/ 37 h 115"/>
                        <a:gd name="T4" fmla="*/ 223 w 223"/>
                        <a:gd name="T5" fmla="*/ 115 h 115"/>
                        <a:gd name="T6" fmla="*/ 223 w 223"/>
                        <a:gd name="T7" fmla="*/ 66 h 115"/>
                        <a:gd name="T8" fmla="*/ 31 w 223"/>
                        <a:gd name="T9" fmla="*/ 0 h 1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3" h="115">
                          <a:moveTo>
                            <a:pt x="31" y="0"/>
                          </a:move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63" y="84"/>
                            <a:pt x="140" y="112"/>
                            <a:pt x="223" y="115"/>
                          </a:cubicBezTo>
                          <a:cubicBezTo>
                            <a:pt x="223" y="66"/>
                            <a:pt x="223" y="66"/>
                            <a:pt x="223" y="66"/>
                          </a:cubicBezTo>
                          <a:cubicBezTo>
                            <a:pt x="151" y="64"/>
                            <a:pt x="85" y="39"/>
                            <a:pt x="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</p:grpSp>
              <p:sp>
                <p:nvSpPr>
                  <p:cNvPr id="37" name="í$ḻîďe">
                    <a:extLst>
                      <a:ext uri="{FF2B5EF4-FFF2-40B4-BE49-F238E27FC236}">
                        <a16:creationId xmlns:a16="http://schemas.microsoft.com/office/drawing/2014/main" xmlns="" id="{041C82DC-7C92-4BEB-9238-6C9D64354649}"/>
                      </a:ext>
                    </a:extLst>
                  </p:cNvPr>
                  <p:cNvSpPr/>
                  <p:nvPr/>
                </p:nvSpPr>
                <p:spPr>
                  <a:xfrm rot="10800000" flipH="1" flipV="1">
                    <a:off x="5991258" y="2297113"/>
                    <a:ext cx="1680644" cy="1682750"/>
                  </a:xfrm>
                  <a:prstGeom prst="arc">
                    <a:avLst>
                      <a:gd name="adj1" fmla="val 12102516"/>
                      <a:gd name="adj2" fmla="val 20501021"/>
                    </a:avLst>
                  </a:prstGeom>
                  <a:ln w="133350" cap="sq">
                    <a:solidFill>
                      <a:schemeClr val="tx2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91412" tIns="45706" rIns="91412" bIns="45706" anchor="ctr"/>
                  <a:lstStyle/>
                  <a:p>
                    <a:pPr algn="ctr" eaLnBrk="1" fontAlgn="auto" hangingPunct="1">
                      <a:defRPr/>
                    </a:pPr>
                    <a:endParaRPr lang="en-IN" sz="23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8" name="îs1íďê">
                    <a:extLst>
                      <a:ext uri="{FF2B5EF4-FFF2-40B4-BE49-F238E27FC236}">
                        <a16:creationId xmlns:a16="http://schemas.microsoft.com/office/drawing/2014/main" xmlns="" id="{919E4D40-68D7-4FFB-97F2-C3247DB89F43}"/>
                      </a:ext>
                    </a:extLst>
                  </p:cNvPr>
                  <p:cNvSpPr/>
                  <p:nvPr/>
                </p:nvSpPr>
                <p:spPr>
                  <a:xfrm>
                    <a:off x="6381345" y="2688380"/>
                    <a:ext cx="899785" cy="900064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anchor="ctr">
                    <a:normAutofit/>
                  </a:bodyPr>
                  <a:lstStyle/>
                  <a:p>
                    <a:pPr algn="ctr" eaLnBrk="1" fontAlgn="auto" hangingPunct="1">
                      <a:defRPr/>
                    </a:pPr>
                    <a:endParaRPr lang="en-IN" sz="19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9" name="îśļîďe">
                    <a:extLst>
                      <a:ext uri="{FF2B5EF4-FFF2-40B4-BE49-F238E27FC236}">
                        <a16:creationId xmlns:a16="http://schemas.microsoft.com/office/drawing/2014/main" xmlns="" id="{95226B61-DCBC-4463-95C4-EB8ECB4163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0015" y="2857954"/>
                    <a:ext cx="582444" cy="5609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</a:ln>
                </p:spPr>
                <p:txBody>
                  <a:bodyPr wrap="square"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33" name="ïśļïdè">
                  <a:extLst>
                    <a:ext uri="{FF2B5EF4-FFF2-40B4-BE49-F238E27FC236}">
                      <a16:creationId xmlns:a16="http://schemas.microsoft.com/office/drawing/2014/main" xmlns="" id="{4EAD0133-77E6-4B65-A900-FF359BFFC04A}"/>
                    </a:ext>
                  </a:extLst>
                </p:cNvPr>
                <p:cNvSpPr txBox="1"/>
                <p:nvPr/>
              </p:nvSpPr>
              <p:spPr>
                <a:xfrm>
                  <a:off x="5761993" y="1439210"/>
                  <a:ext cx="668014" cy="50101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Plain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40%</a:t>
                  </a:r>
                </a:p>
              </p:txBody>
            </p:sp>
            <p:sp>
              <p:nvSpPr>
                <p:cNvPr id="34" name="iSľíḑè">
                  <a:extLst>
                    <a:ext uri="{FF2B5EF4-FFF2-40B4-BE49-F238E27FC236}">
                      <a16:creationId xmlns:a16="http://schemas.microsoft.com/office/drawing/2014/main" xmlns="" id="{0EB86DD8-BDD1-4799-84E7-7286AE015F80}"/>
                    </a:ext>
                  </a:extLst>
                </p:cNvPr>
                <p:cNvSpPr txBox="1"/>
                <p:nvPr/>
              </p:nvSpPr>
              <p:spPr bwMode="auto">
                <a:xfrm>
                  <a:off x="4903606" y="4109469"/>
                  <a:ext cx="23847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5" name="îśḷiḋé">
                  <a:extLst>
                    <a:ext uri="{FF2B5EF4-FFF2-40B4-BE49-F238E27FC236}">
                      <a16:creationId xmlns:a16="http://schemas.microsoft.com/office/drawing/2014/main" xmlns="" id="{83ABD34A-93A5-4717-B917-8295679914C6}"/>
                    </a:ext>
                  </a:extLst>
                </p:cNvPr>
                <p:cNvSpPr/>
                <p:nvPr/>
              </p:nvSpPr>
              <p:spPr bwMode="auto">
                <a:xfrm>
                  <a:off x="4903606" y="4551273"/>
                  <a:ext cx="2384788" cy="11641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4" name="îSḷîḑe">
                <a:extLst>
                  <a:ext uri="{FF2B5EF4-FFF2-40B4-BE49-F238E27FC236}">
                    <a16:creationId xmlns:a16="http://schemas.microsoft.com/office/drawing/2014/main" xmlns="" id="{BAC18D72-05F0-4AA3-B487-4449A2AFEE6C}"/>
                  </a:ext>
                </a:extLst>
              </p:cNvPr>
              <p:cNvGrpSpPr/>
              <p:nvPr/>
            </p:nvGrpSpPr>
            <p:grpSpPr>
              <a:xfrm>
                <a:off x="1654891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18" name="îśļïḑê">
                  <a:extLst>
                    <a:ext uri="{FF2B5EF4-FFF2-40B4-BE49-F238E27FC236}">
                      <a16:creationId xmlns:a16="http://schemas.microsoft.com/office/drawing/2014/main" xmlns="" id="{9511C209-C1DA-4007-A217-39396B0217A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22" name="ïṥľidé">
                    <a:extLst>
                      <a:ext uri="{FF2B5EF4-FFF2-40B4-BE49-F238E27FC236}">
                        <a16:creationId xmlns:a16="http://schemas.microsoft.com/office/drawing/2014/main" xmlns="" id="{001C57EF-528D-43BC-88EF-7577B6E1E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3" name="iSľíďé">
                    <a:extLst>
                      <a:ext uri="{FF2B5EF4-FFF2-40B4-BE49-F238E27FC236}">
                        <a16:creationId xmlns:a16="http://schemas.microsoft.com/office/drawing/2014/main" xmlns="" id="{8F73718A-BB0B-494B-A3FB-59B2606BD9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4" name="iSliḍè">
                    <a:extLst>
                      <a:ext uri="{FF2B5EF4-FFF2-40B4-BE49-F238E27FC236}">
                        <a16:creationId xmlns:a16="http://schemas.microsoft.com/office/drawing/2014/main" xmlns="" id="{1AEF2811-FFA2-4EA4-A56B-F9E11A8240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5" name="îṥ1îḍê">
                    <a:extLst>
                      <a:ext uri="{FF2B5EF4-FFF2-40B4-BE49-F238E27FC236}">
                        <a16:creationId xmlns:a16="http://schemas.microsoft.com/office/drawing/2014/main" xmlns="" id="{254C8328-A92C-4949-9487-622C385093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6" name="î$ľîḓé">
                    <a:extLst>
                      <a:ext uri="{FF2B5EF4-FFF2-40B4-BE49-F238E27FC236}">
                        <a16:creationId xmlns:a16="http://schemas.microsoft.com/office/drawing/2014/main" xmlns="" id="{49B96A68-7F02-4AC3-A0D8-8B78D22A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7" name="iṡ1ïďè">
                    <a:extLst>
                      <a:ext uri="{FF2B5EF4-FFF2-40B4-BE49-F238E27FC236}">
                        <a16:creationId xmlns:a16="http://schemas.microsoft.com/office/drawing/2014/main" xmlns="" id="{17494417-C1A0-4452-BDED-529AE4FA4F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8" name="ïṧlïḓe">
                    <a:extLst>
                      <a:ext uri="{FF2B5EF4-FFF2-40B4-BE49-F238E27FC236}">
                        <a16:creationId xmlns:a16="http://schemas.microsoft.com/office/drawing/2014/main" xmlns="" id="{E29FF605-E83C-4E02-B6AD-9CC3BD6EC6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9" name="ïš1îḍé">
                    <a:extLst>
                      <a:ext uri="{FF2B5EF4-FFF2-40B4-BE49-F238E27FC236}">
                        <a16:creationId xmlns:a16="http://schemas.microsoft.com/office/drawing/2014/main" xmlns="" id="{2C3BCD25-5F36-4248-B7C3-265924EB2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0" name="iṡḻíḑé">
                    <a:extLst>
                      <a:ext uri="{FF2B5EF4-FFF2-40B4-BE49-F238E27FC236}">
                        <a16:creationId xmlns:a16="http://schemas.microsoft.com/office/drawing/2014/main" xmlns="" id="{DD91C123-3917-4534-9116-83CBE8B34B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1" name="î$1îḍê">
                    <a:extLst>
                      <a:ext uri="{FF2B5EF4-FFF2-40B4-BE49-F238E27FC236}">
                        <a16:creationId xmlns:a16="http://schemas.microsoft.com/office/drawing/2014/main" xmlns="" id="{19F840F4-29E6-4615-ACFE-77FCB4096D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19" name="iṩlïdé">
                  <a:extLst>
                    <a:ext uri="{FF2B5EF4-FFF2-40B4-BE49-F238E27FC236}">
                      <a16:creationId xmlns:a16="http://schemas.microsoft.com/office/drawing/2014/main" xmlns="" id="{26701A76-314E-446C-9D4C-9C8759566748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9994668"/>
                    <a:gd name="adj2" fmla="val 993954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0" name="îslïḍé">
                  <a:extLst>
                    <a:ext uri="{FF2B5EF4-FFF2-40B4-BE49-F238E27FC236}">
                      <a16:creationId xmlns:a16="http://schemas.microsoft.com/office/drawing/2014/main" xmlns="" id="{95A4195D-4A55-4CC1-B523-C65EDF8E4F7E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1" name="iŝḷiḑè">
                  <a:extLst>
                    <a:ext uri="{FF2B5EF4-FFF2-40B4-BE49-F238E27FC236}">
                      <a16:creationId xmlns:a16="http://schemas.microsoft.com/office/drawing/2014/main" xmlns="" id="{D2848D5B-CE38-47FA-AC8C-7A145DB51E72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5" name="îṧḻïḍè">
                <a:extLst>
                  <a:ext uri="{FF2B5EF4-FFF2-40B4-BE49-F238E27FC236}">
                    <a16:creationId xmlns:a16="http://schemas.microsoft.com/office/drawing/2014/main" xmlns="" id="{AAA6C19B-AEFE-44C6-BEE8-98357E0A688E}"/>
                  </a:ext>
                </a:extLst>
              </p:cNvPr>
              <p:cNvSpPr txBox="1"/>
              <p:nvPr/>
            </p:nvSpPr>
            <p:spPr>
              <a:xfrm>
                <a:off x="2229387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16" name="îšḷíḍé">
                <a:extLst>
                  <a:ext uri="{FF2B5EF4-FFF2-40B4-BE49-F238E27FC236}">
                    <a16:creationId xmlns:a16="http://schemas.microsoft.com/office/drawing/2014/main" xmlns="" id="{6D96398D-F776-43E5-B107-AB0501CE96DD}"/>
                  </a:ext>
                </a:extLst>
              </p:cNvPr>
              <p:cNvSpPr txBox="1"/>
              <p:nvPr/>
            </p:nvSpPr>
            <p:spPr bwMode="auto">
              <a:xfrm>
                <a:off x="1371000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i$lîḓè">
                <a:extLst>
                  <a:ext uri="{FF2B5EF4-FFF2-40B4-BE49-F238E27FC236}">
                    <a16:creationId xmlns:a16="http://schemas.microsoft.com/office/drawing/2014/main" xmlns="" id="{654F8DA0-0FE5-4A5D-B0A3-FA6D9E3DA3BD}"/>
                  </a:ext>
                </a:extLst>
              </p:cNvPr>
              <p:cNvSpPr/>
              <p:nvPr/>
            </p:nvSpPr>
            <p:spPr bwMode="auto">
              <a:xfrm>
                <a:off x="1371000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AE3C69A-A72B-4FAE-9CF2-1EBCB9E27ABB}"/>
                </a:ext>
              </a:extLst>
            </p:cNvPr>
            <p:cNvCxnSpPr/>
            <p:nvPr/>
          </p:nvCxnSpPr>
          <p:spPr>
            <a:xfrm>
              <a:off x="4329697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D82E15A-F90E-429A-A535-FB0843852C88}"/>
                </a:ext>
              </a:extLst>
            </p:cNvPr>
            <p:cNvCxnSpPr/>
            <p:nvPr/>
          </p:nvCxnSpPr>
          <p:spPr>
            <a:xfrm>
              <a:off x="7862303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699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0C9669-3501-4301-8080-677772626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D46315-9021-4E06-913C-A5D486445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A3B0CE-7D5D-4688-833E-FE631EDC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fe7d6a2a-6b39-48c2-bebb-d7b41482bc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56B45C-C87A-4854-B9E0-F82FA7E538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697"/>
            <a:ext cx="10850563" cy="5044486"/>
            <a:chOff x="669925" y="1146697"/>
            <a:chExt cx="10850563" cy="5044486"/>
          </a:xfrm>
        </p:grpSpPr>
        <p:grpSp>
          <p:nvGrpSpPr>
            <p:cNvPr id="6" name="ïṧḷiḑé">
              <a:extLst>
                <a:ext uri="{FF2B5EF4-FFF2-40B4-BE49-F238E27FC236}">
                  <a16:creationId xmlns:a16="http://schemas.microsoft.com/office/drawing/2014/main" xmlns="" id="{70F0718A-406E-4634-B5FE-3941598FB983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7" name="iṥľîḑè">
                <a:extLst>
                  <a:ext uri="{FF2B5EF4-FFF2-40B4-BE49-F238E27FC236}">
                    <a16:creationId xmlns:a16="http://schemas.microsoft.com/office/drawing/2014/main" xmlns="" id="{FF121B4F-2FA0-4102-88FE-5BD0BC114620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íṧḻîḓê">
                <a:extLst>
                  <a:ext uri="{FF2B5EF4-FFF2-40B4-BE49-F238E27FC236}">
                    <a16:creationId xmlns:a16="http://schemas.microsoft.com/office/drawing/2014/main" xmlns="" id="{D84989A0-AAAA-45F7-B235-C7A12240E6E0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îṧḻîḋé">
                <a:extLst>
                  <a:ext uri="{FF2B5EF4-FFF2-40B4-BE49-F238E27FC236}">
                    <a16:creationId xmlns:a16="http://schemas.microsoft.com/office/drawing/2014/main" xmlns="" id="{7F7459DE-562E-4BD8-9FF3-9DE5BC098A26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ïṡlidê">
                <a:extLst>
                  <a:ext uri="{FF2B5EF4-FFF2-40B4-BE49-F238E27FC236}">
                    <a16:creationId xmlns:a16="http://schemas.microsoft.com/office/drawing/2014/main" xmlns="" id="{6D2229F1-6B8C-47BD-81BD-F491D92CB286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ïṡļïḍê">
                <a:extLst>
                  <a:ext uri="{FF2B5EF4-FFF2-40B4-BE49-F238E27FC236}">
                    <a16:creationId xmlns:a16="http://schemas.microsoft.com/office/drawing/2014/main" xmlns="" id="{73489F9F-AD3B-45C3-8E38-A33F49E1BA86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îşļîḑê">
                <a:extLst>
                  <a:ext uri="{FF2B5EF4-FFF2-40B4-BE49-F238E27FC236}">
                    <a16:creationId xmlns:a16="http://schemas.microsoft.com/office/drawing/2014/main" xmlns="" id="{EE5B704F-6CED-4502-9F1C-08A557744664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ïṥḻîdè">
                <a:extLst>
                  <a:ext uri="{FF2B5EF4-FFF2-40B4-BE49-F238E27FC236}">
                    <a16:creationId xmlns:a16="http://schemas.microsoft.com/office/drawing/2014/main" xmlns="" id="{AF31A896-7908-48FE-9CB1-B6AC76E19652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îSlïďê">
                <a:extLst>
                  <a:ext uri="{FF2B5EF4-FFF2-40B4-BE49-F238E27FC236}">
                    <a16:creationId xmlns:a16="http://schemas.microsoft.com/office/drawing/2014/main" xmlns="" id="{B46A8685-BE0B-4102-9AB5-942BBD7B186D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iš1ïďe">
                <a:extLst>
                  <a:ext uri="{FF2B5EF4-FFF2-40B4-BE49-F238E27FC236}">
                    <a16:creationId xmlns:a16="http://schemas.microsoft.com/office/drawing/2014/main" xmlns="" id="{CDE31E5D-C88B-4262-AFEA-6D9A7556F5B7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îşľîḓe">
                <a:extLst>
                  <a:ext uri="{FF2B5EF4-FFF2-40B4-BE49-F238E27FC236}">
                    <a16:creationId xmlns:a16="http://schemas.microsoft.com/office/drawing/2014/main" xmlns="" id="{9D926061-E9DC-4EE5-A992-506151A13AC5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ïṥľiďê">
                <a:extLst>
                  <a:ext uri="{FF2B5EF4-FFF2-40B4-BE49-F238E27FC236}">
                    <a16:creationId xmlns:a16="http://schemas.microsoft.com/office/drawing/2014/main" xmlns="" id="{7179DC87-BBC4-441A-ACE8-1445DD2C8F26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íşlïḓé">
                <a:extLst>
                  <a:ext uri="{FF2B5EF4-FFF2-40B4-BE49-F238E27FC236}">
                    <a16:creationId xmlns:a16="http://schemas.microsoft.com/office/drawing/2014/main" xmlns="" id="{CBD09BB1-BA88-4BD5-A760-2FCCE21A5B07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îśľïḑe">
                <a:extLst>
                  <a:ext uri="{FF2B5EF4-FFF2-40B4-BE49-F238E27FC236}">
                    <a16:creationId xmlns:a16="http://schemas.microsoft.com/office/drawing/2014/main" xmlns="" id="{20988773-640E-41F7-BF60-7000C2851AAF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îSļïḑé">
                <a:extLst>
                  <a:ext uri="{FF2B5EF4-FFF2-40B4-BE49-F238E27FC236}">
                    <a16:creationId xmlns:a16="http://schemas.microsoft.com/office/drawing/2014/main" xmlns="" id="{354C623D-343D-4643-8503-478F7F72FE52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ïṧḻíďé">
                <a:extLst>
                  <a:ext uri="{FF2B5EF4-FFF2-40B4-BE49-F238E27FC236}">
                    <a16:creationId xmlns:a16="http://schemas.microsoft.com/office/drawing/2014/main" xmlns="" id="{75CDF56C-AE8F-4050-B70A-EE908D4550AC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2" name="í$ḷïḓè">
                <a:extLst>
                  <a:ext uri="{FF2B5EF4-FFF2-40B4-BE49-F238E27FC236}">
                    <a16:creationId xmlns:a16="http://schemas.microsoft.com/office/drawing/2014/main" xmlns="" id="{DC205E69-542A-4392-921F-D3AE4A11EC47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3" name="iṩ1íḑê">
                <a:extLst>
                  <a:ext uri="{FF2B5EF4-FFF2-40B4-BE49-F238E27FC236}">
                    <a16:creationId xmlns:a16="http://schemas.microsoft.com/office/drawing/2014/main" xmlns="" id="{2E476B4A-3923-43E7-AC28-C241E0FD5070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íś1ídé">
                <a:extLst>
                  <a:ext uri="{FF2B5EF4-FFF2-40B4-BE49-F238E27FC236}">
                    <a16:creationId xmlns:a16="http://schemas.microsoft.com/office/drawing/2014/main" xmlns="" id="{78E8B290-DC39-4C04-B204-E7CD093AD8FE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ïşľídé">
                <a:extLst>
                  <a:ext uri="{FF2B5EF4-FFF2-40B4-BE49-F238E27FC236}">
                    <a16:creationId xmlns:a16="http://schemas.microsoft.com/office/drawing/2014/main" xmlns="" id="{31B447C9-3E38-4EC8-9C64-E9EBB45CCE69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6" name="îSḻïḋe">
                <a:extLst>
                  <a:ext uri="{FF2B5EF4-FFF2-40B4-BE49-F238E27FC236}">
                    <a16:creationId xmlns:a16="http://schemas.microsoft.com/office/drawing/2014/main" xmlns="" id="{A8B2A62A-5935-4732-BD1D-94F6678263D4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7" name="ïşḻïḍé">
                <a:extLst>
                  <a:ext uri="{FF2B5EF4-FFF2-40B4-BE49-F238E27FC236}">
                    <a16:creationId xmlns:a16="http://schemas.microsoft.com/office/drawing/2014/main" xmlns="" id="{7E26D9CA-C3D0-4E9A-8055-EA2FD2266C9D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8" name="ïşļïḓe">
                <a:extLst>
                  <a:ext uri="{FF2B5EF4-FFF2-40B4-BE49-F238E27FC236}">
                    <a16:creationId xmlns:a16="http://schemas.microsoft.com/office/drawing/2014/main" xmlns="" id="{8027AB68-E573-4828-A095-45423A1831BC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9" name="ï$ļîḍè">
                <a:extLst>
                  <a:ext uri="{FF2B5EF4-FFF2-40B4-BE49-F238E27FC236}">
                    <a16:creationId xmlns:a16="http://schemas.microsoft.com/office/drawing/2014/main" xmlns="" id="{D2BCE10D-01F6-48C5-AEB8-DB5F1F281021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0" name="íṡḷíḑe">
                <a:extLst>
                  <a:ext uri="{FF2B5EF4-FFF2-40B4-BE49-F238E27FC236}">
                    <a16:creationId xmlns:a16="http://schemas.microsoft.com/office/drawing/2014/main" xmlns="" id="{1EA84E2E-F34A-4A1B-8CA8-E554ACE22DF6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1" name="iSlidé">
                <a:extLst>
                  <a:ext uri="{FF2B5EF4-FFF2-40B4-BE49-F238E27FC236}">
                    <a16:creationId xmlns:a16="http://schemas.microsoft.com/office/drawing/2014/main" xmlns="" id="{4A6289F1-09E9-445D-BDE8-6EBF764945ED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2" name="í$1ïḍé">
                <a:extLst>
                  <a:ext uri="{FF2B5EF4-FFF2-40B4-BE49-F238E27FC236}">
                    <a16:creationId xmlns:a16="http://schemas.microsoft.com/office/drawing/2014/main" xmlns="" id="{AD79D758-9606-4945-BF10-8A1AC313C747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665B335-8691-4EBD-99EA-2EDC0FF10599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B708BD6-6920-4D0A-A1F5-06D969409758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ŝḻîḍe">
              <a:extLst>
                <a:ext uri="{FF2B5EF4-FFF2-40B4-BE49-F238E27FC236}">
                  <a16:creationId xmlns:a16="http://schemas.microsoft.com/office/drawing/2014/main" xmlns="" id="{DF7E8F26-1F97-4709-BD72-EAD8CBF899E7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šlíḍê">
              <a:extLst>
                <a:ext uri="{FF2B5EF4-FFF2-40B4-BE49-F238E27FC236}">
                  <a16:creationId xmlns:a16="http://schemas.microsoft.com/office/drawing/2014/main" xmlns="" id="{F12C4F81-D262-4C7F-A0A6-CC1C71511F16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sḷîḍê">
              <a:extLst>
                <a:ext uri="{FF2B5EF4-FFF2-40B4-BE49-F238E27FC236}">
                  <a16:creationId xmlns:a16="http://schemas.microsoft.com/office/drawing/2014/main" xmlns="" id="{E433BB1E-9E38-4282-9709-59FC26BEAE02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ŝľïḓè">
              <a:extLst>
                <a:ext uri="{FF2B5EF4-FFF2-40B4-BE49-F238E27FC236}">
                  <a16:creationId xmlns:a16="http://schemas.microsoft.com/office/drawing/2014/main" xmlns="" id="{CE2C0E95-E135-49A8-9051-1348E08343C2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şḷiḍé">
              <a:extLst>
                <a:ext uri="{FF2B5EF4-FFF2-40B4-BE49-F238E27FC236}">
                  <a16:creationId xmlns:a16="http://schemas.microsoft.com/office/drawing/2014/main" xmlns="" id="{8150FCBE-748A-41E4-9A39-41983649D206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Sḻïḑé">
              <a:extLst>
                <a:ext uri="{FF2B5EF4-FFF2-40B4-BE49-F238E27FC236}">
                  <a16:creationId xmlns:a16="http://schemas.microsoft.com/office/drawing/2014/main" xmlns="" id="{DEB16049-B459-4D4C-94BF-45685C45CA6C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šḻîḋé">
              <a:extLst>
                <a:ext uri="{FF2B5EF4-FFF2-40B4-BE49-F238E27FC236}">
                  <a16:creationId xmlns:a16="http://schemas.microsoft.com/office/drawing/2014/main" xmlns="" id="{F4E42C7C-6FF4-4CAE-80C9-30FD248F5FB3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ŝļíḓe">
              <a:extLst>
                <a:ext uri="{FF2B5EF4-FFF2-40B4-BE49-F238E27FC236}">
                  <a16:creationId xmlns:a16="http://schemas.microsoft.com/office/drawing/2014/main" xmlns="" id="{008BB8BC-D857-4C42-A79F-0E5453DB7885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8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B40E1C-553A-4881-9FF5-D70549BFA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4A7CCE-6E8E-421E-B0E9-09F3AA3FE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66C64C-13E7-49C9-8163-0CCA7E548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E6D46A-AC44-45FF-8469-0AD0697357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ïṡľ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îṥḷíḋê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ślîḑe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ïsḷïďé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ïṥḷîḍè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šļîď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ṧlídè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îSḻíďè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šḷíḓé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íşḻíḋê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îşḷíḋè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ŝḻíďè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íṧḷïď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iSlí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şļï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śľïḓé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śḻiďè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íṡ1íḋê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îśļíḋ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$1íḓ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Sḻîḓê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š1îḑ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ŝḻíḓ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ṩḻíḋé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ṥḷíďé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śľíḋé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şļiď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íSḷîḍ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ślíď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ṣľíḓè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sḻide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ṧ1íḍè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íṥľíḍê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îŝḷîḑé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ïṥļïd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1íďe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ŝľiḋ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ṣḻíde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Sļíḋ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ş1îḍè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$1îde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ŝḻïd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ṡľiḑê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ṥľíďe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ṣļídê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ŝliḋe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ľîḍè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1ïḑ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íśḻîḑe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íšľíḓ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ṩlidé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ṣ1íḑ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îṧļïḓ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íŝ1íḋè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îṩļîḍ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ís1iḋê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ïŝ1îḓè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íṩļíd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îṧ1íḍê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ïşḻïdé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359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44304" y="2187575"/>
            <a:ext cx="775200" cy="67400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75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56456-1B1F-41FC-9588-8430826A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139EEB-8136-435A-91BA-4F536944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37D20A-D18B-42A4-A6A9-81AAB1D5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0c1906fc-cdca-4930-a24c-61aa9d8dcb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75021C-FCB5-4E3E-8309-F912FF31B9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2270" y="1314218"/>
            <a:ext cx="10547460" cy="4533369"/>
            <a:chOff x="822270" y="1314218"/>
            <a:chExt cx="10547460" cy="4533369"/>
          </a:xfrm>
        </p:grpSpPr>
        <p:grpSp>
          <p:nvGrpSpPr>
            <p:cNvPr id="6" name="íṧ1íḓe">
              <a:extLst>
                <a:ext uri="{FF2B5EF4-FFF2-40B4-BE49-F238E27FC236}">
                  <a16:creationId xmlns:a16="http://schemas.microsoft.com/office/drawing/2014/main" xmlns="" id="{EC73414D-02CB-4D79-AAC9-EDE60036CB40}"/>
                </a:ext>
              </a:extLst>
            </p:cNvPr>
            <p:cNvGrpSpPr/>
            <p:nvPr/>
          </p:nvGrpSpPr>
          <p:grpSpPr>
            <a:xfrm>
              <a:off x="822270" y="1422925"/>
              <a:ext cx="6302653" cy="4424662"/>
              <a:chOff x="822270" y="1422925"/>
              <a:chExt cx="6302653" cy="4424662"/>
            </a:xfrm>
          </p:grpSpPr>
          <p:sp>
            <p:nvSpPr>
              <p:cNvPr id="22" name="íṧḻîḋè">
                <a:extLst>
                  <a:ext uri="{FF2B5EF4-FFF2-40B4-BE49-F238E27FC236}">
                    <a16:creationId xmlns:a16="http://schemas.microsoft.com/office/drawing/2014/main" xmlns="" id="{C35FA19F-98B4-4E11-82DF-B07FFEA32E91}"/>
                  </a:ext>
                </a:extLst>
              </p:cNvPr>
              <p:cNvSpPr/>
              <p:nvPr/>
            </p:nvSpPr>
            <p:spPr bwMode="auto">
              <a:xfrm>
                <a:off x="822270" y="1422925"/>
                <a:ext cx="6302653" cy="2231457"/>
              </a:xfrm>
              <a:custGeom>
                <a:avLst/>
                <a:gdLst/>
                <a:ahLst/>
                <a:cxnLst>
                  <a:cxn ang="0">
                    <a:pos x="1599" y="0"/>
                  </a:cxn>
                  <a:cxn ang="0">
                    <a:pos x="1434" y="28"/>
                  </a:cxn>
                  <a:cxn ang="0">
                    <a:pos x="1470" y="71"/>
                  </a:cxn>
                  <a:cxn ang="0">
                    <a:pos x="1202" y="291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2" y="164"/>
                  </a:cxn>
                  <a:cxn ang="0">
                    <a:pos x="840" y="163"/>
                  </a:cxn>
                  <a:cxn ang="0">
                    <a:pos x="839" y="163"/>
                  </a:cxn>
                  <a:cxn ang="0">
                    <a:pos x="837" y="163"/>
                  </a:cxn>
                  <a:cxn ang="0">
                    <a:pos x="836" y="163"/>
                  </a:cxn>
                  <a:cxn ang="0">
                    <a:pos x="834" y="163"/>
                  </a:cxn>
                  <a:cxn ang="0">
                    <a:pos x="834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3" y="163"/>
                  </a:cxn>
                  <a:cxn ang="0">
                    <a:pos x="831" y="163"/>
                  </a:cxn>
                  <a:cxn ang="0">
                    <a:pos x="830" y="163"/>
                  </a:cxn>
                  <a:cxn ang="0">
                    <a:pos x="829" y="163"/>
                  </a:cxn>
                  <a:cxn ang="0">
                    <a:pos x="828" y="163"/>
                  </a:cxn>
                  <a:cxn ang="0">
                    <a:pos x="826" y="163"/>
                  </a:cxn>
                  <a:cxn ang="0">
                    <a:pos x="825" y="164"/>
                  </a:cxn>
                  <a:cxn ang="0">
                    <a:pos x="823" y="164"/>
                  </a:cxn>
                  <a:cxn ang="0">
                    <a:pos x="822" y="165"/>
                  </a:cxn>
                  <a:cxn ang="0">
                    <a:pos x="821" y="165"/>
                  </a:cxn>
                  <a:cxn ang="0">
                    <a:pos x="20" y="541"/>
                  </a:cxn>
                  <a:cxn ang="0">
                    <a:pos x="7" y="579"/>
                  </a:cxn>
                  <a:cxn ang="0">
                    <a:pos x="32" y="595"/>
                  </a:cxn>
                  <a:cxn ang="0">
                    <a:pos x="44" y="592"/>
                  </a:cxn>
                  <a:cxn ang="0">
                    <a:pos x="834" y="221"/>
                  </a:cxn>
                  <a:cxn ang="0">
                    <a:pos x="1199" y="349"/>
                  </a:cxn>
                  <a:cxn ang="0">
                    <a:pos x="1199" y="349"/>
                  </a:cxn>
                  <a:cxn ang="0">
                    <a:pos x="1203" y="350"/>
                  </a:cxn>
                  <a:cxn ang="0">
                    <a:pos x="1204" y="350"/>
                  </a:cxn>
                  <a:cxn ang="0">
                    <a:pos x="1208" y="350"/>
                  </a:cxn>
                  <a:cxn ang="0">
                    <a:pos x="1208" y="350"/>
                  </a:cxn>
                  <a:cxn ang="0">
                    <a:pos x="1213" y="350"/>
                  </a:cxn>
                  <a:cxn ang="0">
                    <a:pos x="1214" y="350"/>
                  </a:cxn>
                  <a:cxn ang="0">
                    <a:pos x="1217" y="349"/>
                  </a:cxn>
                  <a:cxn ang="0">
                    <a:pos x="1219" y="348"/>
                  </a:cxn>
                  <a:cxn ang="0">
                    <a:pos x="1221" y="347"/>
                  </a:cxn>
                  <a:cxn ang="0">
                    <a:pos x="1223" y="346"/>
                  </a:cxn>
                  <a:cxn ang="0">
                    <a:pos x="1225" y="345"/>
                  </a:cxn>
                  <a:cxn ang="0">
                    <a:pos x="1226" y="344"/>
                  </a:cxn>
                  <a:cxn ang="0">
                    <a:pos x="1505" y="114"/>
                  </a:cxn>
                  <a:cxn ang="0">
                    <a:pos x="1540" y="157"/>
                  </a:cxn>
                  <a:cxn ang="0">
                    <a:pos x="1599" y="0"/>
                  </a:cxn>
                </a:cxnLst>
                <a:rect l="0" t="0" r="r" b="b"/>
                <a:pathLst>
                  <a:path w="1599" h="595">
                    <a:moveTo>
                      <a:pt x="1599" y="0"/>
                    </a:moveTo>
                    <a:cubicBezTo>
                      <a:pt x="1434" y="28"/>
                      <a:pt x="1434" y="28"/>
                      <a:pt x="1434" y="28"/>
                    </a:cubicBezTo>
                    <a:cubicBezTo>
                      <a:pt x="1470" y="71"/>
                      <a:pt x="1470" y="71"/>
                      <a:pt x="1470" y="71"/>
                    </a:cubicBezTo>
                    <a:cubicBezTo>
                      <a:pt x="1202" y="291"/>
                      <a:pt x="1202" y="291"/>
                      <a:pt x="1202" y="291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2" y="164"/>
                      <a:pt x="842" y="164"/>
                      <a:pt x="842" y="164"/>
                    </a:cubicBezTo>
                    <a:cubicBezTo>
                      <a:pt x="841" y="164"/>
                      <a:pt x="840" y="164"/>
                      <a:pt x="840" y="163"/>
                    </a:cubicBezTo>
                    <a:cubicBezTo>
                      <a:pt x="839" y="163"/>
                      <a:pt x="839" y="163"/>
                      <a:pt x="839" y="163"/>
                    </a:cubicBezTo>
                    <a:cubicBezTo>
                      <a:pt x="838" y="163"/>
                      <a:pt x="837" y="163"/>
                      <a:pt x="837" y="163"/>
                    </a:cubicBezTo>
                    <a:cubicBezTo>
                      <a:pt x="837" y="163"/>
                      <a:pt x="836" y="163"/>
                      <a:pt x="836" y="163"/>
                    </a:cubicBezTo>
                    <a:cubicBezTo>
                      <a:pt x="835" y="163"/>
                      <a:pt x="835" y="163"/>
                      <a:pt x="834" y="163"/>
                    </a:cubicBezTo>
                    <a:cubicBezTo>
                      <a:pt x="834" y="163"/>
                      <a:pt x="834" y="163"/>
                      <a:pt x="834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2" y="163"/>
                      <a:pt x="832" y="163"/>
                      <a:pt x="831" y="163"/>
                    </a:cubicBezTo>
                    <a:cubicBezTo>
                      <a:pt x="831" y="163"/>
                      <a:pt x="831" y="163"/>
                      <a:pt x="830" y="163"/>
                    </a:cubicBezTo>
                    <a:cubicBezTo>
                      <a:pt x="830" y="163"/>
                      <a:pt x="829" y="163"/>
                      <a:pt x="829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7" y="163"/>
                      <a:pt x="827" y="163"/>
                      <a:pt x="826" y="163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4" y="164"/>
                      <a:pt x="824" y="164"/>
                      <a:pt x="823" y="164"/>
                    </a:cubicBezTo>
                    <a:cubicBezTo>
                      <a:pt x="823" y="164"/>
                      <a:pt x="823" y="165"/>
                      <a:pt x="822" y="165"/>
                    </a:cubicBezTo>
                    <a:cubicBezTo>
                      <a:pt x="822" y="165"/>
                      <a:pt x="821" y="165"/>
                      <a:pt x="821" y="165"/>
                    </a:cubicBezTo>
                    <a:cubicBezTo>
                      <a:pt x="20" y="541"/>
                      <a:pt x="20" y="541"/>
                      <a:pt x="20" y="541"/>
                    </a:cubicBezTo>
                    <a:cubicBezTo>
                      <a:pt x="6" y="548"/>
                      <a:pt x="0" y="565"/>
                      <a:pt x="7" y="579"/>
                    </a:cubicBezTo>
                    <a:cubicBezTo>
                      <a:pt x="11" y="589"/>
                      <a:pt x="22" y="595"/>
                      <a:pt x="32" y="595"/>
                    </a:cubicBezTo>
                    <a:cubicBezTo>
                      <a:pt x="36" y="595"/>
                      <a:pt x="40" y="594"/>
                      <a:pt x="44" y="592"/>
                    </a:cubicBezTo>
                    <a:cubicBezTo>
                      <a:pt x="834" y="221"/>
                      <a:pt x="834" y="221"/>
                      <a:pt x="834" y="221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199" y="349"/>
                      <a:pt x="1199" y="349"/>
                      <a:pt x="1199" y="349"/>
                    </a:cubicBezTo>
                    <a:cubicBezTo>
                      <a:pt x="1200" y="349"/>
                      <a:pt x="1202" y="350"/>
                      <a:pt x="1203" y="350"/>
                    </a:cubicBezTo>
                    <a:cubicBezTo>
                      <a:pt x="1204" y="350"/>
                      <a:pt x="1204" y="350"/>
                      <a:pt x="1204" y="350"/>
                    </a:cubicBezTo>
                    <a:cubicBezTo>
                      <a:pt x="1205" y="350"/>
                      <a:pt x="1206" y="350"/>
                      <a:pt x="1208" y="350"/>
                    </a:cubicBezTo>
                    <a:cubicBezTo>
                      <a:pt x="1208" y="350"/>
                      <a:pt x="1208" y="350"/>
                      <a:pt x="1208" y="350"/>
                    </a:cubicBezTo>
                    <a:cubicBezTo>
                      <a:pt x="1210" y="350"/>
                      <a:pt x="1211" y="350"/>
                      <a:pt x="1213" y="350"/>
                    </a:cubicBezTo>
                    <a:cubicBezTo>
                      <a:pt x="1213" y="350"/>
                      <a:pt x="1213" y="350"/>
                      <a:pt x="1214" y="350"/>
                    </a:cubicBezTo>
                    <a:cubicBezTo>
                      <a:pt x="1215" y="350"/>
                      <a:pt x="1216" y="349"/>
                      <a:pt x="1217" y="349"/>
                    </a:cubicBezTo>
                    <a:cubicBezTo>
                      <a:pt x="1217" y="349"/>
                      <a:pt x="1218" y="349"/>
                      <a:pt x="1219" y="348"/>
                    </a:cubicBezTo>
                    <a:cubicBezTo>
                      <a:pt x="1219" y="348"/>
                      <a:pt x="1220" y="348"/>
                      <a:pt x="1221" y="347"/>
                    </a:cubicBezTo>
                    <a:cubicBezTo>
                      <a:pt x="1222" y="347"/>
                      <a:pt x="1222" y="347"/>
                      <a:pt x="1223" y="346"/>
                    </a:cubicBezTo>
                    <a:cubicBezTo>
                      <a:pt x="1223" y="346"/>
                      <a:pt x="1224" y="345"/>
                      <a:pt x="1225" y="345"/>
                    </a:cubicBezTo>
                    <a:cubicBezTo>
                      <a:pt x="1226" y="344"/>
                      <a:pt x="1226" y="344"/>
                      <a:pt x="1226" y="344"/>
                    </a:cubicBezTo>
                    <a:cubicBezTo>
                      <a:pt x="1505" y="114"/>
                      <a:pt x="1505" y="114"/>
                      <a:pt x="1505" y="114"/>
                    </a:cubicBezTo>
                    <a:cubicBezTo>
                      <a:pt x="1540" y="157"/>
                      <a:pt x="1540" y="157"/>
                      <a:pt x="1540" y="157"/>
                    </a:cubicBezTo>
                    <a:cubicBezTo>
                      <a:pt x="1599" y="0"/>
                      <a:pt x="1599" y="0"/>
                      <a:pt x="1599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ṧ1ïdê">
                <a:extLst>
                  <a:ext uri="{FF2B5EF4-FFF2-40B4-BE49-F238E27FC236}">
                    <a16:creationId xmlns:a16="http://schemas.microsoft.com/office/drawing/2014/main" xmlns="" id="{7B025D58-C285-4E26-AB1B-D1338306D843}"/>
                  </a:ext>
                </a:extLst>
              </p:cNvPr>
              <p:cNvSpPr/>
              <p:nvPr/>
            </p:nvSpPr>
            <p:spPr bwMode="auto">
              <a:xfrm>
                <a:off x="1398895" y="3384483"/>
                <a:ext cx="831414" cy="2463104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0" y="1159"/>
                  </a:cxn>
                  <a:cxn ang="0">
                    <a:pos x="372" y="1159"/>
                  </a:cxn>
                  <a:cxn ang="0">
                    <a:pos x="372" y="0"/>
                  </a:cxn>
                  <a:cxn ang="0">
                    <a:pos x="0" y="174"/>
                  </a:cxn>
                </a:cxnLst>
                <a:rect l="0" t="0" r="r" b="b"/>
                <a:pathLst>
                  <a:path w="372" h="1159">
                    <a:moveTo>
                      <a:pt x="0" y="174"/>
                    </a:moveTo>
                    <a:lnTo>
                      <a:pt x="0" y="1159"/>
                    </a:lnTo>
                    <a:lnTo>
                      <a:pt x="372" y="1159"/>
                    </a:lnTo>
                    <a:lnTo>
                      <a:pt x="372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ŝlïḋè">
                <a:extLst>
                  <a:ext uri="{FF2B5EF4-FFF2-40B4-BE49-F238E27FC236}">
                    <a16:creationId xmlns:a16="http://schemas.microsoft.com/office/drawing/2014/main" xmlns="" id="{0DF3CC31-7ABA-4861-B5DE-07F265DAE545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ľïḋe">
                <a:extLst>
                  <a:ext uri="{FF2B5EF4-FFF2-40B4-BE49-F238E27FC236}">
                    <a16:creationId xmlns:a16="http://schemas.microsoft.com/office/drawing/2014/main" xmlns="" id="{75C00AAE-A46D-466F-B454-A4644B4B2573}"/>
                  </a:ext>
                </a:extLst>
              </p:cNvPr>
              <p:cNvSpPr/>
              <p:nvPr/>
            </p:nvSpPr>
            <p:spPr bwMode="auto">
              <a:xfrm>
                <a:off x="2453807" y="2910563"/>
                <a:ext cx="831414" cy="2937023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0" y="1382"/>
                  </a:cxn>
                  <a:cxn ang="0">
                    <a:pos x="372" y="1382"/>
                  </a:cxn>
                  <a:cxn ang="0">
                    <a:pos x="372" y="0"/>
                  </a:cxn>
                  <a:cxn ang="0">
                    <a:pos x="0" y="175"/>
                  </a:cxn>
                </a:cxnLst>
                <a:rect l="0" t="0" r="r" b="b"/>
                <a:pathLst>
                  <a:path w="372" h="1382">
                    <a:moveTo>
                      <a:pt x="0" y="175"/>
                    </a:moveTo>
                    <a:lnTo>
                      <a:pt x="0" y="1382"/>
                    </a:lnTo>
                    <a:lnTo>
                      <a:pt x="372" y="1382"/>
                    </a:lnTo>
                    <a:lnTo>
                      <a:pt x="372" y="0"/>
                    </a:lnTo>
                    <a:lnTo>
                      <a:pt x="0" y="17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ḻíďê">
                <a:extLst>
                  <a:ext uri="{FF2B5EF4-FFF2-40B4-BE49-F238E27FC236}">
                    <a16:creationId xmlns:a16="http://schemas.microsoft.com/office/drawing/2014/main" xmlns="" id="{20750EB5-C296-4633-9068-0CF7A15573EC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lidê">
                <a:extLst>
                  <a:ext uri="{FF2B5EF4-FFF2-40B4-BE49-F238E27FC236}">
                    <a16:creationId xmlns:a16="http://schemas.microsoft.com/office/drawing/2014/main" xmlns="" id="{FFAC36BE-8FFB-4AA5-B91C-915397BF48AA}"/>
                  </a:ext>
                </a:extLst>
              </p:cNvPr>
              <p:cNvSpPr/>
              <p:nvPr/>
            </p:nvSpPr>
            <p:spPr bwMode="auto">
              <a:xfrm>
                <a:off x="3510956" y="2536528"/>
                <a:ext cx="831414" cy="3311057"/>
              </a:xfrm>
              <a:custGeom>
                <a:avLst/>
                <a:gdLst/>
                <a:ahLst/>
                <a:cxnLst>
                  <a:cxn ang="0">
                    <a:pos x="275" y="0"/>
                  </a:cxn>
                  <a:cxn ang="0">
                    <a:pos x="0" y="129"/>
                  </a:cxn>
                  <a:cxn ang="0">
                    <a:pos x="0" y="1558"/>
                  </a:cxn>
                  <a:cxn ang="0">
                    <a:pos x="372" y="1558"/>
                  </a:cxn>
                  <a:cxn ang="0">
                    <a:pos x="372" y="33"/>
                  </a:cxn>
                  <a:cxn ang="0">
                    <a:pos x="275" y="0"/>
                  </a:cxn>
                </a:cxnLst>
                <a:rect l="0" t="0" r="r" b="b"/>
                <a:pathLst>
                  <a:path w="372" h="1558">
                    <a:moveTo>
                      <a:pt x="275" y="0"/>
                    </a:moveTo>
                    <a:lnTo>
                      <a:pt x="0" y="129"/>
                    </a:lnTo>
                    <a:lnTo>
                      <a:pt x="0" y="1558"/>
                    </a:lnTo>
                    <a:lnTo>
                      <a:pt x="372" y="1558"/>
                    </a:lnTo>
                    <a:lnTo>
                      <a:pt x="372" y="33"/>
                    </a:lnTo>
                    <a:lnTo>
                      <a:pt x="2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$ľîḍe">
                <a:extLst>
                  <a:ext uri="{FF2B5EF4-FFF2-40B4-BE49-F238E27FC236}">
                    <a16:creationId xmlns:a16="http://schemas.microsoft.com/office/drawing/2014/main" xmlns="" id="{C0D69B7F-D4E8-45C9-B257-B69ED9B9F181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1íḑé">
                <a:extLst>
                  <a:ext uri="{FF2B5EF4-FFF2-40B4-BE49-F238E27FC236}">
                    <a16:creationId xmlns:a16="http://schemas.microsoft.com/office/drawing/2014/main" xmlns="" id="{082E3DE1-EC50-47C1-A821-E117FAC5266D}"/>
                  </a:ext>
                </a:extLst>
              </p:cNvPr>
              <p:cNvSpPr/>
              <p:nvPr/>
            </p:nvSpPr>
            <p:spPr bwMode="auto">
              <a:xfrm>
                <a:off x="4563632" y="2683168"/>
                <a:ext cx="831414" cy="3164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89"/>
                  </a:cxn>
                  <a:cxn ang="0">
                    <a:pos x="372" y="1489"/>
                  </a:cxn>
                  <a:cxn ang="0">
                    <a:pos x="372" y="130"/>
                  </a:cxn>
                  <a:cxn ang="0">
                    <a:pos x="0" y="0"/>
                  </a:cxn>
                </a:cxnLst>
                <a:rect l="0" t="0" r="r" b="b"/>
                <a:pathLst>
                  <a:path w="372" h="1489">
                    <a:moveTo>
                      <a:pt x="0" y="0"/>
                    </a:moveTo>
                    <a:lnTo>
                      <a:pt x="0" y="1489"/>
                    </a:lnTo>
                    <a:lnTo>
                      <a:pt x="372" y="1489"/>
                    </a:lnTo>
                    <a:lnTo>
                      <a:pt x="372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ïḑê">
                <a:extLst>
                  <a:ext uri="{FF2B5EF4-FFF2-40B4-BE49-F238E27FC236}">
                    <a16:creationId xmlns:a16="http://schemas.microsoft.com/office/drawing/2014/main" xmlns="" id="{38EB5131-E2E9-4726-BEC4-95B6D7090198}"/>
                  </a:ext>
                </a:extLst>
              </p:cNvPr>
              <p:cNvSpPr/>
              <p:nvPr/>
            </p:nvSpPr>
            <p:spPr bwMode="auto">
              <a:xfrm>
                <a:off x="5618545" y="2385640"/>
                <a:ext cx="831414" cy="3461946"/>
              </a:xfrm>
              <a:custGeom>
                <a:avLst/>
                <a:gdLst/>
                <a:ahLst/>
                <a:cxnLst>
                  <a:cxn ang="0">
                    <a:pos x="13" y="163"/>
                  </a:cxn>
                  <a:cxn ang="0">
                    <a:pos x="12" y="164"/>
                  </a:cxn>
                  <a:cxn ang="0">
                    <a:pos x="10" y="165"/>
                  </a:cxn>
                  <a:cxn ang="0">
                    <a:pos x="8" y="166"/>
                  </a:cxn>
                  <a:cxn ang="0">
                    <a:pos x="6" y="167"/>
                  </a:cxn>
                  <a:cxn ang="0">
                    <a:pos x="4" y="168"/>
                  </a:cxn>
                  <a:cxn ang="0">
                    <a:pos x="1" y="169"/>
                  </a:cxn>
                  <a:cxn ang="0">
                    <a:pos x="0" y="169"/>
                  </a:cxn>
                  <a:cxn ang="0">
                    <a:pos x="0" y="923"/>
                  </a:cxn>
                  <a:cxn ang="0">
                    <a:pos x="211" y="923"/>
                  </a:cxn>
                  <a:cxn ang="0">
                    <a:pos x="211" y="0"/>
                  </a:cxn>
                  <a:cxn ang="0">
                    <a:pos x="13" y="163"/>
                  </a:cxn>
                </a:cxnLst>
                <a:rect l="0" t="0" r="r" b="b"/>
                <a:pathLst>
                  <a:path w="211" h="923">
                    <a:moveTo>
                      <a:pt x="13" y="163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0" y="165"/>
                      <a:pt x="10" y="165"/>
                    </a:cubicBezTo>
                    <a:cubicBezTo>
                      <a:pt x="9" y="166"/>
                      <a:pt x="9" y="166"/>
                      <a:pt x="8" y="166"/>
                    </a:cubicBezTo>
                    <a:cubicBezTo>
                      <a:pt x="7" y="167"/>
                      <a:pt x="6" y="167"/>
                      <a:pt x="6" y="167"/>
                    </a:cubicBezTo>
                    <a:cubicBezTo>
                      <a:pt x="5" y="168"/>
                      <a:pt x="4" y="168"/>
                      <a:pt x="4" y="168"/>
                    </a:cubicBezTo>
                    <a:cubicBezTo>
                      <a:pt x="3" y="168"/>
                      <a:pt x="2" y="169"/>
                      <a:pt x="1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923"/>
                      <a:pt x="0" y="923"/>
                      <a:pt x="0" y="923"/>
                    </a:cubicBezTo>
                    <a:cubicBezTo>
                      <a:pt x="211" y="923"/>
                      <a:pt x="211" y="923"/>
                      <a:pt x="211" y="923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3" y="163"/>
                      <a:pt x="13" y="163"/>
                      <a:pt x="13" y="163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îśḷïḓè">
                <a:extLst>
                  <a:ext uri="{FF2B5EF4-FFF2-40B4-BE49-F238E27FC236}">
                    <a16:creationId xmlns:a16="http://schemas.microsoft.com/office/drawing/2014/main" xmlns="" id="{7CA5DB01-49E9-4321-98E2-112DDFF00B5B}"/>
                  </a:ext>
                </a:extLst>
              </p:cNvPr>
              <p:cNvGrpSpPr/>
              <p:nvPr/>
            </p:nvGrpSpPr>
            <p:grpSpPr>
              <a:xfrm>
                <a:off x="5875261" y="2931082"/>
                <a:ext cx="317736" cy="386514"/>
                <a:chOff x="5105400" y="2362200"/>
                <a:chExt cx="212725" cy="258763"/>
              </a:xfrm>
              <a:solidFill>
                <a:schemeClr val="bg1"/>
              </a:solidFill>
            </p:grpSpPr>
            <p:sp>
              <p:nvSpPr>
                <p:cNvPr id="65" name="îṥľîďé">
                  <a:extLst>
                    <a:ext uri="{FF2B5EF4-FFF2-40B4-BE49-F238E27FC236}">
                      <a16:creationId xmlns:a16="http://schemas.microsoft.com/office/drawing/2014/main" xmlns="" id="{971CFCD7-45E4-43BC-8D53-694BCD86A455}"/>
                    </a:ext>
                  </a:extLst>
                </p:cNvPr>
                <p:cNvSpPr/>
                <p:nvPr/>
              </p:nvSpPr>
              <p:spPr bwMode="auto">
                <a:xfrm>
                  <a:off x="5197475" y="2606675"/>
                  <a:ext cx="25400" cy="142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5"/>
                    </a:cxn>
                    <a:cxn ang="0">
                      <a:pos x="9" y="2"/>
                    </a:cxn>
                    <a:cxn ang="0">
                      <a:pos x="9" y="2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9" h="5">
                      <a:moveTo>
                        <a:pt x="7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5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ṥḷíḓè">
                  <a:extLst>
                    <a:ext uri="{FF2B5EF4-FFF2-40B4-BE49-F238E27FC236}">
                      <a16:creationId xmlns:a16="http://schemas.microsoft.com/office/drawing/2014/main" xmlns="" id="{8649FA56-781B-4DA3-95E0-518782918515}"/>
                    </a:ext>
                  </a:extLst>
                </p:cNvPr>
                <p:cNvSpPr/>
                <p:nvPr/>
              </p:nvSpPr>
              <p:spPr bwMode="auto">
                <a:xfrm>
                  <a:off x="5189538" y="2589213"/>
                  <a:ext cx="44450" cy="14288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13" y="5"/>
                    </a:cxn>
                    <a:cxn ang="0">
                      <a:pos x="16" y="3"/>
                    </a:cxn>
                    <a:cxn ang="0">
                      <a:pos x="16" y="3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5" y="5"/>
                        <a:pt x="16" y="4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1"/>
                        <a:pt x="15" y="0"/>
                        <a:pt x="1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ļíḋe">
                  <a:extLst>
                    <a:ext uri="{FF2B5EF4-FFF2-40B4-BE49-F238E27FC236}">
                      <a16:creationId xmlns:a16="http://schemas.microsoft.com/office/drawing/2014/main" xmlns="" id="{78DA2E3B-E1CE-4013-9950-0621592E4BE5}"/>
                    </a:ext>
                  </a:extLst>
                </p:cNvPr>
                <p:cNvSpPr/>
                <p:nvPr/>
              </p:nvSpPr>
              <p:spPr bwMode="auto">
                <a:xfrm>
                  <a:off x="5181600" y="2570163"/>
                  <a:ext cx="58738" cy="1905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4" y="7"/>
                    </a:cxn>
                    <a:cxn ang="0">
                      <a:pos x="18" y="7"/>
                    </a:cxn>
                    <a:cxn ang="0">
                      <a:pos x="21" y="3"/>
                    </a:cxn>
                    <a:cxn ang="0">
                      <a:pos x="21" y="3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21" h="7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0" y="7"/>
                        <a:pt x="21" y="5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$ļídè">
                  <a:extLst>
                    <a:ext uri="{FF2B5EF4-FFF2-40B4-BE49-F238E27FC236}">
                      <a16:creationId xmlns:a16="http://schemas.microsoft.com/office/drawing/2014/main" xmlns="" id="{1212E49E-D6AA-477A-B729-B2D0BE24A3C7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ṡ1iḋê">
                  <a:extLst>
                    <a:ext uri="{FF2B5EF4-FFF2-40B4-BE49-F238E27FC236}">
                      <a16:creationId xmlns:a16="http://schemas.microsoft.com/office/drawing/2014/main" xmlns="" id="{DA2D2A3D-7642-4539-B534-CFC8B5142DB2}"/>
                    </a:ext>
                  </a:extLst>
                </p:cNvPr>
                <p:cNvSpPr/>
                <p:nvPr/>
              </p:nvSpPr>
              <p:spPr bwMode="auto">
                <a:xfrm>
                  <a:off x="5207000" y="2362200"/>
                  <a:ext cx="11113" cy="254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$1íḍé">
                  <a:extLst>
                    <a:ext uri="{FF2B5EF4-FFF2-40B4-BE49-F238E27FC236}">
                      <a16:creationId xmlns:a16="http://schemas.microsoft.com/office/drawing/2014/main" xmlns="" id="{295D989C-30C1-438F-8EDC-ED83056EBDED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şlîḋê">
                  <a:extLst>
                    <a:ext uri="{FF2B5EF4-FFF2-40B4-BE49-F238E27FC236}">
                      <a16:creationId xmlns:a16="http://schemas.microsoft.com/office/drawing/2014/main" xmlns="" id="{22688B41-75DA-4F54-9C14-A0C4111369DF}"/>
                    </a:ext>
                  </a:extLst>
                </p:cNvPr>
                <p:cNvSpPr/>
                <p:nvPr/>
              </p:nvSpPr>
              <p:spPr bwMode="auto">
                <a:xfrm>
                  <a:off x="5262563" y="238760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5" y="16"/>
                    </a:cxn>
                    <a:cxn ang="0">
                      <a:pos x="16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6" h="16">
                      <a:moveTo>
                        <a:pt x="10" y="0"/>
                      </a:moveTo>
                      <a:lnTo>
                        <a:pt x="0" y="11"/>
                      </a:lnTo>
                      <a:lnTo>
                        <a:pt x="5" y="16"/>
                      </a:lnTo>
                      <a:lnTo>
                        <a:pt x="16" y="4"/>
                      </a:lnTo>
                      <a:lnTo>
                        <a:pt x="1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lîḑe">
                  <a:extLst>
                    <a:ext uri="{FF2B5EF4-FFF2-40B4-BE49-F238E27FC236}">
                      <a16:creationId xmlns:a16="http://schemas.microsoft.com/office/drawing/2014/main" xmlns="" id="{1AD63ACE-0012-4ECA-AE37-E50811192435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ŝḻïďè">
                  <a:extLst>
                    <a:ext uri="{FF2B5EF4-FFF2-40B4-BE49-F238E27FC236}">
                      <a16:creationId xmlns:a16="http://schemas.microsoft.com/office/drawing/2014/main" xmlns="" id="{4BAC481C-7204-437B-908F-1B25E58EAAB6}"/>
                    </a:ext>
                  </a:extLst>
                </p:cNvPr>
                <p:cNvSpPr/>
                <p:nvPr/>
              </p:nvSpPr>
              <p:spPr bwMode="auto">
                <a:xfrm>
                  <a:off x="5289550" y="2455863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"/>
                    </a:cxn>
                    <a:cxn ang="0">
                      <a:pos x="2" y="9"/>
                    </a:cxn>
                    <a:cxn ang="0">
                      <a:pos x="18" y="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8" h="9">
                      <a:moveTo>
                        <a:pt x="16" y="0"/>
                      </a:moveTo>
                      <a:lnTo>
                        <a:pt x="0" y="1"/>
                      </a:lnTo>
                      <a:lnTo>
                        <a:pt x="2" y="9"/>
                      </a:lnTo>
                      <a:lnTo>
                        <a:pt x="18" y="7"/>
                      </a:lnTo>
                      <a:lnTo>
                        <a:pt x="1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śľiḑé">
                  <a:extLst>
                    <a:ext uri="{FF2B5EF4-FFF2-40B4-BE49-F238E27FC236}">
                      <a16:creationId xmlns:a16="http://schemas.microsoft.com/office/drawing/2014/main" xmlns="" id="{DFF729E6-7B34-416A-87F4-5583D8D156E4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$lïḍé">
                  <a:extLst>
                    <a:ext uri="{FF2B5EF4-FFF2-40B4-BE49-F238E27FC236}">
                      <a16:creationId xmlns:a16="http://schemas.microsoft.com/office/drawing/2014/main" xmlns="" id="{0FAA2BC7-4A7E-47B0-B56B-9F762B4BE668}"/>
                    </a:ext>
                  </a:extLst>
                </p:cNvPr>
                <p:cNvSpPr/>
                <p:nvPr/>
              </p:nvSpPr>
              <p:spPr bwMode="auto">
                <a:xfrm>
                  <a:off x="5270500" y="2517775"/>
                  <a:ext cx="25400" cy="22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5"/>
                    </a:cxn>
                    <a:cxn ang="0">
                      <a:pos x="12" y="14"/>
                    </a:cxn>
                    <a:cxn ang="0">
                      <a:pos x="16" y="8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6" h="14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12" y="14"/>
                      </a:lnTo>
                      <a:lnTo>
                        <a:pt x="16" y="8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ś1iďe">
                  <a:extLst>
                    <a:ext uri="{FF2B5EF4-FFF2-40B4-BE49-F238E27FC236}">
                      <a16:creationId xmlns:a16="http://schemas.microsoft.com/office/drawing/2014/main" xmlns="" id="{F2E71474-C1D0-4C60-B6A5-7821995263DD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śḻîdé">
                  <a:extLst>
                    <a:ext uri="{FF2B5EF4-FFF2-40B4-BE49-F238E27FC236}">
                      <a16:creationId xmlns:a16="http://schemas.microsoft.com/office/drawing/2014/main" xmlns="" id="{CBC682B4-022B-42D4-91A7-CDE21A62A64F}"/>
                    </a:ext>
                  </a:extLst>
                </p:cNvPr>
                <p:cNvSpPr/>
                <p:nvPr/>
              </p:nvSpPr>
              <p:spPr bwMode="auto">
                <a:xfrm>
                  <a:off x="5133975" y="2386013"/>
                  <a:ext cx="25400" cy="238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2" y="15"/>
                    </a:cxn>
                    <a:cxn ang="0">
                      <a:pos x="16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6" h="1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2" y="15"/>
                      </a:lnTo>
                      <a:lnTo>
                        <a:pt x="16" y="1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ḷïdé">
                  <a:extLst>
                    <a:ext uri="{FF2B5EF4-FFF2-40B4-BE49-F238E27FC236}">
                      <a16:creationId xmlns:a16="http://schemas.microsoft.com/office/drawing/2014/main" xmlns="" id="{99F79210-9141-410B-934A-192E7320F3EF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šlîḋe">
                  <a:extLst>
                    <a:ext uri="{FF2B5EF4-FFF2-40B4-BE49-F238E27FC236}">
                      <a16:creationId xmlns:a16="http://schemas.microsoft.com/office/drawing/2014/main" xmlns="" id="{CA710E78-06DB-4F0C-BF0F-1D3F3D247D2E}"/>
                    </a:ext>
                  </a:extLst>
                </p:cNvPr>
                <p:cNvSpPr/>
                <p:nvPr/>
              </p:nvSpPr>
              <p:spPr bwMode="auto">
                <a:xfrm>
                  <a:off x="5105400" y="24558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"/>
                    </a:cxn>
                    <a:cxn ang="0">
                      <a:pos x="16" y="7"/>
                    </a:cxn>
                    <a:cxn ang="0">
                      <a:pos x="1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7">
                      <a:moveTo>
                        <a:pt x="0" y="0"/>
                      </a:moveTo>
                      <a:lnTo>
                        <a:pt x="0" y="7"/>
                      </a:lnTo>
                      <a:lnTo>
                        <a:pt x="16" y="7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ṡľîde">
                  <a:extLst>
                    <a:ext uri="{FF2B5EF4-FFF2-40B4-BE49-F238E27FC236}">
                      <a16:creationId xmlns:a16="http://schemas.microsoft.com/office/drawing/2014/main" xmlns="" id="{2F23399A-386A-4DAE-9E50-CF25B4C30704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ś1îdè">
                  <a:extLst>
                    <a:ext uri="{FF2B5EF4-FFF2-40B4-BE49-F238E27FC236}">
                      <a16:creationId xmlns:a16="http://schemas.microsoft.com/office/drawing/2014/main" xmlns="" id="{573E6CFB-04B4-45A8-B1BC-F08C8C76FACA}"/>
                    </a:ext>
                  </a:extLst>
                </p:cNvPr>
                <p:cNvSpPr/>
                <p:nvPr/>
              </p:nvSpPr>
              <p:spPr bwMode="auto">
                <a:xfrm>
                  <a:off x="5124450" y="2514600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0" y="10"/>
                    </a:cxn>
                    <a:cxn ang="0">
                      <a:pos x="4" y="16"/>
                    </a:cxn>
                    <a:cxn ang="0">
                      <a:pos x="18" y="5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8" h="16">
                      <a:moveTo>
                        <a:pt x="13" y="0"/>
                      </a:move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8" y="5"/>
                      </a:lnTo>
                      <a:lnTo>
                        <a:pt x="1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ḷîḋé">
                  <a:extLst>
                    <a:ext uri="{FF2B5EF4-FFF2-40B4-BE49-F238E27FC236}">
                      <a16:creationId xmlns:a16="http://schemas.microsoft.com/office/drawing/2014/main" xmlns="" id="{222D7111-1AE6-485E-B31E-265BA1D46C18}"/>
                    </a:ext>
                  </a:extLst>
                </p:cNvPr>
                <p:cNvSpPr/>
                <p:nvPr/>
              </p:nvSpPr>
              <p:spPr bwMode="auto">
                <a:xfrm>
                  <a:off x="5214938" y="24923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2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4" y="5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îďê">
                  <a:extLst>
                    <a:ext uri="{FF2B5EF4-FFF2-40B4-BE49-F238E27FC236}">
                      <a16:creationId xmlns:a16="http://schemas.microsoft.com/office/drawing/2014/main" xmlns="" id="{DCE745C3-E5F4-412A-9F04-1BAB73B73BAE}"/>
                    </a:ext>
                  </a:extLst>
                </p:cNvPr>
                <p:cNvSpPr/>
                <p:nvPr/>
              </p:nvSpPr>
              <p:spPr bwMode="auto">
                <a:xfrm>
                  <a:off x="5200650" y="2463800"/>
                  <a:ext cx="6350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2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cubicBezTo>
                        <a:pt x="0" y="1"/>
                        <a:pt x="0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ŝ1ïdé">
                  <a:extLst>
                    <a:ext uri="{FF2B5EF4-FFF2-40B4-BE49-F238E27FC236}">
                      <a16:creationId xmlns:a16="http://schemas.microsoft.com/office/drawing/2014/main" xmlns="" id="{CA77EB37-062E-4843-A4BD-689B034B202C}"/>
                    </a:ext>
                  </a:extLst>
                </p:cNvPr>
                <p:cNvSpPr/>
                <p:nvPr/>
              </p:nvSpPr>
              <p:spPr bwMode="auto">
                <a:xfrm>
                  <a:off x="5145088" y="2398713"/>
                  <a:ext cx="131763" cy="157163"/>
                </a:xfrm>
                <a:custGeom>
                  <a:avLst/>
                  <a:gdLst/>
                  <a:ahLst/>
                  <a:cxnLst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25" y="14"/>
                    </a:cxn>
                    <a:cxn ang="0">
                      <a:pos x="25" y="20"/>
                    </a:cxn>
                    <a:cxn ang="0">
                      <a:pos x="30" y="22"/>
                    </a:cxn>
                    <a:cxn ang="0">
                      <a:pos x="32" y="27"/>
                    </a:cxn>
                    <a:cxn ang="0">
                      <a:pos x="32" y="27"/>
                    </a:cxn>
                    <a:cxn ang="0">
                      <a:pos x="28" y="27"/>
                    </a:cxn>
                    <a:cxn ang="0">
                      <a:pos x="25" y="23"/>
                    </a:cxn>
                    <a:cxn ang="0">
                      <a:pos x="25" y="23"/>
                    </a:cxn>
                    <a:cxn ang="0">
                      <a:pos x="25" y="29"/>
                    </a:cxn>
                    <a:cxn ang="0">
                      <a:pos x="28" y="30"/>
                    </a:cxn>
                    <a:cxn ang="0">
                      <a:pos x="32" y="32"/>
                    </a:cxn>
                    <a:cxn ang="0">
                      <a:pos x="33" y="36"/>
                    </a:cxn>
                    <a:cxn ang="0">
                      <a:pos x="33" y="36"/>
                    </a:cxn>
                    <a:cxn ang="0">
                      <a:pos x="30" y="41"/>
                    </a:cxn>
                    <a:cxn ang="0">
                      <a:pos x="25" y="43"/>
                    </a:cxn>
                    <a:cxn ang="0">
                      <a:pos x="25" y="43"/>
                    </a:cxn>
                    <a:cxn ang="0">
                      <a:pos x="25" y="48"/>
                    </a:cxn>
                    <a:cxn ang="0">
                      <a:pos x="22" y="48"/>
                    </a:cxn>
                    <a:cxn ang="0">
                      <a:pos x="22" y="43"/>
                    </a:cxn>
                    <a:cxn ang="0">
                      <a:pos x="17" y="41"/>
                    </a:cxn>
                    <a:cxn ang="0">
                      <a:pos x="15" y="35"/>
                    </a:cxn>
                    <a:cxn ang="0">
                      <a:pos x="15" y="35"/>
                    </a:cxn>
                    <a:cxn ang="0">
                      <a:pos x="19" y="35"/>
                    </a:cxn>
                    <a:cxn ang="0">
                      <a:pos x="22" y="39"/>
                    </a:cxn>
                    <a:cxn ang="0">
                      <a:pos x="22" y="39"/>
                    </a:cxn>
                    <a:cxn ang="0">
                      <a:pos x="22" y="32"/>
                    </a:cxn>
                    <a:cxn ang="0">
                      <a:pos x="20" y="32"/>
                    </a:cxn>
                    <a:cxn ang="0">
                      <a:pos x="15" y="26"/>
                    </a:cxn>
                    <a:cxn ang="0">
                      <a:pos x="15" y="26"/>
                    </a:cxn>
                    <a:cxn ang="0">
                      <a:pos x="18" y="21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7" y="10"/>
                    </a:cxn>
                    <a:cxn ang="0">
                      <a:pos x="24" y="2"/>
                    </a:cxn>
                    <a:cxn ang="0">
                      <a:pos x="40" y="10"/>
                    </a:cxn>
                    <a:cxn ang="0">
                      <a:pos x="40" y="10"/>
                    </a:cxn>
                    <a:cxn ang="0">
                      <a:pos x="24" y="8"/>
                    </a:cxn>
                    <a:cxn ang="0">
                      <a:pos x="7" y="10"/>
                    </a:cxn>
                    <a:cxn ang="0">
                      <a:pos x="7" y="10"/>
                    </a:cxn>
                    <a:cxn ang="0">
                      <a:pos x="24" y="0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5" y="38"/>
                    </a:cxn>
                    <a:cxn ang="0">
                      <a:pos x="14" y="56"/>
                    </a:cxn>
                    <a:cxn ang="0">
                      <a:pos x="15" y="56"/>
                    </a:cxn>
                    <a:cxn ang="0">
                      <a:pos x="18" y="56"/>
                    </a:cxn>
                    <a:cxn ang="0">
                      <a:pos x="28" y="56"/>
                    </a:cxn>
                    <a:cxn ang="0">
                      <a:pos x="33" y="56"/>
                    </a:cxn>
                    <a:cxn ang="0">
                      <a:pos x="33" y="56"/>
                    </a:cxn>
                    <a:cxn ang="0">
                      <a:pos x="42" y="38"/>
                    </a:cxn>
                    <a:cxn ang="0">
                      <a:pos x="47" y="23"/>
                    </a:cxn>
                    <a:cxn ang="0">
                      <a:pos x="47" y="23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47" h="56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7" y="20"/>
                        <a:pt x="28" y="21"/>
                        <a:pt x="30" y="22"/>
                      </a:cubicBezTo>
                      <a:cubicBezTo>
                        <a:pt x="31" y="23"/>
                        <a:pt x="32" y="25"/>
                        <a:pt x="32" y="2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5"/>
                        <a:pt x="27" y="24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6" y="30"/>
                        <a:pt x="27" y="30"/>
                        <a:pt x="28" y="30"/>
                      </a:cubicBezTo>
                      <a:cubicBezTo>
                        <a:pt x="30" y="30"/>
                        <a:pt x="31" y="31"/>
                        <a:pt x="32" y="32"/>
                      </a:cubicBezTo>
                      <a:cubicBezTo>
                        <a:pt x="32" y="33"/>
                        <a:pt x="33" y="35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38"/>
                        <a:pt x="32" y="40"/>
                        <a:pt x="30" y="41"/>
                      </a:cubicBezTo>
                      <a:cubicBezTo>
                        <a:pt x="29" y="42"/>
                        <a:pt x="27" y="42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0" y="42"/>
                        <a:pt x="19" y="42"/>
                        <a:pt x="17" y="41"/>
                      </a:cubicBezTo>
                      <a:cubicBezTo>
                        <a:pt x="15" y="39"/>
                        <a:pt x="15" y="37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7"/>
                        <a:pt x="20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1" y="32"/>
                        <a:pt x="21" y="32"/>
                        <a:pt x="20" y="32"/>
                      </a:cubicBezTo>
                      <a:cubicBezTo>
                        <a:pt x="17" y="31"/>
                        <a:pt x="15" y="29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4"/>
                        <a:pt x="16" y="23"/>
                        <a:pt x="18" y="21"/>
                      </a:cubicBezTo>
                      <a:cubicBezTo>
                        <a:pt x="19" y="21"/>
                        <a:pt x="20" y="20"/>
                        <a:pt x="22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moveTo>
                        <a:pt x="7" y="10"/>
                      </a:moveTo>
                      <a:cubicBezTo>
                        <a:pt x="11" y="5"/>
                        <a:pt x="17" y="2"/>
                        <a:pt x="24" y="2"/>
                      </a:cubicBezTo>
                      <a:cubicBezTo>
                        <a:pt x="31" y="2"/>
                        <a:pt x="37" y="5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9"/>
                        <a:pt x="30" y="8"/>
                        <a:pt x="24" y="8"/>
                      </a:cubicBezTo>
                      <a:cubicBezTo>
                        <a:pt x="18" y="8"/>
                        <a:pt x="12" y="9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moveTo>
                        <a:pt x="24" y="0"/>
                      </a:move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9"/>
                        <a:pt x="2" y="34"/>
                        <a:pt x="5" y="38"/>
                      </a:cubicBezTo>
                      <a:cubicBezTo>
                        <a:pt x="7" y="40"/>
                        <a:pt x="13" y="50"/>
                        <a:pt x="14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0"/>
                        <a:pt x="40" y="40"/>
                        <a:pt x="42" y="38"/>
                      </a:cubicBezTo>
                      <a:cubicBezTo>
                        <a:pt x="45" y="34"/>
                        <a:pt x="47" y="29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10"/>
                        <a:pt x="37" y="0"/>
                        <a:pt x="2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iṧḻïḓè">
                <a:extLst>
                  <a:ext uri="{FF2B5EF4-FFF2-40B4-BE49-F238E27FC236}">
                    <a16:creationId xmlns:a16="http://schemas.microsoft.com/office/drawing/2014/main" xmlns="" id="{A845F764-4BB1-4323-8EAD-5DE9C530EF38}"/>
                  </a:ext>
                </a:extLst>
              </p:cNvPr>
              <p:cNvGrpSpPr/>
              <p:nvPr/>
            </p:nvGrpSpPr>
            <p:grpSpPr>
              <a:xfrm>
                <a:off x="4823544" y="3073356"/>
                <a:ext cx="310605" cy="317750"/>
                <a:chOff x="4357688" y="2324100"/>
                <a:chExt cx="207963" cy="212726"/>
              </a:xfrm>
              <a:solidFill>
                <a:schemeClr val="bg1"/>
              </a:solidFill>
            </p:grpSpPr>
            <p:sp>
              <p:nvSpPr>
                <p:cNvPr id="61" name="íš1ïďé">
                  <a:extLst>
                    <a:ext uri="{FF2B5EF4-FFF2-40B4-BE49-F238E27FC236}">
                      <a16:creationId xmlns:a16="http://schemas.microsoft.com/office/drawing/2014/main" xmlns="" id="{F71443AE-C301-4FAC-A702-971047C27915}"/>
                    </a:ext>
                  </a:extLst>
                </p:cNvPr>
                <p:cNvSpPr/>
                <p:nvPr/>
              </p:nvSpPr>
              <p:spPr bwMode="auto">
                <a:xfrm>
                  <a:off x="4514850" y="2481263"/>
                  <a:ext cx="3175" cy="79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Slïdê">
                  <a:extLst>
                    <a:ext uri="{FF2B5EF4-FFF2-40B4-BE49-F238E27FC236}">
                      <a16:creationId xmlns:a16="http://schemas.microsoft.com/office/drawing/2014/main" xmlns="" id="{B90C242D-9918-45B6-AE0A-890CA60A9403}"/>
                    </a:ext>
                  </a:extLst>
                </p:cNvPr>
                <p:cNvSpPr/>
                <p:nvPr/>
              </p:nvSpPr>
              <p:spPr bwMode="auto">
                <a:xfrm>
                  <a:off x="4522788" y="2497138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ṩļíďe">
                  <a:extLst>
                    <a:ext uri="{FF2B5EF4-FFF2-40B4-BE49-F238E27FC236}">
                      <a16:creationId xmlns:a16="http://schemas.microsoft.com/office/drawing/2014/main" xmlns="" id="{D1595624-2643-4D50-8D97-A95E1F7F51CD}"/>
                    </a:ext>
                  </a:extLst>
                </p:cNvPr>
                <p:cNvSpPr/>
                <p:nvPr/>
              </p:nvSpPr>
              <p:spPr bwMode="auto">
                <a:xfrm>
                  <a:off x="4478338" y="2449513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14" y="5"/>
                    </a:cxn>
                    <a:cxn ang="0">
                      <a:pos x="16" y="5"/>
                    </a:cxn>
                    <a:cxn ang="0">
                      <a:pos x="16" y="9"/>
                    </a:cxn>
                    <a:cxn ang="0">
                      <a:pos x="19" y="10"/>
                    </a:cxn>
                    <a:cxn ang="0">
                      <a:pos x="21" y="13"/>
                    </a:cxn>
                    <a:cxn ang="0">
                      <a:pos x="21" y="13"/>
                    </a:cxn>
                    <a:cxn ang="0">
                      <a:pos x="18" y="13"/>
                    </a:cxn>
                    <a:cxn ang="0">
                      <a:pos x="16" y="11"/>
                    </a:cxn>
                    <a:cxn ang="0">
                      <a:pos x="16" y="11"/>
                    </a:cxn>
                    <a:cxn ang="0">
                      <a:pos x="16" y="15"/>
                    </a:cxn>
                    <a:cxn ang="0">
                      <a:pos x="18" y="15"/>
                    </a:cxn>
                    <a:cxn ang="0">
                      <a:pos x="20" y="17"/>
                    </a:cxn>
                    <a:cxn ang="0">
                      <a:pos x="21" y="19"/>
                    </a:cxn>
                    <a:cxn ang="0">
                      <a:pos x="21" y="19"/>
                    </a:cxn>
                    <a:cxn ang="0">
                      <a:pos x="19" y="22"/>
                    </a:cxn>
                    <a:cxn ang="0">
                      <a:pos x="16" y="23"/>
                    </a:cxn>
                    <a:cxn ang="0">
                      <a:pos x="16" y="23"/>
                    </a:cxn>
                    <a:cxn ang="0">
                      <a:pos x="16" y="26"/>
                    </a:cxn>
                    <a:cxn ang="0">
                      <a:pos x="14" y="26"/>
                    </a:cxn>
                    <a:cxn ang="0">
                      <a:pos x="14" y="23"/>
                    </a:cxn>
                    <a:cxn ang="0">
                      <a:pos x="11" y="22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12" y="18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17"/>
                    </a:cxn>
                    <a:cxn ang="0">
                      <a:pos x="13" y="16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2" y="10"/>
                    </a:cxn>
                    <a:cxn ang="0">
                      <a:pos x="14" y="9"/>
                    </a:cxn>
                    <a:cxn ang="0">
                      <a:pos x="14" y="9"/>
                    </a:cxn>
                    <a:cxn ang="0">
                      <a:pos x="14" y="5"/>
                    </a:cxn>
                    <a:cxn ang="0">
                      <a:pos x="15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5" y="31"/>
                    </a:cxn>
                    <a:cxn ang="0">
                      <a:pos x="31" y="16"/>
                    </a:cxn>
                    <a:cxn ang="0">
                      <a:pos x="31" y="16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31" h="31">
                      <a:moveTo>
                        <a:pt x="14" y="5"/>
                      </a:move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9"/>
                        <a:pt x="18" y="9"/>
                        <a:pt x="19" y="10"/>
                      </a:cubicBezTo>
                      <a:cubicBezTo>
                        <a:pt x="20" y="11"/>
                        <a:pt x="21" y="12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7" y="15"/>
                        <a:pt x="17" y="15"/>
                        <a:pt x="18" y="15"/>
                      </a:cubicBezTo>
                      <a:cubicBezTo>
                        <a:pt x="19" y="15"/>
                        <a:pt x="20" y="16"/>
                        <a:pt x="20" y="17"/>
                      </a:cubicBezTo>
                      <a:cubicBezTo>
                        <a:pt x="21" y="17"/>
                        <a:pt x="21" y="18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20"/>
                        <a:pt x="20" y="21"/>
                        <a:pt x="19" y="22"/>
                      </a:cubicBezTo>
                      <a:cubicBezTo>
                        <a:pt x="18" y="22"/>
                        <a:pt x="17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3"/>
                        <a:pt x="12" y="22"/>
                        <a:pt x="11" y="22"/>
                      </a:cubicBezTo>
                      <a:cubicBezTo>
                        <a:pt x="10" y="21"/>
                        <a:pt x="10" y="20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9"/>
                        <a:pt x="13" y="20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1" y="16"/>
                        <a:pt x="10" y="15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2" y="9"/>
                        <a:pt x="13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5"/>
                        <a:pt x="14" y="5"/>
                        <a:pt x="14" y="5"/>
                      </a:cubicBezTo>
                      <a:moveTo>
                        <a:pt x="15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7"/>
                        <a:pt x="24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$ļîḋé">
                  <a:extLst>
                    <a:ext uri="{FF2B5EF4-FFF2-40B4-BE49-F238E27FC236}">
                      <a16:creationId xmlns:a16="http://schemas.microsoft.com/office/drawing/2014/main" xmlns="" id="{EFDD7351-22C7-485F-A6C1-C3B5859F63AF}"/>
                    </a:ext>
                  </a:extLst>
                </p:cNvPr>
                <p:cNvSpPr/>
                <p:nvPr/>
              </p:nvSpPr>
              <p:spPr bwMode="auto">
                <a:xfrm>
                  <a:off x="4357688" y="2324100"/>
                  <a:ext cx="196850" cy="195263"/>
                </a:xfrm>
                <a:custGeom>
                  <a:avLst/>
                  <a:gdLst/>
                  <a:ahLst/>
                  <a:cxnLst>
                    <a:cxn ang="0">
                      <a:pos x="14" y="59"/>
                    </a:cxn>
                    <a:cxn ang="0">
                      <a:pos x="24" y="65"/>
                    </a:cxn>
                    <a:cxn ang="0">
                      <a:pos x="14" y="59"/>
                    </a:cxn>
                    <a:cxn ang="0">
                      <a:pos x="20" y="52"/>
                    </a:cxn>
                    <a:cxn ang="0">
                      <a:pos x="33" y="66"/>
                    </a:cxn>
                    <a:cxn ang="0">
                      <a:pos x="20" y="52"/>
                    </a:cxn>
                    <a:cxn ang="0">
                      <a:pos x="3" y="37"/>
                    </a:cxn>
                    <a:cxn ang="0">
                      <a:pos x="16" y="51"/>
                    </a:cxn>
                    <a:cxn ang="0">
                      <a:pos x="11" y="56"/>
                    </a:cxn>
                    <a:cxn ang="0">
                      <a:pos x="18" y="37"/>
                    </a:cxn>
                    <a:cxn ang="0">
                      <a:pos x="33" y="37"/>
                    </a:cxn>
                    <a:cxn ang="0">
                      <a:pos x="33" y="46"/>
                    </a:cxn>
                    <a:cxn ang="0">
                      <a:pos x="18" y="37"/>
                    </a:cxn>
                    <a:cxn ang="0">
                      <a:pos x="37" y="23"/>
                    </a:cxn>
                    <a:cxn ang="0">
                      <a:pos x="52" y="34"/>
                    </a:cxn>
                    <a:cxn ang="0">
                      <a:pos x="37" y="34"/>
                    </a:cxn>
                    <a:cxn ang="0">
                      <a:pos x="18" y="34"/>
                    </a:cxn>
                    <a:cxn ang="0">
                      <a:pos x="33" y="23"/>
                    </a:cxn>
                    <a:cxn ang="0">
                      <a:pos x="18" y="34"/>
                    </a:cxn>
                    <a:cxn ang="0">
                      <a:pos x="53" y="20"/>
                    </a:cxn>
                    <a:cxn ang="0">
                      <a:pos x="67" y="34"/>
                    </a:cxn>
                    <a:cxn ang="0">
                      <a:pos x="55" y="34"/>
                    </a:cxn>
                    <a:cxn ang="0">
                      <a:pos x="3" y="34"/>
                    </a:cxn>
                    <a:cxn ang="0">
                      <a:pos x="16" y="19"/>
                    </a:cxn>
                    <a:cxn ang="0">
                      <a:pos x="14" y="34"/>
                    </a:cxn>
                    <a:cxn ang="0">
                      <a:pos x="14" y="11"/>
                    </a:cxn>
                    <a:cxn ang="0">
                      <a:pos x="24" y="5"/>
                    </a:cxn>
                    <a:cxn ang="0">
                      <a:pos x="17" y="16"/>
                    </a:cxn>
                    <a:cxn ang="0">
                      <a:pos x="37" y="5"/>
                    </a:cxn>
                    <a:cxn ang="0">
                      <a:pos x="49" y="18"/>
                    </a:cxn>
                    <a:cxn ang="0">
                      <a:pos x="37" y="20"/>
                    </a:cxn>
                    <a:cxn ang="0">
                      <a:pos x="44" y="4"/>
                    </a:cxn>
                    <a:cxn ang="0">
                      <a:pos x="56" y="11"/>
                    </a:cxn>
                    <a:cxn ang="0">
                      <a:pos x="52" y="16"/>
                    </a:cxn>
                    <a:cxn ang="0">
                      <a:pos x="20" y="17"/>
                    </a:cxn>
                    <a:cxn ang="0">
                      <a:pos x="33" y="4"/>
                    </a:cxn>
                    <a:cxn ang="0">
                      <a:pos x="33" y="20"/>
                    </a:cxn>
                    <a:cxn ang="0">
                      <a:pos x="37" y="0"/>
                    </a:cxn>
                    <a:cxn ang="0">
                      <a:pos x="33" y="0"/>
                    </a:cxn>
                    <a:cxn ang="0">
                      <a:pos x="0" y="35"/>
                    </a:cxn>
                    <a:cxn ang="0">
                      <a:pos x="35" y="70"/>
                    </a:cxn>
                    <a:cxn ang="0">
                      <a:pos x="44" y="69"/>
                    </a:cxn>
                    <a:cxn ang="0">
                      <a:pos x="37" y="66"/>
                    </a:cxn>
                    <a:cxn ang="0">
                      <a:pos x="45" y="51"/>
                    </a:cxn>
                    <a:cxn ang="0">
                      <a:pos x="47" y="48"/>
                    </a:cxn>
                    <a:cxn ang="0">
                      <a:pos x="37" y="37"/>
                    </a:cxn>
                    <a:cxn ang="0">
                      <a:pos x="52" y="37"/>
                    </a:cxn>
                    <a:cxn ang="0">
                      <a:pos x="51" y="46"/>
                    </a:cxn>
                    <a:cxn ang="0">
                      <a:pos x="55" y="37"/>
                    </a:cxn>
                    <a:cxn ang="0">
                      <a:pos x="67" y="37"/>
                    </a:cxn>
                    <a:cxn ang="0">
                      <a:pos x="65" y="46"/>
                    </a:cxn>
                    <a:cxn ang="0">
                      <a:pos x="70" y="35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70" h="70">
                      <a:moveTo>
                        <a:pt x="14" y="59"/>
                      </a:move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4" y="57"/>
                        <a:pt x="16" y="55"/>
                        <a:pt x="18" y="54"/>
                      </a:cubicBezTo>
                      <a:cubicBezTo>
                        <a:pt x="19" y="58"/>
                        <a:pt x="21" y="62"/>
                        <a:pt x="24" y="65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20" y="63"/>
                        <a:pt x="17" y="61"/>
                        <a:pt x="14" y="59"/>
                      </a:cubicBezTo>
                      <a:moveTo>
                        <a:pt x="20" y="52"/>
                      </a:move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4" y="51"/>
                        <a:pt x="29" y="50"/>
                        <a:pt x="33" y="50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33" y="66"/>
                        <a:pt x="33" y="66"/>
                        <a:pt x="33" y="66"/>
                      </a:cubicBezTo>
                      <a:cubicBezTo>
                        <a:pt x="27" y="65"/>
                        <a:pt x="23" y="59"/>
                        <a:pt x="20" y="52"/>
                      </a:cubicBezTo>
                      <a:moveTo>
                        <a:pt x="3" y="37"/>
                      </a:move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41"/>
                        <a:pt x="15" y="46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4" y="52"/>
                        <a:pt x="12" y="54"/>
                        <a:pt x="11" y="56"/>
                      </a:cubicBezTo>
                      <a:cubicBezTo>
                        <a:pt x="7" y="51"/>
                        <a:pt x="4" y="44"/>
                        <a:pt x="3" y="37"/>
                      </a:cubicBezTo>
                      <a:moveTo>
                        <a:pt x="18" y="37"/>
                      </a:move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9" y="47"/>
                        <a:pt x="24" y="47"/>
                        <a:pt x="19" y="49"/>
                      </a:cubicBezTo>
                      <a:cubicBezTo>
                        <a:pt x="18" y="45"/>
                        <a:pt x="18" y="41"/>
                        <a:pt x="18" y="37"/>
                      </a:cubicBezTo>
                      <a:moveTo>
                        <a:pt x="37" y="23"/>
                      </a:move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41" y="23"/>
                        <a:pt x="46" y="23"/>
                        <a:pt x="50" y="21"/>
                      </a:cubicBezTo>
                      <a:cubicBezTo>
                        <a:pt x="51" y="25"/>
                        <a:pt x="52" y="30"/>
                        <a:pt x="52" y="34"/>
                      </a:cubicBez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moveTo>
                        <a:pt x="18" y="34"/>
                      </a:moveTo>
                      <a:cubicBezTo>
                        <a:pt x="18" y="29"/>
                        <a:pt x="18" y="25"/>
                        <a:pt x="19" y="21"/>
                      </a:cubicBezTo>
                      <a:cubicBezTo>
                        <a:pt x="23" y="22"/>
                        <a:pt x="29" y="23"/>
                        <a:pt x="33" y="2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moveTo>
                        <a:pt x="53" y="20"/>
                      </a:move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6" y="18"/>
                        <a:pt x="58" y="16"/>
                        <a:pt x="59" y="14"/>
                      </a:cubicBezTo>
                      <a:cubicBezTo>
                        <a:pt x="64" y="19"/>
                        <a:pt x="67" y="26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29"/>
                        <a:pt x="55" y="24"/>
                        <a:pt x="53" y="20"/>
                      </a:cubicBezTo>
                      <a:moveTo>
                        <a:pt x="3" y="34"/>
                      </a:moveTo>
                      <a:cubicBezTo>
                        <a:pt x="4" y="26"/>
                        <a:pt x="7" y="19"/>
                        <a:pt x="12" y="14"/>
                      </a:cubicBezTo>
                      <a:cubicBezTo>
                        <a:pt x="12" y="16"/>
                        <a:pt x="14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24"/>
                        <a:pt x="14" y="29"/>
                        <a:pt x="1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7" y="8"/>
                        <a:pt x="20" y="6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8"/>
                        <a:pt x="19" y="11"/>
                        <a:pt x="17" y="16"/>
                      </a:cubicBezTo>
                      <a:cubicBezTo>
                        <a:pt x="16" y="14"/>
                        <a:pt x="14" y="13"/>
                        <a:pt x="14" y="11"/>
                      </a:cubicBezTo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43" y="5"/>
                        <a:pt x="47" y="11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5" y="19"/>
                        <a:pt x="41" y="20"/>
                        <a:pt x="37" y="20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44" y="4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9" y="6"/>
                        <a:pt x="53" y="8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2" y="16"/>
                      </a:cubicBezTo>
                      <a:cubicBezTo>
                        <a:pt x="50" y="11"/>
                        <a:pt x="48" y="7"/>
                        <a:pt x="44" y="4"/>
                      </a:cubicBezTo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3" y="10"/>
                        <a:pt x="27" y="5"/>
                        <a:pt x="33" y="4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29" y="20"/>
                        <a:pt x="24" y="19"/>
                        <a:pt x="20" y="17"/>
                      </a:cubicBezTo>
                      <a:moveTo>
                        <a:pt x="37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1"/>
                        <a:pt x="0" y="1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38" y="70"/>
                        <a:pt x="41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7"/>
                        <a:pt x="42" y="66"/>
                        <a:pt x="42" y="64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9" y="50"/>
                        <a:pt x="42" y="50"/>
                        <a:pt x="45" y="51"/>
                      </a:cubicBezTo>
                      <a:cubicBezTo>
                        <a:pt x="46" y="50"/>
                        <a:pt x="46" y="49"/>
                        <a:pt x="47" y="48"/>
                      </a:cubicBezTo>
                      <a:cubicBezTo>
                        <a:pt x="47" y="48"/>
                        <a:pt x="47" y="48"/>
                        <a:pt x="47" y="48"/>
                      </a:cubicBezTo>
                      <a:cubicBezTo>
                        <a:pt x="44" y="47"/>
                        <a:pt x="40" y="47"/>
                        <a:pt x="37" y="46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37"/>
                        <a:pt x="52" y="37"/>
                        <a:pt x="52" y="37"/>
                      </a:cubicBezTo>
                      <a:cubicBezTo>
                        <a:pt x="52" y="40"/>
                        <a:pt x="52" y="43"/>
                        <a:pt x="51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5"/>
                        <a:pt x="53" y="45"/>
                        <a:pt x="55" y="45"/>
                      </a:cubicBezTo>
                      <a:cubicBezTo>
                        <a:pt x="55" y="42"/>
                        <a:pt x="55" y="39"/>
                        <a:pt x="55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6" y="43"/>
                        <a:pt x="65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6" y="46"/>
                        <a:pt x="67" y="47"/>
                        <a:pt x="68" y="47"/>
                      </a:cubicBezTo>
                      <a:cubicBezTo>
                        <a:pt x="69" y="43"/>
                        <a:pt x="70" y="39"/>
                        <a:pt x="70" y="35"/>
                      </a:cubicBezTo>
                      <a:cubicBezTo>
                        <a:pt x="70" y="35"/>
                        <a:pt x="70" y="35"/>
                        <a:pt x="70" y="35"/>
                      </a:cubicBezTo>
                      <a:cubicBezTo>
                        <a:pt x="70" y="16"/>
                        <a:pt x="55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iṥḷiďê">
                <a:extLst>
                  <a:ext uri="{FF2B5EF4-FFF2-40B4-BE49-F238E27FC236}">
                    <a16:creationId xmlns:a16="http://schemas.microsoft.com/office/drawing/2014/main" xmlns="" id="{C1B93D6F-8362-4D77-9A91-0F7A9253F23B}"/>
                  </a:ext>
                </a:extLst>
              </p:cNvPr>
              <p:cNvGrpSpPr/>
              <p:nvPr/>
            </p:nvGrpSpPr>
            <p:grpSpPr>
              <a:xfrm>
                <a:off x="2710644" y="3317516"/>
                <a:ext cx="317741" cy="334339"/>
                <a:chOff x="2854325" y="2497138"/>
                <a:chExt cx="212725" cy="223837"/>
              </a:xfrm>
              <a:solidFill>
                <a:schemeClr val="bg1"/>
              </a:solidFill>
            </p:grpSpPr>
            <p:sp>
              <p:nvSpPr>
                <p:cNvPr id="48" name="ïṩľîḓè">
                  <a:extLst>
                    <a:ext uri="{FF2B5EF4-FFF2-40B4-BE49-F238E27FC236}">
                      <a16:creationId xmlns:a16="http://schemas.microsoft.com/office/drawing/2014/main" xmlns="" id="{3D3FF6A0-7142-4ECF-BFA8-3EDCE954BD43}"/>
                    </a:ext>
                  </a:extLst>
                </p:cNvPr>
                <p:cNvSpPr/>
                <p:nvPr/>
              </p:nvSpPr>
              <p:spPr bwMode="auto">
                <a:xfrm>
                  <a:off x="2854325" y="2613025"/>
                  <a:ext cx="212725" cy="107950"/>
                </a:xfrm>
                <a:custGeom>
                  <a:avLst/>
                  <a:gdLst/>
                  <a:ahLst/>
                  <a:cxnLst>
                    <a:cxn ang="0">
                      <a:pos x="15" y="26"/>
                    </a:cxn>
                    <a:cxn ang="0">
                      <a:pos x="27" y="33"/>
                    </a:cxn>
                    <a:cxn ang="0">
                      <a:pos x="15" y="26"/>
                    </a:cxn>
                    <a:cxn ang="0">
                      <a:pos x="57" y="21"/>
                    </a:cxn>
                    <a:cxn ang="0">
                      <a:pos x="61" y="27"/>
                    </a:cxn>
                    <a:cxn ang="0">
                      <a:pos x="50" y="33"/>
                    </a:cxn>
                    <a:cxn ang="0">
                      <a:pos x="22" y="20"/>
                    </a:cxn>
                    <a:cxn ang="0">
                      <a:pos x="36" y="34"/>
                    </a:cxn>
                    <a:cxn ang="0">
                      <a:pos x="22" y="20"/>
                    </a:cxn>
                    <a:cxn ang="0">
                      <a:pos x="40" y="17"/>
                    </a:cxn>
                    <a:cxn ang="0">
                      <a:pos x="54" y="20"/>
                    </a:cxn>
                    <a:cxn ang="0">
                      <a:pos x="40" y="17"/>
                    </a:cxn>
                    <a:cxn ang="0">
                      <a:pos x="4" y="3"/>
                    </a:cxn>
                    <a:cxn ang="0">
                      <a:pos x="18" y="18"/>
                    </a:cxn>
                    <a:cxn ang="0">
                      <a:pos x="13" y="24"/>
                    </a:cxn>
                    <a:cxn ang="0">
                      <a:pos x="19" y="3"/>
                    </a:cxn>
                    <a:cxn ang="0">
                      <a:pos x="36" y="3"/>
                    </a:cxn>
                    <a:cxn ang="0">
                      <a:pos x="36" y="13"/>
                    </a:cxn>
                    <a:cxn ang="0">
                      <a:pos x="19" y="3"/>
                    </a:cxn>
                    <a:cxn ang="0">
                      <a:pos x="40" y="3"/>
                    </a:cxn>
                    <a:cxn ang="0">
                      <a:pos x="57" y="3"/>
                    </a:cxn>
                    <a:cxn ang="0">
                      <a:pos x="40" y="13"/>
                    </a:cxn>
                    <a:cxn ang="0">
                      <a:pos x="58" y="18"/>
                    </a:cxn>
                    <a:cxn ang="0">
                      <a:pos x="60" y="3"/>
                    </a:cxn>
                    <a:cxn ang="0">
                      <a:pos x="73" y="3"/>
                    </a:cxn>
                    <a:cxn ang="0">
                      <a:pos x="58" y="18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76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39">
                      <a:moveTo>
                        <a:pt x="15" y="26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4"/>
                        <a:pt x="17" y="23"/>
                        <a:pt x="19" y="21"/>
                      </a:cubicBezTo>
                      <a:cubicBezTo>
                        <a:pt x="21" y="26"/>
                        <a:pt x="23" y="30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2" y="32"/>
                        <a:pt x="19" y="29"/>
                        <a:pt x="15" y="26"/>
                      </a:cubicBezTo>
                      <a:moveTo>
                        <a:pt x="50" y="33"/>
                      </a:moveTo>
                      <a:cubicBezTo>
                        <a:pt x="53" y="30"/>
                        <a:pt x="56" y="26"/>
                        <a:pt x="57" y="21"/>
                      </a:cubicBezTo>
                      <a:cubicBezTo>
                        <a:pt x="59" y="23"/>
                        <a:pt x="61" y="25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8" y="29"/>
                        <a:pt x="54" y="32"/>
                        <a:pt x="50" y="33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moveTo>
                        <a:pt x="22" y="20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6" y="18"/>
                        <a:pt x="32" y="17"/>
                        <a:pt x="36" y="17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29" y="33"/>
                        <a:pt x="25" y="27"/>
                        <a:pt x="22" y="20"/>
                      </a:cubicBezTo>
                      <a:moveTo>
                        <a:pt x="40" y="17"/>
                      </a:move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44" y="17"/>
                        <a:pt x="50" y="18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1" y="27"/>
                        <a:pt x="47" y="34"/>
                        <a:pt x="40" y="35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moveTo>
                        <a:pt x="4" y="3"/>
                      </a:move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8"/>
                        <a:pt x="17" y="13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19"/>
                        <a:pt x="14" y="21"/>
                        <a:pt x="13" y="24"/>
                      </a:cubicBezTo>
                      <a:cubicBezTo>
                        <a:pt x="8" y="18"/>
                        <a:pt x="4" y="11"/>
                        <a:pt x="4" y="3"/>
                      </a:cubicBezTo>
                      <a:moveTo>
                        <a:pt x="19" y="3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1" y="13"/>
                        <a:pt x="26" y="14"/>
                        <a:pt x="21" y="16"/>
                      </a:cubicBezTo>
                      <a:cubicBezTo>
                        <a:pt x="20" y="12"/>
                        <a:pt x="19" y="7"/>
                        <a:pt x="19" y="3"/>
                      </a:cubicBezTo>
                      <a:moveTo>
                        <a:pt x="40" y="3"/>
                      </a:moveTo>
                      <a:cubicBezTo>
                        <a:pt x="40" y="3"/>
                        <a:pt x="40" y="3"/>
                        <a:pt x="40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7" y="7"/>
                        <a:pt x="56" y="12"/>
                        <a:pt x="55" y="16"/>
                      </a:cubicBezTo>
                      <a:cubicBezTo>
                        <a:pt x="51" y="14"/>
                        <a:pt x="45" y="13"/>
                        <a:pt x="40" y="13"/>
                      </a:cubicBezTo>
                      <a:cubicBezTo>
                        <a:pt x="40" y="3"/>
                        <a:pt x="40" y="3"/>
                        <a:pt x="40" y="3"/>
                      </a:cubicBezTo>
                      <a:moveTo>
                        <a:pt x="58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0" y="13"/>
                        <a:pt x="60" y="7"/>
                        <a:pt x="60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72" y="11"/>
                        <a:pt x="69" y="18"/>
                        <a:pt x="64" y="24"/>
                      </a:cubicBezTo>
                      <a:cubicBezTo>
                        <a:pt x="63" y="21"/>
                        <a:pt x="61" y="19"/>
                        <a:pt x="58" y="18"/>
                      </a:cubicBezTo>
                      <a:moveTo>
                        <a:pt x="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2"/>
                        <a:pt x="18" y="39"/>
                        <a:pt x="38" y="39"/>
                      </a:cubicBezTo>
                      <a:cubicBezTo>
                        <a:pt x="59" y="39"/>
                        <a:pt x="76" y="22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0"/>
                        <a:pt x="76" y="0"/>
                        <a:pt x="7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líḍè">
                  <a:extLst>
                    <a:ext uri="{FF2B5EF4-FFF2-40B4-BE49-F238E27FC236}">
                      <a16:creationId xmlns:a16="http://schemas.microsoft.com/office/drawing/2014/main" xmlns="" id="{2049396A-D6B6-4C75-B6C4-686607C6860D}"/>
                    </a:ext>
                  </a:extLst>
                </p:cNvPr>
                <p:cNvSpPr/>
                <p:nvPr/>
              </p:nvSpPr>
              <p:spPr bwMode="auto">
                <a:xfrm>
                  <a:off x="2941638" y="2497138"/>
                  <a:ext cx="39688" cy="4762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17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4" h="17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3" y="17"/>
                        <a:pt x="7" y="17"/>
                      </a:cubicBezTo>
                      <a:cubicBezTo>
                        <a:pt x="11" y="17"/>
                        <a:pt x="14" y="13"/>
                        <a:pt x="14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4"/>
                        <a:pt x="11" y="0"/>
                        <a:pt x="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S1iďe">
                  <a:extLst>
                    <a:ext uri="{FF2B5EF4-FFF2-40B4-BE49-F238E27FC236}">
                      <a16:creationId xmlns:a16="http://schemas.microsoft.com/office/drawing/2014/main" xmlns="" id="{DDBB7616-9AB2-4B38-AA36-C6C8131400CF}"/>
                    </a:ext>
                  </a:extLst>
                </p:cNvPr>
                <p:cNvSpPr/>
                <p:nvPr/>
              </p:nvSpPr>
              <p:spPr bwMode="auto">
                <a:xfrm>
                  <a:off x="2922588" y="2547938"/>
                  <a:ext cx="77788" cy="5556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9" y="0"/>
                    </a:cxn>
                    <a:cxn ang="0">
                      <a:pos x="16" y="15"/>
                    </a:cxn>
                    <a:cxn ang="0">
                      <a:pos x="14" y="3"/>
                    </a:cxn>
                    <a:cxn ang="0">
                      <a:pos x="12" y="15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0" y="20"/>
                    </a:cxn>
                    <a:cxn ang="0">
                      <a:pos x="28" y="20"/>
                    </a:cxn>
                    <a:cxn ang="0">
                      <a:pos x="28" y="7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8" h="20">
                      <a:moveTo>
                        <a:pt x="23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8" y="3"/>
                        <a:pt x="26" y="0"/>
                        <a:pt x="2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ṥľídè">
                  <a:extLst>
                    <a:ext uri="{FF2B5EF4-FFF2-40B4-BE49-F238E27FC236}">
                      <a16:creationId xmlns:a16="http://schemas.microsoft.com/office/drawing/2014/main" xmlns="" id="{7BE8DEB0-CE64-453C-97C6-D609FAC21BD9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ḷïďê">
                  <a:extLst>
                    <a:ext uri="{FF2B5EF4-FFF2-40B4-BE49-F238E27FC236}">
                      <a16:creationId xmlns:a16="http://schemas.microsoft.com/office/drawing/2014/main" xmlns="" id="{CE7DB5C2-19B8-434B-A746-77E447EFF933}"/>
                    </a:ext>
                  </a:extLst>
                </p:cNvPr>
                <p:cNvSpPr/>
                <p:nvPr/>
              </p:nvSpPr>
              <p:spPr bwMode="auto">
                <a:xfrm>
                  <a:off x="2955925" y="2547938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7" y="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7" h="5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ļîďè">
                  <a:extLst>
                    <a:ext uri="{FF2B5EF4-FFF2-40B4-BE49-F238E27FC236}">
                      <a16:creationId xmlns:a16="http://schemas.microsoft.com/office/drawing/2014/main" xmlns="" id="{1F54C5EB-868A-4BE6-9C0B-5473DAE2CEC9}"/>
                    </a:ext>
                  </a:extLst>
                </p:cNvPr>
                <p:cNvSpPr/>
                <p:nvPr/>
              </p:nvSpPr>
              <p:spPr bwMode="auto">
                <a:xfrm>
                  <a:off x="3006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lïďè">
                  <a:extLst>
                    <a:ext uri="{FF2B5EF4-FFF2-40B4-BE49-F238E27FC236}">
                      <a16:creationId xmlns:a16="http://schemas.microsoft.com/office/drawing/2014/main" xmlns="" id="{A3D72D17-6FCB-488F-94FA-BD114184537E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$1íḋê">
                  <a:extLst>
                    <a:ext uri="{FF2B5EF4-FFF2-40B4-BE49-F238E27FC236}">
                      <a16:creationId xmlns:a16="http://schemas.microsoft.com/office/drawing/2014/main" xmlns="" id="{C5564E8B-6610-4E70-9D01-2008105EE2E1}"/>
                    </a:ext>
                  </a:extLst>
                </p:cNvPr>
                <p:cNvSpPr/>
                <p:nvPr/>
              </p:nvSpPr>
              <p:spPr bwMode="auto">
                <a:xfrm>
                  <a:off x="3021013" y="2552700"/>
                  <a:ext cx="7938" cy="635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4"/>
                    </a:cxn>
                    <a:cxn ang="0">
                      <a:pos x="5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4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ṧlídé">
                  <a:extLst>
                    <a:ext uri="{FF2B5EF4-FFF2-40B4-BE49-F238E27FC236}">
                      <a16:creationId xmlns:a16="http://schemas.microsoft.com/office/drawing/2014/main" xmlns="" id="{A36D6672-9B33-4282-8BD6-F54A7182C8B2}"/>
                    </a:ext>
                  </a:extLst>
                </p:cNvPr>
                <p:cNvSpPr/>
                <p:nvPr/>
              </p:nvSpPr>
              <p:spPr bwMode="auto">
                <a:xfrm>
                  <a:off x="3000375" y="2552700"/>
                  <a:ext cx="58738" cy="5080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0" y="14"/>
                    </a:cxn>
                    <a:cxn ang="0">
                      <a:pos x="8" y="2"/>
                    </a:cxn>
                    <a:cxn ang="0">
                      <a:pos x="6" y="14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1" y="18"/>
                    </a:cxn>
                    <a:cxn ang="0">
                      <a:pos x="21" y="18"/>
                    </a:cxn>
                    <a:cxn ang="0">
                      <a:pos x="21" y="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21" h="18">
                      <a:moveTo>
                        <a:pt x="17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3"/>
                        <a:pt x="1" y="5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2"/>
                        <a:pt x="19" y="0"/>
                        <a:pt x="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ŝľidè">
                  <a:extLst>
                    <a:ext uri="{FF2B5EF4-FFF2-40B4-BE49-F238E27FC236}">
                      <a16:creationId xmlns:a16="http://schemas.microsoft.com/office/drawing/2014/main" xmlns="" id="{1CCBD709-5FAB-4E9C-9A33-C6BF600BB0B9}"/>
                    </a:ext>
                  </a:extLst>
                </p:cNvPr>
                <p:cNvSpPr/>
                <p:nvPr/>
              </p:nvSpPr>
              <p:spPr bwMode="auto">
                <a:xfrm>
                  <a:off x="2879725" y="2505075"/>
                  <a:ext cx="36513" cy="4603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16"/>
                    </a:cxn>
                    <a:cxn ang="0">
                      <a:pos x="13" y="8"/>
                    </a:cxn>
                    <a:cxn ang="0">
                      <a:pos x="13" y="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3" h="16">
                      <a:moveTo>
                        <a:pt x="6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3" y="16"/>
                        <a:pt x="6" y="16"/>
                      </a:cubicBezTo>
                      <a:cubicBezTo>
                        <a:pt x="10" y="16"/>
                        <a:pt x="13" y="12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4"/>
                        <a:pt x="10" y="0"/>
                        <a:pt x="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şḻíḑé">
                  <a:extLst>
                    <a:ext uri="{FF2B5EF4-FFF2-40B4-BE49-F238E27FC236}">
                      <a16:creationId xmlns:a16="http://schemas.microsoft.com/office/drawing/2014/main" xmlns="" id="{EF78E4E8-6E09-49BA-BA17-25CB9C2CA911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ŝ1ïďé">
                  <a:extLst>
                    <a:ext uri="{FF2B5EF4-FFF2-40B4-BE49-F238E27FC236}">
                      <a16:creationId xmlns:a16="http://schemas.microsoft.com/office/drawing/2014/main" xmlns="" id="{5D380D91-2F28-4A6A-8A35-11DA14EA1EBA}"/>
                    </a:ext>
                  </a:extLst>
                </p:cNvPr>
                <p:cNvSpPr/>
                <p:nvPr/>
              </p:nvSpPr>
              <p:spPr bwMode="auto">
                <a:xfrm>
                  <a:off x="2890838" y="2552700"/>
                  <a:ext cx="11113" cy="63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7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ļiḑê">
                  <a:extLst>
                    <a:ext uri="{FF2B5EF4-FFF2-40B4-BE49-F238E27FC236}">
                      <a16:creationId xmlns:a16="http://schemas.microsoft.com/office/drawing/2014/main" xmlns="" id="{F82A0CC8-5BDA-46C7-88C1-9EEEC42087B4}"/>
                    </a:ext>
                  </a:extLst>
                </p:cNvPr>
                <p:cNvSpPr/>
                <p:nvPr/>
              </p:nvSpPr>
              <p:spPr bwMode="auto">
                <a:xfrm>
                  <a:off x="2860675" y="2552700"/>
                  <a:ext cx="61913" cy="539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5" y="14"/>
                    </a:cxn>
                    <a:cxn ang="0">
                      <a:pos x="13" y="2"/>
                    </a:cxn>
                    <a:cxn ang="0">
                      <a:pos x="11" y="14"/>
                    </a:cxn>
                    <a:cxn ang="0">
                      <a:pos x="8" y="0"/>
                    </a:cxn>
                    <a:cxn ang="0">
                      <a:pos x="5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9"/>
                    </a:cxn>
                    <a:cxn ang="0">
                      <a:pos x="20" y="19"/>
                    </a:cxn>
                    <a:cxn ang="0">
                      <a:pos x="20" y="5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9">
                      <a:moveTo>
                        <a:pt x="2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1" y="1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ïṧlïde">
                <a:extLst>
                  <a:ext uri="{FF2B5EF4-FFF2-40B4-BE49-F238E27FC236}">
                    <a16:creationId xmlns:a16="http://schemas.microsoft.com/office/drawing/2014/main" xmlns="" id="{6D524F33-D3E7-400C-9813-CF9F4C5FB2D4}"/>
                  </a:ext>
                </a:extLst>
              </p:cNvPr>
              <p:cNvGrpSpPr/>
              <p:nvPr/>
            </p:nvGrpSpPr>
            <p:grpSpPr>
              <a:xfrm>
                <a:off x="3765553" y="2845605"/>
                <a:ext cx="322492" cy="320109"/>
                <a:chOff x="3605213" y="2220913"/>
                <a:chExt cx="215900" cy="214313"/>
              </a:xfrm>
              <a:solidFill>
                <a:schemeClr val="bg1"/>
              </a:solidFill>
            </p:grpSpPr>
            <p:sp>
              <p:nvSpPr>
                <p:cNvPr id="41" name="íslïďe">
                  <a:extLst>
                    <a:ext uri="{FF2B5EF4-FFF2-40B4-BE49-F238E27FC236}">
                      <a16:creationId xmlns:a16="http://schemas.microsoft.com/office/drawing/2014/main" xmlns="" id="{01E223E9-2369-4696-BC56-A7D71D98A8B7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ṥḷiḍè">
                  <a:extLst>
                    <a:ext uri="{FF2B5EF4-FFF2-40B4-BE49-F238E27FC236}">
                      <a16:creationId xmlns:a16="http://schemas.microsoft.com/office/drawing/2014/main" xmlns="" id="{21171FC1-FE0E-4F29-99B2-39DE0A437B0C}"/>
                    </a:ext>
                  </a:extLst>
                </p:cNvPr>
                <p:cNvSpPr/>
                <p:nvPr/>
              </p:nvSpPr>
              <p:spPr bwMode="auto">
                <a:xfrm>
                  <a:off x="3722688" y="2316163"/>
                  <a:ext cx="7938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4" y="7"/>
                    </a:cxn>
                    <a:cxn ang="0">
                      <a:pos x="2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7"/>
                    </a:cxn>
                    <a:cxn ang="0">
                      <a:pos x="4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5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ïḋê">
                  <a:extLst>
                    <a:ext uri="{FF2B5EF4-FFF2-40B4-BE49-F238E27FC236}">
                      <a16:creationId xmlns:a16="http://schemas.microsoft.com/office/drawing/2014/main" xmlns="" id="{1BFA330C-3646-473E-81D5-5F9214B0B005}"/>
                    </a:ext>
                  </a:extLst>
                </p:cNvPr>
                <p:cNvSpPr/>
                <p:nvPr/>
              </p:nvSpPr>
              <p:spPr bwMode="auto">
                <a:xfrm>
                  <a:off x="3705225" y="2312988"/>
                  <a:ext cx="17463" cy="317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2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1"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ḓé">
                  <a:extLst>
                    <a:ext uri="{FF2B5EF4-FFF2-40B4-BE49-F238E27FC236}">
                      <a16:creationId xmlns:a16="http://schemas.microsoft.com/office/drawing/2014/main" xmlns="" id="{8A91C060-69C4-43AD-99F2-77BF107A045F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$ḻîḍè">
                  <a:extLst>
                    <a:ext uri="{FF2B5EF4-FFF2-40B4-BE49-F238E27FC236}">
                      <a16:creationId xmlns:a16="http://schemas.microsoft.com/office/drawing/2014/main" xmlns="" id="{24BDC4A5-1152-4122-85CC-11F2225943C0}"/>
                    </a:ext>
                  </a:extLst>
                </p:cNvPr>
                <p:cNvSpPr/>
                <p:nvPr/>
              </p:nvSpPr>
              <p:spPr bwMode="auto">
                <a:xfrm>
                  <a:off x="3700463" y="2316163"/>
                  <a:ext cx="3175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ş1îḑe">
                  <a:extLst>
                    <a:ext uri="{FF2B5EF4-FFF2-40B4-BE49-F238E27FC236}">
                      <a16:creationId xmlns:a16="http://schemas.microsoft.com/office/drawing/2014/main" xmlns="" id="{4D8AD91E-60EF-4D99-8A52-FA4B7824EACE}"/>
                    </a:ext>
                  </a:extLst>
                </p:cNvPr>
                <p:cNvSpPr/>
                <p:nvPr/>
              </p:nvSpPr>
              <p:spPr bwMode="auto">
                <a:xfrm>
                  <a:off x="3686175" y="2306638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5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7" y="2"/>
                    </a:cxn>
                    <a:cxn ang="0">
                      <a:pos x="8" y="1"/>
                    </a:cxn>
                    <a:cxn ang="0">
                      <a:pos x="8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3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ṧ1îḑê">
                  <a:extLst>
                    <a:ext uri="{FF2B5EF4-FFF2-40B4-BE49-F238E27FC236}">
                      <a16:creationId xmlns:a16="http://schemas.microsoft.com/office/drawing/2014/main" xmlns="" id="{54E6986C-A713-4221-8BD4-E932D06CBD95}"/>
                    </a:ext>
                  </a:extLst>
                </p:cNvPr>
                <p:cNvSpPr/>
                <p:nvPr/>
              </p:nvSpPr>
              <p:spPr bwMode="auto">
                <a:xfrm>
                  <a:off x="3605213" y="2220913"/>
                  <a:ext cx="215900" cy="214313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4" y="22"/>
                    </a:cxn>
                    <a:cxn ang="0">
                      <a:pos x="12" y="28"/>
                    </a:cxn>
                    <a:cxn ang="0">
                      <a:pos x="13" y="31"/>
                    </a:cxn>
                    <a:cxn ang="0">
                      <a:pos x="14" y="31"/>
                    </a:cxn>
                    <a:cxn ang="0">
                      <a:pos x="15" y="31"/>
                    </a:cxn>
                    <a:cxn ang="0">
                      <a:pos x="17" y="35"/>
                    </a:cxn>
                    <a:cxn ang="0">
                      <a:pos x="24" y="38"/>
                    </a:cxn>
                    <a:cxn ang="0">
                      <a:pos x="28" y="40"/>
                    </a:cxn>
                    <a:cxn ang="0">
                      <a:pos x="31" y="41"/>
                    </a:cxn>
                    <a:cxn ang="0">
                      <a:pos x="31" y="45"/>
                    </a:cxn>
                    <a:cxn ang="0">
                      <a:pos x="31" y="51"/>
                    </a:cxn>
                    <a:cxn ang="0">
                      <a:pos x="38" y="59"/>
                    </a:cxn>
                    <a:cxn ang="0">
                      <a:pos x="38" y="66"/>
                    </a:cxn>
                    <a:cxn ang="0">
                      <a:pos x="40" y="71"/>
                    </a:cxn>
                    <a:cxn ang="0">
                      <a:pos x="3" y="39"/>
                    </a:cxn>
                    <a:cxn ang="0">
                      <a:pos x="13" y="17"/>
                    </a:cxn>
                    <a:cxn ang="0">
                      <a:pos x="47" y="6"/>
                    </a:cxn>
                    <a:cxn ang="0">
                      <a:pos x="54" y="8"/>
                    </a:cxn>
                    <a:cxn ang="0">
                      <a:pos x="57" y="14"/>
                    </a:cxn>
                    <a:cxn ang="0">
                      <a:pos x="72" y="29"/>
                    </a:cxn>
                    <a:cxn ang="0">
                      <a:pos x="43" y="70"/>
                    </a:cxn>
                    <a:cxn ang="0">
                      <a:pos x="47" y="66"/>
                    </a:cxn>
                    <a:cxn ang="0">
                      <a:pos x="51" y="61"/>
                    </a:cxn>
                    <a:cxn ang="0">
                      <a:pos x="55" y="56"/>
                    </a:cxn>
                    <a:cxn ang="0">
                      <a:pos x="58" y="50"/>
                    </a:cxn>
                    <a:cxn ang="0">
                      <a:pos x="51" y="46"/>
                    </a:cxn>
                    <a:cxn ang="0">
                      <a:pos x="44" y="41"/>
                    </a:cxn>
                    <a:cxn ang="0">
                      <a:pos x="39" y="39"/>
                    </a:cxn>
                    <a:cxn ang="0">
                      <a:pos x="31" y="40"/>
                    </a:cxn>
                    <a:cxn ang="0">
                      <a:pos x="26" y="36"/>
                    </a:cxn>
                    <a:cxn ang="0">
                      <a:pos x="22" y="34"/>
                    </a:cxn>
                    <a:cxn ang="0">
                      <a:pos x="27" y="28"/>
                    </a:cxn>
                    <a:cxn ang="0">
                      <a:pos x="32" y="31"/>
                    </a:cxn>
                    <a:cxn ang="0">
                      <a:pos x="33" y="30"/>
                    </a:cxn>
                    <a:cxn ang="0">
                      <a:pos x="36" y="24"/>
                    </a:cxn>
                    <a:cxn ang="0">
                      <a:pos x="43" y="20"/>
                    </a:cxn>
                    <a:cxn ang="0">
                      <a:pos x="46" y="18"/>
                    </a:cxn>
                    <a:cxn ang="0">
                      <a:pos x="49" y="19"/>
                    </a:cxn>
                    <a:cxn ang="0">
                      <a:pos x="50" y="15"/>
                    </a:cxn>
                    <a:cxn ang="0">
                      <a:pos x="45" y="11"/>
                    </a:cxn>
                    <a:cxn ang="0">
                      <a:pos x="40" y="14"/>
                    </a:cxn>
                    <a:cxn ang="0">
                      <a:pos x="37" y="13"/>
                    </a:cxn>
                    <a:cxn ang="0">
                      <a:pos x="40" y="10"/>
                    </a:cxn>
                    <a:cxn ang="0">
                      <a:pos x="44" y="8"/>
                    </a:cxn>
                    <a:cxn ang="0">
                      <a:pos x="45" y="9"/>
                    </a:cxn>
                    <a:cxn ang="0">
                      <a:pos x="48" y="11"/>
                    </a:cxn>
                    <a:cxn ang="0">
                      <a:pos x="49" y="8"/>
                    </a:cxn>
                    <a:cxn ang="0">
                      <a:pos x="46" y="5"/>
                    </a:cxn>
                    <a:cxn ang="0">
                      <a:pos x="43" y="5"/>
                    </a:cxn>
                    <a:cxn ang="0">
                      <a:pos x="41" y="6"/>
                    </a:cxn>
                    <a:cxn ang="0">
                      <a:pos x="38" y="7"/>
                    </a:cxn>
                    <a:cxn ang="0">
                      <a:pos x="37" y="7"/>
                    </a:cxn>
                    <a:cxn ang="0">
                      <a:pos x="33" y="6"/>
                    </a:cxn>
                    <a:cxn ang="0">
                      <a:pos x="31" y="8"/>
                    </a:cxn>
                    <a:cxn ang="0">
                      <a:pos x="24" y="9"/>
                    </a:cxn>
                    <a:cxn ang="0">
                      <a:pos x="16" y="12"/>
                    </a:cxn>
                    <a:cxn ang="0">
                      <a:pos x="72" y="57"/>
                    </a:cxn>
                  </a:cxnLst>
                  <a:rect l="0" t="0" r="r" b="b"/>
                  <a:pathLst>
                    <a:path w="77" h="77">
                      <a:moveTo>
                        <a:pt x="15" y="16"/>
                      </a:move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30" y="50"/>
                        <a:pt x="30" y="50"/>
                        <a:pt x="30" y="50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31" y="51"/>
                        <a:pt x="32" y="51"/>
                        <a:pt x="32" y="52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4"/>
                        <a:pt x="33" y="54"/>
                        <a:pt x="34" y="54"/>
                      </a:cubicBezTo>
                      <a:cubicBezTo>
                        <a:pt x="34" y="55"/>
                        <a:pt x="34" y="55"/>
                        <a:pt x="35" y="55"/>
                      </a:cubicBezTo>
                      <a:cubicBezTo>
                        <a:pt x="35" y="56"/>
                        <a:pt x="36" y="56"/>
                        <a:pt x="37" y="56"/>
                      </a:cubicBezTo>
                      <a:cubicBezTo>
                        <a:pt x="37" y="57"/>
                        <a:pt x="37" y="57"/>
                        <a:pt x="38" y="5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58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38" y="61"/>
                        <a:pt x="38" y="62"/>
                        <a:pt x="38" y="62"/>
                      </a:cubicBezTo>
                      <a:cubicBezTo>
                        <a:pt x="38" y="62"/>
                        <a:pt x="38" y="63"/>
                        <a:pt x="38" y="63"/>
                      </a:cubicBezTo>
                      <a:cubicBezTo>
                        <a:pt x="38" y="63"/>
                        <a:pt x="38" y="64"/>
                        <a:pt x="38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38" y="66"/>
                        <a:pt x="38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39" y="70"/>
                        <a:pt x="39" y="70"/>
                        <a:pt x="3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40" y="71"/>
                        <a:pt x="40" y="71"/>
                        <a:pt x="40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1" y="73"/>
                        <a:pt x="41" y="73"/>
                        <a:pt x="41" y="73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1" y="74"/>
                        <a:pt x="41" y="74"/>
                        <a:pt x="41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23" y="74"/>
                        <a:pt x="9" y="63"/>
                        <a:pt x="5" y="49"/>
                      </a:cubicBezTo>
                      <a:cubicBezTo>
                        <a:pt x="4" y="45"/>
                        <a:pt x="3" y="42"/>
                        <a:pt x="3" y="39"/>
                      </a:cubicBezTo>
                      <a:cubicBezTo>
                        <a:pt x="3" y="32"/>
                        <a:pt x="6" y="25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moveTo>
                        <a:pt x="13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moveTo>
                        <a:pt x="46" y="6"/>
                      </a:move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2" y="7"/>
                        <a:pt x="52" y="7"/>
                        <a:pt x="52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3"/>
                        <a:pt x="56" y="14"/>
                        <a:pt x="56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1" y="13"/>
                        <a:pt x="62" y="13"/>
                        <a:pt x="6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7" y="18"/>
                        <a:pt x="70" y="23"/>
                        <a:pt x="72" y="29"/>
                      </a:cubicBezTo>
                      <a:cubicBezTo>
                        <a:pt x="73" y="32"/>
                        <a:pt x="73" y="36"/>
                        <a:pt x="73" y="39"/>
                      </a:cubicBezTo>
                      <a:cubicBezTo>
                        <a:pt x="73" y="54"/>
                        <a:pt x="63" y="68"/>
                        <a:pt x="48" y="72"/>
                      </a:cubicBezTo>
                      <a:cubicBezTo>
                        <a:pt x="46" y="73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9"/>
                        <a:pt x="44" y="69"/>
                        <a:pt x="44" y="69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7"/>
                        <a:pt x="45" y="67"/>
                        <a:pt x="4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47" y="66"/>
                        <a:pt x="47" y="66"/>
                        <a:pt x="47" y="66"/>
                      </a:cubicBezTo>
                      <a:cubicBezTo>
                        <a:pt x="47" y="66"/>
                        <a:pt x="46" y="65"/>
                        <a:pt x="46" y="65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47" y="65"/>
                        <a:pt x="47" y="65"/>
                        <a:pt x="47" y="65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49" y="64"/>
                        <a:pt x="49" y="64"/>
                        <a:pt x="49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59"/>
                        <a:pt x="51" y="59"/>
                        <a:pt x="52" y="59"/>
                      </a:cubicBezTo>
                      <a:cubicBezTo>
                        <a:pt x="52" y="59"/>
                        <a:pt x="52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58" y="51"/>
                        <a:pt x="58" y="51"/>
                        <a:pt x="58" y="51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8" y="49"/>
                        <a:pt x="58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58" y="48"/>
                        <a:pt x="57" y="48"/>
                        <a:pt x="57" y="48"/>
                      </a:cubicBezTo>
                      <a:cubicBezTo>
                        <a:pt x="56" y="48"/>
                        <a:pt x="56" y="47"/>
                        <a:pt x="56" y="47"/>
                      </a:cubicBezTo>
                      <a:cubicBezTo>
                        <a:pt x="55" y="47"/>
                        <a:pt x="55" y="47"/>
                        <a:pt x="55" y="47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7"/>
                        <a:pt x="54" y="47"/>
                        <a:pt x="53" y="47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1" y="46"/>
                        <a:pt x="51" y="46"/>
                        <a:pt x="50" y="46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3"/>
                        <a:pt x="49" y="43"/>
                        <a:pt x="49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2"/>
                        <a:pt x="48" y="42"/>
                        <a:pt x="47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6" y="42"/>
                        <a:pt x="46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1"/>
                        <a:pt x="45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2" y="39"/>
                        <a:pt x="42" y="39"/>
                        <a:pt x="41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39"/>
                        <a:pt x="36" y="38"/>
                        <a:pt x="36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2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7" y="36"/>
                        <a:pt x="27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7" y="35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3" y="30"/>
                        <a:pt x="23" y="29"/>
                      </a:cubicBezTo>
                      <a:cubicBezTo>
                        <a:pt x="23" y="29"/>
                        <a:pt x="24" y="29"/>
                        <a:pt x="24" y="29"/>
                      </a:cubicBezTo>
                      <a:cubicBezTo>
                        <a:pt x="25" y="29"/>
                        <a:pt x="25" y="29"/>
                        <a:pt x="25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1" y="28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7"/>
                        <a:pt x="33" y="26"/>
                        <a:pt x="34" y="26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7" y="23"/>
                        <a:pt x="37" y="23"/>
                        <a:pt x="37" y="23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40" y="21"/>
                        <a:pt x="40" y="21"/>
                        <a:pt x="41" y="21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5" y="20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8" y="18"/>
                        <a:pt x="48" y="18"/>
                        <a:pt x="48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2"/>
                        <a:pt x="46" y="12"/>
                        <a:pt x="46" y="12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7" y="11"/>
                        <a:pt x="37" y="11"/>
                        <a:pt x="38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8" y="1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moveTo>
                        <a:pt x="15" y="13"/>
                      </a:moveTo>
                      <a:cubicBezTo>
                        <a:pt x="18" y="10"/>
                        <a:pt x="23" y="7"/>
                        <a:pt x="28" y="5"/>
                      </a:cubicBezTo>
                      <a:cubicBezTo>
                        <a:pt x="32" y="4"/>
                        <a:pt x="35" y="4"/>
                        <a:pt x="38" y="4"/>
                      </a:cubicBezTo>
                      <a:cubicBezTo>
                        <a:pt x="41" y="4"/>
                        <a:pt x="43" y="4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8"/>
                        <a:pt x="28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10"/>
                        <a:pt x="19" y="10"/>
                        <a:pt x="19" y="11"/>
                      </a:cubicBezTo>
                      <a:cubicBezTo>
                        <a:pt x="19" y="11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moveTo>
                        <a:pt x="38" y="0"/>
                      </a:moveTo>
                      <a:cubicBezTo>
                        <a:pt x="35" y="0"/>
                        <a:pt x="31" y="1"/>
                        <a:pt x="27" y="2"/>
                      </a:cubicBezTo>
                      <a:cubicBezTo>
                        <a:pt x="11" y="7"/>
                        <a:pt x="0" y="22"/>
                        <a:pt x="0" y="39"/>
                      </a:cubicBezTo>
                      <a:cubicBezTo>
                        <a:pt x="0" y="42"/>
                        <a:pt x="0" y="46"/>
                        <a:pt x="1" y="49"/>
                      </a:cubicBezTo>
                      <a:cubicBezTo>
                        <a:pt x="6" y="66"/>
                        <a:pt x="21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42" y="77"/>
                        <a:pt x="45" y="77"/>
                        <a:pt x="49" y="76"/>
                      </a:cubicBezTo>
                      <a:cubicBezTo>
                        <a:pt x="59" y="73"/>
                        <a:pt x="67" y="66"/>
                        <a:pt x="72" y="57"/>
                      </a:cubicBezTo>
                      <a:cubicBezTo>
                        <a:pt x="75" y="52"/>
                        <a:pt x="77" y="45"/>
                        <a:pt x="77" y="39"/>
                      </a:cubicBezTo>
                      <a:cubicBezTo>
                        <a:pt x="77" y="35"/>
                        <a:pt x="76" y="32"/>
                        <a:pt x="75" y="28"/>
                      </a:cubicBezTo>
                      <a:cubicBezTo>
                        <a:pt x="70" y="12"/>
                        <a:pt x="55" y="0"/>
                        <a:pt x="38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ïṥlïďê">
                <a:extLst>
                  <a:ext uri="{FF2B5EF4-FFF2-40B4-BE49-F238E27FC236}">
                    <a16:creationId xmlns:a16="http://schemas.microsoft.com/office/drawing/2014/main" xmlns="" id="{6BF95012-5446-4091-A895-83D36C79E005}"/>
                  </a:ext>
                </a:extLst>
              </p:cNvPr>
              <p:cNvSpPr/>
              <p:nvPr/>
            </p:nvSpPr>
            <p:spPr bwMode="auto">
              <a:xfrm>
                <a:off x="1628036" y="3727732"/>
                <a:ext cx="373132" cy="30091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îḓe">
                <a:extLst>
                  <a:ext uri="{FF2B5EF4-FFF2-40B4-BE49-F238E27FC236}">
                    <a16:creationId xmlns:a16="http://schemas.microsoft.com/office/drawing/2014/main" xmlns="" id="{2549F640-4C7C-4CC5-A8AB-7AC8425564E0}"/>
                  </a:ext>
                </a:extLst>
              </p:cNvPr>
              <p:cNvSpPr/>
              <p:nvPr/>
            </p:nvSpPr>
            <p:spPr>
              <a:xfrm rot="16200000">
                <a:off x="1163384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işľîďê">
                <a:extLst>
                  <a:ext uri="{FF2B5EF4-FFF2-40B4-BE49-F238E27FC236}">
                    <a16:creationId xmlns:a16="http://schemas.microsoft.com/office/drawing/2014/main" xmlns="" id="{D1A546BF-D962-4621-89AD-865B3589BE29}"/>
                  </a:ext>
                </a:extLst>
              </p:cNvPr>
              <p:cNvSpPr/>
              <p:nvPr/>
            </p:nvSpPr>
            <p:spPr>
              <a:xfrm rot="16200000">
                <a:off x="2250973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ís1íďè">
                <a:extLst>
                  <a:ext uri="{FF2B5EF4-FFF2-40B4-BE49-F238E27FC236}">
                    <a16:creationId xmlns:a16="http://schemas.microsoft.com/office/drawing/2014/main" xmlns="" id="{3022E5B2-3E5B-4B03-AE4E-6AFFB8B80948}"/>
                  </a:ext>
                </a:extLst>
              </p:cNvPr>
              <p:cNvSpPr/>
              <p:nvPr/>
            </p:nvSpPr>
            <p:spPr>
              <a:xfrm rot="16200000">
                <a:off x="3334205" y="4795110"/>
                <a:ext cx="1261884" cy="33257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iśļiḓé">
                <a:extLst>
                  <a:ext uri="{FF2B5EF4-FFF2-40B4-BE49-F238E27FC236}">
                    <a16:creationId xmlns:a16="http://schemas.microsoft.com/office/drawing/2014/main" xmlns="" id="{A411B254-A460-421F-9201-D117ADF023DF}"/>
                  </a:ext>
                </a:extLst>
              </p:cNvPr>
              <p:cNvSpPr/>
              <p:nvPr/>
            </p:nvSpPr>
            <p:spPr>
              <a:xfrm rot="16200000">
                <a:off x="4352500" y="4795109"/>
                <a:ext cx="1261884" cy="332581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ïŝḷîḑe">
                <a:extLst>
                  <a:ext uri="{FF2B5EF4-FFF2-40B4-BE49-F238E27FC236}">
                    <a16:creationId xmlns:a16="http://schemas.microsoft.com/office/drawing/2014/main" xmlns="" id="{F8140110-32C2-415C-9FF7-4289708269E9}"/>
                  </a:ext>
                </a:extLst>
              </p:cNvPr>
              <p:cNvSpPr/>
              <p:nvPr/>
            </p:nvSpPr>
            <p:spPr>
              <a:xfrm rot="16200000">
                <a:off x="5395767" y="4795110"/>
                <a:ext cx="1261884" cy="332580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lvl="0"/>
                <a:r>
                  <a:rPr lang="en-US" altLang="zh-CN" sz="16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slidè">
              <a:extLst>
                <a:ext uri="{FF2B5EF4-FFF2-40B4-BE49-F238E27FC236}">
                  <a16:creationId xmlns:a16="http://schemas.microsoft.com/office/drawing/2014/main" xmlns="" id="{FCAE43DC-A234-4D9F-83C0-19723224C0CC}"/>
                </a:ext>
              </a:extLst>
            </p:cNvPr>
            <p:cNvSpPr/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1ïḍé">
              <a:extLst>
                <a:ext uri="{FF2B5EF4-FFF2-40B4-BE49-F238E27FC236}">
                  <a16:creationId xmlns:a16="http://schemas.microsoft.com/office/drawing/2014/main" xmlns="" id="{BEDDCCFA-3BD4-43D3-BEE7-779493103143}"/>
                </a:ext>
              </a:extLst>
            </p:cNvPr>
            <p:cNvSpPr txBox="1"/>
            <p:nvPr/>
          </p:nvSpPr>
          <p:spPr bwMode="auto">
            <a:xfrm>
              <a:off x="7726134" y="1314218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9" name="îṩḷiḍé">
              <a:extLst>
                <a:ext uri="{FF2B5EF4-FFF2-40B4-BE49-F238E27FC236}">
                  <a16:creationId xmlns:a16="http://schemas.microsoft.com/office/drawing/2014/main" xmlns="" id="{B337DFE5-54F0-46CA-B205-0ED9491ACCE1}"/>
                </a:ext>
              </a:extLst>
            </p:cNvPr>
            <p:cNvSpPr txBox="1"/>
            <p:nvPr/>
          </p:nvSpPr>
          <p:spPr bwMode="auto">
            <a:xfrm>
              <a:off x="7726134" y="1624176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ṡļïḑé">
              <a:extLst>
                <a:ext uri="{FF2B5EF4-FFF2-40B4-BE49-F238E27FC236}">
                  <a16:creationId xmlns:a16="http://schemas.microsoft.com/office/drawing/2014/main" xmlns="" id="{9AC1322D-5290-46F2-B044-B867E68FDF06}"/>
                </a:ext>
              </a:extLst>
            </p:cNvPr>
            <p:cNvSpPr/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ľïḑe">
              <a:extLst>
                <a:ext uri="{FF2B5EF4-FFF2-40B4-BE49-F238E27FC236}">
                  <a16:creationId xmlns:a16="http://schemas.microsoft.com/office/drawing/2014/main" xmlns="" id="{5BCA3CD8-A80F-46FE-9208-35455D1B7C40}"/>
                </a:ext>
              </a:extLst>
            </p:cNvPr>
            <p:cNvSpPr txBox="1"/>
            <p:nvPr/>
          </p:nvSpPr>
          <p:spPr bwMode="auto">
            <a:xfrm>
              <a:off x="7726134" y="2269895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2" name="íṩľíḍê">
              <a:extLst>
                <a:ext uri="{FF2B5EF4-FFF2-40B4-BE49-F238E27FC236}">
                  <a16:creationId xmlns:a16="http://schemas.microsoft.com/office/drawing/2014/main" xmlns="" id="{E5F3C2DC-B7EE-4592-BD18-E7CF10BDB24A}"/>
                </a:ext>
              </a:extLst>
            </p:cNvPr>
            <p:cNvSpPr txBox="1"/>
            <p:nvPr/>
          </p:nvSpPr>
          <p:spPr bwMode="auto">
            <a:xfrm>
              <a:off x="7726134" y="2579853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s1îḍé">
              <a:extLst>
                <a:ext uri="{FF2B5EF4-FFF2-40B4-BE49-F238E27FC236}">
                  <a16:creationId xmlns:a16="http://schemas.microsoft.com/office/drawing/2014/main" xmlns="" id="{6007C997-9B6C-49A3-BCE5-06FEF3E958C4}"/>
                </a:ext>
              </a:extLst>
            </p:cNvPr>
            <p:cNvSpPr/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ḷïḑe">
              <a:extLst>
                <a:ext uri="{FF2B5EF4-FFF2-40B4-BE49-F238E27FC236}">
                  <a16:creationId xmlns:a16="http://schemas.microsoft.com/office/drawing/2014/main" xmlns="" id="{73C1B9E1-5758-4199-94A4-EE681736FF22}"/>
                </a:ext>
              </a:extLst>
            </p:cNvPr>
            <p:cNvSpPr txBox="1"/>
            <p:nvPr/>
          </p:nvSpPr>
          <p:spPr bwMode="auto">
            <a:xfrm>
              <a:off x="7726134" y="3225572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5" name="îŝliḓe">
              <a:extLst>
                <a:ext uri="{FF2B5EF4-FFF2-40B4-BE49-F238E27FC236}">
                  <a16:creationId xmlns:a16="http://schemas.microsoft.com/office/drawing/2014/main" xmlns="" id="{2425A315-FC91-48DC-B7F6-FAB5A122BE51}"/>
                </a:ext>
              </a:extLst>
            </p:cNvPr>
            <p:cNvSpPr txBox="1"/>
            <p:nvPr/>
          </p:nvSpPr>
          <p:spPr bwMode="auto">
            <a:xfrm>
              <a:off x="7726134" y="3535530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îṡľîďé">
              <a:extLst>
                <a:ext uri="{FF2B5EF4-FFF2-40B4-BE49-F238E27FC236}">
                  <a16:creationId xmlns:a16="http://schemas.microsoft.com/office/drawing/2014/main" xmlns="" id="{752C257F-497A-4945-B28C-46D98182B77C}"/>
                </a:ext>
              </a:extLst>
            </p:cNvPr>
            <p:cNvSpPr/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ḻiḍe">
              <a:extLst>
                <a:ext uri="{FF2B5EF4-FFF2-40B4-BE49-F238E27FC236}">
                  <a16:creationId xmlns:a16="http://schemas.microsoft.com/office/drawing/2014/main" xmlns="" id="{5D978A7E-44C9-4038-9D9D-B37CACBC6E3B}"/>
                </a:ext>
              </a:extLst>
            </p:cNvPr>
            <p:cNvSpPr txBox="1"/>
            <p:nvPr/>
          </p:nvSpPr>
          <p:spPr bwMode="auto">
            <a:xfrm>
              <a:off x="7726134" y="4181249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18" name="iś1ïḓè">
              <a:extLst>
                <a:ext uri="{FF2B5EF4-FFF2-40B4-BE49-F238E27FC236}">
                  <a16:creationId xmlns:a16="http://schemas.microsoft.com/office/drawing/2014/main" xmlns="" id="{15E4DA83-FBF5-4409-9CE7-C12F33B7C280}"/>
                </a:ext>
              </a:extLst>
            </p:cNvPr>
            <p:cNvSpPr txBox="1"/>
            <p:nvPr/>
          </p:nvSpPr>
          <p:spPr bwMode="auto">
            <a:xfrm>
              <a:off x="7726134" y="4491207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ś1iḑè">
              <a:extLst>
                <a:ext uri="{FF2B5EF4-FFF2-40B4-BE49-F238E27FC236}">
                  <a16:creationId xmlns:a16="http://schemas.microsoft.com/office/drawing/2014/main" xmlns="" id="{6E0AE02D-9A75-4840-8973-AB8AC42853D4}"/>
                </a:ext>
              </a:extLst>
            </p:cNvPr>
            <p:cNvSpPr/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$ḷidê">
              <a:extLst>
                <a:ext uri="{FF2B5EF4-FFF2-40B4-BE49-F238E27FC236}">
                  <a16:creationId xmlns:a16="http://schemas.microsoft.com/office/drawing/2014/main" xmlns="" id="{607A32AD-D74D-4AF2-9F1C-E03AD384DD59}"/>
                </a:ext>
              </a:extLst>
            </p:cNvPr>
            <p:cNvSpPr txBox="1"/>
            <p:nvPr/>
          </p:nvSpPr>
          <p:spPr bwMode="auto">
            <a:xfrm>
              <a:off x="7726134" y="5136926"/>
              <a:ext cx="322881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1" name="ïśḷiḓe">
              <a:extLst>
                <a:ext uri="{FF2B5EF4-FFF2-40B4-BE49-F238E27FC236}">
                  <a16:creationId xmlns:a16="http://schemas.microsoft.com/office/drawing/2014/main" xmlns="" id="{07C20ACE-F0C5-4D2E-A9BE-6D246F0AE362}"/>
                </a:ext>
              </a:extLst>
            </p:cNvPr>
            <p:cNvSpPr txBox="1"/>
            <p:nvPr/>
          </p:nvSpPr>
          <p:spPr bwMode="auto">
            <a:xfrm>
              <a:off x="7726134" y="5446884"/>
              <a:ext cx="3228811" cy="4007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3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571689-F092-416E-B04E-F5628F1A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678B0D-5723-46EC-B8A0-E6D5594D5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8098C7-C6A8-4D5F-B21F-CF231232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2D6893-FD6A-4D1F-B299-BFA87C84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îŝľiḋé">
              <a:extLst>
                <a:ext uri="{FF2B5EF4-FFF2-40B4-BE49-F238E27FC236}">
                  <a16:creationId xmlns:a16="http://schemas.microsoft.com/office/drawing/2014/main" xmlns="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ļíḓe">
              <a:extLst>
                <a:ext uri="{FF2B5EF4-FFF2-40B4-BE49-F238E27FC236}">
                  <a16:creationId xmlns:a16="http://schemas.microsoft.com/office/drawing/2014/main" xmlns="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ḻíḑè">
              <a:extLst>
                <a:ext uri="{FF2B5EF4-FFF2-40B4-BE49-F238E27FC236}">
                  <a16:creationId xmlns:a16="http://schemas.microsoft.com/office/drawing/2014/main" xmlns="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ľiḑè">
              <a:extLst>
                <a:ext uri="{FF2B5EF4-FFF2-40B4-BE49-F238E27FC236}">
                  <a16:creationId xmlns:a16="http://schemas.microsoft.com/office/drawing/2014/main" xmlns="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îde">
              <a:extLst>
                <a:ext uri="{FF2B5EF4-FFF2-40B4-BE49-F238E27FC236}">
                  <a16:creationId xmlns:a16="http://schemas.microsoft.com/office/drawing/2014/main" xmlns="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íḓé">
              <a:extLst>
                <a:ext uri="{FF2B5EF4-FFF2-40B4-BE49-F238E27FC236}">
                  <a16:creationId xmlns:a16="http://schemas.microsoft.com/office/drawing/2014/main" xmlns="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ïḓe">
              <a:extLst>
                <a:ext uri="{FF2B5EF4-FFF2-40B4-BE49-F238E27FC236}">
                  <a16:creationId xmlns:a16="http://schemas.microsoft.com/office/drawing/2014/main" xmlns="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ľiḋè">
              <a:extLst>
                <a:ext uri="{FF2B5EF4-FFF2-40B4-BE49-F238E27FC236}">
                  <a16:creationId xmlns:a16="http://schemas.microsoft.com/office/drawing/2014/main" xmlns="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ş1iḓé">
              <a:extLst>
                <a:ext uri="{FF2B5EF4-FFF2-40B4-BE49-F238E27FC236}">
                  <a16:creationId xmlns:a16="http://schemas.microsoft.com/office/drawing/2014/main" xmlns="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íṥľîḋê">
                <a:extLst>
                  <a:ext uri="{FF2B5EF4-FFF2-40B4-BE49-F238E27FC236}">
                    <a16:creationId xmlns:a16="http://schemas.microsoft.com/office/drawing/2014/main" xmlns="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ïdè">
                <a:extLst>
                  <a:ext uri="{FF2B5EF4-FFF2-40B4-BE49-F238E27FC236}">
                    <a16:creationId xmlns:a16="http://schemas.microsoft.com/office/drawing/2014/main" xmlns="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ïSľiďé">
              <a:extLst>
                <a:ext uri="{FF2B5EF4-FFF2-40B4-BE49-F238E27FC236}">
                  <a16:creationId xmlns:a16="http://schemas.microsoft.com/office/drawing/2014/main" xmlns="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ïṩ1íḋe">
                <a:extLst>
                  <a:ext uri="{FF2B5EF4-FFF2-40B4-BE49-F238E27FC236}">
                    <a16:creationId xmlns:a16="http://schemas.microsoft.com/office/drawing/2014/main" xmlns="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ṡḷíḋè">
                <a:extLst>
                  <a:ext uri="{FF2B5EF4-FFF2-40B4-BE49-F238E27FC236}">
                    <a16:creationId xmlns:a16="http://schemas.microsoft.com/office/drawing/2014/main" xmlns="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iṡļîḋe">
              <a:extLst>
                <a:ext uri="{FF2B5EF4-FFF2-40B4-BE49-F238E27FC236}">
                  <a16:creationId xmlns:a16="http://schemas.microsoft.com/office/drawing/2014/main" xmlns="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ïṣlíḑé">
                <a:extLst>
                  <a:ext uri="{FF2B5EF4-FFF2-40B4-BE49-F238E27FC236}">
                    <a16:creationId xmlns:a16="http://schemas.microsoft.com/office/drawing/2014/main" xmlns="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ļiḋé">
                <a:extLst>
                  <a:ext uri="{FF2B5EF4-FFF2-40B4-BE49-F238E27FC236}">
                    <a16:creationId xmlns:a16="http://schemas.microsoft.com/office/drawing/2014/main" xmlns="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î$ḷiḓé">
              <a:extLst>
                <a:ext uri="{FF2B5EF4-FFF2-40B4-BE49-F238E27FC236}">
                  <a16:creationId xmlns:a16="http://schemas.microsoft.com/office/drawing/2014/main" xmlns="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ṥľïďè">
                <a:extLst>
                  <a:ext uri="{FF2B5EF4-FFF2-40B4-BE49-F238E27FC236}">
                    <a16:creationId xmlns:a16="http://schemas.microsoft.com/office/drawing/2014/main" xmlns="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e">
                <a:extLst>
                  <a:ext uri="{FF2B5EF4-FFF2-40B4-BE49-F238E27FC236}">
                    <a16:creationId xmlns:a16="http://schemas.microsoft.com/office/drawing/2014/main" xmlns="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ïSḻïdé">
              <a:extLst>
                <a:ext uri="{FF2B5EF4-FFF2-40B4-BE49-F238E27FC236}">
                  <a16:creationId xmlns:a16="http://schemas.microsoft.com/office/drawing/2014/main" xmlns="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ṡļiḓê">
                <a:extLst>
                  <a:ext uri="{FF2B5EF4-FFF2-40B4-BE49-F238E27FC236}">
                    <a16:creationId xmlns:a16="http://schemas.microsoft.com/office/drawing/2014/main" xmlns="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şľiḓé">
                <a:extLst>
                  <a:ext uri="{FF2B5EF4-FFF2-40B4-BE49-F238E27FC236}">
                    <a16:creationId xmlns:a16="http://schemas.microsoft.com/office/drawing/2014/main" xmlns="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$líḓe">
              <a:extLst>
                <a:ext uri="{FF2B5EF4-FFF2-40B4-BE49-F238E27FC236}">
                  <a16:creationId xmlns:a16="http://schemas.microsoft.com/office/drawing/2014/main" xmlns="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îşḷîďê">
                <a:extLst>
                  <a:ext uri="{FF2B5EF4-FFF2-40B4-BE49-F238E27FC236}">
                    <a16:creationId xmlns:a16="http://schemas.microsoft.com/office/drawing/2014/main" xmlns="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šlîḑê">
                <a:extLst>
                  <a:ext uri="{FF2B5EF4-FFF2-40B4-BE49-F238E27FC236}">
                    <a16:creationId xmlns:a16="http://schemas.microsoft.com/office/drawing/2014/main" xmlns="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ïśļîḍe">
              <a:extLst>
                <a:ext uri="{FF2B5EF4-FFF2-40B4-BE49-F238E27FC236}">
                  <a16:creationId xmlns:a16="http://schemas.microsoft.com/office/drawing/2014/main" xmlns="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ṥľíďê">
                <a:extLst>
                  <a:ext uri="{FF2B5EF4-FFF2-40B4-BE49-F238E27FC236}">
                    <a16:creationId xmlns:a16="http://schemas.microsoft.com/office/drawing/2014/main" xmlns="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šļiḍe">
                <a:extLst>
                  <a:ext uri="{FF2B5EF4-FFF2-40B4-BE49-F238E27FC236}">
                    <a16:creationId xmlns:a16="http://schemas.microsoft.com/office/drawing/2014/main" xmlns="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ï$ḻíḓé">
              <a:extLst>
                <a:ext uri="{FF2B5EF4-FFF2-40B4-BE49-F238E27FC236}">
                  <a16:creationId xmlns:a16="http://schemas.microsoft.com/office/drawing/2014/main" xmlns="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išľîḑè">
                <a:extLst>
                  <a:ext uri="{FF2B5EF4-FFF2-40B4-BE49-F238E27FC236}">
                    <a16:creationId xmlns:a16="http://schemas.microsoft.com/office/drawing/2014/main" xmlns="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iŝḷïḋê">
                <a:extLst>
                  <a:ext uri="{FF2B5EF4-FFF2-40B4-BE49-F238E27FC236}">
                    <a16:creationId xmlns:a16="http://schemas.microsoft.com/office/drawing/2014/main" xmlns="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iṧḻíḑé">
              <a:extLst>
                <a:ext uri="{FF2B5EF4-FFF2-40B4-BE49-F238E27FC236}">
                  <a16:creationId xmlns:a16="http://schemas.microsoft.com/office/drawing/2014/main" xmlns="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îšľiḋe">
                <a:extLst>
                  <a:ext uri="{FF2B5EF4-FFF2-40B4-BE49-F238E27FC236}">
                    <a16:creationId xmlns:a16="http://schemas.microsoft.com/office/drawing/2014/main" xmlns="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ïṩḻïḍe">
                <a:extLst>
                  <a:ext uri="{FF2B5EF4-FFF2-40B4-BE49-F238E27FC236}">
                    <a16:creationId xmlns:a16="http://schemas.microsoft.com/office/drawing/2014/main" xmlns="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íŝlîḋê">
              <a:extLst>
                <a:ext uri="{FF2B5EF4-FFF2-40B4-BE49-F238E27FC236}">
                  <a16:creationId xmlns:a16="http://schemas.microsoft.com/office/drawing/2014/main" xmlns="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î$1íḓê">
                <a:extLst>
                  <a:ext uri="{FF2B5EF4-FFF2-40B4-BE49-F238E27FC236}">
                    <a16:creationId xmlns:a16="http://schemas.microsoft.com/office/drawing/2014/main" xmlns="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ïṣļîḍe">
                <a:extLst>
                  <a:ext uri="{FF2B5EF4-FFF2-40B4-BE49-F238E27FC236}">
                    <a16:creationId xmlns:a16="http://schemas.microsoft.com/office/drawing/2014/main" xmlns="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şḻïḍé">
              <a:extLst>
                <a:ext uri="{FF2B5EF4-FFF2-40B4-BE49-F238E27FC236}">
                  <a16:creationId xmlns:a16="http://schemas.microsoft.com/office/drawing/2014/main" xmlns="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íSľïḋê">
                <a:extLst>
                  <a:ext uri="{FF2B5EF4-FFF2-40B4-BE49-F238E27FC236}">
                    <a16:creationId xmlns:a16="http://schemas.microsoft.com/office/drawing/2014/main" xmlns="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ïšľíḓe">
                <a:extLst>
                  <a:ext uri="{FF2B5EF4-FFF2-40B4-BE49-F238E27FC236}">
                    <a16:creationId xmlns:a16="http://schemas.microsoft.com/office/drawing/2014/main" xmlns="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ṧļíḓê">
              <a:extLst>
                <a:ext uri="{FF2B5EF4-FFF2-40B4-BE49-F238E27FC236}">
                  <a16:creationId xmlns:a16="http://schemas.microsoft.com/office/drawing/2014/main" xmlns="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îSļîdê">
                <a:extLst>
                  <a:ext uri="{FF2B5EF4-FFF2-40B4-BE49-F238E27FC236}">
                    <a16:creationId xmlns:a16="http://schemas.microsoft.com/office/drawing/2014/main" xmlns="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íṡľíḋè">
                <a:extLst>
                  <a:ext uri="{FF2B5EF4-FFF2-40B4-BE49-F238E27FC236}">
                    <a16:creationId xmlns:a16="http://schemas.microsoft.com/office/drawing/2014/main" xmlns="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şḷîḋé">
              <a:extLst>
                <a:ext uri="{FF2B5EF4-FFF2-40B4-BE49-F238E27FC236}">
                  <a16:creationId xmlns:a16="http://schemas.microsoft.com/office/drawing/2014/main" xmlns="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iṧḻïďé">
                <a:extLst>
                  <a:ext uri="{FF2B5EF4-FFF2-40B4-BE49-F238E27FC236}">
                    <a16:creationId xmlns:a16="http://schemas.microsoft.com/office/drawing/2014/main" xmlns="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íSľíḓe">
                <a:extLst>
                  <a:ext uri="{FF2B5EF4-FFF2-40B4-BE49-F238E27FC236}">
                    <a16:creationId xmlns:a16="http://schemas.microsoft.com/office/drawing/2014/main" xmlns="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96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B4FC4A-1A1F-48FF-A607-2F7B80EEB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A860E61-1B9B-4913-AE9B-F7EA84182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4697B3-8A2E-4E85-BC5C-0BE22B3D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9e373d3a-982a-4968-b397-775d2268db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A406F3-2877-46B6-88BD-E6930E80634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60238" cy="5019675"/>
            <a:chOff x="669924" y="1123950"/>
            <a:chExt cx="10860239" cy="5019675"/>
          </a:xfrm>
        </p:grpSpPr>
        <p:grpSp>
          <p:nvGrpSpPr>
            <p:cNvPr id="6" name="îŝļiḋè">
              <a:extLst>
                <a:ext uri="{FF2B5EF4-FFF2-40B4-BE49-F238E27FC236}">
                  <a16:creationId xmlns:a16="http://schemas.microsoft.com/office/drawing/2014/main" xmlns="" id="{5363691B-0D5F-4329-8316-61AC0E04CDBF}"/>
                </a:ext>
              </a:extLst>
            </p:cNvPr>
            <p:cNvGrpSpPr/>
            <p:nvPr/>
          </p:nvGrpSpPr>
          <p:grpSpPr>
            <a:xfrm>
              <a:off x="669924" y="1123950"/>
              <a:ext cx="3297165" cy="2925000"/>
              <a:chOff x="3924457" y="1584000"/>
              <a:chExt cx="4343087" cy="3852863"/>
            </a:xfrm>
          </p:grpSpPr>
          <p:sp>
            <p:nvSpPr>
              <p:cNvPr id="36" name="îsḷiďe">
                <a:extLst>
                  <a:ext uri="{FF2B5EF4-FFF2-40B4-BE49-F238E27FC236}">
                    <a16:creationId xmlns:a16="http://schemas.microsoft.com/office/drawing/2014/main" xmlns="" id="{6EC99A58-64AF-406C-A63B-4208B621C598}"/>
                  </a:ext>
                </a:extLst>
              </p:cNvPr>
              <p:cNvSpPr/>
              <p:nvPr/>
            </p:nvSpPr>
            <p:spPr bwMode="auto">
              <a:xfrm>
                <a:off x="4986611" y="1584000"/>
                <a:ext cx="2244312" cy="1959624"/>
              </a:xfrm>
              <a:custGeom>
                <a:avLst/>
                <a:gdLst>
                  <a:gd name="T0" fmla="*/ 880 w 1758"/>
                  <a:gd name="T1" fmla="*/ 0 h 1535"/>
                  <a:gd name="T2" fmla="*/ 908 w 1758"/>
                  <a:gd name="T3" fmla="*/ 1 h 1535"/>
                  <a:gd name="T4" fmla="*/ 934 w 1758"/>
                  <a:gd name="T5" fmla="*/ 5 h 1535"/>
                  <a:gd name="T6" fmla="*/ 960 w 1758"/>
                  <a:gd name="T7" fmla="*/ 14 h 1535"/>
                  <a:gd name="T8" fmla="*/ 985 w 1758"/>
                  <a:gd name="T9" fmla="*/ 26 h 1535"/>
                  <a:gd name="T10" fmla="*/ 1008 w 1758"/>
                  <a:gd name="T11" fmla="*/ 42 h 1535"/>
                  <a:gd name="T12" fmla="*/ 1027 w 1758"/>
                  <a:gd name="T13" fmla="*/ 64 h 1535"/>
                  <a:gd name="T14" fmla="*/ 1045 w 1758"/>
                  <a:gd name="T15" fmla="*/ 89 h 1535"/>
                  <a:gd name="T16" fmla="*/ 1758 w 1758"/>
                  <a:gd name="T17" fmla="*/ 1355 h 1535"/>
                  <a:gd name="T18" fmla="*/ 1464 w 1758"/>
                  <a:gd name="T19" fmla="*/ 1530 h 1535"/>
                  <a:gd name="T20" fmla="*/ 1426 w 1758"/>
                  <a:gd name="T21" fmla="*/ 1483 h 1535"/>
                  <a:gd name="T22" fmla="*/ 1383 w 1758"/>
                  <a:gd name="T23" fmla="*/ 1438 h 1535"/>
                  <a:gd name="T24" fmla="*/ 1337 w 1758"/>
                  <a:gd name="T25" fmla="*/ 1398 h 1535"/>
                  <a:gd name="T26" fmla="*/ 1288 w 1758"/>
                  <a:gd name="T27" fmla="*/ 1361 h 1535"/>
                  <a:gd name="T28" fmla="*/ 1236 w 1758"/>
                  <a:gd name="T29" fmla="*/ 1329 h 1535"/>
                  <a:gd name="T30" fmla="*/ 1181 w 1758"/>
                  <a:gd name="T31" fmla="*/ 1300 h 1535"/>
                  <a:gd name="T32" fmla="*/ 1123 w 1758"/>
                  <a:gd name="T33" fmla="*/ 1276 h 1535"/>
                  <a:gd name="T34" fmla="*/ 1063 w 1758"/>
                  <a:gd name="T35" fmla="*/ 1258 h 1535"/>
                  <a:gd name="T36" fmla="*/ 1002 w 1758"/>
                  <a:gd name="T37" fmla="*/ 1244 h 1535"/>
                  <a:gd name="T38" fmla="*/ 938 w 1758"/>
                  <a:gd name="T39" fmla="*/ 1236 h 1535"/>
                  <a:gd name="T40" fmla="*/ 873 w 1758"/>
                  <a:gd name="T41" fmla="*/ 1233 h 1535"/>
                  <a:gd name="T42" fmla="*/ 805 w 1758"/>
                  <a:gd name="T43" fmla="*/ 1236 h 1535"/>
                  <a:gd name="T44" fmla="*/ 742 w 1758"/>
                  <a:gd name="T45" fmla="*/ 1244 h 1535"/>
                  <a:gd name="T46" fmla="*/ 679 w 1758"/>
                  <a:gd name="T47" fmla="*/ 1259 h 1535"/>
                  <a:gd name="T48" fmla="*/ 619 w 1758"/>
                  <a:gd name="T49" fmla="*/ 1277 h 1535"/>
                  <a:gd name="T50" fmla="*/ 561 w 1758"/>
                  <a:gd name="T51" fmla="*/ 1301 h 1535"/>
                  <a:gd name="T52" fmla="*/ 505 w 1758"/>
                  <a:gd name="T53" fmla="*/ 1330 h 1535"/>
                  <a:gd name="T54" fmla="*/ 453 w 1758"/>
                  <a:gd name="T55" fmla="*/ 1364 h 1535"/>
                  <a:gd name="T56" fmla="*/ 403 w 1758"/>
                  <a:gd name="T57" fmla="*/ 1401 h 1535"/>
                  <a:gd name="T58" fmla="*/ 357 w 1758"/>
                  <a:gd name="T59" fmla="*/ 1443 h 1535"/>
                  <a:gd name="T60" fmla="*/ 314 w 1758"/>
                  <a:gd name="T61" fmla="*/ 1487 h 1535"/>
                  <a:gd name="T62" fmla="*/ 276 w 1758"/>
                  <a:gd name="T63" fmla="*/ 1535 h 1535"/>
                  <a:gd name="T64" fmla="*/ 0 w 1758"/>
                  <a:gd name="T65" fmla="*/ 1364 h 1535"/>
                  <a:gd name="T66" fmla="*/ 742 w 1758"/>
                  <a:gd name="T67" fmla="*/ 87 h 1535"/>
                  <a:gd name="T68" fmla="*/ 759 w 1758"/>
                  <a:gd name="T69" fmla="*/ 62 h 1535"/>
                  <a:gd name="T70" fmla="*/ 780 w 1758"/>
                  <a:gd name="T71" fmla="*/ 41 h 1535"/>
                  <a:gd name="T72" fmla="*/ 802 w 1758"/>
                  <a:gd name="T73" fmla="*/ 25 h 1535"/>
                  <a:gd name="T74" fmla="*/ 827 w 1758"/>
                  <a:gd name="T75" fmla="*/ 13 h 1535"/>
                  <a:gd name="T76" fmla="*/ 853 w 1758"/>
                  <a:gd name="T77" fmla="*/ 4 h 1535"/>
                  <a:gd name="T78" fmla="*/ 880 w 1758"/>
                  <a:gd name="T79" fmla="*/ 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58" h="1535">
                    <a:moveTo>
                      <a:pt x="880" y="0"/>
                    </a:moveTo>
                    <a:lnTo>
                      <a:pt x="908" y="1"/>
                    </a:lnTo>
                    <a:lnTo>
                      <a:pt x="934" y="5"/>
                    </a:lnTo>
                    <a:lnTo>
                      <a:pt x="960" y="14"/>
                    </a:lnTo>
                    <a:lnTo>
                      <a:pt x="985" y="26"/>
                    </a:lnTo>
                    <a:lnTo>
                      <a:pt x="1008" y="42"/>
                    </a:lnTo>
                    <a:lnTo>
                      <a:pt x="1027" y="64"/>
                    </a:lnTo>
                    <a:lnTo>
                      <a:pt x="1045" y="89"/>
                    </a:lnTo>
                    <a:lnTo>
                      <a:pt x="1758" y="1355"/>
                    </a:lnTo>
                    <a:lnTo>
                      <a:pt x="1464" y="1530"/>
                    </a:lnTo>
                    <a:lnTo>
                      <a:pt x="1426" y="1483"/>
                    </a:lnTo>
                    <a:lnTo>
                      <a:pt x="1383" y="1438"/>
                    </a:lnTo>
                    <a:lnTo>
                      <a:pt x="1337" y="1398"/>
                    </a:lnTo>
                    <a:lnTo>
                      <a:pt x="1288" y="1361"/>
                    </a:lnTo>
                    <a:lnTo>
                      <a:pt x="1236" y="1329"/>
                    </a:lnTo>
                    <a:lnTo>
                      <a:pt x="1181" y="1300"/>
                    </a:lnTo>
                    <a:lnTo>
                      <a:pt x="1123" y="1276"/>
                    </a:lnTo>
                    <a:lnTo>
                      <a:pt x="1063" y="1258"/>
                    </a:lnTo>
                    <a:lnTo>
                      <a:pt x="1002" y="1244"/>
                    </a:lnTo>
                    <a:lnTo>
                      <a:pt x="938" y="1236"/>
                    </a:lnTo>
                    <a:lnTo>
                      <a:pt x="873" y="1233"/>
                    </a:lnTo>
                    <a:lnTo>
                      <a:pt x="805" y="1236"/>
                    </a:lnTo>
                    <a:lnTo>
                      <a:pt x="742" y="1244"/>
                    </a:lnTo>
                    <a:lnTo>
                      <a:pt x="679" y="1259"/>
                    </a:lnTo>
                    <a:lnTo>
                      <a:pt x="619" y="1277"/>
                    </a:lnTo>
                    <a:lnTo>
                      <a:pt x="561" y="1301"/>
                    </a:lnTo>
                    <a:lnTo>
                      <a:pt x="505" y="1330"/>
                    </a:lnTo>
                    <a:lnTo>
                      <a:pt x="453" y="1364"/>
                    </a:lnTo>
                    <a:lnTo>
                      <a:pt x="403" y="1401"/>
                    </a:lnTo>
                    <a:lnTo>
                      <a:pt x="357" y="1443"/>
                    </a:lnTo>
                    <a:lnTo>
                      <a:pt x="314" y="1487"/>
                    </a:lnTo>
                    <a:lnTo>
                      <a:pt x="276" y="1535"/>
                    </a:lnTo>
                    <a:lnTo>
                      <a:pt x="0" y="1364"/>
                    </a:lnTo>
                    <a:lnTo>
                      <a:pt x="742" y="87"/>
                    </a:lnTo>
                    <a:lnTo>
                      <a:pt x="759" y="62"/>
                    </a:lnTo>
                    <a:lnTo>
                      <a:pt x="780" y="41"/>
                    </a:lnTo>
                    <a:lnTo>
                      <a:pt x="802" y="25"/>
                    </a:lnTo>
                    <a:lnTo>
                      <a:pt x="827" y="13"/>
                    </a:lnTo>
                    <a:lnTo>
                      <a:pt x="853" y="4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iśļîďê">
                <a:extLst>
                  <a:ext uri="{FF2B5EF4-FFF2-40B4-BE49-F238E27FC236}">
                    <a16:creationId xmlns:a16="http://schemas.microsoft.com/office/drawing/2014/main" xmlns="" id="{A3B9D467-0FBF-4F3C-8FA4-D2BDB5828A75}"/>
                  </a:ext>
                </a:extLst>
              </p:cNvPr>
              <p:cNvSpPr/>
              <p:nvPr/>
            </p:nvSpPr>
            <p:spPr bwMode="auto">
              <a:xfrm>
                <a:off x="3924457" y="3502771"/>
                <a:ext cx="2069413" cy="1934092"/>
              </a:xfrm>
              <a:custGeom>
                <a:avLst/>
                <a:gdLst>
                  <a:gd name="T0" fmla="*/ 751 w 1621"/>
                  <a:gd name="T1" fmla="*/ 0 h 1515"/>
                  <a:gd name="T2" fmla="*/ 1028 w 1621"/>
                  <a:gd name="T3" fmla="*/ 172 h 1515"/>
                  <a:gd name="T4" fmla="*/ 1006 w 1621"/>
                  <a:gd name="T5" fmla="*/ 227 h 1515"/>
                  <a:gd name="T6" fmla="*/ 990 w 1621"/>
                  <a:gd name="T7" fmla="*/ 285 h 1515"/>
                  <a:gd name="T8" fmla="*/ 976 w 1621"/>
                  <a:gd name="T9" fmla="*/ 345 h 1515"/>
                  <a:gd name="T10" fmla="*/ 969 w 1621"/>
                  <a:gd name="T11" fmla="*/ 406 h 1515"/>
                  <a:gd name="T12" fmla="*/ 966 w 1621"/>
                  <a:gd name="T13" fmla="*/ 469 h 1515"/>
                  <a:gd name="T14" fmla="*/ 969 w 1621"/>
                  <a:gd name="T15" fmla="*/ 535 h 1515"/>
                  <a:gd name="T16" fmla="*/ 978 w 1621"/>
                  <a:gd name="T17" fmla="*/ 599 h 1515"/>
                  <a:gd name="T18" fmla="*/ 992 w 1621"/>
                  <a:gd name="T19" fmla="*/ 662 h 1515"/>
                  <a:gd name="T20" fmla="*/ 1011 w 1621"/>
                  <a:gd name="T21" fmla="*/ 723 h 1515"/>
                  <a:gd name="T22" fmla="*/ 1035 w 1621"/>
                  <a:gd name="T23" fmla="*/ 780 h 1515"/>
                  <a:gd name="T24" fmla="*/ 1064 w 1621"/>
                  <a:gd name="T25" fmla="*/ 836 h 1515"/>
                  <a:gd name="T26" fmla="*/ 1098 w 1621"/>
                  <a:gd name="T27" fmla="*/ 889 h 1515"/>
                  <a:gd name="T28" fmla="*/ 1135 w 1621"/>
                  <a:gd name="T29" fmla="*/ 938 h 1515"/>
                  <a:gd name="T30" fmla="*/ 1176 w 1621"/>
                  <a:gd name="T31" fmla="*/ 985 h 1515"/>
                  <a:gd name="T32" fmla="*/ 1222 w 1621"/>
                  <a:gd name="T33" fmla="*/ 1027 h 1515"/>
                  <a:gd name="T34" fmla="*/ 1270 w 1621"/>
                  <a:gd name="T35" fmla="*/ 1066 h 1515"/>
                  <a:gd name="T36" fmla="*/ 1323 w 1621"/>
                  <a:gd name="T37" fmla="*/ 1100 h 1515"/>
                  <a:gd name="T38" fmla="*/ 1377 w 1621"/>
                  <a:gd name="T39" fmla="*/ 1131 h 1515"/>
                  <a:gd name="T40" fmla="*/ 1434 w 1621"/>
                  <a:gd name="T41" fmla="*/ 1156 h 1515"/>
                  <a:gd name="T42" fmla="*/ 1495 w 1621"/>
                  <a:gd name="T43" fmla="*/ 1177 h 1515"/>
                  <a:gd name="T44" fmla="*/ 1557 w 1621"/>
                  <a:gd name="T45" fmla="*/ 1192 h 1515"/>
                  <a:gd name="T46" fmla="*/ 1621 w 1621"/>
                  <a:gd name="T47" fmla="*/ 1202 h 1515"/>
                  <a:gd name="T48" fmla="*/ 1621 w 1621"/>
                  <a:gd name="T49" fmla="*/ 1515 h 1515"/>
                  <a:gd name="T50" fmla="*/ 174 w 1621"/>
                  <a:gd name="T51" fmla="*/ 1515 h 1515"/>
                  <a:gd name="T52" fmla="*/ 142 w 1621"/>
                  <a:gd name="T53" fmla="*/ 1512 h 1515"/>
                  <a:gd name="T54" fmla="*/ 112 w 1621"/>
                  <a:gd name="T55" fmla="*/ 1504 h 1515"/>
                  <a:gd name="T56" fmla="*/ 85 w 1621"/>
                  <a:gd name="T57" fmla="*/ 1490 h 1515"/>
                  <a:gd name="T58" fmla="*/ 61 w 1621"/>
                  <a:gd name="T59" fmla="*/ 1473 h 1515"/>
                  <a:gd name="T60" fmla="*/ 40 w 1621"/>
                  <a:gd name="T61" fmla="*/ 1451 h 1515"/>
                  <a:gd name="T62" fmla="*/ 24 w 1621"/>
                  <a:gd name="T63" fmla="*/ 1427 h 1515"/>
                  <a:gd name="T64" fmla="*/ 11 w 1621"/>
                  <a:gd name="T65" fmla="*/ 1400 h 1515"/>
                  <a:gd name="T66" fmla="*/ 3 w 1621"/>
                  <a:gd name="T67" fmla="*/ 1372 h 1515"/>
                  <a:gd name="T68" fmla="*/ 0 w 1621"/>
                  <a:gd name="T69" fmla="*/ 1342 h 1515"/>
                  <a:gd name="T70" fmla="*/ 2 w 1621"/>
                  <a:gd name="T71" fmla="*/ 1312 h 1515"/>
                  <a:gd name="T72" fmla="*/ 10 w 1621"/>
                  <a:gd name="T73" fmla="*/ 1282 h 1515"/>
                  <a:gd name="T74" fmla="*/ 24 w 1621"/>
                  <a:gd name="T75" fmla="*/ 1252 h 1515"/>
                  <a:gd name="T76" fmla="*/ 751 w 1621"/>
                  <a:gd name="T77" fmla="*/ 0 h 1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15">
                    <a:moveTo>
                      <a:pt x="751" y="0"/>
                    </a:moveTo>
                    <a:lnTo>
                      <a:pt x="1028" y="172"/>
                    </a:lnTo>
                    <a:lnTo>
                      <a:pt x="1006" y="227"/>
                    </a:lnTo>
                    <a:lnTo>
                      <a:pt x="990" y="285"/>
                    </a:lnTo>
                    <a:lnTo>
                      <a:pt x="976" y="345"/>
                    </a:lnTo>
                    <a:lnTo>
                      <a:pt x="969" y="406"/>
                    </a:lnTo>
                    <a:lnTo>
                      <a:pt x="966" y="469"/>
                    </a:lnTo>
                    <a:lnTo>
                      <a:pt x="969" y="535"/>
                    </a:lnTo>
                    <a:lnTo>
                      <a:pt x="978" y="599"/>
                    </a:lnTo>
                    <a:lnTo>
                      <a:pt x="992" y="662"/>
                    </a:lnTo>
                    <a:lnTo>
                      <a:pt x="1011" y="723"/>
                    </a:lnTo>
                    <a:lnTo>
                      <a:pt x="1035" y="780"/>
                    </a:lnTo>
                    <a:lnTo>
                      <a:pt x="1064" y="836"/>
                    </a:lnTo>
                    <a:lnTo>
                      <a:pt x="1098" y="889"/>
                    </a:lnTo>
                    <a:lnTo>
                      <a:pt x="1135" y="938"/>
                    </a:lnTo>
                    <a:lnTo>
                      <a:pt x="1176" y="985"/>
                    </a:lnTo>
                    <a:lnTo>
                      <a:pt x="1222" y="1027"/>
                    </a:lnTo>
                    <a:lnTo>
                      <a:pt x="1270" y="1066"/>
                    </a:lnTo>
                    <a:lnTo>
                      <a:pt x="1323" y="1100"/>
                    </a:lnTo>
                    <a:lnTo>
                      <a:pt x="1377" y="1131"/>
                    </a:lnTo>
                    <a:lnTo>
                      <a:pt x="1434" y="1156"/>
                    </a:lnTo>
                    <a:lnTo>
                      <a:pt x="1495" y="1177"/>
                    </a:lnTo>
                    <a:lnTo>
                      <a:pt x="1557" y="1192"/>
                    </a:lnTo>
                    <a:lnTo>
                      <a:pt x="1621" y="1202"/>
                    </a:lnTo>
                    <a:lnTo>
                      <a:pt x="1621" y="1515"/>
                    </a:lnTo>
                    <a:lnTo>
                      <a:pt x="174" y="1515"/>
                    </a:lnTo>
                    <a:lnTo>
                      <a:pt x="142" y="1512"/>
                    </a:lnTo>
                    <a:lnTo>
                      <a:pt x="112" y="1504"/>
                    </a:lnTo>
                    <a:lnTo>
                      <a:pt x="85" y="1490"/>
                    </a:lnTo>
                    <a:lnTo>
                      <a:pt x="61" y="1473"/>
                    </a:lnTo>
                    <a:lnTo>
                      <a:pt x="40" y="1451"/>
                    </a:lnTo>
                    <a:lnTo>
                      <a:pt x="24" y="1427"/>
                    </a:lnTo>
                    <a:lnTo>
                      <a:pt x="11" y="1400"/>
                    </a:lnTo>
                    <a:lnTo>
                      <a:pt x="3" y="1372"/>
                    </a:lnTo>
                    <a:lnTo>
                      <a:pt x="0" y="1342"/>
                    </a:lnTo>
                    <a:lnTo>
                      <a:pt x="2" y="1312"/>
                    </a:lnTo>
                    <a:lnTo>
                      <a:pt x="10" y="1282"/>
                    </a:lnTo>
                    <a:lnTo>
                      <a:pt x="24" y="1252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iṩḻïḍé">
                <a:extLst>
                  <a:ext uri="{FF2B5EF4-FFF2-40B4-BE49-F238E27FC236}">
                    <a16:creationId xmlns:a16="http://schemas.microsoft.com/office/drawing/2014/main" xmlns="" id="{DBF92DD7-2C6E-4236-93A4-2AEDE30700AC}"/>
                  </a:ext>
                </a:extLst>
              </p:cNvPr>
              <p:cNvSpPr/>
              <p:nvPr/>
            </p:nvSpPr>
            <p:spPr bwMode="auto">
              <a:xfrm>
                <a:off x="6198131" y="3491282"/>
                <a:ext cx="2069413" cy="1945581"/>
              </a:xfrm>
              <a:custGeom>
                <a:avLst/>
                <a:gdLst>
                  <a:gd name="T0" fmla="*/ 887 w 1621"/>
                  <a:gd name="T1" fmla="*/ 0 h 1524"/>
                  <a:gd name="T2" fmla="*/ 1598 w 1621"/>
                  <a:gd name="T3" fmla="*/ 1263 h 1524"/>
                  <a:gd name="T4" fmla="*/ 1612 w 1621"/>
                  <a:gd name="T5" fmla="*/ 1293 h 1524"/>
                  <a:gd name="T6" fmla="*/ 1619 w 1621"/>
                  <a:gd name="T7" fmla="*/ 1323 h 1524"/>
                  <a:gd name="T8" fmla="*/ 1621 w 1621"/>
                  <a:gd name="T9" fmla="*/ 1353 h 1524"/>
                  <a:gd name="T10" fmla="*/ 1618 w 1621"/>
                  <a:gd name="T11" fmla="*/ 1383 h 1524"/>
                  <a:gd name="T12" fmla="*/ 1610 w 1621"/>
                  <a:gd name="T13" fmla="*/ 1411 h 1524"/>
                  <a:gd name="T14" fmla="*/ 1596 w 1621"/>
                  <a:gd name="T15" fmla="*/ 1437 h 1524"/>
                  <a:gd name="T16" fmla="*/ 1580 w 1621"/>
                  <a:gd name="T17" fmla="*/ 1461 h 1524"/>
                  <a:gd name="T18" fmla="*/ 1559 w 1621"/>
                  <a:gd name="T19" fmla="*/ 1483 h 1524"/>
                  <a:gd name="T20" fmla="*/ 1535 w 1621"/>
                  <a:gd name="T21" fmla="*/ 1499 h 1524"/>
                  <a:gd name="T22" fmla="*/ 1508 w 1621"/>
                  <a:gd name="T23" fmla="*/ 1513 h 1524"/>
                  <a:gd name="T24" fmla="*/ 1479 w 1621"/>
                  <a:gd name="T25" fmla="*/ 1521 h 1524"/>
                  <a:gd name="T26" fmla="*/ 1447 w 1621"/>
                  <a:gd name="T27" fmla="*/ 1524 h 1524"/>
                  <a:gd name="T28" fmla="*/ 0 w 1621"/>
                  <a:gd name="T29" fmla="*/ 1524 h 1524"/>
                  <a:gd name="T30" fmla="*/ 0 w 1621"/>
                  <a:gd name="T31" fmla="*/ 1212 h 1524"/>
                  <a:gd name="T32" fmla="*/ 65 w 1621"/>
                  <a:gd name="T33" fmla="*/ 1202 h 1524"/>
                  <a:gd name="T34" fmla="*/ 128 w 1621"/>
                  <a:gd name="T35" fmla="*/ 1188 h 1524"/>
                  <a:gd name="T36" fmla="*/ 188 w 1621"/>
                  <a:gd name="T37" fmla="*/ 1167 h 1524"/>
                  <a:gd name="T38" fmla="*/ 245 w 1621"/>
                  <a:gd name="T39" fmla="*/ 1141 h 1524"/>
                  <a:gd name="T40" fmla="*/ 301 w 1621"/>
                  <a:gd name="T41" fmla="*/ 1111 h 1524"/>
                  <a:gd name="T42" fmla="*/ 354 w 1621"/>
                  <a:gd name="T43" fmla="*/ 1077 h 1524"/>
                  <a:gd name="T44" fmla="*/ 402 w 1621"/>
                  <a:gd name="T45" fmla="*/ 1038 h 1524"/>
                  <a:gd name="T46" fmla="*/ 449 w 1621"/>
                  <a:gd name="T47" fmla="*/ 996 h 1524"/>
                  <a:gd name="T48" fmla="*/ 490 w 1621"/>
                  <a:gd name="T49" fmla="*/ 949 h 1524"/>
                  <a:gd name="T50" fmla="*/ 528 w 1621"/>
                  <a:gd name="T51" fmla="*/ 900 h 1524"/>
                  <a:gd name="T52" fmla="*/ 562 w 1621"/>
                  <a:gd name="T53" fmla="*/ 847 h 1524"/>
                  <a:gd name="T54" fmla="*/ 591 w 1621"/>
                  <a:gd name="T55" fmla="*/ 790 h 1524"/>
                  <a:gd name="T56" fmla="*/ 616 w 1621"/>
                  <a:gd name="T57" fmla="*/ 733 h 1524"/>
                  <a:gd name="T58" fmla="*/ 636 w 1621"/>
                  <a:gd name="T59" fmla="*/ 672 h 1524"/>
                  <a:gd name="T60" fmla="*/ 649 w 1621"/>
                  <a:gd name="T61" fmla="*/ 608 h 1524"/>
                  <a:gd name="T62" fmla="*/ 658 w 1621"/>
                  <a:gd name="T63" fmla="*/ 544 h 1524"/>
                  <a:gd name="T64" fmla="*/ 661 w 1621"/>
                  <a:gd name="T65" fmla="*/ 477 h 1524"/>
                  <a:gd name="T66" fmla="*/ 658 w 1621"/>
                  <a:gd name="T67" fmla="*/ 413 h 1524"/>
                  <a:gd name="T68" fmla="*/ 650 w 1621"/>
                  <a:gd name="T69" fmla="*/ 351 h 1524"/>
                  <a:gd name="T70" fmla="*/ 637 w 1621"/>
                  <a:gd name="T71" fmla="*/ 290 h 1524"/>
                  <a:gd name="T72" fmla="*/ 619 w 1621"/>
                  <a:gd name="T73" fmla="*/ 231 h 1524"/>
                  <a:gd name="T74" fmla="*/ 596 w 1621"/>
                  <a:gd name="T75" fmla="*/ 174 h 1524"/>
                  <a:gd name="T76" fmla="*/ 887 w 1621"/>
                  <a:gd name="T77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24">
                    <a:moveTo>
                      <a:pt x="887" y="0"/>
                    </a:moveTo>
                    <a:lnTo>
                      <a:pt x="1598" y="1263"/>
                    </a:lnTo>
                    <a:lnTo>
                      <a:pt x="1612" y="1293"/>
                    </a:lnTo>
                    <a:lnTo>
                      <a:pt x="1619" y="1323"/>
                    </a:lnTo>
                    <a:lnTo>
                      <a:pt x="1621" y="1353"/>
                    </a:lnTo>
                    <a:lnTo>
                      <a:pt x="1618" y="1383"/>
                    </a:lnTo>
                    <a:lnTo>
                      <a:pt x="1610" y="1411"/>
                    </a:lnTo>
                    <a:lnTo>
                      <a:pt x="1596" y="1437"/>
                    </a:lnTo>
                    <a:lnTo>
                      <a:pt x="1580" y="1461"/>
                    </a:lnTo>
                    <a:lnTo>
                      <a:pt x="1559" y="1483"/>
                    </a:lnTo>
                    <a:lnTo>
                      <a:pt x="1535" y="1499"/>
                    </a:lnTo>
                    <a:lnTo>
                      <a:pt x="1508" y="1513"/>
                    </a:lnTo>
                    <a:lnTo>
                      <a:pt x="1479" y="1521"/>
                    </a:lnTo>
                    <a:lnTo>
                      <a:pt x="1447" y="1524"/>
                    </a:lnTo>
                    <a:lnTo>
                      <a:pt x="0" y="1524"/>
                    </a:lnTo>
                    <a:lnTo>
                      <a:pt x="0" y="1212"/>
                    </a:lnTo>
                    <a:lnTo>
                      <a:pt x="65" y="1202"/>
                    </a:lnTo>
                    <a:lnTo>
                      <a:pt x="128" y="1188"/>
                    </a:lnTo>
                    <a:lnTo>
                      <a:pt x="188" y="1167"/>
                    </a:lnTo>
                    <a:lnTo>
                      <a:pt x="245" y="1141"/>
                    </a:lnTo>
                    <a:lnTo>
                      <a:pt x="301" y="1111"/>
                    </a:lnTo>
                    <a:lnTo>
                      <a:pt x="354" y="1077"/>
                    </a:lnTo>
                    <a:lnTo>
                      <a:pt x="402" y="1038"/>
                    </a:lnTo>
                    <a:lnTo>
                      <a:pt x="449" y="996"/>
                    </a:lnTo>
                    <a:lnTo>
                      <a:pt x="490" y="949"/>
                    </a:lnTo>
                    <a:lnTo>
                      <a:pt x="528" y="900"/>
                    </a:lnTo>
                    <a:lnTo>
                      <a:pt x="562" y="847"/>
                    </a:lnTo>
                    <a:lnTo>
                      <a:pt x="591" y="790"/>
                    </a:lnTo>
                    <a:lnTo>
                      <a:pt x="616" y="733"/>
                    </a:lnTo>
                    <a:lnTo>
                      <a:pt x="636" y="672"/>
                    </a:lnTo>
                    <a:lnTo>
                      <a:pt x="649" y="608"/>
                    </a:lnTo>
                    <a:lnTo>
                      <a:pt x="658" y="544"/>
                    </a:lnTo>
                    <a:lnTo>
                      <a:pt x="661" y="477"/>
                    </a:lnTo>
                    <a:lnTo>
                      <a:pt x="658" y="413"/>
                    </a:lnTo>
                    <a:lnTo>
                      <a:pt x="650" y="351"/>
                    </a:lnTo>
                    <a:lnTo>
                      <a:pt x="637" y="290"/>
                    </a:lnTo>
                    <a:lnTo>
                      <a:pt x="619" y="231"/>
                    </a:lnTo>
                    <a:lnTo>
                      <a:pt x="596" y="174"/>
                    </a:lnTo>
                    <a:lnTo>
                      <a:pt x="887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íṡḻîḓé">
                <a:extLst>
                  <a:ext uri="{FF2B5EF4-FFF2-40B4-BE49-F238E27FC236}">
                    <a16:creationId xmlns:a16="http://schemas.microsoft.com/office/drawing/2014/main" xmlns="" id="{62700388-4D83-4B7F-AEEC-9754A48938B1}"/>
                  </a:ext>
                </a:extLst>
              </p:cNvPr>
              <p:cNvSpPr txBox="1"/>
              <p:nvPr/>
            </p:nvSpPr>
            <p:spPr>
              <a:xfrm>
                <a:off x="5211954" y="3720248"/>
                <a:ext cx="1754076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2800" b="1" dirty="0"/>
                  <a:t>2016</a:t>
                </a:r>
                <a:endParaRPr lang="ru-RU" sz="2800" b="1" dirty="0"/>
              </a:p>
            </p:txBody>
          </p:sp>
          <p:sp>
            <p:nvSpPr>
              <p:cNvPr id="40" name="îṥļîḍé">
                <a:extLst>
                  <a:ext uri="{FF2B5EF4-FFF2-40B4-BE49-F238E27FC236}">
                    <a16:creationId xmlns:a16="http://schemas.microsoft.com/office/drawing/2014/main" xmlns="" id="{7F5E1206-3E4B-46F4-9EDF-D2A99900ED9B}"/>
                  </a:ext>
                </a:extLst>
              </p:cNvPr>
              <p:cNvSpPr txBox="1"/>
              <p:nvPr/>
            </p:nvSpPr>
            <p:spPr bwMode="auto">
              <a:xfrm>
                <a:off x="5251503" y="2502388"/>
                <a:ext cx="17145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200" b="1" dirty="0">
                    <a:solidFill>
                      <a:schemeClr val="bg1"/>
                    </a:solidFill>
                  </a:rPr>
                  <a:t>50,000K</a:t>
                </a:r>
              </a:p>
            </p:txBody>
          </p:sp>
          <p:sp>
            <p:nvSpPr>
              <p:cNvPr id="41" name="ïṡḷiḋé">
                <a:extLst>
                  <a:ext uri="{FF2B5EF4-FFF2-40B4-BE49-F238E27FC236}">
                    <a16:creationId xmlns:a16="http://schemas.microsoft.com/office/drawing/2014/main" xmlns="" id="{89E8FBBB-0F5E-4F19-ADE6-4FD9C7AF98D7}"/>
                  </a:ext>
                </a:extLst>
              </p:cNvPr>
              <p:cNvSpPr txBox="1"/>
              <p:nvPr/>
            </p:nvSpPr>
            <p:spPr bwMode="auto">
              <a:xfrm>
                <a:off x="3951954" y="5045305"/>
                <a:ext cx="2041916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200" b="1" dirty="0"/>
                  <a:t>40,000K</a:t>
                </a:r>
              </a:p>
            </p:txBody>
          </p:sp>
          <p:sp>
            <p:nvSpPr>
              <p:cNvPr id="42" name="ïSľïďê">
                <a:extLst>
                  <a:ext uri="{FF2B5EF4-FFF2-40B4-BE49-F238E27FC236}">
                    <a16:creationId xmlns:a16="http://schemas.microsoft.com/office/drawing/2014/main" xmlns="" id="{8BAB0A9E-8071-43B9-A491-369C4C2B6BA9}"/>
                  </a:ext>
                </a:extLst>
              </p:cNvPr>
              <p:cNvSpPr txBox="1"/>
              <p:nvPr/>
            </p:nvSpPr>
            <p:spPr bwMode="auto">
              <a:xfrm>
                <a:off x="6198131" y="5045305"/>
                <a:ext cx="2011399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200" b="1" dirty="0"/>
                  <a:t>20,000K</a:t>
                </a:r>
              </a:p>
            </p:txBody>
          </p:sp>
        </p:grpSp>
        <p:grpSp>
          <p:nvGrpSpPr>
            <p:cNvPr id="7" name="îšľïdê">
              <a:extLst>
                <a:ext uri="{FF2B5EF4-FFF2-40B4-BE49-F238E27FC236}">
                  <a16:creationId xmlns:a16="http://schemas.microsoft.com/office/drawing/2014/main" xmlns="" id="{7693379A-3370-457A-9FE1-B2513E7ED7D4}"/>
                </a:ext>
              </a:extLst>
            </p:cNvPr>
            <p:cNvGrpSpPr/>
            <p:nvPr/>
          </p:nvGrpSpPr>
          <p:grpSpPr>
            <a:xfrm>
              <a:off x="8232996" y="1123950"/>
              <a:ext cx="3297165" cy="2925000"/>
              <a:chOff x="3924457" y="1584000"/>
              <a:chExt cx="4343087" cy="3852863"/>
            </a:xfrm>
          </p:grpSpPr>
          <p:sp>
            <p:nvSpPr>
              <p:cNvPr id="29" name="îSļiḓe">
                <a:extLst>
                  <a:ext uri="{FF2B5EF4-FFF2-40B4-BE49-F238E27FC236}">
                    <a16:creationId xmlns:a16="http://schemas.microsoft.com/office/drawing/2014/main" xmlns="" id="{4C1DCA4F-5EAB-4088-8366-0B483D497C04}"/>
                  </a:ext>
                </a:extLst>
              </p:cNvPr>
              <p:cNvSpPr/>
              <p:nvPr/>
            </p:nvSpPr>
            <p:spPr bwMode="auto">
              <a:xfrm>
                <a:off x="4986611" y="1584000"/>
                <a:ext cx="2244312" cy="1959624"/>
              </a:xfrm>
              <a:custGeom>
                <a:avLst/>
                <a:gdLst>
                  <a:gd name="T0" fmla="*/ 880 w 1758"/>
                  <a:gd name="T1" fmla="*/ 0 h 1535"/>
                  <a:gd name="T2" fmla="*/ 908 w 1758"/>
                  <a:gd name="T3" fmla="*/ 1 h 1535"/>
                  <a:gd name="T4" fmla="*/ 934 w 1758"/>
                  <a:gd name="T5" fmla="*/ 5 h 1535"/>
                  <a:gd name="T6" fmla="*/ 960 w 1758"/>
                  <a:gd name="T7" fmla="*/ 14 h 1535"/>
                  <a:gd name="T8" fmla="*/ 985 w 1758"/>
                  <a:gd name="T9" fmla="*/ 26 h 1535"/>
                  <a:gd name="T10" fmla="*/ 1008 w 1758"/>
                  <a:gd name="T11" fmla="*/ 42 h 1535"/>
                  <a:gd name="T12" fmla="*/ 1027 w 1758"/>
                  <a:gd name="T13" fmla="*/ 64 h 1535"/>
                  <a:gd name="T14" fmla="*/ 1045 w 1758"/>
                  <a:gd name="T15" fmla="*/ 89 h 1535"/>
                  <a:gd name="T16" fmla="*/ 1758 w 1758"/>
                  <a:gd name="T17" fmla="*/ 1355 h 1535"/>
                  <a:gd name="T18" fmla="*/ 1464 w 1758"/>
                  <a:gd name="T19" fmla="*/ 1530 h 1535"/>
                  <a:gd name="T20" fmla="*/ 1426 w 1758"/>
                  <a:gd name="T21" fmla="*/ 1483 h 1535"/>
                  <a:gd name="T22" fmla="*/ 1383 w 1758"/>
                  <a:gd name="T23" fmla="*/ 1438 h 1535"/>
                  <a:gd name="T24" fmla="*/ 1337 w 1758"/>
                  <a:gd name="T25" fmla="*/ 1398 h 1535"/>
                  <a:gd name="T26" fmla="*/ 1288 w 1758"/>
                  <a:gd name="T27" fmla="*/ 1361 h 1535"/>
                  <a:gd name="T28" fmla="*/ 1236 w 1758"/>
                  <a:gd name="T29" fmla="*/ 1329 h 1535"/>
                  <a:gd name="T30" fmla="*/ 1181 w 1758"/>
                  <a:gd name="T31" fmla="*/ 1300 h 1535"/>
                  <a:gd name="T32" fmla="*/ 1123 w 1758"/>
                  <a:gd name="T33" fmla="*/ 1276 h 1535"/>
                  <a:gd name="T34" fmla="*/ 1063 w 1758"/>
                  <a:gd name="T35" fmla="*/ 1258 h 1535"/>
                  <a:gd name="T36" fmla="*/ 1002 w 1758"/>
                  <a:gd name="T37" fmla="*/ 1244 h 1535"/>
                  <a:gd name="T38" fmla="*/ 938 w 1758"/>
                  <a:gd name="T39" fmla="*/ 1236 h 1535"/>
                  <a:gd name="T40" fmla="*/ 873 w 1758"/>
                  <a:gd name="T41" fmla="*/ 1233 h 1535"/>
                  <a:gd name="T42" fmla="*/ 805 w 1758"/>
                  <a:gd name="T43" fmla="*/ 1236 h 1535"/>
                  <a:gd name="T44" fmla="*/ 742 w 1758"/>
                  <a:gd name="T45" fmla="*/ 1244 h 1535"/>
                  <a:gd name="T46" fmla="*/ 679 w 1758"/>
                  <a:gd name="T47" fmla="*/ 1259 h 1535"/>
                  <a:gd name="T48" fmla="*/ 619 w 1758"/>
                  <a:gd name="T49" fmla="*/ 1277 h 1535"/>
                  <a:gd name="T50" fmla="*/ 561 w 1758"/>
                  <a:gd name="T51" fmla="*/ 1301 h 1535"/>
                  <a:gd name="T52" fmla="*/ 505 w 1758"/>
                  <a:gd name="T53" fmla="*/ 1330 h 1535"/>
                  <a:gd name="T54" fmla="*/ 453 w 1758"/>
                  <a:gd name="T55" fmla="*/ 1364 h 1535"/>
                  <a:gd name="T56" fmla="*/ 403 w 1758"/>
                  <a:gd name="T57" fmla="*/ 1401 h 1535"/>
                  <a:gd name="T58" fmla="*/ 357 w 1758"/>
                  <a:gd name="T59" fmla="*/ 1443 h 1535"/>
                  <a:gd name="T60" fmla="*/ 314 w 1758"/>
                  <a:gd name="T61" fmla="*/ 1487 h 1535"/>
                  <a:gd name="T62" fmla="*/ 276 w 1758"/>
                  <a:gd name="T63" fmla="*/ 1535 h 1535"/>
                  <a:gd name="T64" fmla="*/ 0 w 1758"/>
                  <a:gd name="T65" fmla="*/ 1364 h 1535"/>
                  <a:gd name="T66" fmla="*/ 742 w 1758"/>
                  <a:gd name="T67" fmla="*/ 87 h 1535"/>
                  <a:gd name="T68" fmla="*/ 759 w 1758"/>
                  <a:gd name="T69" fmla="*/ 62 h 1535"/>
                  <a:gd name="T70" fmla="*/ 780 w 1758"/>
                  <a:gd name="T71" fmla="*/ 41 h 1535"/>
                  <a:gd name="T72" fmla="*/ 802 w 1758"/>
                  <a:gd name="T73" fmla="*/ 25 h 1535"/>
                  <a:gd name="T74" fmla="*/ 827 w 1758"/>
                  <a:gd name="T75" fmla="*/ 13 h 1535"/>
                  <a:gd name="T76" fmla="*/ 853 w 1758"/>
                  <a:gd name="T77" fmla="*/ 4 h 1535"/>
                  <a:gd name="T78" fmla="*/ 880 w 1758"/>
                  <a:gd name="T79" fmla="*/ 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58" h="1535">
                    <a:moveTo>
                      <a:pt x="880" y="0"/>
                    </a:moveTo>
                    <a:lnTo>
                      <a:pt x="908" y="1"/>
                    </a:lnTo>
                    <a:lnTo>
                      <a:pt x="934" y="5"/>
                    </a:lnTo>
                    <a:lnTo>
                      <a:pt x="960" y="14"/>
                    </a:lnTo>
                    <a:lnTo>
                      <a:pt x="985" y="26"/>
                    </a:lnTo>
                    <a:lnTo>
                      <a:pt x="1008" y="42"/>
                    </a:lnTo>
                    <a:lnTo>
                      <a:pt x="1027" y="64"/>
                    </a:lnTo>
                    <a:lnTo>
                      <a:pt x="1045" y="89"/>
                    </a:lnTo>
                    <a:lnTo>
                      <a:pt x="1758" y="1355"/>
                    </a:lnTo>
                    <a:lnTo>
                      <a:pt x="1464" y="1530"/>
                    </a:lnTo>
                    <a:lnTo>
                      <a:pt x="1426" y="1483"/>
                    </a:lnTo>
                    <a:lnTo>
                      <a:pt x="1383" y="1438"/>
                    </a:lnTo>
                    <a:lnTo>
                      <a:pt x="1337" y="1398"/>
                    </a:lnTo>
                    <a:lnTo>
                      <a:pt x="1288" y="1361"/>
                    </a:lnTo>
                    <a:lnTo>
                      <a:pt x="1236" y="1329"/>
                    </a:lnTo>
                    <a:lnTo>
                      <a:pt x="1181" y="1300"/>
                    </a:lnTo>
                    <a:lnTo>
                      <a:pt x="1123" y="1276"/>
                    </a:lnTo>
                    <a:lnTo>
                      <a:pt x="1063" y="1258"/>
                    </a:lnTo>
                    <a:lnTo>
                      <a:pt x="1002" y="1244"/>
                    </a:lnTo>
                    <a:lnTo>
                      <a:pt x="938" y="1236"/>
                    </a:lnTo>
                    <a:lnTo>
                      <a:pt x="873" y="1233"/>
                    </a:lnTo>
                    <a:lnTo>
                      <a:pt x="805" y="1236"/>
                    </a:lnTo>
                    <a:lnTo>
                      <a:pt x="742" y="1244"/>
                    </a:lnTo>
                    <a:lnTo>
                      <a:pt x="679" y="1259"/>
                    </a:lnTo>
                    <a:lnTo>
                      <a:pt x="619" y="1277"/>
                    </a:lnTo>
                    <a:lnTo>
                      <a:pt x="561" y="1301"/>
                    </a:lnTo>
                    <a:lnTo>
                      <a:pt x="505" y="1330"/>
                    </a:lnTo>
                    <a:lnTo>
                      <a:pt x="453" y="1364"/>
                    </a:lnTo>
                    <a:lnTo>
                      <a:pt x="403" y="1401"/>
                    </a:lnTo>
                    <a:lnTo>
                      <a:pt x="357" y="1443"/>
                    </a:lnTo>
                    <a:lnTo>
                      <a:pt x="314" y="1487"/>
                    </a:lnTo>
                    <a:lnTo>
                      <a:pt x="276" y="1535"/>
                    </a:lnTo>
                    <a:lnTo>
                      <a:pt x="0" y="1364"/>
                    </a:lnTo>
                    <a:lnTo>
                      <a:pt x="742" y="87"/>
                    </a:lnTo>
                    <a:lnTo>
                      <a:pt x="759" y="62"/>
                    </a:lnTo>
                    <a:lnTo>
                      <a:pt x="780" y="41"/>
                    </a:lnTo>
                    <a:lnTo>
                      <a:pt x="802" y="25"/>
                    </a:lnTo>
                    <a:lnTo>
                      <a:pt x="827" y="13"/>
                    </a:lnTo>
                    <a:lnTo>
                      <a:pt x="853" y="4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íšļîḍé">
                <a:extLst>
                  <a:ext uri="{FF2B5EF4-FFF2-40B4-BE49-F238E27FC236}">
                    <a16:creationId xmlns:a16="http://schemas.microsoft.com/office/drawing/2014/main" xmlns="" id="{25C35822-E298-4560-A698-DCF379990912}"/>
                  </a:ext>
                </a:extLst>
              </p:cNvPr>
              <p:cNvSpPr/>
              <p:nvPr/>
            </p:nvSpPr>
            <p:spPr bwMode="auto">
              <a:xfrm>
                <a:off x="3924457" y="3502771"/>
                <a:ext cx="2069413" cy="1934092"/>
              </a:xfrm>
              <a:custGeom>
                <a:avLst/>
                <a:gdLst>
                  <a:gd name="T0" fmla="*/ 751 w 1621"/>
                  <a:gd name="T1" fmla="*/ 0 h 1515"/>
                  <a:gd name="T2" fmla="*/ 1028 w 1621"/>
                  <a:gd name="T3" fmla="*/ 172 h 1515"/>
                  <a:gd name="T4" fmla="*/ 1006 w 1621"/>
                  <a:gd name="T5" fmla="*/ 227 h 1515"/>
                  <a:gd name="T6" fmla="*/ 990 w 1621"/>
                  <a:gd name="T7" fmla="*/ 285 h 1515"/>
                  <a:gd name="T8" fmla="*/ 976 w 1621"/>
                  <a:gd name="T9" fmla="*/ 345 h 1515"/>
                  <a:gd name="T10" fmla="*/ 969 w 1621"/>
                  <a:gd name="T11" fmla="*/ 406 h 1515"/>
                  <a:gd name="T12" fmla="*/ 966 w 1621"/>
                  <a:gd name="T13" fmla="*/ 469 h 1515"/>
                  <a:gd name="T14" fmla="*/ 969 w 1621"/>
                  <a:gd name="T15" fmla="*/ 535 h 1515"/>
                  <a:gd name="T16" fmla="*/ 978 w 1621"/>
                  <a:gd name="T17" fmla="*/ 599 h 1515"/>
                  <a:gd name="T18" fmla="*/ 992 w 1621"/>
                  <a:gd name="T19" fmla="*/ 662 h 1515"/>
                  <a:gd name="T20" fmla="*/ 1011 w 1621"/>
                  <a:gd name="T21" fmla="*/ 723 h 1515"/>
                  <a:gd name="T22" fmla="*/ 1035 w 1621"/>
                  <a:gd name="T23" fmla="*/ 780 h 1515"/>
                  <a:gd name="T24" fmla="*/ 1064 w 1621"/>
                  <a:gd name="T25" fmla="*/ 836 h 1515"/>
                  <a:gd name="T26" fmla="*/ 1098 w 1621"/>
                  <a:gd name="T27" fmla="*/ 889 h 1515"/>
                  <a:gd name="T28" fmla="*/ 1135 w 1621"/>
                  <a:gd name="T29" fmla="*/ 938 h 1515"/>
                  <a:gd name="T30" fmla="*/ 1176 w 1621"/>
                  <a:gd name="T31" fmla="*/ 985 h 1515"/>
                  <a:gd name="T32" fmla="*/ 1222 w 1621"/>
                  <a:gd name="T33" fmla="*/ 1027 h 1515"/>
                  <a:gd name="T34" fmla="*/ 1270 w 1621"/>
                  <a:gd name="T35" fmla="*/ 1066 h 1515"/>
                  <a:gd name="T36" fmla="*/ 1323 w 1621"/>
                  <a:gd name="T37" fmla="*/ 1100 h 1515"/>
                  <a:gd name="T38" fmla="*/ 1377 w 1621"/>
                  <a:gd name="T39" fmla="*/ 1131 h 1515"/>
                  <a:gd name="T40" fmla="*/ 1434 w 1621"/>
                  <a:gd name="T41" fmla="*/ 1156 h 1515"/>
                  <a:gd name="T42" fmla="*/ 1495 w 1621"/>
                  <a:gd name="T43" fmla="*/ 1177 h 1515"/>
                  <a:gd name="T44" fmla="*/ 1557 w 1621"/>
                  <a:gd name="T45" fmla="*/ 1192 h 1515"/>
                  <a:gd name="T46" fmla="*/ 1621 w 1621"/>
                  <a:gd name="T47" fmla="*/ 1202 h 1515"/>
                  <a:gd name="T48" fmla="*/ 1621 w 1621"/>
                  <a:gd name="T49" fmla="*/ 1515 h 1515"/>
                  <a:gd name="T50" fmla="*/ 174 w 1621"/>
                  <a:gd name="T51" fmla="*/ 1515 h 1515"/>
                  <a:gd name="T52" fmla="*/ 142 w 1621"/>
                  <a:gd name="T53" fmla="*/ 1512 h 1515"/>
                  <a:gd name="T54" fmla="*/ 112 w 1621"/>
                  <a:gd name="T55" fmla="*/ 1504 h 1515"/>
                  <a:gd name="T56" fmla="*/ 85 w 1621"/>
                  <a:gd name="T57" fmla="*/ 1490 h 1515"/>
                  <a:gd name="T58" fmla="*/ 61 w 1621"/>
                  <a:gd name="T59" fmla="*/ 1473 h 1515"/>
                  <a:gd name="T60" fmla="*/ 40 w 1621"/>
                  <a:gd name="T61" fmla="*/ 1451 h 1515"/>
                  <a:gd name="T62" fmla="*/ 24 w 1621"/>
                  <a:gd name="T63" fmla="*/ 1427 h 1515"/>
                  <a:gd name="T64" fmla="*/ 11 w 1621"/>
                  <a:gd name="T65" fmla="*/ 1400 h 1515"/>
                  <a:gd name="T66" fmla="*/ 3 w 1621"/>
                  <a:gd name="T67" fmla="*/ 1372 h 1515"/>
                  <a:gd name="T68" fmla="*/ 0 w 1621"/>
                  <a:gd name="T69" fmla="*/ 1342 h 1515"/>
                  <a:gd name="T70" fmla="*/ 2 w 1621"/>
                  <a:gd name="T71" fmla="*/ 1312 h 1515"/>
                  <a:gd name="T72" fmla="*/ 10 w 1621"/>
                  <a:gd name="T73" fmla="*/ 1282 h 1515"/>
                  <a:gd name="T74" fmla="*/ 24 w 1621"/>
                  <a:gd name="T75" fmla="*/ 1252 h 1515"/>
                  <a:gd name="T76" fmla="*/ 751 w 1621"/>
                  <a:gd name="T77" fmla="*/ 0 h 1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15">
                    <a:moveTo>
                      <a:pt x="751" y="0"/>
                    </a:moveTo>
                    <a:lnTo>
                      <a:pt x="1028" y="172"/>
                    </a:lnTo>
                    <a:lnTo>
                      <a:pt x="1006" y="227"/>
                    </a:lnTo>
                    <a:lnTo>
                      <a:pt x="990" y="285"/>
                    </a:lnTo>
                    <a:lnTo>
                      <a:pt x="976" y="345"/>
                    </a:lnTo>
                    <a:lnTo>
                      <a:pt x="969" y="406"/>
                    </a:lnTo>
                    <a:lnTo>
                      <a:pt x="966" y="469"/>
                    </a:lnTo>
                    <a:lnTo>
                      <a:pt x="969" y="535"/>
                    </a:lnTo>
                    <a:lnTo>
                      <a:pt x="978" y="599"/>
                    </a:lnTo>
                    <a:lnTo>
                      <a:pt x="992" y="662"/>
                    </a:lnTo>
                    <a:lnTo>
                      <a:pt x="1011" y="723"/>
                    </a:lnTo>
                    <a:lnTo>
                      <a:pt x="1035" y="780"/>
                    </a:lnTo>
                    <a:lnTo>
                      <a:pt x="1064" y="836"/>
                    </a:lnTo>
                    <a:lnTo>
                      <a:pt x="1098" y="889"/>
                    </a:lnTo>
                    <a:lnTo>
                      <a:pt x="1135" y="938"/>
                    </a:lnTo>
                    <a:lnTo>
                      <a:pt x="1176" y="985"/>
                    </a:lnTo>
                    <a:lnTo>
                      <a:pt x="1222" y="1027"/>
                    </a:lnTo>
                    <a:lnTo>
                      <a:pt x="1270" y="1066"/>
                    </a:lnTo>
                    <a:lnTo>
                      <a:pt x="1323" y="1100"/>
                    </a:lnTo>
                    <a:lnTo>
                      <a:pt x="1377" y="1131"/>
                    </a:lnTo>
                    <a:lnTo>
                      <a:pt x="1434" y="1156"/>
                    </a:lnTo>
                    <a:lnTo>
                      <a:pt x="1495" y="1177"/>
                    </a:lnTo>
                    <a:lnTo>
                      <a:pt x="1557" y="1192"/>
                    </a:lnTo>
                    <a:lnTo>
                      <a:pt x="1621" y="1202"/>
                    </a:lnTo>
                    <a:lnTo>
                      <a:pt x="1621" y="1515"/>
                    </a:lnTo>
                    <a:lnTo>
                      <a:pt x="174" y="1515"/>
                    </a:lnTo>
                    <a:lnTo>
                      <a:pt x="142" y="1512"/>
                    </a:lnTo>
                    <a:lnTo>
                      <a:pt x="112" y="1504"/>
                    </a:lnTo>
                    <a:lnTo>
                      <a:pt x="85" y="1490"/>
                    </a:lnTo>
                    <a:lnTo>
                      <a:pt x="61" y="1473"/>
                    </a:lnTo>
                    <a:lnTo>
                      <a:pt x="40" y="1451"/>
                    </a:lnTo>
                    <a:lnTo>
                      <a:pt x="24" y="1427"/>
                    </a:lnTo>
                    <a:lnTo>
                      <a:pt x="11" y="1400"/>
                    </a:lnTo>
                    <a:lnTo>
                      <a:pt x="3" y="1372"/>
                    </a:lnTo>
                    <a:lnTo>
                      <a:pt x="0" y="1342"/>
                    </a:lnTo>
                    <a:lnTo>
                      <a:pt x="2" y="1312"/>
                    </a:lnTo>
                    <a:lnTo>
                      <a:pt x="10" y="1282"/>
                    </a:lnTo>
                    <a:lnTo>
                      <a:pt x="24" y="1252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ïṧľiḑè">
                <a:extLst>
                  <a:ext uri="{FF2B5EF4-FFF2-40B4-BE49-F238E27FC236}">
                    <a16:creationId xmlns:a16="http://schemas.microsoft.com/office/drawing/2014/main" xmlns="" id="{B8B9F13E-B2D7-447F-96D1-928F91188A6F}"/>
                  </a:ext>
                </a:extLst>
              </p:cNvPr>
              <p:cNvSpPr/>
              <p:nvPr/>
            </p:nvSpPr>
            <p:spPr bwMode="auto">
              <a:xfrm>
                <a:off x="6198131" y="3491282"/>
                <a:ext cx="2069413" cy="1945581"/>
              </a:xfrm>
              <a:custGeom>
                <a:avLst/>
                <a:gdLst>
                  <a:gd name="T0" fmla="*/ 887 w 1621"/>
                  <a:gd name="T1" fmla="*/ 0 h 1524"/>
                  <a:gd name="T2" fmla="*/ 1598 w 1621"/>
                  <a:gd name="T3" fmla="*/ 1263 h 1524"/>
                  <a:gd name="T4" fmla="*/ 1612 w 1621"/>
                  <a:gd name="T5" fmla="*/ 1293 h 1524"/>
                  <a:gd name="T6" fmla="*/ 1619 w 1621"/>
                  <a:gd name="T7" fmla="*/ 1323 h 1524"/>
                  <a:gd name="T8" fmla="*/ 1621 w 1621"/>
                  <a:gd name="T9" fmla="*/ 1353 h 1524"/>
                  <a:gd name="T10" fmla="*/ 1618 w 1621"/>
                  <a:gd name="T11" fmla="*/ 1383 h 1524"/>
                  <a:gd name="T12" fmla="*/ 1610 w 1621"/>
                  <a:gd name="T13" fmla="*/ 1411 h 1524"/>
                  <a:gd name="T14" fmla="*/ 1596 w 1621"/>
                  <a:gd name="T15" fmla="*/ 1437 h 1524"/>
                  <a:gd name="T16" fmla="*/ 1580 w 1621"/>
                  <a:gd name="T17" fmla="*/ 1461 h 1524"/>
                  <a:gd name="T18" fmla="*/ 1559 w 1621"/>
                  <a:gd name="T19" fmla="*/ 1483 h 1524"/>
                  <a:gd name="T20" fmla="*/ 1535 w 1621"/>
                  <a:gd name="T21" fmla="*/ 1499 h 1524"/>
                  <a:gd name="T22" fmla="*/ 1508 w 1621"/>
                  <a:gd name="T23" fmla="*/ 1513 h 1524"/>
                  <a:gd name="T24" fmla="*/ 1479 w 1621"/>
                  <a:gd name="T25" fmla="*/ 1521 h 1524"/>
                  <a:gd name="T26" fmla="*/ 1447 w 1621"/>
                  <a:gd name="T27" fmla="*/ 1524 h 1524"/>
                  <a:gd name="T28" fmla="*/ 0 w 1621"/>
                  <a:gd name="T29" fmla="*/ 1524 h 1524"/>
                  <a:gd name="T30" fmla="*/ 0 w 1621"/>
                  <a:gd name="T31" fmla="*/ 1212 h 1524"/>
                  <a:gd name="T32" fmla="*/ 65 w 1621"/>
                  <a:gd name="T33" fmla="*/ 1202 h 1524"/>
                  <a:gd name="T34" fmla="*/ 128 w 1621"/>
                  <a:gd name="T35" fmla="*/ 1188 h 1524"/>
                  <a:gd name="T36" fmla="*/ 188 w 1621"/>
                  <a:gd name="T37" fmla="*/ 1167 h 1524"/>
                  <a:gd name="T38" fmla="*/ 245 w 1621"/>
                  <a:gd name="T39" fmla="*/ 1141 h 1524"/>
                  <a:gd name="T40" fmla="*/ 301 w 1621"/>
                  <a:gd name="T41" fmla="*/ 1111 h 1524"/>
                  <a:gd name="T42" fmla="*/ 354 w 1621"/>
                  <a:gd name="T43" fmla="*/ 1077 h 1524"/>
                  <a:gd name="T44" fmla="*/ 402 w 1621"/>
                  <a:gd name="T45" fmla="*/ 1038 h 1524"/>
                  <a:gd name="T46" fmla="*/ 449 w 1621"/>
                  <a:gd name="T47" fmla="*/ 996 h 1524"/>
                  <a:gd name="T48" fmla="*/ 490 w 1621"/>
                  <a:gd name="T49" fmla="*/ 949 h 1524"/>
                  <a:gd name="T50" fmla="*/ 528 w 1621"/>
                  <a:gd name="T51" fmla="*/ 900 h 1524"/>
                  <a:gd name="T52" fmla="*/ 562 w 1621"/>
                  <a:gd name="T53" fmla="*/ 847 h 1524"/>
                  <a:gd name="T54" fmla="*/ 591 w 1621"/>
                  <a:gd name="T55" fmla="*/ 790 h 1524"/>
                  <a:gd name="T56" fmla="*/ 616 w 1621"/>
                  <a:gd name="T57" fmla="*/ 733 h 1524"/>
                  <a:gd name="T58" fmla="*/ 636 w 1621"/>
                  <a:gd name="T59" fmla="*/ 672 h 1524"/>
                  <a:gd name="T60" fmla="*/ 649 w 1621"/>
                  <a:gd name="T61" fmla="*/ 608 h 1524"/>
                  <a:gd name="T62" fmla="*/ 658 w 1621"/>
                  <a:gd name="T63" fmla="*/ 544 h 1524"/>
                  <a:gd name="T64" fmla="*/ 661 w 1621"/>
                  <a:gd name="T65" fmla="*/ 477 h 1524"/>
                  <a:gd name="T66" fmla="*/ 658 w 1621"/>
                  <a:gd name="T67" fmla="*/ 413 h 1524"/>
                  <a:gd name="T68" fmla="*/ 650 w 1621"/>
                  <a:gd name="T69" fmla="*/ 351 h 1524"/>
                  <a:gd name="T70" fmla="*/ 637 w 1621"/>
                  <a:gd name="T71" fmla="*/ 290 h 1524"/>
                  <a:gd name="T72" fmla="*/ 619 w 1621"/>
                  <a:gd name="T73" fmla="*/ 231 h 1524"/>
                  <a:gd name="T74" fmla="*/ 596 w 1621"/>
                  <a:gd name="T75" fmla="*/ 174 h 1524"/>
                  <a:gd name="T76" fmla="*/ 887 w 1621"/>
                  <a:gd name="T77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24">
                    <a:moveTo>
                      <a:pt x="887" y="0"/>
                    </a:moveTo>
                    <a:lnTo>
                      <a:pt x="1598" y="1263"/>
                    </a:lnTo>
                    <a:lnTo>
                      <a:pt x="1612" y="1293"/>
                    </a:lnTo>
                    <a:lnTo>
                      <a:pt x="1619" y="1323"/>
                    </a:lnTo>
                    <a:lnTo>
                      <a:pt x="1621" y="1353"/>
                    </a:lnTo>
                    <a:lnTo>
                      <a:pt x="1618" y="1383"/>
                    </a:lnTo>
                    <a:lnTo>
                      <a:pt x="1610" y="1411"/>
                    </a:lnTo>
                    <a:lnTo>
                      <a:pt x="1596" y="1437"/>
                    </a:lnTo>
                    <a:lnTo>
                      <a:pt x="1580" y="1461"/>
                    </a:lnTo>
                    <a:lnTo>
                      <a:pt x="1559" y="1483"/>
                    </a:lnTo>
                    <a:lnTo>
                      <a:pt x="1535" y="1499"/>
                    </a:lnTo>
                    <a:lnTo>
                      <a:pt x="1508" y="1513"/>
                    </a:lnTo>
                    <a:lnTo>
                      <a:pt x="1479" y="1521"/>
                    </a:lnTo>
                    <a:lnTo>
                      <a:pt x="1447" y="1524"/>
                    </a:lnTo>
                    <a:lnTo>
                      <a:pt x="0" y="1524"/>
                    </a:lnTo>
                    <a:lnTo>
                      <a:pt x="0" y="1212"/>
                    </a:lnTo>
                    <a:lnTo>
                      <a:pt x="65" y="1202"/>
                    </a:lnTo>
                    <a:lnTo>
                      <a:pt x="128" y="1188"/>
                    </a:lnTo>
                    <a:lnTo>
                      <a:pt x="188" y="1167"/>
                    </a:lnTo>
                    <a:lnTo>
                      <a:pt x="245" y="1141"/>
                    </a:lnTo>
                    <a:lnTo>
                      <a:pt x="301" y="1111"/>
                    </a:lnTo>
                    <a:lnTo>
                      <a:pt x="354" y="1077"/>
                    </a:lnTo>
                    <a:lnTo>
                      <a:pt x="402" y="1038"/>
                    </a:lnTo>
                    <a:lnTo>
                      <a:pt x="449" y="996"/>
                    </a:lnTo>
                    <a:lnTo>
                      <a:pt x="490" y="949"/>
                    </a:lnTo>
                    <a:lnTo>
                      <a:pt x="528" y="900"/>
                    </a:lnTo>
                    <a:lnTo>
                      <a:pt x="562" y="847"/>
                    </a:lnTo>
                    <a:lnTo>
                      <a:pt x="591" y="790"/>
                    </a:lnTo>
                    <a:lnTo>
                      <a:pt x="616" y="733"/>
                    </a:lnTo>
                    <a:lnTo>
                      <a:pt x="636" y="672"/>
                    </a:lnTo>
                    <a:lnTo>
                      <a:pt x="649" y="608"/>
                    </a:lnTo>
                    <a:lnTo>
                      <a:pt x="658" y="544"/>
                    </a:lnTo>
                    <a:lnTo>
                      <a:pt x="661" y="477"/>
                    </a:lnTo>
                    <a:lnTo>
                      <a:pt x="658" y="413"/>
                    </a:lnTo>
                    <a:lnTo>
                      <a:pt x="650" y="351"/>
                    </a:lnTo>
                    <a:lnTo>
                      <a:pt x="637" y="290"/>
                    </a:lnTo>
                    <a:lnTo>
                      <a:pt x="619" y="231"/>
                    </a:lnTo>
                    <a:lnTo>
                      <a:pt x="596" y="174"/>
                    </a:lnTo>
                    <a:lnTo>
                      <a:pt x="887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íṩḻiḓé">
                <a:extLst>
                  <a:ext uri="{FF2B5EF4-FFF2-40B4-BE49-F238E27FC236}">
                    <a16:creationId xmlns:a16="http://schemas.microsoft.com/office/drawing/2014/main" xmlns="" id="{BA8B5D44-90FE-4BE2-A1CF-3FC1864F1775}"/>
                  </a:ext>
                </a:extLst>
              </p:cNvPr>
              <p:cNvSpPr txBox="1"/>
              <p:nvPr/>
            </p:nvSpPr>
            <p:spPr>
              <a:xfrm>
                <a:off x="5211954" y="3720248"/>
                <a:ext cx="1754076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2800" b="1" dirty="0"/>
                  <a:t>2017</a:t>
                </a:r>
                <a:endParaRPr lang="ru-RU" sz="2800" b="1" dirty="0"/>
              </a:p>
            </p:txBody>
          </p:sp>
          <p:sp>
            <p:nvSpPr>
              <p:cNvPr id="33" name="ísliďè">
                <a:extLst>
                  <a:ext uri="{FF2B5EF4-FFF2-40B4-BE49-F238E27FC236}">
                    <a16:creationId xmlns:a16="http://schemas.microsoft.com/office/drawing/2014/main" xmlns="" id="{0F208229-86E2-4680-BAE2-96B97F1FFAF0}"/>
                  </a:ext>
                </a:extLst>
              </p:cNvPr>
              <p:cNvSpPr txBox="1"/>
              <p:nvPr/>
            </p:nvSpPr>
            <p:spPr bwMode="auto">
              <a:xfrm>
                <a:off x="5251503" y="2502388"/>
                <a:ext cx="17145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b="1" dirty="0">
                    <a:solidFill>
                      <a:schemeClr val="bg1"/>
                    </a:solidFill>
                  </a:rPr>
                  <a:t>60,000K</a:t>
                </a:r>
              </a:p>
            </p:txBody>
          </p:sp>
          <p:sp>
            <p:nvSpPr>
              <p:cNvPr id="34" name="íŝļiďé">
                <a:extLst>
                  <a:ext uri="{FF2B5EF4-FFF2-40B4-BE49-F238E27FC236}">
                    <a16:creationId xmlns:a16="http://schemas.microsoft.com/office/drawing/2014/main" xmlns="" id="{68173D53-9637-4D12-B632-D9E317B3E820}"/>
                  </a:ext>
                </a:extLst>
              </p:cNvPr>
              <p:cNvSpPr txBox="1"/>
              <p:nvPr/>
            </p:nvSpPr>
            <p:spPr bwMode="auto">
              <a:xfrm>
                <a:off x="3951954" y="5045305"/>
                <a:ext cx="2041916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200" b="1" dirty="0"/>
                  <a:t>50,000K</a:t>
                </a:r>
              </a:p>
            </p:txBody>
          </p:sp>
          <p:sp>
            <p:nvSpPr>
              <p:cNvPr id="35" name="ïṥḷíḋè">
                <a:extLst>
                  <a:ext uri="{FF2B5EF4-FFF2-40B4-BE49-F238E27FC236}">
                    <a16:creationId xmlns:a16="http://schemas.microsoft.com/office/drawing/2014/main" xmlns="" id="{A1973C00-C58A-475E-A057-33B2A66C0D93}"/>
                  </a:ext>
                </a:extLst>
              </p:cNvPr>
              <p:cNvSpPr txBox="1"/>
              <p:nvPr/>
            </p:nvSpPr>
            <p:spPr bwMode="auto">
              <a:xfrm>
                <a:off x="6198131" y="5045305"/>
                <a:ext cx="2011399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200" b="1" dirty="0"/>
                  <a:t>30,000K</a:t>
                </a:r>
              </a:p>
            </p:txBody>
          </p:sp>
        </p:grpSp>
        <p:grpSp>
          <p:nvGrpSpPr>
            <p:cNvPr id="8" name="iSļídê">
              <a:extLst>
                <a:ext uri="{FF2B5EF4-FFF2-40B4-BE49-F238E27FC236}">
                  <a16:creationId xmlns:a16="http://schemas.microsoft.com/office/drawing/2014/main" xmlns="" id="{392612BE-4548-464F-9783-ABBBAEA3F2AD}"/>
                </a:ext>
              </a:extLst>
            </p:cNvPr>
            <p:cNvGrpSpPr/>
            <p:nvPr/>
          </p:nvGrpSpPr>
          <p:grpSpPr>
            <a:xfrm>
              <a:off x="4086674" y="1737577"/>
              <a:ext cx="4018654" cy="3565050"/>
              <a:chOff x="3924457" y="1584000"/>
              <a:chExt cx="4343087" cy="3852863"/>
            </a:xfrm>
          </p:grpSpPr>
          <p:sp>
            <p:nvSpPr>
              <p:cNvPr id="22" name="ï$1ïḋè">
                <a:extLst>
                  <a:ext uri="{FF2B5EF4-FFF2-40B4-BE49-F238E27FC236}">
                    <a16:creationId xmlns:a16="http://schemas.microsoft.com/office/drawing/2014/main" xmlns="" id="{958E3BB3-52C8-45E5-8B68-84E35AD438C2}"/>
                  </a:ext>
                </a:extLst>
              </p:cNvPr>
              <p:cNvSpPr/>
              <p:nvPr/>
            </p:nvSpPr>
            <p:spPr bwMode="auto">
              <a:xfrm>
                <a:off x="4986611" y="1584000"/>
                <a:ext cx="2244312" cy="1959624"/>
              </a:xfrm>
              <a:custGeom>
                <a:avLst/>
                <a:gdLst>
                  <a:gd name="T0" fmla="*/ 880 w 1758"/>
                  <a:gd name="T1" fmla="*/ 0 h 1535"/>
                  <a:gd name="T2" fmla="*/ 908 w 1758"/>
                  <a:gd name="T3" fmla="*/ 1 h 1535"/>
                  <a:gd name="T4" fmla="*/ 934 w 1758"/>
                  <a:gd name="T5" fmla="*/ 5 h 1535"/>
                  <a:gd name="T6" fmla="*/ 960 w 1758"/>
                  <a:gd name="T7" fmla="*/ 14 h 1535"/>
                  <a:gd name="T8" fmla="*/ 985 w 1758"/>
                  <a:gd name="T9" fmla="*/ 26 h 1535"/>
                  <a:gd name="T10" fmla="*/ 1008 w 1758"/>
                  <a:gd name="T11" fmla="*/ 42 h 1535"/>
                  <a:gd name="T12" fmla="*/ 1027 w 1758"/>
                  <a:gd name="T13" fmla="*/ 64 h 1535"/>
                  <a:gd name="T14" fmla="*/ 1045 w 1758"/>
                  <a:gd name="T15" fmla="*/ 89 h 1535"/>
                  <a:gd name="T16" fmla="*/ 1758 w 1758"/>
                  <a:gd name="T17" fmla="*/ 1355 h 1535"/>
                  <a:gd name="T18" fmla="*/ 1464 w 1758"/>
                  <a:gd name="T19" fmla="*/ 1530 h 1535"/>
                  <a:gd name="T20" fmla="*/ 1426 w 1758"/>
                  <a:gd name="T21" fmla="*/ 1483 h 1535"/>
                  <a:gd name="T22" fmla="*/ 1383 w 1758"/>
                  <a:gd name="T23" fmla="*/ 1438 h 1535"/>
                  <a:gd name="T24" fmla="*/ 1337 w 1758"/>
                  <a:gd name="T25" fmla="*/ 1398 h 1535"/>
                  <a:gd name="T26" fmla="*/ 1288 w 1758"/>
                  <a:gd name="T27" fmla="*/ 1361 h 1535"/>
                  <a:gd name="T28" fmla="*/ 1236 w 1758"/>
                  <a:gd name="T29" fmla="*/ 1329 h 1535"/>
                  <a:gd name="T30" fmla="*/ 1181 w 1758"/>
                  <a:gd name="T31" fmla="*/ 1300 h 1535"/>
                  <a:gd name="T32" fmla="*/ 1123 w 1758"/>
                  <a:gd name="T33" fmla="*/ 1276 h 1535"/>
                  <a:gd name="T34" fmla="*/ 1063 w 1758"/>
                  <a:gd name="T35" fmla="*/ 1258 h 1535"/>
                  <a:gd name="T36" fmla="*/ 1002 w 1758"/>
                  <a:gd name="T37" fmla="*/ 1244 h 1535"/>
                  <a:gd name="T38" fmla="*/ 938 w 1758"/>
                  <a:gd name="T39" fmla="*/ 1236 h 1535"/>
                  <a:gd name="T40" fmla="*/ 873 w 1758"/>
                  <a:gd name="T41" fmla="*/ 1233 h 1535"/>
                  <a:gd name="T42" fmla="*/ 805 w 1758"/>
                  <a:gd name="T43" fmla="*/ 1236 h 1535"/>
                  <a:gd name="T44" fmla="*/ 742 w 1758"/>
                  <a:gd name="T45" fmla="*/ 1244 h 1535"/>
                  <a:gd name="T46" fmla="*/ 679 w 1758"/>
                  <a:gd name="T47" fmla="*/ 1259 h 1535"/>
                  <a:gd name="T48" fmla="*/ 619 w 1758"/>
                  <a:gd name="T49" fmla="*/ 1277 h 1535"/>
                  <a:gd name="T50" fmla="*/ 561 w 1758"/>
                  <a:gd name="T51" fmla="*/ 1301 h 1535"/>
                  <a:gd name="T52" fmla="*/ 505 w 1758"/>
                  <a:gd name="T53" fmla="*/ 1330 h 1535"/>
                  <a:gd name="T54" fmla="*/ 453 w 1758"/>
                  <a:gd name="T55" fmla="*/ 1364 h 1535"/>
                  <a:gd name="T56" fmla="*/ 403 w 1758"/>
                  <a:gd name="T57" fmla="*/ 1401 h 1535"/>
                  <a:gd name="T58" fmla="*/ 357 w 1758"/>
                  <a:gd name="T59" fmla="*/ 1443 h 1535"/>
                  <a:gd name="T60" fmla="*/ 314 w 1758"/>
                  <a:gd name="T61" fmla="*/ 1487 h 1535"/>
                  <a:gd name="T62" fmla="*/ 276 w 1758"/>
                  <a:gd name="T63" fmla="*/ 1535 h 1535"/>
                  <a:gd name="T64" fmla="*/ 0 w 1758"/>
                  <a:gd name="T65" fmla="*/ 1364 h 1535"/>
                  <a:gd name="T66" fmla="*/ 742 w 1758"/>
                  <a:gd name="T67" fmla="*/ 87 h 1535"/>
                  <a:gd name="T68" fmla="*/ 759 w 1758"/>
                  <a:gd name="T69" fmla="*/ 62 h 1535"/>
                  <a:gd name="T70" fmla="*/ 780 w 1758"/>
                  <a:gd name="T71" fmla="*/ 41 h 1535"/>
                  <a:gd name="T72" fmla="*/ 802 w 1758"/>
                  <a:gd name="T73" fmla="*/ 25 h 1535"/>
                  <a:gd name="T74" fmla="*/ 827 w 1758"/>
                  <a:gd name="T75" fmla="*/ 13 h 1535"/>
                  <a:gd name="T76" fmla="*/ 853 w 1758"/>
                  <a:gd name="T77" fmla="*/ 4 h 1535"/>
                  <a:gd name="T78" fmla="*/ 880 w 1758"/>
                  <a:gd name="T79" fmla="*/ 0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58" h="1535">
                    <a:moveTo>
                      <a:pt x="880" y="0"/>
                    </a:moveTo>
                    <a:lnTo>
                      <a:pt x="908" y="1"/>
                    </a:lnTo>
                    <a:lnTo>
                      <a:pt x="934" y="5"/>
                    </a:lnTo>
                    <a:lnTo>
                      <a:pt x="960" y="14"/>
                    </a:lnTo>
                    <a:lnTo>
                      <a:pt x="985" y="26"/>
                    </a:lnTo>
                    <a:lnTo>
                      <a:pt x="1008" y="42"/>
                    </a:lnTo>
                    <a:lnTo>
                      <a:pt x="1027" y="64"/>
                    </a:lnTo>
                    <a:lnTo>
                      <a:pt x="1045" y="89"/>
                    </a:lnTo>
                    <a:lnTo>
                      <a:pt x="1758" y="1355"/>
                    </a:lnTo>
                    <a:lnTo>
                      <a:pt x="1464" y="1530"/>
                    </a:lnTo>
                    <a:lnTo>
                      <a:pt x="1426" y="1483"/>
                    </a:lnTo>
                    <a:lnTo>
                      <a:pt x="1383" y="1438"/>
                    </a:lnTo>
                    <a:lnTo>
                      <a:pt x="1337" y="1398"/>
                    </a:lnTo>
                    <a:lnTo>
                      <a:pt x="1288" y="1361"/>
                    </a:lnTo>
                    <a:lnTo>
                      <a:pt x="1236" y="1329"/>
                    </a:lnTo>
                    <a:lnTo>
                      <a:pt x="1181" y="1300"/>
                    </a:lnTo>
                    <a:lnTo>
                      <a:pt x="1123" y="1276"/>
                    </a:lnTo>
                    <a:lnTo>
                      <a:pt x="1063" y="1258"/>
                    </a:lnTo>
                    <a:lnTo>
                      <a:pt x="1002" y="1244"/>
                    </a:lnTo>
                    <a:lnTo>
                      <a:pt x="938" y="1236"/>
                    </a:lnTo>
                    <a:lnTo>
                      <a:pt x="873" y="1233"/>
                    </a:lnTo>
                    <a:lnTo>
                      <a:pt x="805" y="1236"/>
                    </a:lnTo>
                    <a:lnTo>
                      <a:pt x="742" y="1244"/>
                    </a:lnTo>
                    <a:lnTo>
                      <a:pt x="679" y="1259"/>
                    </a:lnTo>
                    <a:lnTo>
                      <a:pt x="619" y="1277"/>
                    </a:lnTo>
                    <a:lnTo>
                      <a:pt x="561" y="1301"/>
                    </a:lnTo>
                    <a:lnTo>
                      <a:pt x="505" y="1330"/>
                    </a:lnTo>
                    <a:lnTo>
                      <a:pt x="453" y="1364"/>
                    </a:lnTo>
                    <a:lnTo>
                      <a:pt x="403" y="1401"/>
                    </a:lnTo>
                    <a:lnTo>
                      <a:pt x="357" y="1443"/>
                    </a:lnTo>
                    <a:lnTo>
                      <a:pt x="314" y="1487"/>
                    </a:lnTo>
                    <a:lnTo>
                      <a:pt x="276" y="1535"/>
                    </a:lnTo>
                    <a:lnTo>
                      <a:pt x="0" y="1364"/>
                    </a:lnTo>
                    <a:lnTo>
                      <a:pt x="742" y="87"/>
                    </a:lnTo>
                    <a:lnTo>
                      <a:pt x="759" y="62"/>
                    </a:lnTo>
                    <a:lnTo>
                      <a:pt x="780" y="41"/>
                    </a:lnTo>
                    <a:lnTo>
                      <a:pt x="802" y="25"/>
                    </a:lnTo>
                    <a:lnTo>
                      <a:pt x="827" y="13"/>
                    </a:lnTo>
                    <a:lnTo>
                      <a:pt x="853" y="4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23" name="íṧļïḋè">
                <a:extLst>
                  <a:ext uri="{FF2B5EF4-FFF2-40B4-BE49-F238E27FC236}">
                    <a16:creationId xmlns:a16="http://schemas.microsoft.com/office/drawing/2014/main" xmlns="" id="{7FEB090B-2E9F-40AB-907C-8F49216B7E30}"/>
                  </a:ext>
                </a:extLst>
              </p:cNvPr>
              <p:cNvSpPr/>
              <p:nvPr/>
            </p:nvSpPr>
            <p:spPr bwMode="auto">
              <a:xfrm>
                <a:off x="3924457" y="3502771"/>
                <a:ext cx="2069413" cy="1934092"/>
              </a:xfrm>
              <a:custGeom>
                <a:avLst/>
                <a:gdLst>
                  <a:gd name="T0" fmla="*/ 751 w 1621"/>
                  <a:gd name="T1" fmla="*/ 0 h 1515"/>
                  <a:gd name="T2" fmla="*/ 1028 w 1621"/>
                  <a:gd name="T3" fmla="*/ 172 h 1515"/>
                  <a:gd name="T4" fmla="*/ 1006 w 1621"/>
                  <a:gd name="T5" fmla="*/ 227 h 1515"/>
                  <a:gd name="T6" fmla="*/ 990 w 1621"/>
                  <a:gd name="T7" fmla="*/ 285 h 1515"/>
                  <a:gd name="T8" fmla="*/ 976 w 1621"/>
                  <a:gd name="T9" fmla="*/ 345 h 1515"/>
                  <a:gd name="T10" fmla="*/ 969 w 1621"/>
                  <a:gd name="T11" fmla="*/ 406 h 1515"/>
                  <a:gd name="T12" fmla="*/ 966 w 1621"/>
                  <a:gd name="T13" fmla="*/ 469 h 1515"/>
                  <a:gd name="T14" fmla="*/ 969 w 1621"/>
                  <a:gd name="T15" fmla="*/ 535 h 1515"/>
                  <a:gd name="T16" fmla="*/ 978 w 1621"/>
                  <a:gd name="T17" fmla="*/ 599 h 1515"/>
                  <a:gd name="T18" fmla="*/ 992 w 1621"/>
                  <a:gd name="T19" fmla="*/ 662 h 1515"/>
                  <a:gd name="T20" fmla="*/ 1011 w 1621"/>
                  <a:gd name="T21" fmla="*/ 723 h 1515"/>
                  <a:gd name="T22" fmla="*/ 1035 w 1621"/>
                  <a:gd name="T23" fmla="*/ 780 h 1515"/>
                  <a:gd name="T24" fmla="*/ 1064 w 1621"/>
                  <a:gd name="T25" fmla="*/ 836 h 1515"/>
                  <a:gd name="T26" fmla="*/ 1098 w 1621"/>
                  <a:gd name="T27" fmla="*/ 889 h 1515"/>
                  <a:gd name="T28" fmla="*/ 1135 w 1621"/>
                  <a:gd name="T29" fmla="*/ 938 h 1515"/>
                  <a:gd name="T30" fmla="*/ 1176 w 1621"/>
                  <a:gd name="T31" fmla="*/ 985 h 1515"/>
                  <a:gd name="T32" fmla="*/ 1222 w 1621"/>
                  <a:gd name="T33" fmla="*/ 1027 h 1515"/>
                  <a:gd name="T34" fmla="*/ 1270 w 1621"/>
                  <a:gd name="T35" fmla="*/ 1066 h 1515"/>
                  <a:gd name="T36" fmla="*/ 1323 w 1621"/>
                  <a:gd name="T37" fmla="*/ 1100 h 1515"/>
                  <a:gd name="T38" fmla="*/ 1377 w 1621"/>
                  <a:gd name="T39" fmla="*/ 1131 h 1515"/>
                  <a:gd name="T40" fmla="*/ 1434 w 1621"/>
                  <a:gd name="T41" fmla="*/ 1156 h 1515"/>
                  <a:gd name="T42" fmla="*/ 1495 w 1621"/>
                  <a:gd name="T43" fmla="*/ 1177 h 1515"/>
                  <a:gd name="T44" fmla="*/ 1557 w 1621"/>
                  <a:gd name="T45" fmla="*/ 1192 h 1515"/>
                  <a:gd name="T46" fmla="*/ 1621 w 1621"/>
                  <a:gd name="T47" fmla="*/ 1202 h 1515"/>
                  <a:gd name="T48" fmla="*/ 1621 w 1621"/>
                  <a:gd name="T49" fmla="*/ 1515 h 1515"/>
                  <a:gd name="T50" fmla="*/ 174 w 1621"/>
                  <a:gd name="T51" fmla="*/ 1515 h 1515"/>
                  <a:gd name="T52" fmla="*/ 142 w 1621"/>
                  <a:gd name="T53" fmla="*/ 1512 h 1515"/>
                  <a:gd name="T54" fmla="*/ 112 w 1621"/>
                  <a:gd name="T55" fmla="*/ 1504 h 1515"/>
                  <a:gd name="T56" fmla="*/ 85 w 1621"/>
                  <a:gd name="T57" fmla="*/ 1490 h 1515"/>
                  <a:gd name="T58" fmla="*/ 61 w 1621"/>
                  <a:gd name="T59" fmla="*/ 1473 h 1515"/>
                  <a:gd name="T60" fmla="*/ 40 w 1621"/>
                  <a:gd name="T61" fmla="*/ 1451 h 1515"/>
                  <a:gd name="T62" fmla="*/ 24 w 1621"/>
                  <a:gd name="T63" fmla="*/ 1427 h 1515"/>
                  <a:gd name="T64" fmla="*/ 11 w 1621"/>
                  <a:gd name="T65" fmla="*/ 1400 h 1515"/>
                  <a:gd name="T66" fmla="*/ 3 w 1621"/>
                  <a:gd name="T67" fmla="*/ 1372 h 1515"/>
                  <a:gd name="T68" fmla="*/ 0 w 1621"/>
                  <a:gd name="T69" fmla="*/ 1342 h 1515"/>
                  <a:gd name="T70" fmla="*/ 2 w 1621"/>
                  <a:gd name="T71" fmla="*/ 1312 h 1515"/>
                  <a:gd name="T72" fmla="*/ 10 w 1621"/>
                  <a:gd name="T73" fmla="*/ 1282 h 1515"/>
                  <a:gd name="T74" fmla="*/ 24 w 1621"/>
                  <a:gd name="T75" fmla="*/ 1252 h 1515"/>
                  <a:gd name="T76" fmla="*/ 751 w 1621"/>
                  <a:gd name="T77" fmla="*/ 0 h 1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15">
                    <a:moveTo>
                      <a:pt x="751" y="0"/>
                    </a:moveTo>
                    <a:lnTo>
                      <a:pt x="1028" y="172"/>
                    </a:lnTo>
                    <a:lnTo>
                      <a:pt x="1006" y="227"/>
                    </a:lnTo>
                    <a:lnTo>
                      <a:pt x="990" y="285"/>
                    </a:lnTo>
                    <a:lnTo>
                      <a:pt x="976" y="345"/>
                    </a:lnTo>
                    <a:lnTo>
                      <a:pt x="969" y="406"/>
                    </a:lnTo>
                    <a:lnTo>
                      <a:pt x="966" y="469"/>
                    </a:lnTo>
                    <a:lnTo>
                      <a:pt x="969" y="535"/>
                    </a:lnTo>
                    <a:lnTo>
                      <a:pt x="978" y="599"/>
                    </a:lnTo>
                    <a:lnTo>
                      <a:pt x="992" y="662"/>
                    </a:lnTo>
                    <a:lnTo>
                      <a:pt x="1011" y="723"/>
                    </a:lnTo>
                    <a:lnTo>
                      <a:pt x="1035" y="780"/>
                    </a:lnTo>
                    <a:lnTo>
                      <a:pt x="1064" y="836"/>
                    </a:lnTo>
                    <a:lnTo>
                      <a:pt x="1098" y="889"/>
                    </a:lnTo>
                    <a:lnTo>
                      <a:pt x="1135" y="938"/>
                    </a:lnTo>
                    <a:lnTo>
                      <a:pt x="1176" y="985"/>
                    </a:lnTo>
                    <a:lnTo>
                      <a:pt x="1222" y="1027"/>
                    </a:lnTo>
                    <a:lnTo>
                      <a:pt x="1270" y="1066"/>
                    </a:lnTo>
                    <a:lnTo>
                      <a:pt x="1323" y="1100"/>
                    </a:lnTo>
                    <a:lnTo>
                      <a:pt x="1377" y="1131"/>
                    </a:lnTo>
                    <a:lnTo>
                      <a:pt x="1434" y="1156"/>
                    </a:lnTo>
                    <a:lnTo>
                      <a:pt x="1495" y="1177"/>
                    </a:lnTo>
                    <a:lnTo>
                      <a:pt x="1557" y="1192"/>
                    </a:lnTo>
                    <a:lnTo>
                      <a:pt x="1621" y="1202"/>
                    </a:lnTo>
                    <a:lnTo>
                      <a:pt x="1621" y="1515"/>
                    </a:lnTo>
                    <a:lnTo>
                      <a:pt x="174" y="1515"/>
                    </a:lnTo>
                    <a:lnTo>
                      <a:pt x="142" y="1512"/>
                    </a:lnTo>
                    <a:lnTo>
                      <a:pt x="112" y="1504"/>
                    </a:lnTo>
                    <a:lnTo>
                      <a:pt x="85" y="1490"/>
                    </a:lnTo>
                    <a:lnTo>
                      <a:pt x="61" y="1473"/>
                    </a:lnTo>
                    <a:lnTo>
                      <a:pt x="40" y="1451"/>
                    </a:lnTo>
                    <a:lnTo>
                      <a:pt x="24" y="1427"/>
                    </a:lnTo>
                    <a:lnTo>
                      <a:pt x="11" y="1400"/>
                    </a:lnTo>
                    <a:lnTo>
                      <a:pt x="3" y="1372"/>
                    </a:lnTo>
                    <a:lnTo>
                      <a:pt x="0" y="1342"/>
                    </a:lnTo>
                    <a:lnTo>
                      <a:pt x="2" y="1312"/>
                    </a:lnTo>
                    <a:lnTo>
                      <a:pt x="10" y="1282"/>
                    </a:lnTo>
                    <a:lnTo>
                      <a:pt x="24" y="1252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24" name="ïŝlïďé">
                <a:extLst>
                  <a:ext uri="{FF2B5EF4-FFF2-40B4-BE49-F238E27FC236}">
                    <a16:creationId xmlns:a16="http://schemas.microsoft.com/office/drawing/2014/main" xmlns="" id="{D55165D8-F11F-4820-90DB-110DC7430F23}"/>
                  </a:ext>
                </a:extLst>
              </p:cNvPr>
              <p:cNvSpPr/>
              <p:nvPr/>
            </p:nvSpPr>
            <p:spPr bwMode="auto">
              <a:xfrm>
                <a:off x="6198131" y="3491282"/>
                <a:ext cx="2069413" cy="1945581"/>
              </a:xfrm>
              <a:custGeom>
                <a:avLst/>
                <a:gdLst>
                  <a:gd name="T0" fmla="*/ 887 w 1621"/>
                  <a:gd name="T1" fmla="*/ 0 h 1524"/>
                  <a:gd name="T2" fmla="*/ 1598 w 1621"/>
                  <a:gd name="T3" fmla="*/ 1263 h 1524"/>
                  <a:gd name="T4" fmla="*/ 1612 w 1621"/>
                  <a:gd name="T5" fmla="*/ 1293 h 1524"/>
                  <a:gd name="T6" fmla="*/ 1619 w 1621"/>
                  <a:gd name="T7" fmla="*/ 1323 h 1524"/>
                  <a:gd name="T8" fmla="*/ 1621 w 1621"/>
                  <a:gd name="T9" fmla="*/ 1353 h 1524"/>
                  <a:gd name="T10" fmla="*/ 1618 w 1621"/>
                  <a:gd name="T11" fmla="*/ 1383 h 1524"/>
                  <a:gd name="T12" fmla="*/ 1610 w 1621"/>
                  <a:gd name="T13" fmla="*/ 1411 h 1524"/>
                  <a:gd name="T14" fmla="*/ 1596 w 1621"/>
                  <a:gd name="T15" fmla="*/ 1437 h 1524"/>
                  <a:gd name="T16" fmla="*/ 1580 w 1621"/>
                  <a:gd name="T17" fmla="*/ 1461 h 1524"/>
                  <a:gd name="T18" fmla="*/ 1559 w 1621"/>
                  <a:gd name="T19" fmla="*/ 1483 h 1524"/>
                  <a:gd name="T20" fmla="*/ 1535 w 1621"/>
                  <a:gd name="T21" fmla="*/ 1499 h 1524"/>
                  <a:gd name="T22" fmla="*/ 1508 w 1621"/>
                  <a:gd name="T23" fmla="*/ 1513 h 1524"/>
                  <a:gd name="T24" fmla="*/ 1479 w 1621"/>
                  <a:gd name="T25" fmla="*/ 1521 h 1524"/>
                  <a:gd name="T26" fmla="*/ 1447 w 1621"/>
                  <a:gd name="T27" fmla="*/ 1524 h 1524"/>
                  <a:gd name="T28" fmla="*/ 0 w 1621"/>
                  <a:gd name="T29" fmla="*/ 1524 h 1524"/>
                  <a:gd name="T30" fmla="*/ 0 w 1621"/>
                  <a:gd name="T31" fmla="*/ 1212 h 1524"/>
                  <a:gd name="T32" fmla="*/ 65 w 1621"/>
                  <a:gd name="T33" fmla="*/ 1202 h 1524"/>
                  <a:gd name="T34" fmla="*/ 128 w 1621"/>
                  <a:gd name="T35" fmla="*/ 1188 h 1524"/>
                  <a:gd name="T36" fmla="*/ 188 w 1621"/>
                  <a:gd name="T37" fmla="*/ 1167 h 1524"/>
                  <a:gd name="T38" fmla="*/ 245 w 1621"/>
                  <a:gd name="T39" fmla="*/ 1141 h 1524"/>
                  <a:gd name="T40" fmla="*/ 301 w 1621"/>
                  <a:gd name="T41" fmla="*/ 1111 h 1524"/>
                  <a:gd name="T42" fmla="*/ 354 w 1621"/>
                  <a:gd name="T43" fmla="*/ 1077 h 1524"/>
                  <a:gd name="T44" fmla="*/ 402 w 1621"/>
                  <a:gd name="T45" fmla="*/ 1038 h 1524"/>
                  <a:gd name="T46" fmla="*/ 449 w 1621"/>
                  <a:gd name="T47" fmla="*/ 996 h 1524"/>
                  <a:gd name="T48" fmla="*/ 490 w 1621"/>
                  <a:gd name="T49" fmla="*/ 949 h 1524"/>
                  <a:gd name="T50" fmla="*/ 528 w 1621"/>
                  <a:gd name="T51" fmla="*/ 900 h 1524"/>
                  <a:gd name="T52" fmla="*/ 562 w 1621"/>
                  <a:gd name="T53" fmla="*/ 847 h 1524"/>
                  <a:gd name="T54" fmla="*/ 591 w 1621"/>
                  <a:gd name="T55" fmla="*/ 790 h 1524"/>
                  <a:gd name="T56" fmla="*/ 616 w 1621"/>
                  <a:gd name="T57" fmla="*/ 733 h 1524"/>
                  <a:gd name="T58" fmla="*/ 636 w 1621"/>
                  <a:gd name="T59" fmla="*/ 672 h 1524"/>
                  <a:gd name="T60" fmla="*/ 649 w 1621"/>
                  <a:gd name="T61" fmla="*/ 608 h 1524"/>
                  <a:gd name="T62" fmla="*/ 658 w 1621"/>
                  <a:gd name="T63" fmla="*/ 544 h 1524"/>
                  <a:gd name="T64" fmla="*/ 661 w 1621"/>
                  <a:gd name="T65" fmla="*/ 477 h 1524"/>
                  <a:gd name="T66" fmla="*/ 658 w 1621"/>
                  <a:gd name="T67" fmla="*/ 413 h 1524"/>
                  <a:gd name="T68" fmla="*/ 650 w 1621"/>
                  <a:gd name="T69" fmla="*/ 351 h 1524"/>
                  <a:gd name="T70" fmla="*/ 637 w 1621"/>
                  <a:gd name="T71" fmla="*/ 290 h 1524"/>
                  <a:gd name="T72" fmla="*/ 619 w 1621"/>
                  <a:gd name="T73" fmla="*/ 231 h 1524"/>
                  <a:gd name="T74" fmla="*/ 596 w 1621"/>
                  <a:gd name="T75" fmla="*/ 174 h 1524"/>
                  <a:gd name="T76" fmla="*/ 887 w 1621"/>
                  <a:gd name="T77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21" h="1524">
                    <a:moveTo>
                      <a:pt x="887" y="0"/>
                    </a:moveTo>
                    <a:lnTo>
                      <a:pt x="1598" y="1263"/>
                    </a:lnTo>
                    <a:lnTo>
                      <a:pt x="1612" y="1293"/>
                    </a:lnTo>
                    <a:lnTo>
                      <a:pt x="1619" y="1323"/>
                    </a:lnTo>
                    <a:lnTo>
                      <a:pt x="1621" y="1353"/>
                    </a:lnTo>
                    <a:lnTo>
                      <a:pt x="1618" y="1383"/>
                    </a:lnTo>
                    <a:lnTo>
                      <a:pt x="1610" y="1411"/>
                    </a:lnTo>
                    <a:lnTo>
                      <a:pt x="1596" y="1437"/>
                    </a:lnTo>
                    <a:lnTo>
                      <a:pt x="1580" y="1461"/>
                    </a:lnTo>
                    <a:lnTo>
                      <a:pt x="1559" y="1483"/>
                    </a:lnTo>
                    <a:lnTo>
                      <a:pt x="1535" y="1499"/>
                    </a:lnTo>
                    <a:lnTo>
                      <a:pt x="1508" y="1513"/>
                    </a:lnTo>
                    <a:lnTo>
                      <a:pt x="1479" y="1521"/>
                    </a:lnTo>
                    <a:lnTo>
                      <a:pt x="1447" y="1524"/>
                    </a:lnTo>
                    <a:lnTo>
                      <a:pt x="0" y="1524"/>
                    </a:lnTo>
                    <a:lnTo>
                      <a:pt x="0" y="1212"/>
                    </a:lnTo>
                    <a:lnTo>
                      <a:pt x="65" y="1202"/>
                    </a:lnTo>
                    <a:lnTo>
                      <a:pt x="128" y="1188"/>
                    </a:lnTo>
                    <a:lnTo>
                      <a:pt x="188" y="1167"/>
                    </a:lnTo>
                    <a:lnTo>
                      <a:pt x="245" y="1141"/>
                    </a:lnTo>
                    <a:lnTo>
                      <a:pt x="301" y="1111"/>
                    </a:lnTo>
                    <a:lnTo>
                      <a:pt x="354" y="1077"/>
                    </a:lnTo>
                    <a:lnTo>
                      <a:pt x="402" y="1038"/>
                    </a:lnTo>
                    <a:lnTo>
                      <a:pt x="449" y="996"/>
                    </a:lnTo>
                    <a:lnTo>
                      <a:pt x="490" y="949"/>
                    </a:lnTo>
                    <a:lnTo>
                      <a:pt x="528" y="900"/>
                    </a:lnTo>
                    <a:lnTo>
                      <a:pt x="562" y="847"/>
                    </a:lnTo>
                    <a:lnTo>
                      <a:pt x="591" y="790"/>
                    </a:lnTo>
                    <a:lnTo>
                      <a:pt x="616" y="733"/>
                    </a:lnTo>
                    <a:lnTo>
                      <a:pt x="636" y="672"/>
                    </a:lnTo>
                    <a:lnTo>
                      <a:pt x="649" y="608"/>
                    </a:lnTo>
                    <a:lnTo>
                      <a:pt x="658" y="544"/>
                    </a:lnTo>
                    <a:lnTo>
                      <a:pt x="661" y="477"/>
                    </a:lnTo>
                    <a:lnTo>
                      <a:pt x="658" y="413"/>
                    </a:lnTo>
                    <a:lnTo>
                      <a:pt x="650" y="351"/>
                    </a:lnTo>
                    <a:lnTo>
                      <a:pt x="637" y="290"/>
                    </a:lnTo>
                    <a:lnTo>
                      <a:pt x="619" y="231"/>
                    </a:lnTo>
                    <a:lnTo>
                      <a:pt x="596" y="174"/>
                    </a:lnTo>
                    <a:lnTo>
                      <a:pt x="887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ïśḻiḋé">
                <a:extLst>
                  <a:ext uri="{FF2B5EF4-FFF2-40B4-BE49-F238E27FC236}">
                    <a16:creationId xmlns:a16="http://schemas.microsoft.com/office/drawing/2014/main" xmlns="" id="{D6B7B504-9259-49B7-AD1B-76B66623FF3E}"/>
                  </a:ext>
                </a:extLst>
              </p:cNvPr>
              <p:cNvSpPr txBox="1"/>
              <p:nvPr/>
            </p:nvSpPr>
            <p:spPr>
              <a:xfrm>
                <a:off x="5211954" y="3720248"/>
                <a:ext cx="1754076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800" b="1" dirty="0"/>
                  <a:t>2018</a:t>
                </a:r>
                <a:endParaRPr lang="ru-RU" sz="2800" b="1" dirty="0"/>
              </a:p>
            </p:txBody>
          </p:sp>
          <p:sp>
            <p:nvSpPr>
              <p:cNvPr id="26" name="iŝḷîḋe">
                <a:extLst>
                  <a:ext uri="{FF2B5EF4-FFF2-40B4-BE49-F238E27FC236}">
                    <a16:creationId xmlns:a16="http://schemas.microsoft.com/office/drawing/2014/main" xmlns="" id="{74CC9D13-EEEF-459D-926B-9725FF3DF93B}"/>
                  </a:ext>
                </a:extLst>
              </p:cNvPr>
              <p:cNvSpPr txBox="1"/>
              <p:nvPr/>
            </p:nvSpPr>
            <p:spPr bwMode="auto">
              <a:xfrm>
                <a:off x="5251503" y="2502388"/>
                <a:ext cx="1714528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80,000K</a:t>
                </a:r>
              </a:p>
            </p:txBody>
          </p:sp>
          <p:sp>
            <p:nvSpPr>
              <p:cNvPr id="27" name="îS1ídé">
                <a:extLst>
                  <a:ext uri="{FF2B5EF4-FFF2-40B4-BE49-F238E27FC236}">
                    <a16:creationId xmlns:a16="http://schemas.microsoft.com/office/drawing/2014/main" xmlns="" id="{70894564-8C9B-4370-A0F0-EC44B79ECAC2}"/>
                  </a:ext>
                </a:extLst>
              </p:cNvPr>
              <p:cNvSpPr txBox="1"/>
              <p:nvPr/>
            </p:nvSpPr>
            <p:spPr bwMode="auto">
              <a:xfrm>
                <a:off x="3951954" y="5045305"/>
                <a:ext cx="2041916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60,000K</a:t>
                </a:r>
              </a:p>
            </p:txBody>
          </p:sp>
          <p:sp>
            <p:nvSpPr>
              <p:cNvPr id="28" name="îśḻïḓe">
                <a:extLst>
                  <a:ext uri="{FF2B5EF4-FFF2-40B4-BE49-F238E27FC236}">
                    <a16:creationId xmlns:a16="http://schemas.microsoft.com/office/drawing/2014/main" xmlns="" id="{F7506765-8EA3-4B51-A8B7-8174B6EE7BC4}"/>
                  </a:ext>
                </a:extLst>
              </p:cNvPr>
              <p:cNvSpPr txBox="1"/>
              <p:nvPr/>
            </p:nvSpPr>
            <p:spPr bwMode="auto">
              <a:xfrm>
                <a:off x="6198131" y="5045305"/>
                <a:ext cx="2011399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400" b="1" dirty="0"/>
                  <a:t>40,000K</a:t>
                </a:r>
              </a:p>
            </p:txBody>
          </p:sp>
        </p:grpSp>
        <p:sp>
          <p:nvSpPr>
            <p:cNvPr id="9" name="ïṡľiḋè">
              <a:extLst>
                <a:ext uri="{FF2B5EF4-FFF2-40B4-BE49-F238E27FC236}">
                  <a16:creationId xmlns:a16="http://schemas.microsoft.com/office/drawing/2014/main" xmlns="" id="{5A350746-2C59-48F1-BCA0-12DF2E6EDF07}"/>
                </a:ext>
              </a:extLst>
            </p:cNvPr>
            <p:cNvSpPr/>
            <p:nvPr/>
          </p:nvSpPr>
          <p:spPr bwMode="auto">
            <a:xfrm>
              <a:off x="673100" y="4551452"/>
              <a:ext cx="3388209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Sļiḑe">
              <a:extLst>
                <a:ext uri="{FF2B5EF4-FFF2-40B4-BE49-F238E27FC236}">
                  <a16:creationId xmlns:a16="http://schemas.microsoft.com/office/drawing/2014/main" xmlns="" id="{C978E894-9544-4E28-AA9B-CB21EDF0B0C8}"/>
                </a:ext>
              </a:extLst>
            </p:cNvPr>
            <p:cNvSpPr txBox="1"/>
            <p:nvPr/>
          </p:nvSpPr>
          <p:spPr bwMode="auto">
            <a:xfrm>
              <a:off x="673100" y="4060500"/>
              <a:ext cx="3388209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ṧḻíďé">
              <a:extLst>
                <a:ext uri="{FF2B5EF4-FFF2-40B4-BE49-F238E27FC236}">
                  <a16:creationId xmlns:a16="http://schemas.microsoft.com/office/drawing/2014/main" xmlns="" id="{4ED423EE-2188-4B5E-967E-167C559DF546}"/>
                </a:ext>
              </a:extLst>
            </p:cNvPr>
            <p:cNvSpPr/>
            <p:nvPr/>
          </p:nvSpPr>
          <p:spPr bwMode="auto">
            <a:xfrm>
              <a:off x="8141954" y="4551452"/>
              <a:ext cx="3388209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ṧļíḍè">
              <a:extLst>
                <a:ext uri="{FF2B5EF4-FFF2-40B4-BE49-F238E27FC236}">
                  <a16:creationId xmlns:a16="http://schemas.microsoft.com/office/drawing/2014/main" xmlns="" id="{E614570B-EDDF-4988-A67D-1C6007F67554}"/>
                </a:ext>
              </a:extLst>
            </p:cNvPr>
            <p:cNvSpPr txBox="1"/>
            <p:nvPr/>
          </p:nvSpPr>
          <p:spPr bwMode="auto">
            <a:xfrm>
              <a:off x="8141954" y="4060500"/>
              <a:ext cx="3388209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3" name="ïsḷíde">
              <a:extLst>
                <a:ext uri="{FF2B5EF4-FFF2-40B4-BE49-F238E27FC236}">
                  <a16:creationId xmlns:a16="http://schemas.microsoft.com/office/drawing/2014/main" xmlns="" id="{62D704F3-431B-4964-8485-65857223AEC8}"/>
                </a:ext>
              </a:extLst>
            </p:cNvPr>
            <p:cNvGrpSpPr/>
            <p:nvPr/>
          </p:nvGrpSpPr>
          <p:grpSpPr>
            <a:xfrm>
              <a:off x="3547812" y="5652674"/>
              <a:ext cx="1805200" cy="490951"/>
              <a:chOff x="690800" y="5652674"/>
              <a:chExt cx="1805200" cy="490951"/>
            </a:xfrm>
          </p:grpSpPr>
          <p:sp>
            <p:nvSpPr>
              <p:cNvPr id="20" name="iṥļîḍé">
                <a:extLst>
                  <a:ext uri="{FF2B5EF4-FFF2-40B4-BE49-F238E27FC236}">
                    <a16:creationId xmlns:a16="http://schemas.microsoft.com/office/drawing/2014/main" xmlns="" id="{D25D3868-E5F4-41D0-B2EA-415728D96CC2}"/>
                  </a:ext>
                </a:extLst>
              </p:cNvPr>
              <p:cNvSpPr/>
              <p:nvPr/>
            </p:nvSpPr>
            <p:spPr bwMode="auto">
              <a:xfrm>
                <a:off x="690800" y="5757774"/>
                <a:ext cx="280750" cy="28075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1" name="ïsļîḋê">
                <a:extLst>
                  <a:ext uri="{FF2B5EF4-FFF2-40B4-BE49-F238E27FC236}">
                    <a16:creationId xmlns:a16="http://schemas.microsoft.com/office/drawing/2014/main" xmlns="" id="{A7732155-F2CB-4449-81B1-6EB3E2B4EA68}"/>
                  </a:ext>
                </a:extLst>
              </p:cNvPr>
              <p:cNvSpPr txBox="1"/>
              <p:nvPr/>
            </p:nvSpPr>
            <p:spPr bwMode="auto">
              <a:xfrm>
                <a:off x="971550" y="5652674"/>
                <a:ext cx="152445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ṥḻîdê">
              <a:extLst>
                <a:ext uri="{FF2B5EF4-FFF2-40B4-BE49-F238E27FC236}">
                  <a16:creationId xmlns:a16="http://schemas.microsoft.com/office/drawing/2014/main" xmlns="" id="{F5A1026E-8A5A-47A0-86F6-03EE963954FE}"/>
                </a:ext>
              </a:extLst>
            </p:cNvPr>
            <p:cNvGrpSpPr/>
            <p:nvPr/>
          </p:nvGrpSpPr>
          <p:grpSpPr>
            <a:xfrm>
              <a:off x="5193401" y="5652674"/>
              <a:ext cx="1805200" cy="490951"/>
              <a:chOff x="690800" y="5652674"/>
              <a:chExt cx="1805200" cy="490951"/>
            </a:xfrm>
          </p:grpSpPr>
          <p:sp>
            <p:nvSpPr>
              <p:cNvPr id="18" name="íSľîde">
                <a:extLst>
                  <a:ext uri="{FF2B5EF4-FFF2-40B4-BE49-F238E27FC236}">
                    <a16:creationId xmlns:a16="http://schemas.microsoft.com/office/drawing/2014/main" xmlns="" id="{261A642B-FD37-42B4-8AF9-FFBADDCCE3CF}"/>
                  </a:ext>
                </a:extLst>
              </p:cNvPr>
              <p:cNvSpPr/>
              <p:nvPr/>
            </p:nvSpPr>
            <p:spPr bwMode="auto">
              <a:xfrm>
                <a:off x="690800" y="5757774"/>
                <a:ext cx="280750" cy="280750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9" name="íṩľiḓè">
                <a:extLst>
                  <a:ext uri="{FF2B5EF4-FFF2-40B4-BE49-F238E27FC236}">
                    <a16:creationId xmlns:a16="http://schemas.microsoft.com/office/drawing/2014/main" xmlns="" id="{13ADAFC6-23B9-4F1A-976D-C3633B660B6A}"/>
                  </a:ext>
                </a:extLst>
              </p:cNvPr>
              <p:cNvSpPr txBox="1"/>
              <p:nvPr/>
            </p:nvSpPr>
            <p:spPr bwMode="auto">
              <a:xfrm>
                <a:off x="971550" y="5652674"/>
                <a:ext cx="152445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ïs1ïďè">
              <a:extLst>
                <a:ext uri="{FF2B5EF4-FFF2-40B4-BE49-F238E27FC236}">
                  <a16:creationId xmlns:a16="http://schemas.microsoft.com/office/drawing/2014/main" xmlns="" id="{EE62002B-D37B-4C34-9FE7-C354D89568DA}"/>
                </a:ext>
              </a:extLst>
            </p:cNvPr>
            <p:cNvGrpSpPr/>
            <p:nvPr/>
          </p:nvGrpSpPr>
          <p:grpSpPr>
            <a:xfrm>
              <a:off x="6838989" y="5652674"/>
              <a:ext cx="1805200" cy="490951"/>
              <a:chOff x="690800" y="5652674"/>
              <a:chExt cx="1805200" cy="490951"/>
            </a:xfrm>
          </p:grpSpPr>
          <p:sp>
            <p:nvSpPr>
              <p:cNvPr id="16" name="îśľíḋê">
                <a:extLst>
                  <a:ext uri="{FF2B5EF4-FFF2-40B4-BE49-F238E27FC236}">
                    <a16:creationId xmlns:a16="http://schemas.microsoft.com/office/drawing/2014/main" xmlns="" id="{668F276C-0A51-4DCC-AA7B-0880AF06F9F8}"/>
                  </a:ext>
                </a:extLst>
              </p:cNvPr>
              <p:cNvSpPr/>
              <p:nvPr/>
            </p:nvSpPr>
            <p:spPr bwMode="auto">
              <a:xfrm>
                <a:off x="690800" y="5757774"/>
                <a:ext cx="280750" cy="280750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7" name="îṡḻiďé">
                <a:extLst>
                  <a:ext uri="{FF2B5EF4-FFF2-40B4-BE49-F238E27FC236}">
                    <a16:creationId xmlns:a16="http://schemas.microsoft.com/office/drawing/2014/main" xmlns="" id="{DC06FF51-E12F-44E8-848C-5A1589E9EFE4}"/>
                  </a:ext>
                </a:extLst>
              </p:cNvPr>
              <p:cNvSpPr txBox="1"/>
              <p:nvPr/>
            </p:nvSpPr>
            <p:spPr bwMode="auto">
              <a:xfrm>
                <a:off x="971550" y="5652674"/>
                <a:ext cx="152445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52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44304" y="2187575"/>
            <a:ext cx="775200" cy="67400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2E353A-B413-4895-A67E-762A2156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A0DA35-A046-40C8-8773-103E3512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4B21C1-CD8A-418D-8908-2690BE11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>
              <a:extLst>
                <a:ext uri="{FF2B5EF4-FFF2-40B4-BE49-F238E27FC236}">
                  <a16:creationId xmlns:a16="http://schemas.microsoft.com/office/drawing/2014/main" xmlns="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>
              <a:extLst>
                <a:ext uri="{FF2B5EF4-FFF2-40B4-BE49-F238E27FC236}">
                  <a16:creationId xmlns:a16="http://schemas.microsoft.com/office/drawing/2014/main" xmlns="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>
              <a:extLst>
                <a:ext uri="{FF2B5EF4-FFF2-40B4-BE49-F238E27FC236}">
                  <a16:creationId xmlns:a16="http://schemas.microsoft.com/office/drawing/2014/main" xmlns="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>
              <a:extLst>
                <a:ext uri="{FF2B5EF4-FFF2-40B4-BE49-F238E27FC236}">
                  <a16:creationId xmlns:a16="http://schemas.microsoft.com/office/drawing/2014/main" xmlns="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>
              <a:extLst>
                <a:ext uri="{FF2B5EF4-FFF2-40B4-BE49-F238E27FC236}">
                  <a16:creationId xmlns:a16="http://schemas.microsoft.com/office/drawing/2014/main" xmlns="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líḓe">
              <a:extLst>
                <a:ext uri="{FF2B5EF4-FFF2-40B4-BE49-F238E27FC236}">
                  <a16:creationId xmlns:a16="http://schemas.microsoft.com/office/drawing/2014/main" xmlns="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Sļíḑe">
              <a:extLst>
                <a:ext uri="{FF2B5EF4-FFF2-40B4-BE49-F238E27FC236}">
                  <a16:creationId xmlns:a16="http://schemas.microsoft.com/office/drawing/2014/main" xmlns="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ṧľîḋe">
              <a:extLst>
                <a:ext uri="{FF2B5EF4-FFF2-40B4-BE49-F238E27FC236}">
                  <a16:creationId xmlns:a16="http://schemas.microsoft.com/office/drawing/2014/main" xmlns="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šḻiḍê">
              <a:extLst>
                <a:ext uri="{FF2B5EF4-FFF2-40B4-BE49-F238E27FC236}">
                  <a16:creationId xmlns:a16="http://schemas.microsoft.com/office/drawing/2014/main" xmlns="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>
              <a:extLst>
                <a:ext uri="{FF2B5EF4-FFF2-40B4-BE49-F238E27FC236}">
                  <a16:creationId xmlns:a16="http://schemas.microsoft.com/office/drawing/2014/main" xmlns="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7" name="ïş1ïďe">
              <a:extLst>
                <a:ext uri="{FF2B5EF4-FFF2-40B4-BE49-F238E27FC236}">
                  <a16:creationId xmlns:a16="http://schemas.microsoft.com/office/drawing/2014/main" xmlns="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8" name="îṩļiḑè">
              <a:extLst>
                <a:ext uri="{FF2B5EF4-FFF2-40B4-BE49-F238E27FC236}">
                  <a16:creationId xmlns:a16="http://schemas.microsoft.com/office/drawing/2014/main" xmlns="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9" name="iśļîḋê">
              <a:extLst>
                <a:ext uri="{FF2B5EF4-FFF2-40B4-BE49-F238E27FC236}">
                  <a16:creationId xmlns:a16="http://schemas.microsoft.com/office/drawing/2014/main" xmlns="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>
              <a:extLst>
                <a:ext uri="{FF2B5EF4-FFF2-40B4-BE49-F238E27FC236}">
                  <a16:creationId xmlns:a16="http://schemas.microsoft.com/office/drawing/2014/main" xmlns="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4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5" name="isľíḍé">
              <a:extLst>
                <a:ext uri="{FF2B5EF4-FFF2-40B4-BE49-F238E27FC236}">
                  <a16:creationId xmlns:a16="http://schemas.microsoft.com/office/drawing/2014/main" xmlns="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6" name="iŝḷiďé">
              <a:extLst>
                <a:ext uri="{FF2B5EF4-FFF2-40B4-BE49-F238E27FC236}">
                  <a16:creationId xmlns:a16="http://schemas.microsoft.com/office/drawing/2014/main" xmlns="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7" name="íṩlíde">
              <a:extLst>
                <a:ext uri="{FF2B5EF4-FFF2-40B4-BE49-F238E27FC236}">
                  <a16:creationId xmlns:a16="http://schemas.microsoft.com/office/drawing/2014/main" xmlns="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iṩlíďè">
              <a:extLst>
                <a:ext uri="{FF2B5EF4-FFF2-40B4-BE49-F238E27FC236}">
                  <a16:creationId xmlns:a16="http://schemas.microsoft.com/office/drawing/2014/main" xmlns="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ïṡľidé">
              <a:extLst>
                <a:ext uri="{FF2B5EF4-FFF2-40B4-BE49-F238E27FC236}">
                  <a16:creationId xmlns:a16="http://schemas.microsoft.com/office/drawing/2014/main" xmlns="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2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C43F75-ACAB-4E39-ACB5-63FA04716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2133A8-82B2-471B-9832-C993F8D26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7C8B53-6491-4FFD-ABEA-1E2D249D7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df85ab0d-0340-4ba2-8102-3f0b6594a7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41FB3E-9038-4E31-888F-0A7F2C04E1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494000"/>
            <a:ext cx="10848976" cy="3775755"/>
            <a:chOff x="671512" y="1494000"/>
            <a:chExt cx="10848976" cy="3775755"/>
          </a:xfrm>
        </p:grpSpPr>
        <p:sp>
          <p:nvSpPr>
            <p:cNvPr id="6" name="íṡ1iḑê">
              <a:extLst>
                <a:ext uri="{FF2B5EF4-FFF2-40B4-BE49-F238E27FC236}">
                  <a16:creationId xmlns:a16="http://schemas.microsoft.com/office/drawing/2014/main" xmlns="" id="{4D4CC1C8-E0CC-41A4-B1B7-B6074694C658}"/>
                </a:ext>
              </a:extLst>
            </p:cNvPr>
            <p:cNvSpPr/>
            <p:nvPr/>
          </p:nvSpPr>
          <p:spPr>
            <a:xfrm>
              <a:off x="671512" y="1494000"/>
              <a:ext cx="3571003" cy="1750650"/>
            </a:xfrm>
            <a:prstGeom prst="rect">
              <a:avLst/>
            </a:prstGeom>
            <a:blipFill>
              <a:blip r:embed="rId3"/>
              <a:stretch>
                <a:fillRect t="-18125" b="-178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7" name="ïŝlîḋe">
              <a:extLst>
                <a:ext uri="{FF2B5EF4-FFF2-40B4-BE49-F238E27FC236}">
                  <a16:creationId xmlns:a16="http://schemas.microsoft.com/office/drawing/2014/main" xmlns="" id="{71595545-0F55-46A7-8089-F20100C95212}"/>
                </a:ext>
              </a:extLst>
            </p:cNvPr>
            <p:cNvSpPr/>
            <p:nvPr/>
          </p:nvSpPr>
          <p:spPr>
            <a:xfrm>
              <a:off x="4310498" y="1494000"/>
              <a:ext cx="3571003" cy="1750650"/>
            </a:xfrm>
            <a:prstGeom prst="rect">
              <a:avLst/>
            </a:prstGeom>
            <a:blipFill>
              <a:blip r:embed="rId4"/>
              <a:stretch>
                <a:fillRect t="-18125" b="-178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8" name="í$lïḍê">
              <a:extLst>
                <a:ext uri="{FF2B5EF4-FFF2-40B4-BE49-F238E27FC236}">
                  <a16:creationId xmlns:a16="http://schemas.microsoft.com/office/drawing/2014/main" xmlns="" id="{A00FED64-0819-44B6-B362-C170F9B49CF2}"/>
                </a:ext>
              </a:extLst>
            </p:cNvPr>
            <p:cNvSpPr/>
            <p:nvPr/>
          </p:nvSpPr>
          <p:spPr>
            <a:xfrm>
              <a:off x="7949485" y="1494000"/>
              <a:ext cx="3571003" cy="1750650"/>
            </a:xfrm>
            <a:prstGeom prst="rect">
              <a:avLst/>
            </a:prstGeom>
            <a:blipFill>
              <a:blip r:embed="rId5"/>
              <a:stretch>
                <a:fillRect t="-12506" b="-123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9" name="ïśļîďê">
              <a:extLst>
                <a:ext uri="{FF2B5EF4-FFF2-40B4-BE49-F238E27FC236}">
                  <a16:creationId xmlns:a16="http://schemas.microsoft.com/office/drawing/2014/main" xmlns="" id="{99E94450-1B66-4595-9E52-6882B506430C}"/>
                </a:ext>
              </a:extLst>
            </p:cNvPr>
            <p:cNvSpPr/>
            <p:nvPr/>
          </p:nvSpPr>
          <p:spPr>
            <a:xfrm>
              <a:off x="678037" y="1494001"/>
              <a:ext cx="10842451" cy="50625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b="1" dirty="0"/>
                <a:t>Text here</a:t>
              </a:r>
              <a:endParaRPr b="1" dirty="0"/>
            </a:p>
          </p:txBody>
        </p:sp>
        <p:grpSp>
          <p:nvGrpSpPr>
            <p:cNvPr id="10" name="ïŝļíďe">
              <a:extLst>
                <a:ext uri="{FF2B5EF4-FFF2-40B4-BE49-F238E27FC236}">
                  <a16:creationId xmlns:a16="http://schemas.microsoft.com/office/drawing/2014/main" xmlns="" id="{21CA76D8-6E32-4DB6-98C6-134D690AFC7A}"/>
                </a:ext>
              </a:extLst>
            </p:cNvPr>
            <p:cNvGrpSpPr/>
            <p:nvPr/>
          </p:nvGrpSpPr>
          <p:grpSpPr>
            <a:xfrm>
              <a:off x="2007357" y="2794287"/>
              <a:ext cx="899312" cy="900726"/>
              <a:chOff x="2007357" y="2659287"/>
              <a:chExt cx="899312" cy="900726"/>
            </a:xfrm>
          </p:grpSpPr>
          <p:sp>
            <p:nvSpPr>
              <p:cNvPr id="26" name="íSḷîdê">
                <a:extLst>
                  <a:ext uri="{FF2B5EF4-FFF2-40B4-BE49-F238E27FC236}">
                    <a16:creationId xmlns:a16="http://schemas.microsoft.com/office/drawing/2014/main" xmlns="" id="{D45B24F7-F338-4A82-9F0A-820B12BBE3E2}"/>
                  </a:ext>
                </a:extLst>
              </p:cNvPr>
              <p:cNvSpPr/>
              <p:nvPr/>
            </p:nvSpPr>
            <p:spPr bwMode="auto">
              <a:xfrm>
                <a:off x="2007357" y="2659287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î$liďê">
                <a:extLst>
                  <a:ext uri="{FF2B5EF4-FFF2-40B4-BE49-F238E27FC236}">
                    <a16:creationId xmlns:a16="http://schemas.microsoft.com/office/drawing/2014/main" xmlns="" id="{8403DC9D-EEAB-4F3D-B9D6-22E7CC098954}"/>
                  </a:ext>
                </a:extLst>
              </p:cNvPr>
              <p:cNvSpPr/>
              <p:nvPr/>
            </p:nvSpPr>
            <p:spPr>
              <a:xfrm>
                <a:off x="2248410" y="2895600"/>
                <a:ext cx="417208" cy="428100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$ḷïďé">
              <a:extLst>
                <a:ext uri="{FF2B5EF4-FFF2-40B4-BE49-F238E27FC236}">
                  <a16:creationId xmlns:a16="http://schemas.microsoft.com/office/drawing/2014/main" xmlns="" id="{714C4C6B-70FD-4905-B969-F76C1A0DAF92}"/>
                </a:ext>
              </a:extLst>
            </p:cNvPr>
            <p:cNvGrpSpPr/>
            <p:nvPr/>
          </p:nvGrpSpPr>
          <p:grpSpPr>
            <a:xfrm>
              <a:off x="5646343" y="2794287"/>
              <a:ext cx="899312" cy="900726"/>
              <a:chOff x="5646343" y="2659287"/>
              <a:chExt cx="899312" cy="900726"/>
            </a:xfrm>
          </p:grpSpPr>
          <p:sp>
            <p:nvSpPr>
              <p:cNvPr id="24" name="ïŝļîḑè">
                <a:extLst>
                  <a:ext uri="{FF2B5EF4-FFF2-40B4-BE49-F238E27FC236}">
                    <a16:creationId xmlns:a16="http://schemas.microsoft.com/office/drawing/2014/main" xmlns="" id="{F1CC4180-0772-4C7F-8885-90D330381FE3}"/>
                  </a:ext>
                </a:extLst>
              </p:cNvPr>
              <p:cNvSpPr/>
              <p:nvPr/>
            </p:nvSpPr>
            <p:spPr bwMode="auto">
              <a:xfrm>
                <a:off x="5646343" y="2659287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ïṩlïḋê">
                <a:extLst>
                  <a:ext uri="{FF2B5EF4-FFF2-40B4-BE49-F238E27FC236}">
                    <a16:creationId xmlns:a16="http://schemas.microsoft.com/office/drawing/2014/main" xmlns="" id="{406D1696-DA5D-4761-8FB2-86A276C45577}"/>
                  </a:ext>
                </a:extLst>
              </p:cNvPr>
              <p:cNvSpPr/>
              <p:nvPr/>
            </p:nvSpPr>
            <p:spPr>
              <a:xfrm>
                <a:off x="5887396" y="2895600"/>
                <a:ext cx="417208" cy="428100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ïṣľïďê">
              <a:extLst>
                <a:ext uri="{FF2B5EF4-FFF2-40B4-BE49-F238E27FC236}">
                  <a16:creationId xmlns:a16="http://schemas.microsoft.com/office/drawing/2014/main" xmlns="" id="{7624D76C-6648-4C7C-BD91-7F9B46C773F8}"/>
                </a:ext>
              </a:extLst>
            </p:cNvPr>
            <p:cNvGrpSpPr/>
            <p:nvPr/>
          </p:nvGrpSpPr>
          <p:grpSpPr>
            <a:xfrm>
              <a:off x="9285330" y="2794287"/>
              <a:ext cx="899312" cy="900726"/>
              <a:chOff x="9429493" y="2659287"/>
              <a:chExt cx="899312" cy="900726"/>
            </a:xfrm>
          </p:grpSpPr>
          <p:sp>
            <p:nvSpPr>
              <p:cNvPr id="22" name="îşḷíďé">
                <a:extLst>
                  <a:ext uri="{FF2B5EF4-FFF2-40B4-BE49-F238E27FC236}">
                    <a16:creationId xmlns:a16="http://schemas.microsoft.com/office/drawing/2014/main" xmlns="" id="{09B6E81D-A496-46EC-8337-58F63E659B97}"/>
                  </a:ext>
                </a:extLst>
              </p:cNvPr>
              <p:cNvSpPr/>
              <p:nvPr/>
            </p:nvSpPr>
            <p:spPr bwMode="auto">
              <a:xfrm>
                <a:off x="9429493" y="2659287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" name="ïşľíḑé">
                <a:extLst>
                  <a:ext uri="{FF2B5EF4-FFF2-40B4-BE49-F238E27FC236}">
                    <a16:creationId xmlns:a16="http://schemas.microsoft.com/office/drawing/2014/main" xmlns="" id="{69EBCC2C-58C5-45DE-B6CD-2B7D8A39A58E}"/>
                  </a:ext>
                </a:extLst>
              </p:cNvPr>
              <p:cNvSpPr/>
              <p:nvPr/>
            </p:nvSpPr>
            <p:spPr>
              <a:xfrm>
                <a:off x="9670546" y="2895600"/>
                <a:ext cx="417208" cy="428100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îśľîďè">
              <a:extLst>
                <a:ext uri="{FF2B5EF4-FFF2-40B4-BE49-F238E27FC236}">
                  <a16:creationId xmlns:a16="http://schemas.microsoft.com/office/drawing/2014/main" xmlns="" id="{5F2D9781-DF6B-4D3F-B931-28461E26DAA0}"/>
                </a:ext>
              </a:extLst>
            </p:cNvPr>
            <p:cNvGrpSpPr/>
            <p:nvPr/>
          </p:nvGrpSpPr>
          <p:grpSpPr>
            <a:xfrm>
              <a:off x="823383" y="3695013"/>
              <a:ext cx="3348620" cy="1574742"/>
              <a:chOff x="1731000" y="1844925"/>
              <a:chExt cx="2466976" cy="1574742"/>
            </a:xfrm>
          </p:grpSpPr>
          <p:sp>
            <p:nvSpPr>
              <p:cNvPr id="20" name="iśļiďê">
                <a:extLst>
                  <a:ext uri="{FF2B5EF4-FFF2-40B4-BE49-F238E27FC236}">
                    <a16:creationId xmlns:a16="http://schemas.microsoft.com/office/drawing/2014/main" xmlns="" id="{8D29A7D7-AF6C-4A97-8B5A-19114FE417FF}"/>
                  </a:ext>
                </a:extLst>
              </p:cNvPr>
              <p:cNvSpPr txBox="1"/>
              <p:nvPr/>
            </p:nvSpPr>
            <p:spPr bwMode="auto">
              <a:xfrm>
                <a:off x="1731000" y="1844925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slîḋé">
                <a:extLst>
                  <a:ext uri="{FF2B5EF4-FFF2-40B4-BE49-F238E27FC236}">
                    <a16:creationId xmlns:a16="http://schemas.microsoft.com/office/drawing/2014/main" xmlns="" id="{5E45D516-2BC0-4595-B551-6043489D0CE3}"/>
                  </a:ext>
                </a:extLst>
              </p:cNvPr>
              <p:cNvSpPr/>
              <p:nvPr/>
            </p:nvSpPr>
            <p:spPr bwMode="auto">
              <a:xfrm>
                <a:off x="1731000" y="2361851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4" name="îśḷidê">
              <a:extLst>
                <a:ext uri="{FF2B5EF4-FFF2-40B4-BE49-F238E27FC236}">
                  <a16:creationId xmlns:a16="http://schemas.microsoft.com/office/drawing/2014/main" xmlns="" id="{C8323C5F-D94B-4907-B7E6-B95C24B38D8B}"/>
                </a:ext>
              </a:extLst>
            </p:cNvPr>
            <p:cNvGrpSpPr/>
            <p:nvPr/>
          </p:nvGrpSpPr>
          <p:grpSpPr>
            <a:xfrm>
              <a:off x="4421689" y="3695013"/>
              <a:ext cx="3348620" cy="1574742"/>
              <a:chOff x="1731000" y="1844925"/>
              <a:chExt cx="2466976" cy="1574742"/>
            </a:xfrm>
          </p:grpSpPr>
          <p:sp>
            <p:nvSpPr>
              <p:cNvPr id="18" name="íśḷiḑè">
                <a:extLst>
                  <a:ext uri="{FF2B5EF4-FFF2-40B4-BE49-F238E27FC236}">
                    <a16:creationId xmlns:a16="http://schemas.microsoft.com/office/drawing/2014/main" xmlns="" id="{18D6FB3E-0ABE-4883-932D-46CA9A8FC5E9}"/>
                  </a:ext>
                </a:extLst>
              </p:cNvPr>
              <p:cNvSpPr txBox="1"/>
              <p:nvPr/>
            </p:nvSpPr>
            <p:spPr bwMode="auto">
              <a:xfrm>
                <a:off x="1731000" y="1844925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íŝḷïḓe">
                <a:extLst>
                  <a:ext uri="{FF2B5EF4-FFF2-40B4-BE49-F238E27FC236}">
                    <a16:creationId xmlns:a16="http://schemas.microsoft.com/office/drawing/2014/main" xmlns="" id="{9024A1EF-BF03-4AF8-8D7F-5719FEA7762A}"/>
                  </a:ext>
                </a:extLst>
              </p:cNvPr>
              <p:cNvSpPr/>
              <p:nvPr/>
            </p:nvSpPr>
            <p:spPr bwMode="auto">
              <a:xfrm>
                <a:off x="1731000" y="2361851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5" name="îṡḷíḍê">
              <a:extLst>
                <a:ext uri="{FF2B5EF4-FFF2-40B4-BE49-F238E27FC236}">
                  <a16:creationId xmlns:a16="http://schemas.microsoft.com/office/drawing/2014/main" xmlns="" id="{28658325-E1EF-49BC-94EF-96DCDB4A4F7C}"/>
                </a:ext>
              </a:extLst>
            </p:cNvPr>
            <p:cNvGrpSpPr/>
            <p:nvPr/>
          </p:nvGrpSpPr>
          <p:grpSpPr>
            <a:xfrm>
              <a:off x="8019995" y="3695013"/>
              <a:ext cx="3348620" cy="1574742"/>
              <a:chOff x="1731000" y="1844925"/>
              <a:chExt cx="2466976" cy="1574742"/>
            </a:xfrm>
          </p:grpSpPr>
          <p:sp>
            <p:nvSpPr>
              <p:cNvPr id="16" name="íṩľîḍê">
                <a:extLst>
                  <a:ext uri="{FF2B5EF4-FFF2-40B4-BE49-F238E27FC236}">
                    <a16:creationId xmlns:a16="http://schemas.microsoft.com/office/drawing/2014/main" xmlns="" id="{85130BF8-5ACB-4F95-BE86-48D685957E04}"/>
                  </a:ext>
                </a:extLst>
              </p:cNvPr>
              <p:cNvSpPr txBox="1"/>
              <p:nvPr/>
            </p:nvSpPr>
            <p:spPr bwMode="auto">
              <a:xfrm>
                <a:off x="1731000" y="1844925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íṡ1ïḑè">
                <a:extLst>
                  <a:ext uri="{FF2B5EF4-FFF2-40B4-BE49-F238E27FC236}">
                    <a16:creationId xmlns:a16="http://schemas.microsoft.com/office/drawing/2014/main" xmlns="" id="{AD557D16-59A4-4360-88B2-B33DEAEFE48E}"/>
                  </a:ext>
                </a:extLst>
              </p:cNvPr>
              <p:cNvSpPr/>
              <p:nvPr/>
            </p:nvSpPr>
            <p:spPr bwMode="auto">
              <a:xfrm>
                <a:off x="1731000" y="2361851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025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79DFEC-930B-48D0-9F97-CDF1485D8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74D61E-FDD5-4093-ACAD-C7E80C1E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A978CB-48C1-4FD8-BEF0-FCC80AB9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9da3d3c5-0c12-463b-bfb4-2469ef926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C5406A9-EF68-4982-8D8F-2DB25D9170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84273"/>
            <a:ext cx="12192000" cy="4251378"/>
            <a:chOff x="0" y="1384273"/>
            <a:chExt cx="12192000" cy="4251378"/>
          </a:xfrm>
        </p:grpSpPr>
        <p:sp>
          <p:nvSpPr>
            <p:cNvPr id="6" name="iš1îde">
              <a:extLst>
                <a:ext uri="{FF2B5EF4-FFF2-40B4-BE49-F238E27FC236}">
                  <a16:creationId xmlns:a16="http://schemas.microsoft.com/office/drawing/2014/main" xmlns="" id="{E3383F40-3872-42D5-9E1E-10258DFF666E}"/>
                </a:ext>
              </a:extLst>
            </p:cNvPr>
            <p:cNvSpPr/>
            <p:nvPr/>
          </p:nvSpPr>
          <p:spPr>
            <a:xfrm rot="5400000">
              <a:off x="-304800" y="2533649"/>
              <a:ext cx="2562225" cy="19526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36EC6FE-8AC2-498F-9386-3AC41D14AD2B}"/>
                </a:ext>
              </a:extLst>
            </p:cNvPr>
            <p:cNvCxnSpPr>
              <a:stCxn id="6" idx="0"/>
            </p:cNvCxnSpPr>
            <p:nvPr/>
          </p:nvCxnSpPr>
          <p:spPr>
            <a:xfrm>
              <a:off x="1952625" y="3509962"/>
              <a:ext cx="10239375" cy="0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slîḋé">
              <a:extLst>
                <a:ext uri="{FF2B5EF4-FFF2-40B4-BE49-F238E27FC236}">
                  <a16:creationId xmlns:a16="http://schemas.microsoft.com/office/drawing/2014/main" xmlns="" id="{0AD6DD0A-5DA5-4C41-A4FA-D92BBBF842F4}"/>
                </a:ext>
              </a:extLst>
            </p:cNvPr>
            <p:cNvSpPr/>
            <p:nvPr/>
          </p:nvSpPr>
          <p:spPr>
            <a:xfrm>
              <a:off x="29718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2015</a:t>
              </a:r>
              <a:endParaRPr lang="zh-CN" altLang="en-US" b="1" dirty="0"/>
            </a:p>
          </p:txBody>
        </p:sp>
        <p:sp>
          <p:nvSpPr>
            <p:cNvPr id="9" name="išḻiḋè">
              <a:extLst>
                <a:ext uri="{FF2B5EF4-FFF2-40B4-BE49-F238E27FC236}">
                  <a16:creationId xmlns:a16="http://schemas.microsoft.com/office/drawing/2014/main" xmlns="" id="{2703FF07-838F-4978-B17A-B221509B0A06}"/>
                </a:ext>
              </a:extLst>
            </p:cNvPr>
            <p:cNvSpPr/>
            <p:nvPr/>
          </p:nvSpPr>
          <p:spPr>
            <a:xfrm>
              <a:off x="96964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2018</a:t>
              </a:r>
              <a:endParaRPr lang="zh-CN" altLang="en-US" b="1" dirty="0"/>
            </a:p>
          </p:txBody>
        </p:sp>
        <p:sp>
          <p:nvSpPr>
            <p:cNvPr id="10" name="îśľïḍe">
              <a:extLst>
                <a:ext uri="{FF2B5EF4-FFF2-40B4-BE49-F238E27FC236}">
                  <a16:creationId xmlns:a16="http://schemas.microsoft.com/office/drawing/2014/main" xmlns="" id="{B1148F44-3E31-4891-8352-6561B0A3AE19}"/>
                </a:ext>
              </a:extLst>
            </p:cNvPr>
            <p:cNvSpPr/>
            <p:nvPr/>
          </p:nvSpPr>
          <p:spPr>
            <a:xfrm>
              <a:off x="74549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2017</a:t>
              </a:r>
              <a:endParaRPr lang="zh-CN" altLang="en-US" b="1" dirty="0"/>
            </a:p>
          </p:txBody>
        </p:sp>
        <p:sp>
          <p:nvSpPr>
            <p:cNvPr id="11" name="ïSļíḋe">
              <a:extLst>
                <a:ext uri="{FF2B5EF4-FFF2-40B4-BE49-F238E27FC236}">
                  <a16:creationId xmlns:a16="http://schemas.microsoft.com/office/drawing/2014/main" xmlns="" id="{EB99371A-E556-4510-8086-C42CAE94BD6B}"/>
                </a:ext>
              </a:extLst>
            </p:cNvPr>
            <p:cNvSpPr/>
            <p:nvPr/>
          </p:nvSpPr>
          <p:spPr>
            <a:xfrm>
              <a:off x="52133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2016</a:t>
              </a:r>
              <a:endParaRPr lang="zh-CN" altLang="en-US" b="1" dirty="0"/>
            </a:p>
          </p:txBody>
        </p:sp>
        <p:grpSp>
          <p:nvGrpSpPr>
            <p:cNvPr id="12" name="íṧľïḋe">
              <a:extLst>
                <a:ext uri="{FF2B5EF4-FFF2-40B4-BE49-F238E27FC236}">
                  <a16:creationId xmlns:a16="http://schemas.microsoft.com/office/drawing/2014/main" xmlns="" id="{1FC778F7-4FD0-442A-B0E2-3D0C84D3706E}"/>
                </a:ext>
              </a:extLst>
            </p:cNvPr>
            <p:cNvGrpSpPr/>
            <p:nvPr/>
          </p:nvGrpSpPr>
          <p:grpSpPr>
            <a:xfrm>
              <a:off x="2134217" y="4329112"/>
              <a:ext cx="2494315" cy="1306539"/>
              <a:chOff x="3174876" y="4327734"/>
              <a:chExt cx="2494315" cy="1306539"/>
            </a:xfrm>
          </p:grpSpPr>
          <p:sp>
            <p:nvSpPr>
              <p:cNvPr id="23" name="iṡlíḋe">
                <a:extLst>
                  <a:ext uri="{FF2B5EF4-FFF2-40B4-BE49-F238E27FC236}">
                    <a16:creationId xmlns:a16="http://schemas.microsoft.com/office/drawing/2014/main" xmlns="" id="{69EE2DDF-3EE3-457E-A79A-EEF666B602BE}"/>
                  </a:ext>
                </a:extLst>
              </p:cNvPr>
              <p:cNvSpPr/>
              <p:nvPr/>
            </p:nvSpPr>
            <p:spPr bwMode="auto">
              <a:xfrm>
                <a:off x="3174876" y="4769538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1ïďè">
                <a:extLst>
                  <a:ext uri="{FF2B5EF4-FFF2-40B4-BE49-F238E27FC236}">
                    <a16:creationId xmlns:a16="http://schemas.microsoft.com/office/drawing/2014/main" xmlns="" id="{DB9837A1-0E87-4D8B-82E5-1A10FFDC769F}"/>
                  </a:ext>
                </a:extLst>
              </p:cNvPr>
              <p:cNvSpPr txBox="1"/>
              <p:nvPr/>
            </p:nvSpPr>
            <p:spPr bwMode="auto">
              <a:xfrm>
                <a:off x="3174876" y="4327734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ŝľiḍé">
              <a:extLst>
                <a:ext uri="{FF2B5EF4-FFF2-40B4-BE49-F238E27FC236}">
                  <a16:creationId xmlns:a16="http://schemas.microsoft.com/office/drawing/2014/main" xmlns="" id="{F05A600B-B7E9-4314-BE5F-9B05C1C89192}"/>
                </a:ext>
              </a:extLst>
            </p:cNvPr>
            <p:cNvGrpSpPr/>
            <p:nvPr/>
          </p:nvGrpSpPr>
          <p:grpSpPr>
            <a:xfrm>
              <a:off x="6617317" y="4329112"/>
              <a:ext cx="2494315" cy="1306539"/>
              <a:chOff x="7850415" y="4106831"/>
              <a:chExt cx="2494315" cy="1306539"/>
            </a:xfrm>
          </p:grpSpPr>
          <p:sp>
            <p:nvSpPr>
              <p:cNvPr id="21" name="íSļiḍè">
                <a:extLst>
                  <a:ext uri="{FF2B5EF4-FFF2-40B4-BE49-F238E27FC236}">
                    <a16:creationId xmlns:a16="http://schemas.microsoft.com/office/drawing/2014/main" xmlns="" id="{67DE6681-984E-4623-B0A2-773181986919}"/>
                  </a:ext>
                </a:extLst>
              </p:cNvPr>
              <p:cNvSpPr/>
              <p:nvPr/>
            </p:nvSpPr>
            <p:spPr bwMode="auto">
              <a:xfrm>
                <a:off x="7850415" y="4548635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ŝḷídè">
                <a:extLst>
                  <a:ext uri="{FF2B5EF4-FFF2-40B4-BE49-F238E27FC236}">
                    <a16:creationId xmlns:a16="http://schemas.microsoft.com/office/drawing/2014/main" xmlns="" id="{28BCC396-8BA8-495B-9144-4D539E519CBA}"/>
                  </a:ext>
                </a:extLst>
              </p:cNvPr>
              <p:cNvSpPr txBox="1"/>
              <p:nvPr/>
            </p:nvSpPr>
            <p:spPr bwMode="auto">
              <a:xfrm>
                <a:off x="7850415" y="4106831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ṡļîḓê">
              <a:extLst>
                <a:ext uri="{FF2B5EF4-FFF2-40B4-BE49-F238E27FC236}">
                  <a16:creationId xmlns:a16="http://schemas.microsoft.com/office/drawing/2014/main" xmlns="" id="{7F7360C4-6EA5-4DCB-AAD5-F6941A7F0463}"/>
                </a:ext>
              </a:extLst>
            </p:cNvPr>
            <p:cNvGrpSpPr/>
            <p:nvPr/>
          </p:nvGrpSpPr>
          <p:grpSpPr>
            <a:xfrm>
              <a:off x="4375767" y="1384273"/>
              <a:ext cx="2494315" cy="1306539"/>
              <a:chOff x="5356101" y="1689309"/>
              <a:chExt cx="2494315" cy="1306539"/>
            </a:xfrm>
          </p:grpSpPr>
          <p:sp>
            <p:nvSpPr>
              <p:cNvPr id="19" name="i$ļïḓe">
                <a:extLst>
                  <a:ext uri="{FF2B5EF4-FFF2-40B4-BE49-F238E27FC236}">
                    <a16:creationId xmlns:a16="http://schemas.microsoft.com/office/drawing/2014/main" xmlns="" id="{8CA58C4C-F2E9-4F05-AD3E-B759F7273C93}"/>
                  </a:ext>
                </a:extLst>
              </p:cNvPr>
              <p:cNvSpPr/>
              <p:nvPr/>
            </p:nvSpPr>
            <p:spPr bwMode="auto">
              <a:xfrm>
                <a:off x="5356101" y="213111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ḻïḑê">
                <a:extLst>
                  <a:ext uri="{FF2B5EF4-FFF2-40B4-BE49-F238E27FC236}">
                    <a16:creationId xmlns:a16="http://schemas.microsoft.com/office/drawing/2014/main" xmlns="" id="{E6F44ACE-6FA9-4E75-A060-863E8CFC6341}"/>
                  </a:ext>
                </a:extLst>
              </p:cNvPr>
              <p:cNvSpPr txBox="1"/>
              <p:nvPr/>
            </p:nvSpPr>
            <p:spPr bwMode="auto">
              <a:xfrm>
                <a:off x="5356101" y="168930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ŝľîde">
              <a:extLst>
                <a:ext uri="{FF2B5EF4-FFF2-40B4-BE49-F238E27FC236}">
                  <a16:creationId xmlns:a16="http://schemas.microsoft.com/office/drawing/2014/main" xmlns="" id="{940320CC-EF9F-416F-B942-70CE87B0E5BF}"/>
                </a:ext>
              </a:extLst>
            </p:cNvPr>
            <p:cNvGrpSpPr/>
            <p:nvPr/>
          </p:nvGrpSpPr>
          <p:grpSpPr>
            <a:xfrm>
              <a:off x="8858867" y="1384273"/>
              <a:ext cx="2494315" cy="1306539"/>
              <a:chOff x="10006733" y="1706879"/>
              <a:chExt cx="2494315" cy="1306539"/>
            </a:xfrm>
          </p:grpSpPr>
          <p:sp>
            <p:nvSpPr>
              <p:cNvPr id="17" name="íṣļîḍe">
                <a:extLst>
                  <a:ext uri="{FF2B5EF4-FFF2-40B4-BE49-F238E27FC236}">
                    <a16:creationId xmlns:a16="http://schemas.microsoft.com/office/drawing/2014/main" xmlns="" id="{038BEDF3-75B0-48FF-B7F2-5A3BDA923AE5}"/>
                  </a:ext>
                </a:extLst>
              </p:cNvPr>
              <p:cNvSpPr/>
              <p:nvPr/>
            </p:nvSpPr>
            <p:spPr bwMode="auto">
              <a:xfrm>
                <a:off x="10006733" y="214868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šliḍè">
                <a:extLst>
                  <a:ext uri="{FF2B5EF4-FFF2-40B4-BE49-F238E27FC236}">
                    <a16:creationId xmlns:a16="http://schemas.microsoft.com/office/drawing/2014/main" xmlns="" id="{62AD0998-865F-4F6F-919E-3F58EDDD93E5}"/>
                  </a:ext>
                </a:extLst>
              </p:cNvPr>
              <p:cNvSpPr txBox="1"/>
              <p:nvPr/>
            </p:nvSpPr>
            <p:spPr bwMode="auto">
              <a:xfrm>
                <a:off x="10006733" y="170687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îšļídè">
              <a:extLst>
                <a:ext uri="{FF2B5EF4-FFF2-40B4-BE49-F238E27FC236}">
                  <a16:creationId xmlns:a16="http://schemas.microsoft.com/office/drawing/2014/main" xmlns="" id="{8994FCF7-DC10-46F9-9205-6EB0FF456A4B}"/>
                </a:ext>
              </a:extLst>
            </p:cNvPr>
            <p:cNvSpPr/>
            <p:nvPr/>
          </p:nvSpPr>
          <p:spPr bwMode="auto">
            <a:xfrm>
              <a:off x="833352" y="3263594"/>
              <a:ext cx="609685" cy="492734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76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6422" y="2155971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1670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DC5A95-E130-46D4-A9F9-88FF5E4EA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91DCA5-0EF5-4202-9F1B-D8B03A915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8EA698-86FE-45DC-8F9C-5BF3F1079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c24c738b-52cb-41c3-bf6b-54817b2dd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A714D9-8EED-438D-8714-A2E1FB3AFA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8132"/>
            <a:ext cx="10845799" cy="4060835"/>
            <a:chOff x="673101" y="1608132"/>
            <a:chExt cx="10845799" cy="4060835"/>
          </a:xfrm>
        </p:grpSpPr>
        <p:grpSp>
          <p:nvGrpSpPr>
            <p:cNvPr id="6" name="íśḷidè">
              <a:extLst>
                <a:ext uri="{FF2B5EF4-FFF2-40B4-BE49-F238E27FC236}">
                  <a16:creationId xmlns:a16="http://schemas.microsoft.com/office/drawing/2014/main" xmlns="" id="{55523DCE-EDBD-4CA1-81A4-3BAC04279DF2}"/>
                </a:ext>
              </a:extLst>
            </p:cNvPr>
            <p:cNvGrpSpPr/>
            <p:nvPr/>
          </p:nvGrpSpPr>
          <p:grpSpPr>
            <a:xfrm>
              <a:off x="4309932" y="1608132"/>
              <a:ext cx="3572136" cy="4060835"/>
              <a:chOff x="4309931" y="1530271"/>
              <a:chExt cx="3572136" cy="4060835"/>
            </a:xfrm>
          </p:grpSpPr>
          <p:sp>
            <p:nvSpPr>
              <p:cNvPr id="15" name="îṩ1îďe">
                <a:extLst>
                  <a:ext uri="{FF2B5EF4-FFF2-40B4-BE49-F238E27FC236}">
                    <a16:creationId xmlns:a16="http://schemas.microsoft.com/office/drawing/2014/main" xmlns="" id="{0E7B3FCC-ADFD-4E7D-9DD4-E2E5FDA5C907}"/>
                  </a:ext>
                </a:extLst>
              </p:cNvPr>
              <p:cNvSpPr/>
              <p:nvPr/>
            </p:nvSpPr>
            <p:spPr>
              <a:xfrm rot="5073482">
                <a:off x="4726915" y="1974953"/>
                <a:ext cx="617011" cy="617011"/>
              </a:xfrm>
              <a:prstGeom prst="chord">
                <a:avLst>
                  <a:gd name="adj1" fmla="val 2700000"/>
                  <a:gd name="adj2" fmla="val 15064793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isľïḋe">
                <a:extLst>
                  <a:ext uri="{FF2B5EF4-FFF2-40B4-BE49-F238E27FC236}">
                    <a16:creationId xmlns:a16="http://schemas.microsoft.com/office/drawing/2014/main" xmlns="" id="{D328DF0E-6DD5-49FA-9424-B5AAA51F0422}"/>
                  </a:ext>
                </a:extLst>
              </p:cNvPr>
              <p:cNvSpPr/>
              <p:nvPr/>
            </p:nvSpPr>
            <p:spPr>
              <a:xfrm>
                <a:off x="4309931" y="2018970"/>
                <a:ext cx="3572136" cy="3572136"/>
              </a:xfrm>
              <a:prstGeom prst="ellipse">
                <a:avLst/>
              </a:prstGeom>
              <a:noFill/>
              <a:ln w="127000" cmpd="sng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ïṥlïḋé">
                <a:extLst>
                  <a:ext uri="{FF2B5EF4-FFF2-40B4-BE49-F238E27FC236}">
                    <a16:creationId xmlns:a16="http://schemas.microsoft.com/office/drawing/2014/main" xmlns="" id="{2D22FED4-BCA2-4AFB-8DA7-DA7DD7C8B010}"/>
                  </a:ext>
                </a:extLst>
              </p:cNvPr>
              <p:cNvSpPr/>
              <p:nvPr/>
            </p:nvSpPr>
            <p:spPr>
              <a:xfrm>
                <a:off x="5860479" y="1814606"/>
                <a:ext cx="479840" cy="22213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îṥ1ídê">
                <a:extLst>
                  <a:ext uri="{FF2B5EF4-FFF2-40B4-BE49-F238E27FC236}">
                    <a16:creationId xmlns:a16="http://schemas.microsoft.com/office/drawing/2014/main" xmlns="" id="{A26AA731-97B4-44F5-A5C1-AD838EDA9905}"/>
                  </a:ext>
                </a:extLst>
              </p:cNvPr>
              <p:cNvSpPr/>
              <p:nvPr/>
            </p:nvSpPr>
            <p:spPr>
              <a:xfrm>
                <a:off x="5567245" y="1530271"/>
                <a:ext cx="1084081" cy="310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îṥlïḑè">
                <a:extLst>
                  <a:ext uri="{FF2B5EF4-FFF2-40B4-BE49-F238E27FC236}">
                    <a16:creationId xmlns:a16="http://schemas.microsoft.com/office/drawing/2014/main" xmlns="" id="{7A76C39C-5B29-4504-826F-ECD8AA7B3B7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343398" y="2077927"/>
                <a:ext cx="3429001" cy="3428822"/>
                <a:chOff x="938213" y="1497013"/>
                <a:chExt cx="3724276" cy="3851276"/>
              </a:xfrm>
            </p:grpSpPr>
            <p:sp>
              <p:nvSpPr>
                <p:cNvPr id="23" name="iṡ1ïďê">
                  <a:extLst>
                    <a:ext uri="{FF2B5EF4-FFF2-40B4-BE49-F238E27FC236}">
                      <a16:creationId xmlns:a16="http://schemas.microsoft.com/office/drawing/2014/main" xmlns="" id="{7C64A6AA-91E7-45D2-B450-DA4929DEBC5B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îšľïḋê">
                  <a:extLst>
                    <a:ext uri="{FF2B5EF4-FFF2-40B4-BE49-F238E27FC236}">
                      <a16:creationId xmlns:a16="http://schemas.microsoft.com/office/drawing/2014/main" xmlns="" id="{8B0FA099-A883-4187-9B1C-C4D0AD46B950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íṣḷïďè">
                  <a:extLst>
                    <a:ext uri="{FF2B5EF4-FFF2-40B4-BE49-F238E27FC236}">
                      <a16:creationId xmlns:a16="http://schemas.microsoft.com/office/drawing/2014/main" xmlns="" id="{B042BE6F-3369-4545-A55E-E694A196F671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íṧ1îḋé">
                  <a:extLst>
                    <a:ext uri="{FF2B5EF4-FFF2-40B4-BE49-F238E27FC236}">
                      <a16:creationId xmlns:a16="http://schemas.microsoft.com/office/drawing/2014/main" xmlns="" id="{E99930D0-62DF-4168-B4A6-4943AED7C0B1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ṡ1ïḓe">
                  <a:extLst>
                    <a:ext uri="{FF2B5EF4-FFF2-40B4-BE49-F238E27FC236}">
                      <a16:creationId xmlns:a16="http://schemas.microsoft.com/office/drawing/2014/main" xmlns="" id="{1471919B-9EB1-4F36-BCBA-788CAD8963A4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ïsľíḓè">
                  <a:extLst>
                    <a:ext uri="{FF2B5EF4-FFF2-40B4-BE49-F238E27FC236}">
                      <a16:creationId xmlns:a16="http://schemas.microsoft.com/office/drawing/2014/main" xmlns="" id="{F1268416-558D-40E0-AB7C-92E51078064C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ïşľïdé">
                <a:extLst>
                  <a:ext uri="{FF2B5EF4-FFF2-40B4-BE49-F238E27FC236}">
                    <a16:creationId xmlns:a16="http://schemas.microsoft.com/office/drawing/2014/main" xmlns="" id="{5E411831-F367-48FE-9659-39EEC9A8B2B5}"/>
                  </a:ext>
                </a:extLst>
              </p:cNvPr>
              <p:cNvGrpSpPr/>
              <p:nvPr/>
            </p:nvGrpSpPr>
            <p:grpSpPr>
              <a:xfrm rot="2298657">
                <a:off x="6282602" y="2392161"/>
                <a:ext cx="444295" cy="1785996"/>
                <a:chOff x="4399762" y="1186225"/>
                <a:chExt cx="348907" cy="1402551"/>
              </a:xfrm>
            </p:grpSpPr>
            <p:sp>
              <p:nvSpPr>
                <p:cNvPr id="21" name="islîḋè">
                  <a:extLst>
                    <a:ext uri="{FF2B5EF4-FFF2-40B4-BE49-F238E27FC236}">
                      <a16:creationId xmlns:a16="http://schemas.microsoft.com/office/drawing/2014/main" xmlns="" id="{FBC8E52E-C170-445B-A928-65BC9B97E645}"/>
                    </a:ext>
                  </a:extLst>
                </p:cNvPr>
                <p:cNvSpPr/>
                <p:nvPr/>
              </p:nvSpPr>
              <p:spPr>
                <a:xfrm>
                  <a:off x="4399762" y="2239869"/>
                  <a:ext cx="348907" cy="34890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îşlíḍé">
                  <a:extLst>
                    <a:ext uri="{FF2B5EF4-FFF2-40B4-BE49-F238E27FC236}">
                      <a16:creationId xmlns:a16="http://schemas.microsoft.com/office/drawing/2014/main" xmlns="" id="{DE8FE9FF-1459-4F9F-9199-0585527423B9}"/>
                    </a:ext>
                  </a:extLst>
                </p:cNvPr>
                <p:cNvSpPr/>
                <p:nvPr/>
              </p:nvSpPr>
              <p:spPr>
                <a:xfrm>
                  <a:off x="4517728" y="1186225"/>
                  <a:ext cx="112974" cy="127693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" name="ïšļîdè">
              <a:extLst>
                <a:ext uri="{FF2B5EF4-FFF2-40B4-BE49-F238E27FC236}">
                  <a16:creationId xmlns:a16="http://schemas.microsoft.com/office/drawing/2014/main" xmlns="" id="{6568BBF0-D4C7-411C-B450-8EAA5A86B798}"/>
                </a:ext>
              </a:extLst>
            </p:cNvPr>
            <p:cNvSpPr/>
            <p:nvPr/>
          </p:nvSpPr>
          <p:spPr bwMode="auto">
            <a:xfrm>
              <a:off x="673101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ṡlíḑè">
              <a:extLst>
                <a:ext uri="{FF2B5EF4-FFF2-40B4-BE49-F238E27FC236}">
                  <a16:creationId xmlns:a16="http://schemas.microsoft.com/office/drawing/2014/main" xmlns="" id="{0A666EE3-748F-436D-9546-2D33E8F21267}"/>
                </a:ext>
              </a:extLst>
            </p:cNvPr>
            <p:cNvSpPr txBox="1"/>
            <p:nvPr/>
          </p:nvSpPr>
          <p:spPr bwMode="auto">
            <a:xfrm>
              <a:off x="673101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9" name="îŝ1íde">
              <a:extLst>
                <a:ext uri="{FF2B5EF4-FFF2-40B4-BE49-F238E27FC236}">
                  <a16:creationId xmlns:a16="http://schemas.microsoft.com/office/drawing/2014/main" xmlns="" id="{DC03759A-A21F-401D-A529-DEA1A5C95004}"/>
                </a:ext>
              </a:extLst>
            </p:cNvPr>
            <p:cNvSpPr/>
            <p:nvPr/>
          </p:nvSpPr>
          <p:spPr bwMode="auto">
            <a:xfrm>
              <a:off x="8208014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sḻíḓé">
              <a:extLst>
                <a:ext uri="{FF2B5EF4-FFF2-40B4-BE49-F238E27FC236}">
                  <a16:creationId xmlns:a16="http://schemas.microsoft.com/office/drawing/2014/main" xmlns="" id="{F67BADBB-2C42-4D3C-92B2-01254D78C870}"/>
                </a:ext>
              </a:extLst>
            </p:cNvPr>
            <p:cNvSpPr txBox="1"/>
            <p:nvPr/>
          </p:nvSpPr>
          <p:spPr bwMode="auto">
            <a:xfrm>
              <a:off x="8208014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iṧľîďè">
              <a:extLst>
                <a:ext uri="{FF2B5EF4-FFF2-40B4-BE49-F238E27FC236}">
                  <a16:creationId xmlns:a16="http://schemas.microsoft.com/office/drawing/2014/main" xmlns="" id="{592413A6-63F4-4062-9315-C329B9269367}"/>
                </a:ext>
              </a:extLst>
            </p:cNvPr>
            <p:cNvSpPr/>
            <p:nvPr/>
          </p:nvSpPr>
          <p:spPr bwMode="auto">
            <a:xfrm>
              <a:off x="673101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šḻîdê">
              <a:extLst>
                <a:ext uri="{FF2B5EF4-FFF2-40B4-BE49-F238E27FC236}">
                  <a16:creationId xmlns:a16="http://schemas.microsoft.com/office/drawing/2014/main" xmlns="" id="{F0AAB25A-8CBA-459C-81EE-12B21CCC179A}"/>
                </a:ext>
              </a:extLst>
            </p:cNvPr>
            <p:cNvSpPr txBox="1"/>
            <p:nvPr/>
          </p:nvSpPr>
          <p:spPr bwMode="auto">
            <a:xfrm>
              <a:off x="673101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3" name="ís1iḑè">
              <a:extLst>
                <a:ext uri="{FF2B5EF4-FFF2-40B4-BE49-F238E27FC236}">
                  <a16:creationId xmlns:a16="http://schemas.microsoft.com/office/drawing/2014/main" xmlns="" id="{5AE5A762-C3B4-4440-B503-60C64DB1B180}"/>
                </a:ext>
              </a:extLst>
            </p:cNvPr>
            <p:cNvSpPr/>
            <p:nvPr/>
          </p:nvSpPr>
          <p:spPr bwMode="auto">
            <a:xfrm>
              <a:off x="8208014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ŝļîďé">
              <a:extLst>
                <a:ext uri="{FF2B5EF4-FFF2-40B4-BE49-F238E27FC236}">
                  <a16:creationId xmlns:a16="http://schemas.microsoft.com/office/drawing/2014/main" xmlns="" id="{9A13F436-51E4-4C26-8B2B-CD235CE4C612}"/>
                </a:ext>
              </a:extLst>
            </p:cNvPr>
            <p:cNvSpPr txBox="1"/>
            <p:nvPr/>
          </p:nvSpPr>
          <p:spPr bwMode="auto">
            <a:xfrm>
              <a:off x="8208014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04.Text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327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376EFE-3176-4D74-BD19-07ACC6FB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185A68-E7BD-4972-B06F-95FCAE7F0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25066B-156F-4869-B93B-566F4DFE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3ab9fac-60e3-4472-8d5a-c571a639d5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AA7DA3-9C3D-4701-A8A8-B3484ED81A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541" y="1233620"/>
            <a:ext cx="10846921" cy="4925880"/>
            <a:chOff x="672541" y="1233620"/>
            <a:chExt cx="10846921" cy="4925880"/>
          </a:xfrm>
        </p:grpSpPr>
        <p:grpSp>
          <p:nvGrpSpPr>
            <p:cNvPr id="6" name="ïSľïḑê">
              <a:extLst>
                <a:ext uri="{FF2B5EF4-FFF2-40B4-BE49-F238E27FC236}">
                  <a16:creationId xmlns:a16="http://schemas.microsoft.com/office/drawing/2014/main" xmlns="" id="{676E38CB-C9B5-42D8-B5B0-69400D75FC3F}"/>
                </a:ext>
              </a:extLst>
            </p:cNvPr>
            <p:cNvGrpSpPr/>
            <p:nvPr/>
          </p:nvGrpSpPr>
          <p:grpSpPr>
            <a:xfrm>
              <a:off x="3914163" y="1932829"/>
              <a:ext cx="4363675" cy="4226671"/>
              <a:chOff x="3861507" y="2201359"/>
              <a:chExt cx="4058590" cy="3931166"/>
            </a:xfrm>
          </p:grpSpPr>
          <p:sp>
            <p:nvSpPr>
              <p:cNvPr id="20" name="ís1îďè">
                <a:extLst>
                  <a:ext uri="{FF2B5EF4-FFF2-40B4-BE49-F238E27FC236}">
                    <a16:creationId xmlns:a16="http://schemas.microsoft.com/office/drawing/2014/main" xmlns="" id="{C327E64C-767B-48A7-A466-5DA09DEF7A5F}"/>
                  </a:ext>
                </a:extLst>
              </p:cNvPr>
              <p:cNvSpPr/>
              <p:nvPr/>
            </p:nvSpPr>
            <p:spPr bwMode="auto">
              <a:xfrm>
                <a:off x="3962972" y="5334314"/>
                <a:ext cx="3855660" cy="606640"/>
              </a:xfrm>
              <a:custGeom>
                <a:avLst/>
                <a:gdLst>
                  <a:gd name="T0" fmla="*/ 0 w 836"/>
                  <a:gd name="T1" fmla="*/ 0 h 114"/>
                  <a:gd name="T2" fmla="*/ 418 w 836"/>
                  <a:gd name="T3" fmla="*/ 0 h 114"/>
                  <a:gd name="T4" fmla="*/ 836 w 836"/>
                  <a:gd name="T5" fmla="*/ 0 h 114"/>
                  <a:gd name="T6" fmla="*/ 836 w 836"/>
                  <a:gd name="T7" fmla="*/ 114 h 114"/>
                  <a:gd name="T8" fmla="*/ 418 w 836"/>
                  <a:gd name="T9" fmla="*/ 114 h 114"/>
                  <a:gd name="T10" fmla="*/ 0 w 836"/>
                  <a:gd name="T11" fmla="*/ 114 h 114"/>
                  <a:gd name="T12" fmla="*/ 0 w 836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6" h="114">
                    <a:moveTo>
                      <a:pt x="0" y="0"/>
                    </a:moveTo>
                    <a:lnTo>
                      <a:pt x="418" y="0"/>
                    </a:lnTo>
                    <a:lnTo>
                      <a:pt x="836" y="0"/>
                    </a:lnTo>
                    <a:lnTo>
                      <a:pt x="836" y="114"/>
                    </a:lnTo>
                    <a:lnTo>
                      <a:pt x="418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îś1íḋé">
                <a:extLst>
                  <a:ext uri="{FF2B5EF4-FFF2-40B4-BE49-F238E27FC236}">
                    <a16:creationId xmlns:a16="http://schemas.microsoft.com/office/drawing/2014/main" xmlns="" id="{952BEE93-2E17-4FFE-8788-B2DF717983A9}"/>
                  </a:ext>
                </a:extLst>
              </p:cNvPr>
              <p:cNvSpPr/>
              <p:nvPr/>
            </p:nvSpPr>
            <p:spPr bwMode="auto">
              <a:xfrm>
                <a:off x="3861507" y="5940954"/>
                <a:ext cx="4058590" cy="191571"/>
              </a:xfrm>
              <a:custGeom>
                <a:avLst/>
                <a:gdLst>
                  <a:gd name="T0" fmla="*/ 440 w 880"/>
                  <a:gd name="T1" fmla="*/ 0 h 36"/>
                  <a:gd name="T2" fmla="*/ 22 w 880"/>
                  <a:gd name="T3" fmla="*/ 0 h 36"/>
                  <a:gd name="T4" fmla="*/ 0 w 880"/>
                  <a:gd name="T5" fmla="*/ 36 h 36"/>
                  <a:gd name="T6" fmla="*/ 440 w 880"/>
                  <a:gd name="T7" fmla="*/ 36 h 36"/>
                  <a:gd name="T8" fmla="*/ 880 w 880"/>
                  <a:gd name="T9" fmla="*/ 36 h 36"/>
                  <a:gd name="T10" fmla="*/ 858 w 880"/>
                  <a:gd name="T11" fmla="*/ 0 h 36"/>
                  <a:gd name="T12" fmla="*/ 440 w 880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0" h="36">
                    <a:moveTo>
                      <a:pt x="440" y="0"/>
                    </a:moveTo>
                    <a:lnTo>
                      <a:pt x="22" y="0"/>
                    </a:lnTo>
                    <a:lnTo>
                      <a:pt x="0" y="36"/>
                    </a:lnTo>
                    <a:lnTo>
                      <a:pt x="440" y="36"/>
                    </a:lnTo>
                    <a:lnTo>
                      <a:pt x="880" y="36"/>
                    </a:lnTo>
                    <a:lnTo>
                      <a:pt x="858" y="0"/>
                    </a:lnTo>
                    <a:lnTo>
                      <a:pt x="44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ṥḻiḓè">
                <a:extLst>
                  <a:ext uri="{FF2B5EF4-FFF2-40B4-BE49-F238E27FC236}">
                    <a16:creationId xmlns:a16="http://schemas.microsoft.com/office/drawing/2014/main" xmlns="" id="{39BAE393-0216-4FD1-80F4-5F66053C135B}"/>
                  </a:ext>
                </a:extLst>
              </p:cNvPr>
              <p:cNvSpPr/>
              <p:nvPr/>
            </p:nvSpPr>
            <p:spPr bwMode="auto">
              <a:xfrm>
                <a:off x="3861507" y="5334314"/>
                <a:ext cx="101465" cy="798211"/>
              </a:xfrm>
              <a:custGeom>
                <a:avLst/>
                <a:gdLst>
                  <a:gd name="T0" fmla="*/ 0 w 22"/>
                  <a:gd name="T1" fmla="*/ 36 h 150"/>
                  <a:gd name="T2" fmla="*/ 22 w 22"/>
                  <a:gd name="T3" fmla="*/ 0 h 150"/>
                  <a:gd name="T4" fmla="*/ 22 w 22"/>
                  <a:gd name="T5" fmla="*/ 114 h 150"/>
                  <a:gd name="T6" fmla="*/ 0 w 22"/>
                  <a:gd name="T7" fmla="*/ 150 h 150"/>
                  <a:gd name="T8" fmla="*/ 0 w 22"/>
                  <a:gd name="T9" fmla="*/ 3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0">
                    <a:moveTo>
                      <a:pt x="0" y="36"/>
                    </a:moveTo>
                    <a:lnTo>
                      <a:pt x="22" y="0"/>
                    </a:lnTo>
                    <a:lnTo>
                      <a:pt x="22" y="114"/>
                    </a:lnTo>
                    <a:lnTo>
                      <a:pt x="0" y="15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iśľîḑe">
                <a:extLst>
                  <a:ext uri="{FF2B5EF4-FFF2-40B4-BE49-F238E27FC236}">
                    <a16:creationId xmlns:a16="http://schemas.microsoft.com/office/drawing/2014/main" xmlns="" id="{516BDF28-6D79-4258-A09B-17B7AF9EED0E}"/>
                  </a:ext>
                </a:extLst>
              </p:cNvPr>
              <p:cNvSpPr/>
              <p:nvPr/>
            </p:nvSpPr>
            <p:spPr bwMode="auto">
              <a:xfrm>
                <a:off x="7818632" y="5334314"/>
                <a:ext cx="101465" cy="798211"/>
              </a:xfrm>
              <a:custGeom>
                <a:avLst/>
                <a:gdLst>
                  <a:gd name="T0" fmla="*/ 22 w 22"/>
                  <a:gd name="T1" fmla="*/ 36 h 150"/>
                  <a:gd name="T2" fmla="*/ 0 w 22"/>
                  <a:gd name="T3" fmla="*/ 0 h 150"/>
                  <a:gd name="T4" fmla="*/ 0 w 22"/>
                  <a:gd name="T5" fmla="*/ 114 h 150"/>
                  <a:gd name="T6" fmla="*/ 22 w 22"/>
                  <a:gd name="T7" fmla="*/ 150 h 150"/>
                  <a:gd name="T8" fmla="*/ 22 w 22"/>
                  <a:gd name="T9" fmla="*/ 3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0">
                    <a:moveTo>
                      <a:pt x="22" y="36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22" y="150"/>
                    </a:lnTo>
                    <a:lnTo>
                      <a:pt x="22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şḻiḓê">
                <a:extLst>
                  <a:ext uri="{FF2B5EF4-FFF2-40B4-BE49-F238E27FC236}">
                    <a16:creationId xmlns:a16="http://schemas.microsoft.com/office/drawing/2014/main" xmlns="" id="{67E4AD7F-6FF9-4FEA-9AA4-B50B483FEA39}"/>
                  </a:ext>
                </a:extLst>
              </p:cNvPr>
              <p:cNvSpPr/>
              <p:nvPr/>
            </p:nvSpPr>
            <p:spPr bwMode="auto">
              <a:xfrm>
                <a:off x="4322710" y="4737654"/>
                <a:ext cx="3136183" cy="606640"/>
              </a:xfrm>
              <a:custGeom>
                <a:avLst/>
                <a:gdLst>
                  <a:gd name="T0" fmla="*/ 680 w 680"/>
                  <a:gd name="T1" fmla="*/ 0 h 114"/>
                  <a:gd name="T2" fmla="*/ 340 w 680"/>
                  <a:gd name="T3" fmla="*/ 0 h 114"/>
                  <a:gd name="T4" fmla="*/ 0 w 680"/>
                  <a:gd name="T5" fmla="*/ 0 h 114"/>
                  <a:gd name="T6" fmla="*/ 0 w 680"/>
                  <a:gd name="T7" fmla="*/ 114 h 114"/>
                  <a:gd name="T8" fmla="*/ 340 w 680"/>
                  <a:gd name="T9" fmla="*/ 114 h 114"/>
                  <a:gd name="T10" fmla="*/ 680 w 680"/>
                  <a:gd name="T11" fmla="*/ 114 h 114"/>
                  <a:gd name="T12" fmla="*/ 680 w 680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0" h="114">
                    <a:moveTo>
                      <a:pt x="680" y="0"/>
                    </a:moveTo>
                    <a:lnTo>
                      <a:pt x="340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340" y="114"/>
                    </a:lnTo>
                    <a:lnTo>
                      <a:pt x="680" y="114"/>
                    </a:lnTo>
                    <a:lnTo>
                      <a:pt x="68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$lîḑé">
                <a:extLst>
                  <a:ext uri="{FF2B5EF4-FFF2-40B4-BE49-F238E27FC236}">
                    <a16:creationId xmlns:a16="http://schemas.microsoft.com/office/drawing/2014/main" xmlns="" id="{111D71A8-0243-4BCF-9214-D63E0A2EAE2A}"/>
                  </a:ext>
                </a:extLst>
              </p:cNvPr>
              <p:cNvSpPr/>
              <p:nvPr/>
            </p:nvSpPr>
            <p:spPr bwMode="auto">
              <a:xfrm>
                <a:off x="4138229" y="5344295"/>
                <a:ext cx="3505145" cy="329927"/>
              </a:xfrm>
              <a:custGeom>
                <a:avLst/>
                <a:gdLst>
                  <a:gd name="T0" fmla="*/ 380 w 760"/>
                  <a:gd name="T1" fmla="*/ 0 h 62"/>
                  <a:gd name="T2" fmla="*/ 720 w 760"/>
                  <a:gd name="T3" fmla="*/ 0 h 62"/>
                  <a:gd name="T4" fmla="*/ 760 w 760"/>
                  <a:gd name="T5" fmla="*/ 62 h 62"/>
                  <a:gd name="T6" fmla="*/ 380 w 760"/>
                  <a:gd name="T7" fmla="*/ 62 h 62"/>
                  <a:gd name="T8" fmla="*/ 0 w 760"/>
                  <a:gd name="T9" fmla="*/ 62 h 62"/>
                  <a:gd name="T10" fmla="*/ 40 w 760"/>
                  <a:gd name="T11" fmla="*/ 0 h 62"/>
                  <a:gd name="T12" fmla="*/ 380 w 760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0" h="62">
                    <a:moveTo>
                      <a:pt x="380" y="0"/>
                    </a:moveTo>
                    <a:lnTo>
                      <a:pt x="720" y="0"/>
                    </a:lnTo>
                    <a:lnTo>
                      <a:pt x="760" y="62"/>
                    </a:lnTo>
                    <a:lnTo>
                      <a:pt x="380" y="62"/>
                    </a:lnTo>
                    <a:lnTo>
                      <a:pt x="0" y="62"/>
                    </a:lnTo>
                    <a:lnTo>
                      <a:pt x="40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ṩļiḓè">
                <a:extLst>
                  <a:ext uri="{FF2B5EF4-FFF2-40B4-BE49-F238E27FC236}">
                    <a16:creationId xmlns:a16="http://schemas.microsoft.com/office/drawing/2014/main" xmlns="" id="{4D65DF5C-D0E8-4FDD-89CC-7F39E450B426}"/>
                  </a:ext>
                </a:extLst>
              </p:cNvPr>
              <p:cNvSpPr/>
              <p:nvPr/>
            </p:nvSpPr>
            <p:spPr bwMode="auto">
              <a:xfrm>
                <a:off x="7458894" y="4737654"/>
                <a:ext cx="184481" cy="936567"/>
              </a:xfrm>
              <a:custGeom>
                <a:avLst/>
                <a:gdLst>
                  <a:gd name="T0" fmla="*/ 40 w 40"/>
                  <a:gd name="T1" fmla="*/ 60 h 176"/>
                  <a:gd name="T2" fmla="*/ 0 w 40"/>
                  <a:gd name="T3" fmla="*/ 0 h 176"/>
                  <a:gd name="T4" fmla="*/ 0 w 40"/>
                  <a:gd name="T5" fmla="*/ 114 h 176"/>
                  <a:gd name="T6" fmla="*/ 40 w 40"/>
                  <a:gd name="T7" fmla="*/ 176 h 176"/>
                  <a:gd name="T8" fmla="*/ 40 w 40"/>
                  <a:gd name="T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76">
                    <a:moveTo>
                      <a:pt x="40" y="6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40" y="176"/>
                    </a:lnTo>
                    <a:lnTo>
                      <a:pt x="40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šḻídê">
                <a:extLst>
                  <a:ext uri="{FF2B5EF4-FFF2-40B4-BE49-F238E27FC236}">
                    <a16:creationId xmlns:a16="http://schemas.microsoft.com/office/drawing/2014/main" xmlns="" id="{EE787464-C3E1-4B1B-A83D-B3FBAD50783C}"/>
                  </a:ext>
                </a:extLst>
              </p:cNvPr>
              <p:cNvSpPr/>
              <p:nvPr/>
            </p:nvSpPr>
            <p:spPr bwMode="auto">
              <a:xfrm>
                <a:off x="4138229" y="4737654"/>
                <a:ext cx="184481" cy="936567"/>
              </a:xfrm>
              <a:custGeom>
                <a:avLst/>
                <a:gdLst>
                  <a:gd name="T0" fmla="*/ 0 w 40"/>
                  <a:gd name="T1" fmla="*/ 60 h 176"/>
                  <a:gd name="T2" fmla="*/ 40 w 40"/>
                  <a:gd name="T3" fmla="*/ 0 h 176"/>
                  <a:gd name="T4" fmla="*/ 40 w 40"/>
                  <a:gd name="T5" fmla="*/ 114 h 176"/>
                  <a:gd name="T6" fmla="*/ 0 w 40"/>
                  <a:gd name="T7" fmla="*/ 176 h 176"/>
                  <a:gd name="T8" fmla="*/ 0 w 40"/>
                  <a:gd name="T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76">
                    <a:moveTo>
                      <a:pt x="0" y="60"/>
                    </a:moveTo>
                    <a:lnTo>
                      <a:pt x="40" y="0"/>
                    </a:lnTo>
                    <a:lnTo>
                      <a:pt x="40" y="114"/>
                    </a:lnTo>
                    <a:lnTo>
                      <a:pt x="0" y="176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śḷiḓé">
                <a:extLst>
                  <a:ext uri="{FF2B5EF4-FFF2-40B4-BE49-F238E27FC236}">
                    <a16:creationId xmlns:a16="http://schemas.microsoft.com/office/drawing/2014/main" xmlns="" id="{DF21ED07-323C-4E02-87BA-DD63D5FA13C3}"/>
                  </a:ext>
                </a:extLst>
              </p:cNvPr>
              <p:cNvSpPr/>
              <p:nvPr/>
            </p:nvSpPr>
            <p:spPr bwMode="auto">
              <a:xfrm>
                <a:off x="4765466" y="4041214"/>
                <a:ext cx="2250673" cy="606640"/>
              </a:xfrm>
              <a:custGeom>
                <a:avLst/>
                <a:gdLst>
                  <a:gd name="T0" fmla="*/ 488 w 488"/>
                  <a:gd name="T1" fmla="*/ 0 h 114"/>
                  <a:gd name="T2" fmla="*/ 244 w 488"/>
                  <a:gd name="T3" fmla="*/ 0 h 114"/>
                  <a:gd name="T4" fmla="*/ 0 w 488"/>
                  <a:gd name="T5" fmla="*/ 0 h 114"/>
                  <a:gd name="T6" fmla="*/ 0 w 488"/>
                  <a:gd name="T7" fmla="*/ 114 h 114"/>
                  <a:gd name="T8" fmla="*/ 244 w 488"/>
                  <a:gd name="T9" fmla="*/ 114 h 114"/>
                  <a:gd name="T10" fmla="*/ 488 w 488"/>
                  <a:gd name="T11" fmla="*/ 114 h 114"/>
                  <a:gd name="T12" fmla="*/ 488 w 488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14">
                    <a:moveTo>
                      <a:pt x="488" y="0"/>
                    </a:moveTo>
                    <a:lnTo>
                      <a:pt x="244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244" y="114"/>
                    </a:lnTo>
                    <a:lnTo>
                      <a:pt x="488" y="114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ṣļïḋê">
                <a:extLst>
                  <a:ext uri="{FF2B5EF4-FFF2-40B4-BE49-F238E27FC236}">
                    <a16:creationId xmlns:a16="http://schemas.microsoft.com/office/drawing/2014/main" xmlns="" id="{986C1137-0957-434B-859E-8D0A3854A5B9}"/>
                  </a:ext>
                </a:extLst>
              </p:cNvPr>
              <p:cNvSpPr/>
              <p:nvPr/>
            </p:nvSpPr>
            <p:spPr bwMode="auto">
              <a:xfrm>
                <a:off x="4497968" y="4647854"/>
                <a:ext cx="2785669" cy="478926"/>
              </a:xfrm>
              <a:custGeom>
                <a:avLst/>
                <a:gdLst>
                  <a:gd name="T0" fmla="*/ 302 w 604"/>
                  <a:gd name="T1" fmla="*/ 0 h 90"/>
                  <a:gd name="T2" fmla="*/ 546 w 604"/>
                  <a:gd name="T3" fmla="*/ 0 h 90"/>
                  <a:gd name="T4" fmla="*/ 604 w 604"/>
                  <a:gd name="T5" fmla="*/ 90 h 90"/>
                  <a:gd name="T6" fmla="*/ 302 w 604"/>
                  <a:gd name="T7" fmla="*/ 90 h 90"/>
                  <a:gd name="T8" fmla="*/ 0 w 604"/>
                  <a:gd name="T9" fmla="*/ 90 h 90"/>
                  <a:gd name="T10" fmla="*/ 58 w 604"/>
                  <a:gd name="T11" fmla="*/ 0 h 90"/>
                  <a:gd name="T12" fmla="*/ 302 w 604"/>
                  <a:gd name="T1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4" h="90">
                    <a:moveTo>
                      <a:pt x="302" y="0"/>
                    </a:moveTo>
                    <a:lnTo>
                      <a:pt x="546" y="0"/>
                    </a:lnTo>
                    <a:lnTo>
                      <a:pt x="604" y="90"/>
                    </a:lnTo>
                    <a:lnTo>
                      <a:pt x="302" y="90"/>
                    </a:lnTo>
                    <a:lnTo>
                      <a:pt x="0" y="90"/>
                    </a:lnTo>
                    <a:lnTo>
                      <a:pt x="58" y="0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ṩļiḑe">
                <a:extLst>
                  <a:ext uri="{FF2B5EF4-FFF2-40B4-BE49-F238E27FC236}">
                    <a16:creationId xmlns:a16="http://schemas.microsoft.com/office/drawing/2014/main" xmlns="" id="{5391BEF4-87EF-420D-93C8-7EF8618AD951}"/>
                  </a:ext>
                </a:extLst>
              </p:cNvPr>
              <p:cNvSpPr/>
              <p:nvPr/>
            </p:nvSpPr>
            <p:spPr bwMode="auto">
              <a:xfrm>
                <a:off x="7016138" y="4041214"/>
                <a:ext cx="267498" cy="1085566"/>
              </a:xfrm>
              <a:custGeom>
                <a:avLst/>
                <a:gdLst>
                  <a:gd name="T0" fmla="*/ 58 w 58"/>
                  <a:gd name="T1" fmla="*/ 90 h 204"/>
                  <a:gd name="T2" fmla="*/ 0 w 58"/>
                  <a:gd name="T3" fmla="*/ 0 h 204"/>
                  <a:gd name="T4" fmla="*/ 0 w 58"/>
                  <a:gd name="T5" fmla="*/ 114 h 204"/>
                  <a:gd name="T6" fmla="*/ 58 w 58"/>
                  <a:gd name="T7" fmla="*/ 204 h 204"/>
                  <a:gd name="T8" fmla="*/ 58 w 58"/>
                  <a:gd name="T9" fmla="*/ 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04">
                    <a:moveTo>
                      <a:pt x="58" y="9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58" y="204"/>
                    </a:lnTo>
                    <a:lnTo>
                      <a:pt x="58" y="9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ísḻíḑè">
                <a:extLst>
                  <a:ext uri="{FF2B5EF4-FFF2-40B4-BE49-F238E27FC236}">
                    <a16:creationId xmlns:a16="http://schemas.microsoft.com/office/drawing/2014/main" xmlns="" id="{B605B53F-D6A0-4D77-8D9C-280A9C32E745}"/>
                  </a:ext>
                </a:extLst>
              </p:cNvPr>
              <p:cNvSpPr/>
              <p:nvPr/>
            </p:nvSpPr>
            <p:spPr bwMode="auto">
              <a:xfrm>
                <a:off x="4497968" y="4041214"/>
                <a:ext cx="267498" cy="1085566"/>
              </a:xfrm>
              <a:custGeom>
                <a:avLst/>
                <a:gdLst>
                  <a:gd name="T0" fmla="*/ 0 w 58"/>
                  <a:gd name="T1" fmla="*/ 90 h 204"/>
                  <a:gd name="T2" fmla="*/ 58 w 58"/>
                  <a:gd name="T3" fmla="*/ 0 h 204"/>
                  <a:gd name="T4" fmla="*/ 58 w 58"/>
                  <a:gd name="T5" fmla="*/ 114 h 204"/>
                  <a:gd name="T6" fmla="*/ 0 w 58"/>
                  <a:gd name="T7" fmla="*/ 204 h 204"/>
                  <a:gd name="T8" fmla="*/ 0 w 58"/>
                  <a:gd name="T9" fmla="*/ 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04">
                    <a:moveTo>
                      <a:pt x="0" y="90"/>
                    </a:moveTo>
                    <a:lnTo>
                      <a:pt x="58" y="0"/>
                    </a:lnTo>
                    <a:lnTo>
                      <a:pt x="58" y="114"/>
                    </a:lnTo>
                    <a:lnTo>
                      <a:pt x="0" y="204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şľiḋé">
                <a:extLst>
                  <a:ext uri="{FF2B5EF4-FFF2-40B4-BE49-F238E27FC236}">
                    <a16:creationId xmlns:a16="http://schemas.microsoft.com/office/drawing/2014/main" xmlns="" id="{5D390FF0-F4E4-4F31-809D-3E54FCF70DCD}"/>
                  </a:ext>
                </a:extLst>
              </p:cNvPr>
              <p:cNvSpPr/>
              <p:nvPr/>
            </p:nvSpPr>
            <p:spPr bwMode="auto">
              <a:xfrm>
                <a:off x="5282015" y="3196461"/>
                <a:ext cx="1217577" cy="606640"/>
              </a:xfrm>
              <a:custGeom>
                <a:avLst/>
                <a:gdLst>
                  <a:gd name="T0" fmla="*/ 264 w 264"/>
                  <a:gd name="T1" fmla="*/ 0 h 114"/>
                  <a:gd name="T2" fmla="*/ 132 w 264"/>
                  <a:gd name="T3" fmla="*/ 0 h 114"/>
                  <a:gd name="T4" fmla="*/ 0 w 264"/>
                  <a:gd name="T5" fmla="*/ 0 h 114"/>
                  <a:gd name="T6" fmla="*/ 0 w 264"/>
                  <a:gd name="T7" fmla="*/ 114 h 114"/>
                  <a:gd name="T8" fmla="*/ 132 w 264"/>
                  <a:gd name="T9" fmla="*/ 114 h 114"/>
                  <a:gd name="T10" fmla="*/ 264 w 264"/>
                  <a:gd name="T11" fmla="*/ 114 h 114"/>
                  <a:gd name="T12" fmla="*/ 264 w 264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114">
                    <a:moveTo>
                      <a:pt x="264" y="0"/>
                    </a:moveTo>
                    <a:lnTo>
                      <a:pt x="132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132" y="114"/>
                    </a:lnTo>
                    <a:lnTo>
                      <a:pt x="264" y="114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isḻïdè">
                <a:extLst>
                  <a:ext uri="{FF2B5EF4-FFF2-40B4-BE49-F238E27FC236}">
                    <a16:creationId xmlns:a16="http://schemas.microsoft.com/office/drawing/2014/main" xmlns="" id="{8BB9877A-C3F8-4FD2-BC9D-AD67670F5784}"/>
                  </a:ext>
                </a:extLst>
              </p:cNvPr>
              <p:cNvSpPr/>
              <p:nvPr/>
            </p:nvSpPr>
            <p:spPr bwMode="auto">
              <a:xfrm>
                <a:off x="4931500" y="3803101"/>
                <a:ext cx="1918606" cy="627926"/>
              </a:xfrm>
              <a:custGeom>
                <a:avLst/>
                <a:gdLst>
                  <a:gd name="T0" fmla="*/ 208 w 416"/>
                  <a:gd name="T1" fmla="*/ 0 h 118"/>
                  <a:gd name="T2" fmla="*/ 340 w 416"/>
                  <a:gd name="T3" fmla="*/ 0 h 118"/>
                  <a:gd name="T4" fmla="*/ 416 w 416"/>
                  <a:gd name="T5" fmla="*/ 118 h 118"/>
                  <a:gd name="T6" fmla="*/ 208 w 416"/>
                  <a:gd name="T7" fmla="*/ 118 h 118"/>
                  <a:gd name="T8" fmla="*/ 0 w 416"/>
                  <a:gd name="T9" fmla="*/ 118 h 118"/>
                  <a:gd name="T10" fmla="*/ 76 w 416"/>
                  <a:gd name="T11" fmla="*/ 0 h 118"/>
                  <a:gd name="T12" fmla="*/ 208 w 416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6" h="118">
                    <a:moveTo>
                      <a:pt x="208" y="0"/>
                    </a:moveTo>
                    <a:lnTo>
                      <a:pt x="340" y="0"/>
                    </a:lnTo>
                    <a:lnTo>
                      <a:pt x="416" y="118"/>
                    </a:lnTo>
                    <a:lnTo>
                      <a:pt x="208" y="118"/>
                    </a:lnTo>
                    <a:lnTo>
                      <a:pt x="0" y="118"/>
                    </a:lnTo>
                    <a:lnTo>
                      <a:pt x="76" y="0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ŝľîḓê">
                <a:extLst>
                  <a:ext uri="{FF2B5EF4-FFF2-40B4-BE49-F238E27FC236}">
                    <a16:creationId xmlns:a16="http://schemas.microsoft.com/office/drawing/2014/main" xmlns="" id="{4EE7A805-3F82-4212-B4D7-D3A82ED87168}"/>
                  </a:ext>
                </a:extLst>
              </p:cNvPr>
              <p:cNvSpPr/>
              <p:nvPr/>
            </p:nvSpPr>
            <p:spPr bwMode="auto">
              <a:xfrm>
                <a:off x="6499591" y="3196461"/>
                <a:ext cx="350515" cy="1234566"/>
              </a:xfrm>
              <a:custGeom>
                <a:avLst/>
                <a:gdLst>
                  <a:gd name="T0" fmla="*/ 0 w 76"/>
                  <a:gd name="T1" fmla="*/ 0 h 232"/>
                  <a:gd name="T2" fmla="*/ 0 w 76"/>
                  <a:gd name="T3" fmla="*/ 114 h 232"/>
                  <a:gd name="T4" fmla="*/ 76 w 76"/>
                  <a:gd name="T5" fmla="*/ 232 h 232"/>
                  <a:gd name="T6" fmla="*/ 76 w 76"/>
                  <a:gd name="T7" fmla="*/ 116 h 232"/>
                  <a:gd name="T8" fmla="*/ 0 w 76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2">
                    <a:moveTo>
                      <a:pt x="0" y="0"/>
                    </a:moveTo>
                    <a:lnTo>
                      <a:pt x="0" y="114"/>
                    </a:lnTo>
                    <a:lnTo>
                      <a:pt x="76" y="232"/>
                    </a:lnTo>
                    <a:lnTo>
                      <a:pt x="76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ṧ1îḑè">
                <a:extLst>
                  <a:ext uri="{FF2B5EF4-FFF2-40B4-BE49-F238E27FC236}">
                    <a16:creationId xmlns:a16="http://schemas.microsoft.com/office/drawing/2014/main" xmlns="" id="{CEFAD4F1-52BE-49FB-8AA1-D63F2314D73E}"/>
                  </a:ext>
                </a:extLst>
              </p:cNvPr>
              <p:cNvSpPr/>
              <p:nvPr/>
            </p:nvSpPr>
            <p:spPr bwMode="auto">
              <a:xfrm>
                <a:off x="4931500" y="3196461"/>
                <a:ext cx="350515" cy="1234566"/>
              </a:xfrm>
              <a:custGeom>
                <a:avLst/>
                <a:gdLst>
                  <a:gd name="T0" fmla="*/ 76 w 76"/>
                  <a:gd name="T1" fmla="*/ 0 h 232"/>
                  <a:gd name="T2" fmla="*/ 76 w 76"/>
                  <a:gd name="T3" fmla="*/ 114 h 232"/>
                  <a:gd name="T4" fmla="*/ 0 w 76"/>
                  <a:gd name="T5" fmla="*/ 232 h 232"/>
                  <a:gd name="T6" fmla="*/ 0 w 76"/>
                  <a:gd name="T7" fmla="*/ 116 h 232"/>
                  <a:gd name="T8" fmla="*/ 76 w 76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2">
                    <a:moveTo>
                      <a:pt x="76" y="0"/>
                    </a:moveTo>
                    <a:lnTo>
                      <a:pt x="76" y="114"/>
                    </a:lnTo>
                    <a:lnTo>
                      <a:pt x="0" y="232"/>
                    </a:lnTo>
                    <a:lnTo>
                      <a:pt x="0" y="116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ïṡľïďê">
                <a:extLst>
                  <a:ext uri="{FF2B5EF4-FFF2-40B4-BE49-F238E27FC236}">
                    <a16:creationId xmlns:a16="http://schemas.microsoft.com/office/drawing/2014/main" xmlns="" id="{7B44DB74-F0CF-4107-AE1E-23F89D7A744C}"/>
                  </a:ext>
                </a:extLst>
              </p:cNvPr>
              <p:cNvSpPr/>
              <p:nvPr/>
            </p:nvSpPr>
            <p:spPr bwMode="auto">
              <a:xfrm>
                <a:off x="5457273" y="2807999"/>
                <a:ext cx="867062" cy="776925"/>
              </a:xfrm>
              <a:custGeom>
                <a:avLst/>
                <a:gdLst>
                  <a:gd name="T0" fmla="*/ 94 w 188"/>
                  <a:gd name="T1" fmla="*/ 0 h 146"/>
                  <a:gd name="T2" fmla="*/ 188 w 188"/>
                  <a:gd name="T3" fmla="*/ 146 h 146"/>
                  <a:gd name="T4" fmla="*/ 94 w 188"/>
                  <a:gd name="T5" fmla="*/ 146 h 146"/>
                  <a:gd name="T6" fmla="*/ 0 w 188"/>
                  <a:gd name="T7" fmla="*/ 146 h 146"/>
                  <a:gd name="T8" fmla="*/ 94 w 188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46">
                    <a:moveTo>
                      <a:pt x="94" y="0"/>
                    </a:moveTo>
                    <a:lnTo>
                      <a:pt x="188" y="146"/>
                    </a:lnTo>
                    <a:lnTo>
                      <a:pt x="94" y="146"/>
                    </a:lnTo>
                    <a:lnTo>
                      <a:pt x="0" y="1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ïṣḷíḋê">
                <a:extLst>
                  <a:ext uri="{FF2B5EF4-FFF2-40B4-BE49-F238E27FC236}">
                    <a16:creationId xmlns:a16="http://schemas.microsoft.com/office/drawing/2014/main" xmlns="" id="{C323109B-3CD6-4A64-B56D-DDC1829B8201}"/>
                  </a:ext>
                </a:extLst>
              </p:cNvPr>
              <p:cNvSpPr/>
              <p:nvPr/>
            </p:nvSpPr>
            <p:spPr bwMode="auto">
              <a:xfrm>
                <a:off x="5457273" y="2201359"/>
                <a:ext cx="433531" cy="1383566"/>
              </a:xfrm>
              <a:custGeom>
                <a:avLst/>
                <a:gdLst>
                  <a:gd name="T0" fmla="*/ 94 w 94"/>
                  <a:gd name="T1" fmla="*/ 0 h 260"/>
                  <a:gd name="T2" fmla="*/ 0 w 94"/>
                  <a:gd name="T3" fmla="*/ 144 h 260"/>
                  <a:gd name="T4" fmla="*/ 0 w 94"/>
                  <a:gd name="T5" fmla="*/ 260 h 260"/>
                  <a:gd name="T6" fmla="*/ 94 w 94"/>
                  <a:gd name="T7" fmla="*/ 114 h 260"/>
                  <a:gd name="T8" fmla="*/ 94 w 94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0">
                    <a:moveTo>
                      <a:pt x="94" y="0"/>
                    </a:moveTo>
                    <a:lnTo>
                      <a:pt x="0" y="144"/>
                    </a:lnTo>
                    <a:lnTo>
                      <a:pt x="0" y="260"/>
                    </a:lnTo>
                    <a:lnTo>
                      <a:pt x="94" y="11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išľïḓe">
                <a:extLst>
                  <a:ext uri="{FF2B5EF4-FFF2-40B4-BE49-F238E27FC236}">
                    <a16:creationId xmlns:a16="http://schemas.microsoft.com/office/drawing/2014/main" xmlns="" id="{A1B3D838-97FE-409E-A676-07123C34DEF6}"/>
                  </a:ext>
                </a:extLst>
              </p:cNvPr>
              <p:cNvSpPr/>
              <p:nvPr/>
            </p:nvSpPr>
            <p:spPr bwMode="auto">
              <a:xfrm>
                <a:off x="5890804" y="2201359"/>
                <a:ext cx="433531" cy="1383566"/>
              </a:xfrm>
              <a:custGeom>
                <a:avLst/>
                <a:gdLst>
                  <a:gd name="T0" fmla="*/ 0 w 94"/>
                  <a:gd name="T1" fmla="*/ 0 h 260"/>
                  <a:gd name="T2" fmla="*/ 94 w 94"/>
                  <a:gd name="T3" fmla="*/ 144 h 260"/>
                  <a:gd name="T4" fmla="*/ 94 w 94"/>
                  <a:gd name="T5" fmla="*/ 260 h 260"/>
                  <a:gd name="T6" fmla="*/ 0 w 94"/>
                  <a:gd name="T7" fmla="*/ 114 h 260"/>
                  <a:gd name="T8" fmla="*/ 0 w 94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0">
                    <a:moveTo>
                      <a:pt x="0" y="0"/>
                    </a:moveTo>
                    <a:lnTo>
                      <a:pt x="94" y="144"/>
                    </a:lnTo>
                    <a:lnTo>
                      <a:pt x="94" y="260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iṥliďê">
              <a:extLst>
                <a:ext uri="{FF2B5EF4-FFF2-40B4-BE49-F238E27FC236}">
                  <a16:creationId xmlns:a16="http://schemas.microsoft.com/office/drawing/2014/main" xmlns="" id="{BF642CE3-023E-4F1C-ADB8-A3B90D9BDA54}"/>
                </a:ext>
              </a:extLst>
            </p:cNvPr>
            <p:cNvSpPr txBox="1"/>
            <p:nvPr/>
          </p:nvSpPr>
          <p:spPr>
            <a:xfrm>
              <a:off x="4716014" y="1233620"/>
              <a:ext cx="2759973" cy="60265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id-ID" sz="2800" b="1" dirty="0"/>
                <a:t>$</a:t>
              </a:r>
              <a:r>
                <a:rPr lang="en-US" sz="2800" b="1" dirty="0"/>
                <a:t>8,200</a:t>
              </a:r>
              <a:endParaRPr lang="id-ID" sz="2800" b="1" dirty="0"/>
            </a:p>
          </p:txBody>
        </p:sp>
        <p:sp>
          <p:nvSpPr>
            <p:cNvPr id="8" name="îšľiḋé">
              <a:extLst>
                <a:ext uri="{FF2B5EF4-FFF2-40B4-BE49-F238E27FC236}">
                  <a16:creationId xmlns:a16="http://schemas.microsoft.com/office/drawing/2014/main" xmlns="" id="{8E278459-4D1F-4CEB-A3D1-4D4BE26D79CF}"/>
                </a:ext>
              </a:extLst>
            </p:cNvPr>
            <p:cNvSpPr txBox="1"/>
            <p:nvPr/>
          </p:nvSpPr>
          <p:spPr bwMode="auto">
            <a:xfrm>
              <a:off x="672541" y="283452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9" name="iśľiḍê">
              <a:extLst>
                <a:ext uri="{FF2B5EF4-FFF2-40B4-BE49-F238E27FC236}">
                  <a16:creationId xmlns:a16="http://schemas.microsoft.com/office/drawing/2014/main" xmlns="" id="{417D6EEA-4A78-46BE-9AC5-CBEAC0537D6C}"/>
                </a:ext>
              </a:extLst>
            </p:cNvPr>
            <p:cNvSpPr/>
            <p:nvPr/>
          </p:nvSpPr>
          <p:spPr bwMode="auto">
            <a:xfrm>
              <a:off x="672541" y="327632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9F02C40-426C-4E00-AA0C-C7580B0C259F}"/>
                </a:ext>
              </a:extLst>
            </p:cNvPr>
            <p:cNvCxnSpPr>
              <a:cxnSpLocks/>
            </p:cNvCxnSpPr>
            <p:nvPr/>
          </p:nvCxnSpPr>
          <p:spPr>
            <a:xfrm>
              <a:off x="672541" y="3249000"/>
              <a:ext cx="439204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4B76189-BA9C-4D5F-8427-C668A1F5EC9C}"/>
                </a:ext>
              </a:extLst>
            </p:cNvPr>
            <p:cNvCxnSpPr>
              <a:cxnSpLocks/>
            </p:cNvCxnSpPr>
            <p:nvPr/>
          </p:nvCxnSpPr>
          <p:spPr>
            <a:xfrm>
              <a:off x="7593534" y="4143283"/>
              <a:ext cx="392592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ṩlïdé">
              <a:extLst>
                <a:ext uri="{FF2B5EF4-FFF2-40B4-BE49-F238E27FC236}">
                  <a16:creationId xmlns:a16="http://schemas.microsoft.com/office/drawing/2014/main" xmlns="" id="{683077DC-4654-485B-BB2B-A8C5F5B230A1}"/>
                </a:ext>
              </a:extLst>
            </p:cNvPr>
            <p:cNvSpPr txBox="1"/>
            <p:nvPr/>
          </p:nvSpPr>
          <p:spPr bwMode="auto">
            <a:xfrm>
              <a:off x="8426599" y="283452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îşľîḍê">
              <a:extLst>
                <a:ext uri="{FF2B5EF4-FFF2-40B4-BE49-F238E27FC236}">
                  <a16:creationId xmlns:a16="http://schemas.microsoft.com/office/drawing/2014/main" xmlns="" id="{814D1B26-7D4B-49B7-A037-531DEA9DB9A2}"/>
                </a:ext>
              </a:extLst>
            </p:cNvPr>
            <p:cNvSpPr/>
            <p:nvPr/>
          </p:nvSpPr>
          <p:spPr bwMode="auto">
            <a:xfrm>
              <a:off x="8426599" y="327632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$1ïḑe">
              <a:extLst>
                <a:ext uri="{FF2B5EF4-FFF2-40B4-BE49-F238E27FC236}">
                  <a16:creationId xmlns:a16="http://schemas.microsoft.com/office/drawing/2014/main" xmlns="" id="{94212BBE-6E1C-49F9-9645-E6F21506C1CB}"/>
                </a:ext>
              </a:extLst>
            </p:cNvPr>
            <p:cNvSpPr txBox="1"/>
            <p:nvPr/>
          </p:nvSpPr>
          <p:spPr bwMode="auto">
            <a:xfrm>
              <a:off x="672541" y="471753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iṣļîde">
              <a:extLst>
                <a:ext uri="{FF2B5EF4-FFF2-40B4-BE49-F238E27FC236}">
                  <a16:creationId xmlns:a16="http://schemas.microsoft.com/office/drawing/2014/main" xmlns="" id="{54F4ED5B-E3C9-4180-A9A4-800DAB4709A0}"/>
                </a:ext>
              </a:extLst>
            </p:cNvPr>
            <p:cNvSpPr/>
            <p:nvPr/>
          </p:nvSpPr>
          <p:spPr bwMode="auto">
            <a:xfrm>
              <a:off x="672541" y="515933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20D8AF4-5779-486A-BB05-0ECEEC768E11}"/>
                </a:ext>
              </a:extLst>
            </p:cNvPr>
            <p:cNvCxnSpPr>
              <a:cxnSpLocks/>
            </p:cNvCxnSpPr>
            <p:nvPr/>
          </p:nvCxnSpPr>
          <p:spPr>
            <a:xfrm>
              <a:off x="672541" y="5132010"/>
              <a:ext cx="336605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ṧľiḋê">
              <a:extLst>
                <a:ext uri="{FF2B5EF4-FFF2-40B4-BE49-F238E27FC236}">
                  <a16:creationId xmlns:a16="http://schemas.microsoft.com/office/drawing/2014/main" xmlns="" id="{75152214-AE47-44C7-A4B6-4FFAD45B1A55}"/>
                </a:ext>
              </a:extLst>
            </p:cNvPr>
            <p:cNvSpPr txBox="1"/>
            <p:nvPr/>
          </p:nvSpPr>
          <p:spPr bwMode="auto">
            <a:xfrm>
              <a:off x="8426599" y="471753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8" name="íşļîḑè">
              <a:extLst>
                <a:ext uri="{FF2B5EF4-FFF2-40B4-BE49-F238E27FC236}">
                  <a16:creationId xmlns:a16="http://schemas.microsoft.com/office/drawing/2014/main" xmlns="" id="{0E07FD61-7883-48C1-810F-D0FC04F32855}"/>
                </a:ext>
              </a:extLst>
            </p:cNvPr>
            <p:cNvSpPr/>
            <p:nvPr/>
          </p:nvSpPr>
          <p:spPr bwMode="auto">
            <a:xfrm>
              <a:off x="8426599" y="515933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35997B1-BAAE-48B7-9A71-9ACBE70A676F}"/>
                </a:ext>
              </a:extLst>
            </p:cNvPr>
            <p:cNvCxnSpPr>
              <a:cxnSpLocks/>
            </p:cNvCxnSpPr>
            <p:nvPr/>
          </p:nvCxnSpPr>
          <p:spPr>
            <a:xfrm>
              <a:off x="8124806" y="5132010"/>
              <a:ext cx="336605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164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9A403E-2E89-424A-8647-7CBF28BC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F12A82-9F3D-4DE8-8AA0-E9389F795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D642B1-782D-42DB-9A61-33335694C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5a76b8e6-b120-4609-805b-423fc8241c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2A2FF9-F65B-4F5C-9738-62DE13F564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9711" y="1919639"/>
            <a:ext cx="10172579" cy="3489358"/>
            <a:chOff x="1009711" y="1919639"/>
            <a:chExt cx="10172579" cy="3489358"/>
          </a:xfrm>
        </p:grpSpPr>
        <p:grpSp>
          <p:nvGrpSpPr>
            <p:cNvPr id="6" name="ïṣļïďê">
              <a:extLst>
                <a:ext uri="{FF2B5EF4-FFF2-40B4-BE49-F238E27FC236}">
                  <a16:creationId xmlns:a16="http://schemas.microsoft.com/office/drawing/2014/main" xmlns="" id="{FFA89AFC-AC56-4FF0-8CD0-4EE4379DAEAD}"/>
                </a:ext>
              </a:extLst>
            </p:cNvPr>
            <p:cNvGrpSpPr/>
            <p:nvPr/>
          </p:nvGrpSpPr>
          <p:grpSpPr>
            <a:xfrm>
              <a:off x="1257244" y="1919639"/>
              <a:ext cx="1612996" cy="1866421"/>
              <a:chOff x="1263443" y="2136014"/>
              <a:chExt cx="1612996" cy="1866421"/>
            </a:xfrm>
          </p:grpSpPr>
          <p:sp>
            <p:nvSpPr>
              <p:cNvPr id="27" name="îṥḷîdè">
                <a:extLst>
                  <a:ext uri="{FF2B5EF4-FFF2-40B4-BE49-F238E27FC236}">
                    <a16:creationId xmlns:a16="http://schemas.microsoft.com/office/drawing/2014/main" xmlns="" id="{788B1708-7794-4FD7-A379-A077D75E7A7E}"/>
                  </a:ext>
                </a:extLst>
              </p:cNvPr>
              <p:cNvSpPr/>
              <p:nvPr/>
            </p:nvSpPr>
            <p:spPr>
              <a:xfrm rot="18900000">
                <a:off x="1263443" y="2389439"/>
                <a:ext cx="1612996" cy="16129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šlîḍè">
                <a:extLst>
                  <a:ext uri="{FF2B5EF4-FFF2-40B4-BE49-F238E27FC236}">
                    <a16:creationId xmlns:a16="http://schemas.microsoft.com/office/drawing/2014/main" xmlns="" id="{1F95874B-EA43-4EC7-8A4F-959FF4301AA2}"/>
                  </a:ext>
                </a:extLst>
              </p:cNvPr>
              <p:cNvSpPr/>
              <p:nvPr/>
            </p:nvSpPr>
            <p:spPr>
              <a:xfrm rot="18900000">
                <a:off x="126344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ê">
                <a:extLst>
                  <a:ext uri="{FF2B5EF4-FFF2-40B4-BE49-F238E27FC236}">
                    <a16:creationId xmlns:a16="http://schemas.microsoft.com/office/drawing/2014/main" xmlns="" id="{D9F1DFCB-878F-464B-A18F-622B93102B69}"/>
                  </a:ext>
                </a:extLst>
              </p:cNvPr>
              <p:cNvSpPr/>
              <p:nvPr/>
            </p:nvSpPr>
            <p:spPr bwMode="auto">
              <a:xfrm>
                <a:off x="1733460" y="2652884"/>
                <a:ext cx="672960" cy="579257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ṣḷ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09711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$ľï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09711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9" name="ïṥ1ïdè">
              <a:extLst>
                <a:ext uri="{FF2B5EF4-FFF2-40B4-BE49-F238E27FC236}">
                  <a16:creationId xmlns:a16="http://schemas.microsoft.com/office/drawing/2014/main" xmlns="" id="{4F5A41A8-144B-4BF5-9B50-61E7CDE75C4F}"/>
                </a:ext>
              </a:extLst>
            </p:cNvPr>
            <p:cNvGrpSpPr/>
            <p:nvPr/>
          </p:nvGrpSpPr>
          <p:grpSpPr>
            <a:xfrm>
              <a:off x="3945416" y="1919639"/>
              <a:ext cx="1612996" cy="1829371"/>
              <a:chOff x="3962583" y="1919639"/>
              <a:chExt cx="1612996" cy="1829371"/>
            </a:xfrm>
          </p:grpSpPr>
          <p:sp>
            <p:nvSpPr>
              <p:cNvPr id="24" name="iṥ1íḑê">
                <a:extLst>
                  <a:ext uri="{FF2B5EF4-FFF2-40B4-BE49-F238E27FC236}">
                    <a16:creationId xmlns:a16="http://schemas.microsoft.com/office/drawing/2014/main" xmlns="" id="{8D445C05-8AC6-4FA3-8784-9EB4515E835C}"/>
                  </a:ext>
                </a:extLst>
              </p:cNvPr>
              <p:cNvSpPr/>
              <p:nvPr/>
            </p:nvSpPr>
            <p:spPr>
              <a:xfrm rot="18900000">
                <a:off x="3962583" y="1919639"/>
                <a:ext cx="1612996" cy="16129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iḋé">
                <a:extLst>
                  <a:ext uri="{FF2B5EF4-FFF2-40B4-BE49-F238E27FC236}">
                    <a16:creationId xmlns:a16="http://schemas.microsoft.com/office/drawing/2014/main" xmlns="" id="{2F21F84B-0E3B-442E-B389-ED7671C8C405}"/>
                  </a:ext>
                </a:extLst>
              </p:cNvPr>
              <p:cNvSpPr/>
              <p:nvPr/>
            </p:nvSpPr>
            <p:spPr>
              <a:xfrm rot="18900000">
                <a:off x="3962583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śļïḓé">
                <a:extLst>
                  <a:ext uri="{FF2B5EF4-FFF2-40B4-BE49-F238E27FC236}">
                    <a16:creationId xmlns:a16="http://schemas.microsoft.com/office/drawing/2014/main" xmlns="" id="{630939C9-031C-4528-A8F4-F850CF467118}"/>
                  </a:ext>
                </a:extLst>
              </p:cNvPr>
              <p:cNvSpPr/>
              <p:nvPr/>
            </p:nvSpPr>
            <p:spPr bwMode="auto">
              <a:xfrm>
                <a:off x="4538652" y="2554810"/>
                <a:ext cx="460856" cy="775404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Sļ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697883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Sļï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697883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2" name="iṣ1íde">
              <a:extLst>
                <a:ext uri="{FF2B5EF4-FFF2-40B4-BE49-F238E27FC236}">
                  <a16:creationId xmlns:a16="http://schemas.microsoft.com/office/drawing/2014/main" xmlns="" id="{36F634A2-7D7A-473B-AD66-D2D92F2A5DC7}"/>
                </a:ext>
              </a:extLst>
            </p:cNvPr>
            <p:cNvGrpSpPr/>
            <p:nvPr/>
          </p:nvGrpSpPr>
          <p:grpSpPr>
            <a:xfrm>
              <a:off x="6633588" y="1919639"/>
              <a:ext cx="1612996" cy="1866421"/>
              <a:chOff x="6678191" y="2136014"/>
              <a:chExt cx="1612996" cy="1866421"/>
            </a:xfrm>
          </p:grpSpPr>
          <p:sp>
            <p:nvSpPr>
              <p:cNvPr id="21" name="ïṥľïḑê">
                <a:extLst>
                  <a:ext uri="{FF2B5EF4-FFF2-40B4-BE49-F238E27FC236}">
                    <a16:creationId xmlns:a16="http://schemas.microsoft.com/office/drawing/2014/main" xmlns="" id="{E1714258-FAE4-4C3A-9F6A-3823024293A9}"/>
                  </a:ext>
                </a:extLst>
              </p:cNvPr>
              <p:cNvSpPr/>
              <p:nvPr/>
            </p:nvSpPr>
            <p:spPr>
              <a:xfrm rot="18900000">
                <a:off x="6678191" y="2389439"/>
                <a:ext cx="1612996" cy="161299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ŝlíḍe">
                <a:extLst>
                  <a:ext uri="{FF2B5EF4-FFF2-40B4-BE49-F238E27FC236}">
                    <a16:creationId xmlns:a16="http://schemas.microsoft.com/office/drawing/2014/main" xmlns="" id="{DAF48991-1D34-41EB-94F4-3484AA310879}"/>
                  </a:ext>
                </a:extLst>
              </p:cNvPr>
              <p:cNvSpPr/>
              <p:nvPr/>
            </p:nvSpPr>
            <p:spPr>
              <a:xfrm rot="18900000">
                <a:off x="6678191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ṡľiḍê">
                <a:extLst>
                  <a:ext uri="{FF2B5EF4-FFF2-40B4-BE49-F238E27FC236}">
                    <a16:creationId xmlns:a16="http://schemas.microsoft.com/office/drawing/2014/main" xmlns="" id="{1212322F-2C4C-46E4-B6DF-FC59CF00EA91}"/>
                  </a:ext>
                </a:extLst>
              </p:cNvPr>
              <p:cNvSpPr/>
              <p:nvPr/>
            </p:nvSpPr>
            <p:spPr bwMode="auto">
              <a:xfrm>
                <a:off x="7148208" y="2689085"/>
                <a:ext cx="672960" cy="506851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ṧľ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86055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ïṧ1î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86055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5" name="ïślïḑê">
              <a:extLst>
                <a:ext uri="{FF2B5EF4-FFF2-40B4-BE49-F238E27FC236}">
                  <a16:creationId xmlns:a16="http://schemas.microsoft.com/office/drawing/2014/main" xmlns="" id="{02994081-E3E6-4E28-B101-2E691228418F}"/>
                </a:ext>
              </a:extLst>
            </p:cNvPr>
            <p:cNvGrpSpPr/>
            <p:nvPr/>
          </p:nvGrpSpPr>
          <p:grpSpPr>
            <a:xfrm>
              <a:off x="9321760" y="1919639"/>
              <a:ext cx="1612996" cy="1829371"/>
              <a:chOff x="9327958" y="1919639"/>
              <a:chExt cx="1612996" cy="1829371"/>
            </a:xfrm>
          </p:grpSpPr>
          <p:sp>
            <p:nvSpPr>
              <p:cNvPr id="18" name="íṥliḋé">
                <a:extLst>
                  <a:ext uri="{FF2B5EF4-FFF2-40B4-BE49-F238E27FC236}">
                    <a16:creationId xmlns:a16="http://schemas.microsoft.com/office/drawing/2014/main" xmlns="" id="{A37693CE-B4E2-4BAF-A184-CC5D7918AC3E}"/>
                  </a:ext>
                </a:extLst>
              </p:cNvPr>
              <p:cNvSpPr/>
              <p:nvPr/>
            </p:nvSpPr>
            <p:spPr>
              <a:xfrm rot="18900000">
                <a:off x="9327958" y="1919639"/>
                <a:ext cx="1612996" cy="161299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ḷîḓe">
                <a:extLst>
                  <a:ext uri="{FF2B5EF4-FFF2-40B4-BE49-F238E27FC236}">
                    <a16:creationId xmlns:a16="http://schemas.microsoft.com/office/drawing/2014/main" xmlns="" id="{02689650-7676-46AD-9407-D21628D0E515}"/>
                  </a:ext>
                </a:extLst>
              </p:cNvPr>
              <p:cNvSpPr/>
              <p:nvPr/>
            </p:nvSpPr>
            <p:spPr>
              <a:xfrm rot="18900000">
                <a:off x="9327958" y="2136014"/>
                <a:ext cx="1612996" cy="16129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śļíḑe">
                <a:extLst>
                  <a:ext uri="{FF2B5EF4-FFF2-40B4-BE49-F238E27FC236}">
                    <a16:creationId xmlns:a16="http://schemas.microsoft.com/office/drawing/2014/main" xmlns="" id="{FA4DFC33-A7D2-4B65-A9F3-E71D0311FFC3}"/>
                  </a:ext>
                </a:extLst>
              </p:cNvPr>
              <p:cNvSpPr/>
              <p:nvPr/>
            </p:nvSpPr>
            <p:spPr bwMode="auto">
              <a:xfrm>
                <a:off x="9825661" y="2610292"/>
                <a:ext cx="617591" cy="664441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i$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74227" y="485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ś1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74227" y="446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51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44304" y="2187575"/>
            <a:ext cx="775200" cy="67400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9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63EB02-71F6-48DE-85EC-615DFD277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A350F5-1103-4789-BA97-CC96A084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2F3C2E-2287-46E0-9556-354518661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206cb7d8-6181-4b22-b3d9-ea98bd0a80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2C6543-7F6D-4E72-99E0-471376D299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23950"/>
            <a:ext cx="10833208" cy="5019675"/>
            <a:chOff x="687279" y="1123950"/>
            <a:chExt cx="10833208" cy="5019675"/>
          </a:xfrm>
        </p:grpSpPr>
        <p:sp>
          <p:nvSpPr>
            <p:cNvPr id="6" name="ïSḻïḓé">
              <a:extLst>
                <a:ext uri="{FF2B5EF4-FFF2-40B4-BE49-F238E27FC236}">
                  <a16:creationId xmlns:a16="http://schemas.microsoft.com/office/drawing/2014/main" xmlns="" id="{6BA28D15-BD50-4301-BE7E-9BD3734725E7}"/>
                </a:ext>
              </a:extLst>
            </p:cNvPr>
            <p:cNvSpPr/>
            <p:nvPr/>
          </p:nvSpPr>
          <p:spPr>
            <a:xfrm>
              <a:off x="5988713" y="3330799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" name="íSľîḋè">
              <a:extLst>
                <a:ext uri="{FF2B5EF4-FFF2-40B4-BE49-F238E27FC236}">
                  <a16:creationId xmlns:a16="http://schemas.microsoft.com/office/drawing/2014/main" xmlns="" id="{D5955105-B4CF-47EB-8C64-55F7AB04C170}"/>
                </a:ext>
              </a:extLst>
            </p:cNvPr>
            <p:cNvSpPr/>
            <p:nvPr/>
          </p:nvSpPr>
          <p:spPr>
            <a:xfrm>
              <a:off x="5988713" y="1864217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blipFill>
              <a:blip r:embed="rId3"/>
              <a:stretch>
                <a:fillRect l="-14464" r="-142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8" name="î$lîḋe">
              <a:extLst>
                <a:ext uri="{FF2B5EF4-FFF2-40B4-BE49-F238E27FC236}">
                  <a16:creationId xmlns:a16="http://schemas.microsoft.com/office/drawing/2014/main" xmlns="" id="{83D36015-0018-4360-8726-23FAB916A048}"/>
                </a:ext>
              </a:extLst>
            </p:cNvPr>
            <p:cNvSpPr/>
            <p:nvPr/>
          </p:nvSpPr>
          <p:spPr>
            <a:xfrm>
              <a:off x="7317633" y="2609792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9" name="ïṡľïḋé">
              <a:extLst>
                <a:ext uri="{FF2B5EF4-FFF2-40B4-BE49-F238E27FC236}">
                  <a16:creationId xmlns:a16="http://schemas.microsoft.com/office/drawing/2014/main" xmlns="" id="{F689ADBC-C284-421E-A26A-C8B4E6D9FE22}"/>
                </a:ext>
              </a:extLst>
            </p:cNvPr>
            <p:cNvSpPr/>
            <p:nvPr/>
          </p:nvSpPr>
          <p:spPr>
            <a:xfrm>
              <a:off x="7317633" y="1143712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iŝḻidè">
              <a:extLst>
                <a:ext uri="{FF2B5EF4-FFF2-40B4-BE49-F238E27FC236}">
                  <a16:creationId xmlns:a16="http://schemas.microsoft.com/office/drawing/2014/main" xmlns="" id="{590695B0-FE9F-45F7-A281-47E4028E6A7F}"/>
                </a:ext>
              </a:extLst>
            </p:cNvPr>
            <p:cNvSpPr/>
            <p:nvPr/>
          </p:nvSpPr>
          <p:spPr>
            <a:xfrm>
              <a:off x="8647506" y="1883772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/>
              <a:stretch>
                <a:fillRect t="-23030" b="-225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1" name="ïsľîḋê">
              <a:extLst>
                <a:ext uri="{FF2B5EF4-FFF2-40B4-BE49-F238E27FC236}">
                  <a16:creationId xmlns:a16="http://schemas.microsoft.com/office/drawing/2014/main" xmlns="" id="{9D901782-333B-477E-849F-B918C11C3881}"/>
                </a:ext>
              </a:extLst>
            </p:cNvPr>
            <p:cNvSpPr/>
            <p:nvPr/>
          </p:nvSpPr>
          <p:spPr>
            <a:xfrm>
              <a:off x="8647506" y="3347846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ïśḻiḑè">
              <a:extLst>
                <a:ext uri="{FF2B5EF4-FFF2-40B4-BE49-F238E27FC236}">
                  <a16:creationId xmlns:a16="http://schemas.microsoft.com/office/drawing/2014/main" xmlns="" id="{C98D2083-1328-48C6-ABEE-1677748E881A}"/>
                </a:ext>
              </a:extLst>
            </p:cNvPr>
            <p:cNvSpPr/>
            <p:nvPr/>
          </p:nvSpPr>
          <p:spPr>
            <a:xfrm>
              <a:off x="7317633" y="4073866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/>
              <a:stretch>
                <a:fillRect t="-23030" b="-225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3" name="îsḷiḑé">
              <a:extLst>
                <a:ext uri="{FF2B5EF4-FFF2-40B4-BE49-F238E27FC236}">
                  <a16:creationId xmlns:a16="http://schemas.microsoft.com/office/drawing/2014/main" xmlns="" id="{B5DF41DD-23E8-4B38-B3BB-0C2B58E3B979}"/>
                </a:ext>
              </a:extLst>
            </p:cNvPr>
            <p:cNvSpPr/>
            <p:nvPr/>
          </p:nvSpPr>
          <p:spPr>
            <a:xfrm>
              <a:off x="9969763" y="4090914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blipFill>
              <a:blip r:embed="rId3"/>
              <a:stretch>
                <a:fillRect l="-14464" r="-142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14" name="ïśľïḓé">
              <a:extLst>
                <a:ext uri="{FF2B5EF4-FFF2-40B4-BE49-F238E27FC236}">
                  <a16:creationId xmlns:a16="http://schemas.microsoft.com/office/drawing/2014/main" xmlns="" id="{DB225B9A-EE82-41D3-B933-E1C4BC6B52ED}"/>
                </a:ext>
              </a:extLst>
            </p:cNvPr>
            <p:cNvSpPr/>
            <p:nvPr/>
          </p:nvSpPr>
          <p:spPr>
            <a:xfrm>
              <a:off x="8640843" y="4817435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şḷíḓe">
              <a:extLst>
                <a:ext uri="{FF2B5EF4-FFF2-40B4-BE49-F238E27FC236}">
                  <a16:creationId xmlns:a16="http://schemas.microsoft.com/office/drawing/2014/main" xmlns="" id="{B8C8BA6C-D7F0-4192-98CD-E831000FD317}"/>
                </a:ext>
              </a:extLst>
            </p:cNvPr>
            <p:cNvSpPr/>
            <p:nvPr/>
          </p:nvSpPr>
          <p:spPr>
            <a:xfrm>
              <a:off x="9975474" y="1158253"/>
              <a:ext cx="1545013" cy="1326190"/>
            </a:xfrm>
            <a:custGeom>
              <a:avLst/>
              <a:gdLst>
                <a:gd name="connsiteX0" fmla="*/ 0 w 1319174"/>
                <a:gd name="connsiteY0" fmla="*/ 566169 h 1132337"/>
                <a:gd name="connsiteX1" fmla="*/ 283084 w 1319174"/>
                <a:gd name="connsiteY1" fmla="*/ 0 h 1132337"/>
                <a:gd name="connsiteX2" fmla="*/ 1036090 w 1319174"/>
                <a:gd name="connsiteY2" fmla="*/ 0 h 1132337"/>
                <a:gd name="connsiteX3" fmla="*/ 1319174 w 1319174"/>
                <a:gd name="connsiteY3" fmla="*/ 566169 h 1132337"/>
                <a:gd name="connsiteX4" fmla="*/ 1036090 w 1319174"/>
                <a:gd name="connsiteY4" fmla="*/ 1132337 h 1132337"/>
                <a:gd name="connsiteX5" fmla="*/ 283084 w 1319174"/>
                <a:gd name="connsiteY5" fmla="*/ 1132337 h 1132337"/>
                <a:gd name="connsiteX6" fmla="*/ 0 w 1319174"/>
                <a:gd name="connsiteY6" fmla="*/ 566169 h 113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174" h="1132337">
                  <a:moveTo>
                    <a:pt x="0" y="566169"/>
                  </a:moveTo>
                  <a:lnTo>
                    <a:pt x="283084" y="0"/>
                  </a:lnTo>
                  <a:lnTo>
                    <a:pt x="1036090" y="0"/>
                  </a:lnTo>
                  <a:lnTo>
                    <a:pt x="1319174" y="566169"/>
                  </a:lnTo>
                  <a:lnTo>
                    <a:pt x="1036090" y="1132337"/>
                  </a:lnTo>
                  <a:lnTo>
                    <a:pt x="283084" y="1132337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Sḻiḑe">
              <a:extLst>
                <a:ext uri="{FF2B5EF4-FFF2-40B4-BE49-F238E27FC236}">
                  <a16:creationId xmlns:a16="http://schemas.microsoft.com/office/drawing/2014/main" xmlns="" id="{070F0F56-9FAA-46D6-8E93-8B4B979482B6}"/>
                </a:ext>
              </a:extLst>
            </p:cNvPr>
            <p:cNvSpPr/>
            <p:nvPr/>
          </p:nvSpPr>
          <p:spPr>
            <a:xfrm>
              <a:off x="9975474" y="2622327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ïSľïḓè">
              <a:extLst>
                <a:ext uri="{FF2B5EF4-FFF2-40B4-BE49-F238E27FC236}">
                  <a16:creationId xmlns:a16="http://schemas.microsoft.com/office/drawing/2014/main" xmlns="" id="{8B22595E-C1AE-47DA-B8E3-B27DD1A5B1E2}"/>
                </a:ext>
              </a:extLst>
            </p:cNvPr>
            <p:cNvGrpSpPr/>
            <p:nvPr/>
          </p:nvGrpSpPr>
          <p:grpSpPr>
            <a:xfrm>
              <a:off x="687279" y="2548928"/>
              <a:ext cx="4194314" cy="1597836"/>
              <a:chOff x="687278" y="2398652"/>
              <a:chExt cx="3524773" cy="1597836"/>
            </a:xfrm>
          </p:grpSpPr>
          <p:sp>
            <p:nvSpPr>
              <p:cNvPr id="20" name="ïṧḻíḑê">
                <a:extLst>
                  <a:ext uri="{FF2B5EF4-FFF2-40B4-BE49-F238E27FC236}">
                    <a16:creationId xmlns:a16="http://schemas.microsoft.com/office/drawing/2014/main" xmlns="" id="{6F119720-1997-4847-9F17-31D0146DB60F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1" name="iŝḷiḍe">
                <a:extLst>
                  <a:ext uri="{FF2B5EF4-FFF2-40B4-BE49-F238E27FC236}">
                    <a16:creationId xmlns:a16="http://schemas.microsoft.com/office/drawing/2014/main" xmlns="" id="{96B965A5-1B4F-40AA-A2B1-AA2AF86C26A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E958E47-B088-471D-9E8C-831446027D5D}"/>
                </a:ext>
              </a:extLst>
            </p:cNvPr>
            <p:cNvCxnSpPr/>
            <p:nvPr/>
          </p:nvCxnSpPr>
          <p:spPr>
            <a:xfrm>
              <a:off x="53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ş1íḍê">
              <a:extLst>
                <a:ext uri="{FF2B5EF4-FFF2-40B4-BE49-F238E27FC236}">
                  <a16:creationId xmlns:a16="http://schemas.microsoft.com/office/drawing/2014/main" xmlns="" id="{7DDAF1D0-4628-4EB8-84E9-730C4DD9A1C8}"/>
                </a:ext>
              </a:extLst>
            </p:cNvPr>
            <p:cNvSpPr/>
            <p:nvPr/>
          </p:nvSpPr>
          <p:spPr>
            <a:xfrm>
              <a:off x="5988713" y="4817435"/>
              <a:ext cx="1545013" cy="132619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none" lIns="204293" tIns="214728" rIns="204293" bIns="214728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solidFill>
                    <a:schemeClr val="tx1"/>
                  </a:solidFill>
                </a:rPr>
                <a:t>Text </a:t>
              </a:r>
              <a:r>
                <a:rPr lang="en-US" altLang="zh-CN" sz="1600" b="1" dirty="0">
                  <a:solidFill>
                    <a:schemeClr val="tx1"/>
                  </a:solidFill>
                </a:rPr>
                <a:t>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99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b1dd9be-6968-41ea-87f1-86c39010f4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52bb43-6d3a-4920-8505-e0d775abd0d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02563-37c5-4fe3-bd0b-8d9103a511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48ca72-daa5-4b7b-accd-76a4db21f3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624472e-6115-407c-86a2-7ead7c81611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7274021-1e3f-4bbf-90e8-a4204b072c8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aeb538-ba05-44f8-84fd-3560b95d10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1906fc-cdca-4930-a24c-61aa9d8dcb1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e373d3a-982a-4968-b397-775d2268db1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f85ab0d-0340-4ba2-8102-3f0b6594a7b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a3d3c5-0c12-463b-bfb4-2469ef9269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4c738b-52cb-41c3-bf6b-54817b2ddd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ab9fac-60e3-4472-8d5a-c571a639d58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76b8e6-b120-4609-805b-423fc8241cd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cb7d8-6181-4b22-b3d9-ea98bd0a80c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d4b25-22dc-473a-b4aa-26e808e2eed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34ce67-ce96-4a6d-85c6-e65e4036e79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46BBD"/>
      </a:accent1>
      <a:accent2>
        <a:srgbClr val="36BBEE"/>
      </a:accent2>
      <a:accent3>
        <a:srgbClr val="94D251"/>
      </a:accent3>
      <a:accent4>
        <a:srgbClr val="8A8A8A"/>
      </a:accent4>
      <a:accent5>
        <a:srgbClr val="666666"/>
      </a:accent5>
      <a:accent6>
        <a:srgbClr val="535353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46BBD"/>
    </a:accent1>
    <a:accent2>
      <a:srgbClr val="36BBEE"/>
    </a:accent2>
    <a:accent3>
      <a:srgbClr val="94D251"/>
    </a:accent3>
    <a:accent4>
      <a:srgbClr val="8A8A8A"/>
    </a:accent4>
    <a:accent5>
      <a:srgbClr val="666666"/>
    </a:accent5>
    <a:accent6>
      <a:srgbClr val="535353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</TotalTime>
  <Words>3372</Words>
  <Application>Microsoft Office PowerPoint</Application>
  <PresentationFormat>宽屏</PresentationFormat>
  <Paragraphs>577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简约几何商务工作计划通用模板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dc:description>www.51pptmoban.com</dc:description>
  <cp:lastModifiedBy>阳光 男孩</cp:lastModifiedBy>
  <cp:revision>8</cp:revision>
  <cp:lastPrinted>2018-05-28T16:00:00Z</cp:lastPrinted>
  <dcterms:created xsi:type="dcterms:W3CDTF">2018-05-28T16:00:00Z</dcterms:created>
  <dcterms:modified xsi:type="dcterms:W3CDTF">2019-09-11T14:18:53Z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