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8"/>
  </p:notesMasterIdLst>
  <p:sldIdLst>
    <p:sldId id="256" r:id="rId2"/>
    <p:sldId id="260" r:id="rId3"/>
    <p:sldId id="261" r:id="rId4"/>
    <p:sldId id="265" r:id="rId5"/>
    <p:sldId id="266" r:id="rId6"/>
    <p:sldId id="267" r:id="rId7"/>
    <p:sldId id="268" r:id="rId8"/>
    <p:sldId id="269" r:id="rId9"/>
    <p:sldId id="271" r:id="rId10"/>
    <p:sldId id="270" r:id="rId11"/>
    <p:sldId id="272" r:id="rId12"/>
    <p:sldId id="273" r:id="rId13"/>
    <p:sldId id="274" r:id="rId14"/>
    <p:sldId id="275" r:id="rId15"/>
    <p:sldId id="263" r:id="rId16"/>
    <p:sldId id="276" r:id="rId17"/>
    <p:sldId id="277" r:id="rId18"/>
    <p:sldId id="278" r:id="rId19"/>
    <p:sldId id="279" r:id="rId20"/>
    <p:sldId id="280" r:id="rId21"/>
    <p:sldId id="264" r:id="rId22"/>
    <p:sldId id="281" r:id="rId23"/>
    <p:sldId id="284" r:id="rId24"/>
    <p:sldId id="283" r:id="rId25"/>
    <p:sldId id="257" r:id="rId26"/>
    <p:sldId id="28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3E50"/>
    <a:srgbClr val="00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2" autoAdjust="0"/>
    <p:restoredTop sz="94660"/>
  </p:normalViewPr>
  <p:slideViewPr>
    <p:cSldViewPr snapToGrid="0">
      <p:cViewPr>
        <p:scale>
          <a:sx n="75" d="100"/>
          <a:sy n="75" d="100"/>
        </p:scale>
        <p:origin x="2124" y="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56956-169D-4541-87FF-01630286CCB0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8E15-D1D1-4317-BBF2-6F54084EE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937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823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85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80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382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0350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331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354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580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2776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5699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61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299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265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210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978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8726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165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436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26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04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316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094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116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53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18E15-D1D1-4317-BBF2-6F54084EE3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13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FA3E7-D815-49D9-BC77-B636881CD2A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DD82A-B5E6-422A-87BE-72261D10DC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163336" y="2373943"/>
            <a:ext cx="69383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r>
              <a:rPr lang="zh-CN" altLang="en-US" sz="6000" b="1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司介绍企业宣传</a:t>
            </a:r>
            <a:endParaRPr lang="zh-CN" altLang="en-US" sz="6000" b="1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9537" y="3365945"/>
            <a:ext cx="59030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汉仪中圆简" panose="02010609000101010101" pitchFamily="49" charset="-122"/>
                <a:ea typeface="汉仪中圆简" panose="02010609000101010101" pitchFamily="49" charset="-122"/>
              </a:rPr>
              <a:t>PROFESSIONAL COMMERCIAL PROJECT PLAN</a:t>
            </a:r>
            <a:endParaRPr lang="zh-CN" altLang="en-US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80357" y="3860527"/>
            <a:ext cx="418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</a:t>
            </a: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61241" y="2746022"/>
            <a:ext cx="4736592" cy="2132090"/>
            <a:chOff x="6461241" y="2746022"/>
            <a:chExt cx="4736592" cy="213209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461241" y="3258617"/>
              <a:ext cx="4736592" cy="0"/>
            </a:xfrm>
            <a:prstGeom prst="line">
              <a:avLst/>
            </a:prstGeom>
            <a:ln>
              <a:solidFill>
                <a:srgbClr val="9696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6470374" y="3422034"/>
              <a:ext cx="4727459" cy="5170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根据实际需求来调整文本框大小。请认真阅读在结尾的更多作品和作品介绍</a:t>
              </a:r>
              <a:endPara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Box 13"/>
            <p:cNvSpPr txBox="1"/>
            <p:nvPr/>
          </p:nvSpPr>
          <p:spPr>
            <a:xfrm>
              <a:off x="6470374" y="2746022"/>
              <a:ext cx="2752879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主打产品</a:t>
              </a:r>
              <a:endPara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461241" y="4361047"/>
              <a:ext cx="4727459" cy="5170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根据实际需求来调整文本框大小。请认真阅读在结尾的更多作品和作品介绍</a:t>
              </a:r>
              <a:endPara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94944" y="2269892"/>
            <a:ext cx="5056632" cy="3084058"/>
            <a:chOff x="694944" y="2269892"/>
            <a:chExt cx="5056632" cy="3084058"/>
          </a:xfrm>
        </p:grpSpPr>
        <p:pic>
          <p:nvPicPr>
            <p:cNvPr id="11" name="Picture 6" descr="Laptop Mask 1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94944" y="2269892"/>
              <a:ext cx="5056632" cy="308405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276350" y="2419350"/>
              <a:ext cx="3905695" cy="25431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579" y="1604564"/>
            <a:ext cx="9632545" cy="31408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0334625" y="1626293"/>
            <a:ext cx="1361440" cy="3119121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294636" y="5202387"/>
            <a:ext cx="9566404" cy="954107"/>
            <a:chOff x="1294636" y="5135712"/>
            <a:chExt cx="9566404" cy="954107"/>
          </a:xfrm>
        </p:grpSpPr>
        <p:sp>
          <p:nvSpPr>
            <p:cNvPr id="22" name="文本框 21"/>
            <p:cNvSpPr txBox="1"/>
            <p:nvPr/>
          </p:nvSpPr>
          <p:spPr>
            <a:xfrm>
              <a:off x="129463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0511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0683240" y="2297826"/>
            <a:ext cx="43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产品图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</a:t>
            </a:r>
          </a:p>
        </p:txBody>
      </p:sp>
      <p:grpSp>
        <p:nvGrpSpPr>
          <p:cNvPr id="4" name="Group 14"/>
          <p:cNvGrpSpPr>
            <a:grpSpLocks noChangeAspect="1"/>
          </p:cNvGrpSpPr>
          <p:nvPr/>
        </p:nvGrpSpPr>
        <p:grpSpPr bwMode="auto">
          <a:xfrm>
            <a:off x="4984004" y="2848267"/>
            <a:ext cx="2223994" cy="1888446"/>
            <a:chOff x="2182" y="753"/>
            <a:chExt cx="3314" cy="2814"/>
          </a:xfrm>
        </p:grpSpPr>
        <p:sp>
          <p:nvSpPr>
            <p:cNvPr id="5" name="Freeform 15"/>
            <p:cNvSpPr/>
            <p:nvPr/>
          </p:nvSpPr>
          <p:spPr bwMode="auto">
            <a:xfrm>
              <a:off x="2733" y="1708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6"/>
            <p:cNvSpPr/>
            <p:nvPr/>
          </p:nvSpPr>
          <p:spPr bwMode="auto">
            <a:xfrm>
              <a:off x="3839" y="1708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7"/>
            <p:cNvSpPr/>
            <p:nvPr/>
          </p:nvSpPr>
          <p:spPr bwMode="auto">
            <a:xfrm>
              <a:off x="3839" y="1708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2182" y="1708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9"/>
            <p:cNvSpPr/>
            <p:nvPr/>
          </p:nvSpPr>
          <p:spPr bwMode="auto">
            <a:xfrm>
              <a:off x="3839" y="1070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20"/>
            <p:cNvSpPr/>
            <p:nvPr/>
          </p:nvSpPr>
          <p:spPr bwMode="auto">
            <a:xfrm>
              <a:off x="2182" y="753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1"/>
            <p:cNvSpPr/>
            <p:nvPr/>
          </p:nvSpPr>
          <p:spPr bwMode="auto">
            <a:xfrm>
              <a:off x="3839" y="753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/>
          </p:nvSpPr>
          <p:spPr bwMode="auto">
            <a:xfrm>
              <a:off x="2733" y="1070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Oval 19"/>
          <p:cNvSpPr>
            <a:spLocks noChangeAspect="1" noChangeArrowheads="1"/>
          </p:cNvSpPr>
          <p:nvPr/>
        </p:nvSpPr>
        <p:spPr bwMode="auto">
          <a:xfrm>
            <a:off x="5647872" y="1741843"/>
            <a:ext cx="896257" cy="894465"/>
          </a:xfrm>
          <a:prstGeom prst="ellipse">
            <a:avLst/>
          </a:prstGeom>
          <a:solidFill>
            <a:srgbClr val="7C95A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id-ID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1571254" y="2848267"/>
            <a:ext cx="2223994" cy="1888446"/>
            <a:chOff x="2182" y="753"/>
            <a:chExt cx="3314" cy="2814"/>
          </a:xfrm>
        </p:grpSpPr>
        <p:sp>
          <p:nvSpPr>
            <p:cNvPr id="15" name="Freeform 15"/>
            <p:cNvSpPr/>
            <p:nvPr/>
          </p:nvSpPr>
          <p:spPr bwMode="auto">
            <a:xfrm>
              <a:off x="2733" y="1708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3839" y="1708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839" y="1708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2182" y="1708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839" y="1070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2182" y="753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3839" y="753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2733" y="1070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Oval 19"/>
          <p:cNvSpPr>
            <a:spLocks noChangeAspect="1" noChangeArrowheads="1"/>
          </p:cNvSpPr>
          <p:nvPr/>
        </p:nvSpPr>
        <p:spPr bwMode="auto">
          <a:xfrm>
            <a:off x="2221234" y="1741843"/>
            <a:ext cx="896257" cy="894465"/>
          </a:xfrm>
          <a:prstGeom prst="ellipse">
            <a:avLst/>
          </a:prstGeom>
          <a:solidFill>
            <a:srgbClr val="99AEBA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id-ID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Group 14"/>
          <p:cNvGrpSpPr>
            <a:grpSpLocks noChangeAspect="1"/>
          </p:cNvGrpSpPr>
          <p:nvPr/>
        </p:nvGrpSpPr>
        <p:grpSpPr bwMode="auto">
          <a:xfrm>
            <a:off x="8396755" y="2848267"/>
            <a:ext cx="2223994" cy="1888446"/>
            <a:chOff x="2182" y="753"/>
            <a:chExt cx="3314" cy="2814"/>
          </a:xfrm>
        </p:grpSpPr>
        <p:sp>
          <p:nvSpPr>
            <p:cNvPr id="25" name="Freeform 15"/>
            <p:cNvSpPr/>
            <p:nvPr/>
          </p:nvSpPr>
          <p:spPr bwMode="auto">
            <a:xfrm>
              <a:off x="2733" y="1708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3839" y="1708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839" y="1708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2182" y="1708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3839" y="1070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2182" y="753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3839" y="753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2733" y="1070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Oval 19"/>
          <p:cNvSpPr>
            <a:spLocks noChangeAspect="1" noChangeArrowheads="1"/>
          </p:cNvSpPr>
          <p:nvPr/>
        </p:nvSpPr>
        <p:spPr bwMode="auto">
          <a:xfrm>
            <a:off x="9046734" y="1741843"/>
            <a:ext cx="896257" cy="894465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69"/>
          <p:cNvSpPr/>
          <p:nvPr/>
        </p:nvSpPr>
        <p:spPr>
          <a:xfrm>
            <a:off x="1580936" y="6135741"/>
            <a:ext cx="2204629" cy="50392"/>
          </a:xfrm>
          <a:prstGeom prst="rect">
            <a:avLst/>
          </a:prstGeom>
          <a:solidFill>
            <a:srgbClr val="99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172"/>
          <p:cNvSpPr/>
          <p:nvPr/>
        </p:nvSpPr>
        <p:spPr>
          <a:xfrm>
            <a:off x="4993686" y="6135741"/>
            <a:ext cx="2204629" cy="50392"/>
          </a:xfrm>
          <a:prstGeom prst="rect">
            <a:avLst/>
          </a:prstGeom>
          <a:solidFill>
            <a:srgbClr val="7C9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75"/>
          <p:cNvSpPr/>
          <p:nvPr/>
        </p:nvSpPr>
        <p:spPr>
          <a:xfrm>
            <a:off x="8401134" y="6135741"/>
            <a:ext cx="2204629" cy="50392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5"/>
          <p:cNvSpPr txBox="1"/>
          <p:nvPr/>
        </p:nvSpPr>
        <p:spPr>
          <a:xfrm>
            <a:off x="1597438" y="4895684"/>
            <a:ext cx="2143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 pitchFamily="2" charset="0"/>
              </a:rPr>
              <a:t>单击此处添加您的文字内容。本模板的所有素材和逻辑图表，均可自由编辑替换和移动。</a:t>
            </a:r>
            <a:endParaRPr lang="en-US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 pitchFamily="2" charset="0"/>
            </a:endParaRPr>
          </a:p>
        </p:txBody>
      </p:sp>
      <p:sp>
        <p:nvSpPr>
          <p:cNvPr id="38" name="TextBox 35"/>
          <p:cNvSpPr txBox="1"/>
          <p:nvPr/>
        </p:nvSpPr>
        <p:spPr>
          <a:xfrm>
            <a:off x="5014481" y="4895684"/>
            <a:ext cx="2143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 pitchFamily="2" charset="0"/>
              </a:rPr>
              <a:t>单击此处添加您的文字内容。本模板的所有素材和逻辑图表，均可自由编辑替换和移动。</a:t>
            </a:r>
            <a:endParaRPr lang="en-US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 pitchFamily="2" charset="0"/>
            </a:endParaRPr>
          </a:p>
        </p:txBody>
      </p:sp>
      <p:sp>
        <p:nvSpPr>
          <p:cNvPr id="39" name="TextBox 35"/>
          <p:cNvSpPr txBox="1"/>
          <p:nvPr/>
        </p:nvSpPr>
        <p:spPr>
          <a:xfrm>
            <a:off x="8431524" y="4895684"/>
            <a:ext cx="2143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 pitchFamily="2" charset="0"/>
              </a:rPr>
              <a:t>单击此处添加您的文字内容。本模板的所有素材和逻辑图表，均可自由编辑替换和移动。</a:t>
            </a:r>
            <a:endParaRPr lang="en-US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</a:t>
            </a:r>
          </a:p>
        </p:txBody>
      </p:sp>
      <p:sp>
        <p:nvSpPr>
          <p:cNvPr id="4" name="矩形 3"/>
          <p:cNvSpPr/>
          <p:nvPr/>
        </p:nvSpPr>
        <p:spPr>
          <a:xfrm>
            <a:off x="883445" y="2275442"/>
            <a:ext cx="1871662" cy="34432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1440656" y="2532617"/>
            <a:ext cx="757238" cy="757238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399"/>
          <p:cNvSpPr>
            <a:spLocks noEditPoints="1"/>
          </p:cNvSpPr>
          <p:nvPr/>
        </p:nvSpPr>
        <p:spPr bwMode="auto">
          <a:xfrm>
            <a:off x="1660524" y="2761217"/>
            <a:ext cx="308769" cy="308769"/>
          </a:xfrm>
          <a:custGeom>
            <a:avLst/>
            <a:gdLst>
              <a:gd name="T0" fmla="*/ 128 w 128"/>
              <a:gd name="T1" fmla="*/ 31 h 128"/>
              <a:gd name="T2" fmla="*/ 97 w 128"/>
              <a:gd name="T3" fmla="*/ 0 h 128"/>
              <a:gd name="T4" fmla="*/ 15 w 128"/>
              <a:gd name="T5" fmla="*/ 83 h 128"/>
              <a:gd name="T6" fmla="*/ 15 w 128"/>
              <a:gd name="T7" fmla="*/ 83 h 128"/>
              <a:gd name="T8" fmla="*/ 15 w 128"/>
              <a:gd name="T9" fmla="*/ 83 h 128"/>
              <a:gd name="T10" fmla="*/ 15 w 128"/>
              <a:gd name="T11" fmla="*/ 83 h 128"/>
              <a:gd name="T12" fmla="*/ 15 w 128"/>
              <a:gd name="T13" fmla="*/ 83 h 128"/>
              <a:gd name="T14" fmla="*/ 0 w 128"/>
              <a:gd name="T15" fmla="*/ 128 h 128"/>
              <a:gd name="T16" fmla="*/ 45 w 128"/>
              <a:gd name="T17" fmla="*/ 114 h 128"/>
              <a:gd name="T18" fmla="*/ 45 w 128"/>
              <a:gd name="T19" fmla="*/ 114 h 128"/>
              <a:gd name="T20" fmla="*/ 45 w 128"/>
              <a:gd name="T21" fmla="*/ 114 h 128"/>
              <a:gd name="T22" fmla="*/ 45 w 128"/>
              <a:gd name="T23" fmla="*/ 114 h 128"/>
              <a:gd name="T24" fmla="*/ 128 w 128"/>
              <a:gd name="T25" fmla="*/ 31 h 128"/>
              <a:gd name="T26" fmla="*/ 11 w 128"/>
              <a:gd name="T27" fmla="*/ 117 h 128"/>
              <a:gd name="T28" fmla="*/ 21 w 128"/>
              <a:gd name="T29" fmla="*/ 86 h 128"/>
              <a:gd name="T30" fmla="*/ 41 w 128"/>
              <a:gd name="T31" fmla="*/ 107 h 128"/>
              <a:gd name="T32" fmla="*/ 11 w 128"/>
              <a:gd name="T33" fmla="*/ 11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28">
                <a:moveTo>
                  <a:pt x="128" y="31"/>
                </a:moveTo>
                <a:lnTo>
                  <a:pt x="97" y="0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0" y="128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128" y="31"/>
                </a:lnTo>
                <a:close/>
                <a:moveTo>
                  <a:pt x="11" y="117"/>
                </a:moveTo>
                <a:lnTo>
                  <a:pt x="21" y="86"/>
                </a:lnTo>
                <a:lnTo>
                  <a:pt x="41" y="107"/>
                </a:lnTo>
                <a:lnTo>
                  <a:pt x="11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02850" y="3518455"/>
            <a:ext cx="1432851" cy="1617754"/>
            <a:chOff x="3830333" y="4642884"/>
            <a:chExt cx="1432851" cy="1617754"/>
          </a:xfrm>
        </p:grpSpPr>
        <p:sp>
          <p:nvSpPr>
            <p:cNvPr id="8" name="文本框 7"/>
            <p:cNvSpPr txBox="1"/>
            <p:nvPr/>
          </p:nvSpPr>
          <p:spPr>
            <a:xfrm>
              <a:off x="3830333" y="4991380"/>
              <a:ext cx="1432851" cy="1269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97058" y="4642884"/>
              <a:ext cx="109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021807" y="2275442"/>
            <a:ext cx="1871662" cy="34432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流程图: 联系 10"/>
          <p:cNvSpPr/>
          <p:nvPr/>
        </p:nvSpPr>
        <p:spPr>
          <a:xfrm>
            <a:off x="3579019" y="2532617"/>
            <a:ext cx="757238" cy="757238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122"/>
          <p:cNvSpPr/>
          <p:nvPr/>
        </p:nvSpPr>
        <p:spPr bwMode="auto">
          <a:xfrm>
            <a:off x="3812382" y="2793093"/>
            <a:ext cx="297942" cy="297942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41212" y="3518455"/>
            <a:ext cx="1432851" cy="1617754"/>
            <a:chOff x="3830333" y="4642884"/>
            <a:chExt cx="1432851" cy="1617754"/>
          </a:xfrm>
        </p:grpSpPr>
        <p:sp>
          <p:nvSpPr>
            <p:cNvPr id="14" name="文本框 13"/>
            <p:cNvSpPr txBox="1"/>
            <p:nvPr/>
          </p:nvSpPr>
          <p:spPr>
            <a:xfrm>
              <a:off x="3830333" y="4991380"/>
              <a:ext cx="1432851" cy="1269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7058" y="4642884"/>
              <a:ext cx="109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5160169" y="2275442"/>
            <a:ext cx="1871662" cy="34432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流程图: 联系 16"/>
          <p:cNvSpPr/>
          <p:nvPr/>
        </p:nvSpPr>
        <p:spPr>
          <a:xfrm>
            <a:off x="5720106" y="2561098"/>
            <a:ext cx="757238" cy="757238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93"/>
          <p:cNvSpPr>
            <a:spLocks noEditPoints="1"/>
          </p:cNvSpPr>
          <p:nvPr/>
        </p:nvSpPr>
        <p:spPr bwMode="auto">
          <a:xfrm>
            <a:off x="5963982" y="2728880"/>
            <a:ext cx="274937" cy="369587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79574" y="3520819"/>
            <a:ext cx="1432851" cy="1617754"/>
            <a:chOff x="3830333" y="4642884"/>
            <a:chExt cx="1432851" cy="1617754"/>
          </a:xfrm>
        </p:grpSpPr>
        <p:sp>
          <p:nvSpPr>
            <p:cNvPr id="20" name="文本框 19"/>
            <p:cNvSpPr txBox="1"/>
            <p:nvPr/>
          </p:nvSpPr>
          <p:spPr>
            <a:xfrm>
              <a:off x="3830333" y="4991380"/>
              <a:ext cx="1432851" cy="1269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97058" y="4642884"/>
              <a:ext cx="109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7298531" y="2275442"/>
            <a:ext cx="1871662" cy="34432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流程图: 联系 22"/>
          <p:cNvSpPr/>
          <p:nvPr/>
        </p:nvSpPr>
        <p:spPr>
          <a:xfrm>
            <a:off x="7855743" y="2532617"/>
            <a:ext cx="757238" cy="757238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Freeform 112"/>
          <p:cNvSpPr>
            <a:spLocks noEditPoints="1"/>
          </p:cNvSpPr>
          <p:nvPr/>
        </p:nvSpPr>
        <p:spPr bwMode="auto">
          <a:xfrm>
            <a:off x="8076405" y="2712004"/>
            <a:ext cx="325647" cy="327644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517936" y="3518456"/>
            <a:ext cx="1432851" cy="1617754"/>
            <a:chOff x="3830333" y="4642884"/>
            <a:chExt cx="1432851" cy="1617754"/>
          </a:xfrm>
        </p:grpSpPr>
        <p:sp>
          <p:nvSpPr>
            <p:cNvPr id="26" name="文本框 25"/>
            <p:cNvSpPr txBox="1"/>
            <p:nvPr/>
          </p:nvSpPr>
          <p:spPr>
            <a:xfrm>
              <a:off x="3830333" y="4991380"/>
              <a:ext cx="1432851" cy="1269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997058" y="4642884"/>
              <a:ext cx="109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9436893" y="2275442"/>
            <a:ext cx="1871662" cy="34432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流程图: 联系 28"/>
          <p:cNvSpPr/>
          <p:nvPr/>
        </p:nvSpPr>
        <p:spPr>
          <a:xfrm>
            <a:off x="9994105" y="2532617"/>
            <a:ext cx="757238" cy="757238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Freeform 32"/>
          <p:cNvSpPr/>
          <p:nvPr/>
        </p:nvSpPr>
        <p:spPr bwMode="auto">
          <a:xfrm>
            <a:off x="10240167" y="2781061"/>
            <a:ext cx="255018" cy="317312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634903" y="3518455"/>
            <a:ext cx="1432851" cy="1617754"/>
            <a:chOff x="3830333" y="4642884"/>
            <a:chExt cx="1432851" cy="1617754"/>
          </a:xfrm>
        </p:grpSpPr>
        <p:sp>
          <p:nvSpPr>
            <p:cNvPr id="32" name="文本框 31"/>
            <p:cNvSpPr txBox="1"/>
            <p:nvPr/>
          </p:nvSpPr>
          <p:spPr>
            <a:xfrm>
              <a:off x="3830333" y="4991380"/>
              <a:ext cx="1432851" cy="1269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97058" y="4642884"/>
              <a:ext cx="109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2187736"/>
            <a:ext cx="4438650" cy="4161941"/>
            <a:chOff x="0" y="1601788"/>
            <a:chExt cx="5602288" cy="5253037"/>
          </a:xfrm>
          <a:solidFill>
            <a:srgbClr val="2D3E50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747838" y="3155950"/>
              <a:ext cx="806450" cy="808037"/>
            </a:xfrm>
            <a:custGeom>
              <a:avLst/>
              <a:gdLst>
                <a:gd name="T0" fmla="*/ 36 w 215"/>
                <a:gd name="T1" fmla="*/ 27 h 215"/>
                <a:gd name="T2" fmla="*/ 36 w 215"/>
                <a:gd name="T3" fmla="*/ 51 h 215"/>
                <a:gd name="T4" fmla="*/ 10 w 215"/>
                <a:gd name="T5" fmla="*/ 61 h 215"/>
                <a:gd name="T6" fmla="*/ 20 w 215"/>
                <a:gd name="T7" fmla="*/ 82 h 215"/>
                <a:gd name="T8" fmla="*/ 0 w 215"/>
                <a:gd name="T9" fmla="*/ 101 h 215"/>
                <a:gd name="T10" fmla="*/ 18 w 215"/>
                <a:gd name="T11" fmla="*/ 119 h 215"/>
                <a:gd name="T12" fmla="*/ 6 w 215"/>
                <a:gd name="T13" fmla="*/ 145 h 215"/>
                <a:gd name="T14" fmla="*/ 28 w 215"/>
                <a:gd name="T15" fmla="*/ 151 h 215"/>
                <a:gd name="T16" fmla="*/ 27 w 215"/>
                <a:gd name="T17" fmla="*/ 179 h 215"/>
                <a:gd name="T18" fmla="*/ 51 w 215"/>
                <a:gd name="T19" fmla="*/ 178 h 215"/>
                <a:gd name="T20" fmla="*/ 60 w 215"/>
                <a:gd name="T21" fmla="*/ 204 h 215"/>
                <a:gd name="T22" fmla="*/ 83 w 215"/>
                <a:gd name="T23" fmla="*/ 195 h 215"/>
                <a:gd name="T24" fmla="*/ 101 w 215"/>
                <a:gd name="T25" fmla="*/ 215 h 215"/>
                <a:gd name="T26" fmla="*/ 117 w 215"/>
                <a:gd name="T27" fmla="*/ 198 h 215"/>
                <a:gd name="T28" fmla="*/ 142 w 215"/>
                <a:gd name="T29" fmla="*/ 210 h 215"/>
                <a:gd name="T30" fmla="*/ 152 w 215"/>
                <a:gd name="T31" fmla="*/ 187 h 215"/>
                <a:gd name="T32" fmla="*/ 179 w 215"/>
                <a:gd name="T33" fmla="*/ 188 h 215"/>
                <a:gd name="T34" fmla="*/ 180 w 215"/>
                <a:gd name="T35" fmla="*/ 164 h 215"/>
                <a:gd name="T36" fmla="*/ 205 w 215"/>
                <a:gd name="T37" fmla="*/ 154 h 215"/>
                <a:gd name="T38" fmla="*/ 196 w 215"/>
                <a:gd name="T39" fmla="*/ 132 h 215"/>
                <a:gd name="T40" fmla="*/ 215 w 215"/>
                <a:gd name="T41" fmla="*/ 113 h 215"/>
                <a:gd name="T42" fmla="*/ 199 w 215"/>
                <a:gd name="T43" fmla="*/ 95 h 215"/>
                <a:gd name="T44" fmla="*/ 209 w 215"/>
                <a:gd name="T45" fmla="*/ 70 h 215"/>
                <a:gd name="T46" fmla="*/ 188 w 215"/>
                <a:gd name="T47" fmla="*/ 62 h 215"/>
                <a:gd name="T48" fmla="*/ 188 w 215"/>
                <a:gd name="T49" fmla="*/ 36 h 215"/>
                <a:gd name="T50" fmla="*/ 165 w 215"/>
                <a:gd name="T51" fmla="*/ 35 h 215"/>
                <a:gd name="T52" fmla="*/ 155 w 215"/>
                <a:gd name="T53" fmla="*/ 10 h 215"/>
                <a:gd name="T54" fmla="*/ 132 w 215"/>
                <a:gd name="T55" fmla="*/ 19 h 215"/>
                <a:gd name="T56" fmla="*/ 114 w 215"/>
                <a:gd name="T57" fmla="*/ 0 h 215"/>
                <a:gd name="T58" fmla="*/ 97 w 215"/>
                <a:gd name="T59" fmla="*/ 16 h 215"/>
                <a:gd name="T60" fmla="*/ 73 w 215"/>
                <a:gd name="T61" fmla="*/ 5 h 215"/>
                <a:gd name="T62" fmla="*/ 63 w 215"/>
                <a:gd name="T63" fmla="*/ 27 h 215"/>
                <a:gd name="T64" fmla="*/ 125 w 215"/>
                <a:gd name="T65" fmla="*/ 94 h 215"/>
                <a:gd name="T66" fmla="*/ 92 w 215"/>
                <a:gd name="T67" fmla="*/ 120 h 215"/>
                <a:gd name="T68" fmla="*/ 125 w 215"/>
                <a:gd name="T69" fmla="*/ 9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5" h="215">
                  <a:moveTo>
                    <a:pt x="49" y="16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0" y="46"/>
                    <a:pt x="38" y="48"/>
                    <a:pt x="36" y="51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2" y="77"/>
                    <a:pt x="21" y="80"/>
                    <a:pt x="20" y="82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12"/>
                    <a:pt x="17" y="116"/>
                    <a:pt x="18" y="119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26" y="147"/>
                    <a:pt x="27" y="149"/>
                    <a:pt x="28" y="151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6" y="174"/>
                    <a:pt x="49" y="176"/>
                    <a:pt x="51" y="178"/>
                  </a:cubicBezTo>
                  <a:cubicBezTo>
                    <a:pt x="46" y="196"/>
                    <a:pt x="46" y="196"/>
                    <a:pt x="46" y="196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6" y="193"/>
                    <a:pt x="80" y="194"/>
                    <a:pt x="83" y="195"/>
                  </a:cubicBezTo>
                  <a:cubicBezTo>
                    <a:pt x="85" y="213"/>
                    <a:pt x="85" y="213"/>
                    <a:pt x="85" y="213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108" y="198"/>
                    <a:pt x="108" y="198"/>
                    <a:pt x="108" y="198"/>
                  </a:cubicBezTo>
                  <a:cubicBezTo>
                    <a:pt x="111" y="198"/>
                    <a:pt x="114" y="198"/>
                    <a:pt x="117" y="198"/>
                  </a:cubicBezTo>
                  <a:cubicBezTo>
                    <a:pt x="126" y="214"/>
                    <a:pt x="126" y="214"/>
                    <a:pt x="126" y="214"/>
                  </a:cubicBezTo>
                  <a:cubicBezTo>
                    <a:pt x="142" y="210"/>
                    <a:pt x="142" y="210"/>
                    <a:pt x="142" y="210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6" y="190"/>
                    <a:pt x="149" y="189"/>
                    <a:pt x="152" y="187"/>
                  </a:cubicBezTo>
                  <a:cubicBezTo>
                    <a:pt x="166" y="198"/>
                    <a:pt x="166" y="198"/>
                    <a:pt x="166" y="198"/>
                  </a:cubicBezTo>
                  <a:cubicBezTo>
                    <a:pt x="179" y="188"/>
                    <a:pt x="179" y="188"/>
                    <a:pt x="179" y="188"/>
                  </a:cubicBezTo>
                  <a:cubicBezTo>
                    <a:pt x="173" y="172"/>
                    <a:pt x="173" y="172"/>
                    <a:pt x="173" y="172"/>
                  </a:cubicBezTo>
                  <a:cubicBezTo>
                    <a:pt x="175" y="169"/>
                    <a:pt x="178" y="166"/>
                    <a:pt x="180" y="164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193" y="142"/>
                    <a:pt x="193" y="142"/>
                    <a:pt x="193" y="142"/>
                  </a:cubicBezTo>
                  <a:cubicBezTo>
                    <a:pt x="194" y="139"/>
                    <a:pt x="195" y="135"/>
                    <a:pt x="196" y="132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5" y="113"/>
                    <a:pt x="215" y="113"/>
                    <a:pt x="215" y="113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03"/>
                    <a:pt x="200" y="99"/>
                    <a:pt x="199" y="95"/>
                  </a:cubicBezTo>
                  <a:cubicBezTo>
                    <a:pt x="213" y="86"/>
                    <a:pt x="213" y="86"/>
                    <a:pt x="213" y="86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192" y="70"/>
                    <a:pt x="192" y="70"/>
                    <a:pt x="192" y="70"/>
                  </a:cubicBezTo>
                  <a:cubicBezTo>
                    <a:pt x="191" y="67"/>
                    <a:pt x="190" y="65"/>
                    <a:pt x="188" y="62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70" y="39"/>
                    <a:pt x="168" y="37"/>
                    <a:pt x="165" y="35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0" y="21"/>
                    <a:pt x="136" y="19"/>
                    <a:pt x="132" y="19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4" y="15"/>
                    <a:pt x="101" y="16"/>
                    <a:pt x="97" y="16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9" y="24"/>
                    <a:pt x="66" y="26"/>
                    <a:pt x="63" y="27"/>
                  </a:cubicBezTo>
                  <a:lnTo>
                    <a:pt x="49" y="16"/>
                  </a:lnTo>
                  <a:close/>
                  <a:moveTo>
                    <a:pt x="125" y="94"/>
                  </a:moveTo>
                  <a:cubicBezTo>
                    <a:pt x="132" y="103"/>
                    <a:pt x="130" y="117"/>
                    <a:pt x="121" y="124"/>
                  </a:cubicBezTo>
                  <a:cubicBezTo>
                    <a:pt x="112" y="131"/>
                    <a:pt x="99" y="129"/>
                    <a:pt x="92" y="120"/>
                  </a:cubicBezTo>
                  <a:cubicBezTo>
                    <a:pt x="85" y="110"/>
                    <a:pt x="86" y="97"/>
                    <a:pt x="96" y="90"/>
                  </a:cubicBezTo>
                  <a:cubicBezTo>
                    <a:pt x="105" y="83"/>
                    <a:pt x="118" y="85"/>
                    <a:pt x="12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67225" y="2259013"/>
              <a:ext cx="812800" cy="808037"/>
            </a:xfrm>
            <a:custGeom>
              <a:avLst/>
              <a:gdLst>
                <a:gd name="T0" fmla="*/ 36 w 216"/>
                <a:gd name="T1" fmla="*/ 27 h 215"/>
                <a:gd name="T2" fmla="*/ 36 w 216"/>
                <a:gd name="T3" fmla="*/ 51 h 215"/>
                <a:gd name="T4" fmla="*/ 11 w 216"/>
                <a:gd name="T5" fmla="*/ 61 h 215"/>
                <a:gd name="T6" fmla="*/ 21 w 216"/>
                <a:gd name="T7" fmla="*/ 82 h 215"/>
                <a:gd name="T8" fmla="*/ 0 w 216"/>
                <a:gd name="T9" fmla="*/ 101 h 215"/>
                <a:gd name="T10" fmla="*/ 18 w 216"/>
                <a:gd name="T11" fmla="*/ 119 h 215"/>
                <a:gd name="T12" fmla="*/ 7 w 216"/>
                <a:gd name="T13" fmla="*/ 145 h 215"/>
                <a:gd name="T14" fmla="*/ 29 w 216"/>
                <a:gd name="T15" fmla="*/ 151 h 215"/>
                <a:gd name="T16" fmla="*/ 28 w 216"/>
                <a:gd name="T17" fmla="*/ 179 h 215"/>
                <a:gd name="T18" fmla="*/ 51 w 216"/>
                <a:gd name="T19" fmla="*/ 178 h 215"/>
                <a:gd name="T20" fmla="*/ 61 w 216"/>
                <a:gd name="T21" fmla="*/ 204 h 215"/>
                <a:gd name="T22" fmla="*/ 83 w 216"/>
                <a:gd name="T23" fmla="*/ 195 h 215"/>
                <a:gd name="T24" fmla="*/ 102 w 216"/>
                <a:gd name="T25" fmla="*/ 215 h 215"/>
                <a:gd name="T26" fmla="*/ 118 w 216"/>
                <a:gd name="T27" fmla="*/ 198 h 215"/>
                <a:gd name="T28" fmla="*/ 143 w 216"/>
                <a:gd name="T29" fmla="*/ 210 h 215"/>
                <a:gd name="T30" fmla="*/ 153 w 216"/>
                <a:gd name="T31" fmla="*/ 187 h 215"/>
                <a:gd name="T32" fmla="*/ 180 w 216"/>
                <a:gd name="T33" fmla="*/ 188 h 215"/>
                <a:gd name="T34" fmla="*/ 181 w 216"/>
                <a:gd name="T35" fmla="*/ 164 h 215"/>
                <a:gd name="T36" fmla="*/ 206 w 216"/>
                <a:gd name="T37" fmla="*/ 154 h 215"/>
                <a:gd name="T38" fmla="*/ 197 w 216"/>
                <a:gd name="T39" fmla="*/ 132 h 215"/>
                <a:gd name="T40" fmla="*/ 216 w 216"/>
                <a:gd name="T41" fmla="*/ 114 h 215"/>
                <a:gd name="T42" fmla="*/ 200 w 216"/>
                <a:gd name="T43" fmla="*/ 95 h 215"/>
                <a:gd name="T44" fmla="*/ 209 w 216"/>
                <a:gd name="T45" fmla="*/ 70 h 215"/>
                <a:gd name="T46" fmla="*/ 189 w 216"/>
                <a:gd name="T47" fmla="*/ 62 h 215"/>
                <a:gd name="T48" fmla="*/ 189 w 216"/>
                <a:gd name="T49" fmla="*/ 36 h 215"/>
                <a:gd name="T50" fmla="*/ 165 w 216"/>
                <a:gd name="T51" fmla="*/ 35 h 215"/>
                <a:gd name="T52" fmla="*/ 155 w 216"/>
                <a:gd name="T53" fmla="*/ 10 h 215"/>
                <a:gd name="T54" fmla="*/ 133 w 216"/>
                <a:gd name="T55" fmla="*/ 19 h 215"/>
                <a:gd name="T56" fmla="*/ 114 w 216"/>
                <a:gd name="T57" fmla="*/ 0 h 215"/>
                <a:gd name="T58" fmla="*/ 98 w 216"/>
                <a:gd name="T59" fmla="*/ 16 h 215"/>
                <a:gd name="T60" fmla="*/ 73 w 216"/>
                <a:gd name="T61" fmla="*/ 5 h 215"/>
                <a:gd name="T62" fmla="*/ 63 w 216"/>
                <a:gd name="T63" fmla="*/ 27 h 215"/>
                <a:gd name="T64" fmla="*/ 126 w 216"/>
                <a:gd name="T65" fmla="*/ 94 h 215"/>
                <a:gd name="T66" fmla="*/ 92 w 216"/>
                <a:gd name="T67" fmla="*/ 120 h 215"/>
                <a:gd name="T68" fmla="*/ 126 w 216"/>
                <a:gd name="T69" fmla="*/ 9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5">
                  <a:moveTo>
                    <a:pt x="50" y="17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1" y="46"/>
                    <a:pt x="38" y="48"/>
                    <a:pt x="36" y="51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2" y="77"/>
                    <a:pt x="21" y="80"/>
                    <a:pt x="21" y="82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12"/>
                    <a:pt x="18" y="116"/>
                    <a:pt x="18" y="119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26" y="147"/>
                    <a:pt x="28" y="149"/>
                    <a:pt x="29" y="151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45" y="172"/>
                    <a:pt x="45" y="172"/>
                    <a:pt x="45" y="172"/>
                  </a:cubicBezTo>
                  <a:cubicBezTo>
                    <a:pt x="47" y="174"/>
                    <a:pt x="49" y="176"/>
                    <a:pt x="51" y="178"/>
                  </a:cubicBezTo>
                  <a:cubicBezTo>
                    <a:pt x="46" y="196"/>
                    <a:pt x="46" y="196"/>
                    <a:pt x="46" y="196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74" y="191"/>
                    <a:pt x="74" y="191"/>
                    <a:pt x="74" y="191"/>
                  </a:cubicBezTo>
                  <a:cubicBezTo>
                    <a:pt x="77" y="193"/>
                    <a:pt x="80" y="194"/>
                    <a:pt x="83" y="195"/>
                  </a:cubicBezTo>
                  <a:cubicBezTo>
                    <a:pt x="85" y="213"/>
                    <a:pt x="85" y="213"/>
                    <a:pt x="85" y="213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9" y="198"/>
                    <a:pt x="109" y="198"/>
                    <a:pt x="109" y="198"/>
                  </a:cubicBezTo>
                  <a:cubicBezTo>
                    <a:pt x="112" y="198"/>
                    <a:pt x="115" y="198"/>
                    <a:pt x="118" y="198"/>
                  </a:cubicBezTo>
                  <a:cubicBezTo>
                    <a:pt x="126" y="214"/>
                    <a:pt x="126" y="214"/>
                    <a:pt x="126" y="214"/>
                  </a:cubicBezTo>
                  <a:cubicBezTo>
                    <a:pt x="143" y="210"/>
                    <a:pt x="143" y="210"/>
                    <a:pt x="143" y="210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6" y="190"/>
                    <a:pt x="149" y="189"/>
                    <a:pt x="153" y="187"/>
                  </a:cubicBezTo>
                  <a:cubicBezTo>
                    <a:pt x="166" y="198"/>
                    <a:pt x="166" y="198"/>
                    <a:pt x="166" y="198"/>
                  </a:cubicBezTo>
                  <a:cubicBezTo>
                    <a:pt x="180" y="188"/>
                    <a:pt x="180" y="188"/>
                    <a:pt x="180" y="188"/>
                  </a:cubicBezTo>
                  <a:cubicBezTo>
                    <a:pt x="173" y="172"/>
                    <a:pt x="173" y="172"/>
                    <a:pt x="173" y="172"/>
                  </a:cubicBezTo>
                  <a:cubicBezTo>
                    <a:pt x="176" y="169"/>
                    <a:pt x="178" y="167"/>
                    <a:pt x="181" y="164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193" y="142"/>
                    <a:pt x="193" y="142"/>
                    <a:pt x="193" y="142"/>
                  </a:cubicBezTo>
                  <a:cubicBezTo>
                    <a:pt x="195" y="139"/>
                    <a:pt x="196" y="135"/>
                    <a:pt x="197" y="132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216" y="114"/>
                    <a:pt x="216" y="114"/>
                    <a:pt x="216" y="114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03"/>
                    <a:pt x="200" y="99"/>
                    <a:pt x="200" y="95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193" y="70"/>
                    <a:pt x="193" y="70"/>
                    <a:pt x="193" y="70"/>
                  </a:cubicBezTo>
                  <a:cubicBezTo>
                    <a:pt x="192" y="67"/>
                    <a:pt x="190" y="65"/>
                    <a:pt x="189" y="62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89" y="36"/>
                    <a:pt x="189" y="36"/>
                    <a:pt x="189" y="36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71" y="39"/>
                    <a:pt x="168" y="37"/>
                    <a:pt x="165" y="35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0" y="21"/>
                    <a:pt x="136" y="20"/>
                    <a:pt x="133" y="19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4" y="15"/>
                    <a:pt x="101" y="16"/>
                    <a:pt x="98" y="16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0" y="24"/>
                    <a:pt x="67" y="26"/>
                    <a:pt x="63" y="27"/>
                  </a:cubicBezTo>
                  <a:lnTo>
                    <a:pt x="50" y="17"/>
                  </a:lnTo>
                  <a:close/>
                  <a:moveTo>
                    <a:pt x="126" y="94"/>
                  </a:moveTo>
                  <a:cubicBezTo>
                    <a:pt x="133" y="103"/>
                    <a:pt x="131" y="117"/>
                    <a:pt x="122" y="124"/>
                  </a:cubicBezTo>
                  <a:cubicBezTo>
                    <a:pt x="112" y="131"/>
                    <a:pt x="99" y="129"/>
                    <a:pt x="92" y="120"/>
                  </a:cubicBezTo>
                  <a:cubicBezTo>
                    <a:pt x="85" y="110"/>
                    <a:pt x="87" y="97"/>
                    <a:pt x="96" y="90"/>
                  </a:cubicBezTo>
                  <a:cubicBezTo>
                    <a:pt x="105" y="83"/>
                    <a:pt x="119" y="85"/>
                    <a:pt x="126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344863" y="3916363"/>
              <a:ext cx="806450" cy="808037"/>
            </a:xfrm>
            <a:custGeom>
              <a:avLst/>
              <a:gdLst>
                <a:gd name="T0" fmla="*/ 36 w 215"/>
                <a:gd name="T1" fmla="*/ 27 h 215"/>
                <a:gd name="T2" fmla="*/ 36 w 215"/>
                <a:gd name="T3" fmla="*/ 51 h 215"/>
                <a:gd name="T4" fmla="*/ 10 w 215"/>
                <a:gd name="T5" fmla="*/ 61 h 215"/>
                <a:gd name="T6" fmla="*/ 20 w 215"/>
                <a:gd name="T7" fmla="*/ 82 h 215"/>
                <a:gd name="T8" fmla="*/ 0 w 215"/>
                <a:gd name="T9" fmla="*/ 101 h 215"/>
                <a:gd name="T10" fmla="*/ 18 w 215"/>
                <a:gd name="T11" fmla="*/ 119 h 215"/>
                <a:gd name="T12" fmla="*/ 6 w 215"/>
                <a:gd name="T13" fmla="*/ 145 h 215"/>
                <a:gd name="T14" fmla="*/ 28 w 215"/>
                <a:gd name="T15" fmla="*/ 151 h 215"/>
                <a:gd name="T16" fmla="*/ 27 w 215"/>
                <a:gd name="T17" fmla="*/ 179 h 215"/>
                <a:gd name="T18" fmla="*/ 51 w 215"/>
                <a:gd name="T19" fmla="*/ 178 h 215"/>
                <a:gd name="T20" fmla="*/ 60 w 215"/>
                <a:gd name="T21" fmla="*/ 204 h 215"/>
                <a:gd name="T22" fmla="*/ 83 w 215"/>
                <a:gd name="T23" fmla="*/ 195 h 215"/>
                <a:gd name="T24" fmla="*/ 101 w 215"/>
                <a:gd name="T25" fmla="*/ 215 h 215"/>
                <a:gd name="T26" fmla="*/ 117 w 215"/>
                <a:gd name="T27" fmla="*/ 198 h 215"/>
                <a:gd name="T28" fmla="*/ 142 w 215"/>
                <a:gd name="T29" fmla="*/ 210 h 215"/>
                <a:gd name="T30" fmla="*/ 152 w 215"/>
                <a:gd name="T31" fmla="*/ 187 h 215"/>
                <a:gd name="T32" fmla="*/ 179 w 215"/>
                <a:gd name="T33" fmla="*/ 188 h 215"/>
                <a:gd name="T34" fmla="*/ 180 w 215"/>
                <a:gd name="T35" fmla="*/ 164 h 215"/>
                <a:gd name="T36" fmla="*/ 205 w 215"/>
                <a:gd name="T37" fmla="*/ 154 h 215"/>
                <a:gd name="T38" fmla="*/ 196 w 215"/>
                <a:gd name="T39" fmla="*/ 132 h 215"/>
                <a:gd name="T40" fmla="*/ 215 w 215"/>
                <a:gd name="T41" fmla="*/ 113 h 215"/>
                <a:gd name="T42" fmla="*/ 199 w 215"/>
                <a:gd name="T43" fmla="*/ 95 h 215"/>
                <a:gd name="T44" fmla="*/ 209 w 215"/>
                <a:gd name="T45" fmla="*/ 70 h 215"/>
                <a:gd name="T46" fmla="*/ 188 w 215"/>
                <a:gd name="T47" fmla="*/ 62 h 215"/>
                <a:gd name="T48" fmla="*/ 188 w 215"/>
                <a:gd name="T49" fmla="*/ 35 h 215"/>
                <a:gd name="T50" fmla="*/ 165 w 215"/>
                <a:gd name="T51" fmla="*/ 35 h 215"/>
                <a:gd name="T52" fmla="*/ 155 w 215"/>
                <a:gd name="T53" fmla="*/ 10 h 215"/>
                <a:gd name="T54" fmla="*/ 132 w 215"/>
                <a:gd name="T55" fmla="*/ 18 h 215"/>
                <a:gd name="T56" fmla="*/ 114 w 215"/>
                <a:gd name="T57" fmla="*/ 0 h 215"/>
                <a:gd name="T58" fmla="*/ 97 w 215"/>
                <a:gd name="T59" fmla="*/ 16 h 215"/>
                <a:gd name="T60" fmla="*/ 73 w 215"/>
                <a:gd name="T61" fmla="*/ 5 h 215"/>
                <a:gd name="T62" fmla="*/ 63 w 215"/>
                <a:gd name="T63" fmla="*/ 27 h 215"/>
                <a:gd name="T64" fmla="*/ 125 w 215"/>
                <a:gd name="T65" fmla="*/ 94 h 215"/>
                <a:gd name="T66" fmla="*/ 92 w 215"/>
                <a:gd name="T67" fmla="*/ 120 h 215"/>
                <a:gd name="T68" fmla="*/ 125 w 215"/>
                <a:gd name="T69" fmla="*/ 9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5" h="215">
                  <a:moveTo>
                    <a:pt x="49" y="16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0" y="46"/>
                    <a:pt x="38" y="48"/>
                    <a:pt x="36" y="51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2" y="77"/>
                    <a:pt x="21" y="79"/>
                    <a:pt x="20" y="82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12"/>
                    <a:pt x="17" y="116"/>
                    <a:pt x="18" y="119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26" y="147"/>
                    <a:pt x="27" y="149"/>
                    <a:pt x="28" y="151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6" y="174"/>
                    <a:pt x="49" y="176"/>
                    <a:pt x="51" y="178"/>
                  </a:cubicBezTo>
                  <a:cubicBezTo>
                    <a:pt x="46" y="196"/>
                    <a:pt x="46" y="196"/>
                    <a:pt x="46" y="196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6" y="193"/>
                    <a:pt x="79" y="194"/>
                    <a:pt x="83" y="195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108" y="198"/>
                    <a:pt x="108" y="198"/>
                    <a:pt x="108" y="198"/>
                  </a:cubicBezTo>
                  <a:cubicBezTo>
                    <a:pt x="111" y="198"/>
                    <a:pt x="114" y="198"/>
                    <a:pt x="117" y="198"/>
                  </a:cubicBezTo>
                  <a:cubicBezTo>
                    <a:pt x="126" y="214"/>
                    <a:pt x="126" y="214"/>
                    <a:pt x="126" y="214"/>
                  </a:cubicBezTo>
                  <a:cubicBezTo>
                    <a:pt x="142" y="210"/>
                    <a:pt x="142" y="210"/>
                    <a:pt x="142" y="210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6" y="190"/>
                    <a:pt x="149" y="189"/>
                    <a:pt x="152" y="187"/>
                  </a:cubicBezTo>
                  <a:cubicBezTo>
                    <a:pt x="166" y="198"/>
                    <a:pt x="166" y="198"/>
                    <a:pt x="166" y="198"/>
                  </a:cubicBezTo>
                  <a:cubicBezTo>
                    <a:pt x="179" y="188"/>
                    <a:pt x="179" y="188"/>
                    <a:pt x="179" y="188"/>
                  </a:cubicBezTo>
                  <a:cubicBezTo>
                    <a:pt x="173" y="172"/>
                    <a:pt x="173" y="172"/>
                    <a:pt x="173" y="172"/>
                  </a:cubicBezTo>
                  <a:cubicBezTo>
                    <a:pt x="175" y="169"/>
                    <a:pt x="178" y="166"/>
                    <a:pt x="180" y="164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193" y="142"/>
                    <a:pt x="193" y="142"/>
                    <a:pt x="193" y="142"/>
                  </a:cubicBezTo>
                  <a:cubicBezTo>
                    <a:pt x="194" y="139"/>
                    <a:pt x="195" y="135"/>
                    <a:pt x="196" y="132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5" y="113"/>
                    <a:pt x="215" y="113"/>
                    <a:pt x="215" y="113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03"/>
                    <a:pt x="200" y="99"/>
                    <a:pt x="199" y="95"/>
                  </a:cubicBezTo>
                  <a:cubicBezTo>
                    <a:pt x="213" y="86"/>
                    <a:pt x="213" y="86"/>
                    <a:pt x="213" y="86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192" y="70"/>
                    <a:pt x="192" y="70"/>
                    <a:pt x="192" y="70"/>
                  </a:cubicBezTo>
                  <a:cubicBezTo>
                    <a:pt x="191" y="67"/>
                    <a:pt x="190" y="65"/>
                    <a:pt x="188" y="62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70" y="39"/>
                    <a:pt x="168" y="37"/>
                    <a:pt x="165" y="35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39" y="21"/>
                    <a:pt x="136" y="19"/>
                    <a:pt x="132" y="18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4" y="15"/>
                    <a:pt x="101" y="16"/>
                    <a:pt x="97" y="16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9" y="24"/>
                    <a:pt x="66" y="26"/>
                    <a:pt x="63" y="27"/>
                  </a:cubicBezTo>
                  <a:lnTo>
                    <a:pt x="49" y="16"/>
                  </a:lnTo>
                  <a:close/>
                  <a:moveTo>
                    <a:pt x="125" y="94"/>
                  </a:moveTo>
                  <a:cubicBezTo>
                    <a:pt x="132" y="103"/>
                    <a:pt x="130" y="116"/>
                    <a:pt x="121" y="124"/>
                  </a:cubicBezTo>
                  <a:cubicBezTo>
                    <a:pt x="112" y="131"/>
                    <a:pt x="99" y="129"/>
                    <a:pt x="92" y="120"/>
                  </a:cubicBezTo>
                  <a:cubicBezTo>
                    <a:pt x="84" y="110"/>
                    <a:pt x="86" y="97"/>
                    <a:pt x="96" y="90"/>
                  </a:cubicBezTo>
                  <a:cubicBezTo>
                    <a:pt x="105" y="83"/>
                    <a:pt x="118" y="85"/>
                    <a:pt x="12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4151313" y="3130550"/>
              <a:ext cx="1450975" cy="1446212"/>
            </a:xfrm>
            <a:custGeom>
              <a:avLst/>
              <a:gdLst>
                <a:gd name="T0" fmla="*/ 364 w 386"/>
                <a:gd name="T1" fmla="*/ 283 h 385"/>
                <a:gd name="T2" fmla="*/ 349 w 386"/>
                <a:gd name="T3" fmla="*/ 242 h 385"/>
                <a:gd name="T4" fmla="*/ 386 w 386"/>
                <a:gd name="T5" fmla="*/ 209 h 385"/>
                <a:gd name="T6" fmla="*/ 356 w 386"/>
                <a:gd name="T7" fmla="*/ 180 h 385"/>
                <a:gd name="T8" fmla="*/ 378 w 386"/>
                <a:gd name="T9" fmla="*/ 135 h 385"/>
                <a:gd name="T10" fmla="*/ 337 w 386"/>
                <a:gd name="T11" fmla="*/ 116 h 385"/>
                <a:gd name="T12" fmla="*/ 340 w 386"/>
                <a:gd name="T13" fmla="*/ 66 h 385"/>
                <a:gd name="T14" fmla="*/ 299 w 386"/>
                <a:gd name="T15" fmla="*/ 69 h 385"/>
                <a:gd name="T16" fmla="*/ 283 w 386"/>
                <a:gd name="T17" fmla="*/ 22 h 385"/>
                <a:gd name="T18" fmla="*/ 244 w 386"/>
                <a:gd name="T19" fmla="*/ 38 h 385"/>
                <a:gd name="T20" fmla="*/ 212 w 386"/>
                <a:gd name="T21" fmla="*/ 0 h 385"/>
                <a:gd name="T22" fmla="*/ 180 w 386"/>
                <a:gd name="T23" fmla="*/ 30 h 385"/>
                <a:gd name="T24" fmla="*/ 136 w 386"/>
                <a:gd name="T25" fmla="*/ 8 h 385"/>
                <a:gd name="T26" fmla="*/ 120 w 386"/>
                <a:gd name="T27" fmla="*/ 47 h 385"/>
                <a:gd name="T28" fmla="*/ 71 w 386"/>
                <a:gd name="T29" fmla="*/ 43 h 385"/>
                <a:gd name="T30" fmla="*/ 68 w 386"/>
                <a:gd name="T31" fmla="*/ 86 h 385"/>
                <a:gd name="T32" fmla="*/ 22 w 386"/>
                <a:gd name="T33" fmla="*/ 102 h 385"/>
                <a:gd name="T34" fmla="*/ 36 w 386"/>
                <a:gd name="T35" fmla="*/ 143 h 385"/>
                <a:gd name="T36" fmla="*/ 0 w 386"/>
                <a:gd name="T37" fmla="*/ 176 h 385"/>
                <a:gd name="T38" fmla="*/ 28 w 386"/>
                <a:gd name="T39" fmla="*/ 206 h 385"/>
                <a:gd name="T40" fmla="*/ 8 w 386"/>
                <a:gd name="T41" fmla="*/ 250 h 385"/>
                <a:gd name="T42" fmla="*/ 47 w 386"/>
                <a:gd name="T43" fmla="*/ 271 h 385"/>
                <a:gd name="T44" fmla="*/ 46 w 386"/>
                <a:gd name="T45" fmla="*/ 319 h 385"/>
                <a:gd name="T46" fmla="*/ 86 w 386"/>
                <a:gd name="T47" fmla="*/ 319 h 385"/>
                <a:gd name="T48" fmla="*/ 103 w 386"/>
                <a:gd name="T49" fmla="*/ 364 h 385"/>
                <a:gd name="T50" fmla="*/ 142 w 386"/>
                <a:gd name="T51" fmla="*/ 350 h 385"/>
                <a:gd name="T52" fmla="*/ 174 w 386"/>
                <a:gd name="T53" fmla="*/ 385 h 385"/>
                <a:gd name="T54" fmla="*/ 207 w 386"/>
                <a:gd name="T55" fmla="*/ 357 h 385"/>
                <a:gd name="T56" fmla="*/ 250 w 386"/>
                <a:gd name="T57" fmla="*/ 377 h 385"/>
                <a:gd name="T58" fmla="*/ 267 w 386"/>
                <a:gd name="T59" fmla="*/ 340 h 385"/>
                <a:gd name="T60" fmla="*/ 315 w 386"/>
                <a:gd name="T61" fmla="*/ 343 h 385"/>
                <a:gd name="T62" fmla="*/ 318 w 386"/>
                <a:gd name="T63" fmla="*/ 299 h 385"/>
                <a:gd name="T64" fmla="*/ 112 w 386"/>
                <a:gd name="T65" fmla="*/ 322 h 385"/>
                <a:gd name="T66" fmla="*/ 273 w 386"/>
                <a:gd name="T67" fmla="*/ 66 h 385"/>
                <a:gd name="T68" fmla="*/ 112 w 386"/>
                <a:gd name="T69" fmla="*/ 32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6" h="385">
                  <a:moveTo>
                    <a:pt x="348" y="309"/>
                  </a:moveTo>
                  <a:cubicBezTo>
                    <a:pt x="364" y="283"/>
                    <a:pt x="364" y="283"/>
                    <a:pt x="364" y="283"/>
                  </a:cubicBezTo>
                  <a:cubicBezTo>
                    <a:pt x="342" y="260"/>
                    <a:pt x="342" y="260"/>
                    <a:pt x="342" y="260"/>
                  </a:cubicBezTo>
                  <a:cubicBezTo>
                    <a:pt x="345" y="254"/>
                    <a:pt x="347" y="248"/>
                    <a:pt x="349" y="242"/>
                  </a:cubicBezTo>
                  <a:cubicBezTo>
                    <a:pt x="381" y="239"/>
                    <a:pt x="381" y="239"/>
                    <a:pt x="381" y="239"/>
                  </a:cubicBezTo>
                  <a:cubicBezTo>
                    <a:pt x="386" y="209"/>
                    <a:pt x="386" y="209"/>
                    <a:pt x="386" y="209"/>
                  </a:cubicBezTo>
                  <a:cubicBezTo>
                    <a:pt x="356" y="196"/>
                    <a:pt x="356" y="196"/>
                    <a:pt x="356" y="196"/>
                  </a:cubicBezTo>
                  <a:cubicBezTo>
                    <a:pt x="356" y="191"/>
                    <a:pt x="356" y="185"/>
                    <a:pt x="356" y="180"/>
                  </a:cubicBezTo>
                  <a:cubicBezTo>
                    <a:pt x="385" y="165"/>
                    <a:pt x="385" y="165"/>
                    <a:pt x="385" y="165"/>
                  </a:cubicBezTo>
                  <a:cubicBezTo>
                    <a:pt x="378" y="135"/>
                    <a:pt x="378" y="135"/>
                    <a:pt x="378" y="135"/>
                  </a:cubicBezTo>
                  <a:cubicBezTo>
                    <a:pt x="345" y="134"/>
                    <a:pt x="345" y="134"/>
                    <a:pt x="345" y="134"/>
                  </a:cubicBezTo>
                  <a:cubicBezTo>
                    <a:pt x="343" y="128"/>
                    <a:pt x="340" y="122"/>
                    <a:pt x="337" y="116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06" y="75"/>
                    <a:pt x="302" y="72"/>
                    <a:pt x="299" y="69"/>
                  </a:cubicBezTo>
                  <a:cubicBezTo>
                    <a:pt x="309" y="38"/>
                    <a:pt x="309" y="38"/>
                    <a:pt x="309" y="38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59" y="44"/>
                    <a:pt x="259" y="44"/>
                    <a:pt x="259" y="44"/>
                  </a:cubicBezTo>
                  <a:cubicBezTo>
                    <a:pt x="254" y="42"/>
                    <a:pt x="249" y="40"/>
                    <a:pt x="244" y="38"/>
                  </a:cubicBezTo>
                  <a:cubicBezTo>
                    <a:pt x="242" y="5"/>
                    <a:pt x="242" y="5"/>
                    <a:pt x="242" y="5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2" y="30"/>
                    <a:pt x="186" y="30"/>
                    <a:pt x="180" y="30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0" y="42"/>
                    <a:pt x="125" y="44"/>
                    <a:pt x="120" y="47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77" y="77"/>
                    <a:pt x="72" y="81"/>
                    <a:pt x="68" y="8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0" y="131"/>
                    <a:pt x="38" y="137"/>
                    <a:pt x="36" y="143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28" y="194"/>
                    <a:pt x="28" y="200"/>
                    <a:pt x="28" y="206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41" y="258"/>
                    <a:pt x="44" y="265"/>
                    <a:pt x="47" y="271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46" y="319"/>
                    <a:pt x="46" y="319"/>
                    <a:pt x="46" y="319"/>
                  </a:cubicBezTo>
                  <a:cubicBezTo>
                    <a:pt x="74" y="308"/>
                    <a:pt x="74" y="308"/>
                    <a:pt x="74" y="308"/>
                  </a:cubicBezTo>
                  <a:cubicBezTo>
                    <a:pt x="78" y="312"/>
                    <a:pt x="82" y="316"/>
                    <a:pt x="86" y="319"/>
                  </a:cubicBezTo>
                  <a:cubicBezTo>
                    <a:pt x="77" y="347"/>
                    <a:pt x="77" y="347"/>
                    <a:pt x="77" y="347"/>
                  </a:cubicBezTo>
                  <a:cubicBezTo>
                    <a:pt x="103" y="364"/>
                    <a:pt x="103" y="364"/>
                    <a:pt x="103" y="364"/>
                  </a:cubicBezTo>
                  <a:cubicBezTo>
                    <a:pt x="124" y="343"/>
                    <a:pt x="124" y="343"/>
                    <a:pt x="124" y="343"/>
                  </a:cubicBezTo>
                  <a:cubicBezTo>
                    <a:pt x="130" y="346"/>
                    <a:pt x="136" y="348"/>
                    <a:pt x="142" y="350"/>
                  </a:cubicBezTo>
                  <a:cubicBezTo>
                    <a:pt x="144" y="380"/>
                    <a:pt x="144" y="380"/>
                    <a:pt x="144" y="380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87" y="358"/>
                    <a:pt x="187" y="358"/>
                    <a:pt x="187" y="358"/>
                  </a:cubicBezTo>
                  <a:cubicBezTo>
                    <a:pt x="194" y="358"/>
                    <a:pt x="200" y="358"/>
                    <a:pt x="207" y="357"/>
                  </a:cubicBezTo>
                  <a:cubicBezTo>
                    <a:pt x="220" y="384"/>
                    <a:pt x="220" y="384"/>
                    <a:pt x="220" y="384"/>
                  </a:cubicBezTo>
                  <a:cubicBezTo>
                    <a:pt x="250" y="377"/>
                    <a:pt x="250" y="377"/>
                    <a:pt x="250" y="377"/>
                  </a:cubicBezTo>
                  <a:cubicBezTo>
                    <a:pt x="251" y="347"/>
                    <a:pt x="251" y="347"/>
                    <a:pt x="251" y="347"/>
                  </a:cubicBezTo>
                  <a:cubicBezTo>
                    <a:pt x="257" y="345"/>
                    <a:pt x="262" y="343"/>
                    <a:pt x="267" y="340"/>
                  </a:cubicBezTo>
                  <a:cubicBezTo>
                    <a:pt x="290" y="360"/>
                    <a:pt x="290" y="360"/>
                    <a:pt x="290" y="360"/>
                  </a:cubicBezTo>
                  <a:cubicBezTo>
                    <a:pt x="315" y="343"/>
                    <a:pt x="315" y="343"/>
                    <a:pt x="315" y="343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9" y="309"/>
                    <a:pt x="314" y="304"/>
                    <a:pt x="318" y="299"/>
                  </a:cubicBezTo>
                  <a:lnTo>
                    <a:pt x="348" y="309"/>
                  </a:lnTo>
                  <a:close/>
                  <a:moveTo>
                    <a:pt x="112" y="322"/>
                  </a:moveTo>
                  <a:cubicBezTo>
                    <a:pt x="41" y="277"/>
                    <a:pt x="20" y="184"/>
                    <a:pt x="64" y="113"/>
                  </a:cubicBezTo>
                  <a:cubicBezTo>
                    <a:pt x="109" y="43"/>
                    <a:pt x="202" y="22"/>
                    <a:pt x="273" y="66"/>
                  </a:cubicBezTo>
                  <a:cubicBezTo>
                    <a:pt x="343" y="111"/>
                    <a:pt x="364" y="204"/>
                    <a:pt x="320" y="275"/>
                  </a:cubicBezTo>
                  <a:cubicBezTo>
                    <a:pt x="275" y="345"/>
                    <a:pt x="182" y="366"/>
                    <a:pt x="112" y="3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4264025" y="3246438"/>
              <a:ext cx="1222375" cy="1225550"/>
            </a:xfrm>
            <a:custGeom>
              <a:avLst/>
              <a:gdLst>
                <a:gd name="T0" fmla="*/ 238 w 325"/>
                <a:gd name="T1" fmla="*/ 42 h 326"/>
                <a:gd name="T2" fmla="*/ 42 w 325"/>
                <a:gd name="T3" fmla="*/ 87 h 326"/>
                <a:gd name="T4" fmla="*/ 86 w 325"/>
                <a:gd name="T5" fmla="*/ 283 h 326"/>
                <a:gd name="T6" fmla="*/ 283 w 325"/>
                <a:gd name="T7" fmla="*/ 239 h 326"/>
                <a:gd name="T8" fmla="*/ 238 w 325"/>
                <a:gd name="T9" fmla="*/ 42 h 326"/>
                <a:gd name="T10" fmla="*/ 73 w 325"/>
                <a:gd name="T11" fmla="*/ 74 h 326"/>
                <a:gd name="T12" fmla="*/ 207 w 325"/>
                <a:gd name="T13" fmla="*/ 46 h 326"/>
                <a:gd name="T14" fmla="*/ 212 w 325"/>
                <a:gd name="T15" fmla="*/ 62 h 326"/>
                <a:gd name="T16" fmla="*/ 173 w 325"/>
                <a:gd name="T17" fmla="*/ 123 h 326"/>
                <a:gd name="T18" fmla="*/ 134 w 325"/>
                <a:gd name="T19" fmla="*/ 132 h 326"/>
                <a:gd name="T20" fmla="*/ 74 w 325"/>
                <a:gd name="T21" fmla="*/ 94 h 326"/>
                <a:gd name="T22" fmla="*/ 73 w 325"/>
                <a:gd name="T23" fmla="*/ 74 h 326"/>
                <a:gd name="T24" fmla="*/ 93 w 325"/>
                <a:gd name="T25" fmla="*/ 250 h 326"/>
                <a:gd name="T26" fmla="*/ 73 w 325"/>
                <a:gd name="T27" fmla="*/ 252 h 326"/>
                <a:gd name="T28" fmla="*/ 45 w 325"/>
                <a:gd name="T29" fmla="*/ 118 h 326"/>
                <a:gd name="T30" fmla="*/ 63 w 325"/>
                <a:gd name="T31" fmla="*/ 113 h 326"/>
                <a:gd name="T32" fmla="*/ 123 w 325"/>
                <a:gd name="T33" fmla="*/ 151 h 326"/>
                <a:gd name="T34" fmla="*/ 131 w 325"/>
                <a:gd name="T35" fmla="*/ 190 h 326"/>
                <a:gd name="T36" fmla="*/ 93 w 325"/>
                <a:gd name="T37" fmla="*/ 250 h 326"/>
                <a:gd name="T38" fmla="*/ 140 w 325"/>
                <a:gd name="T39" fmla="*/ 149 h 326"/>
                <a:gd name="T40" fmla="*/ 176 w 325"/>
                <a:gd name="T41" fmla="*/ 141 h 326"/>
                <a:gd name="T42" fmla="*/ 184 w 325"/>
                <a:gd name="T43" fmla="*/ 177 h 326"/>
                <a:gd name="T44" fmla="*/ 148 w 325"/>
                <a:gd name="T45" fmla="*/ 185 h 326"/>
                <a:gd name="T46" fmla="*/ 140 w 325"/>
                <a:gd name="T47" fmla="*/ 149 h 326"/>
                <a:gd name="T48" fmla="*/ 252 w 325"/>
                <a:gd name="T49" fmla="*/ 251 h 326"/>
                <a:gd name="T50" fmla="*/ 120 w 325"/>
                <a:gd name="T51" fmla="*/ 282 h 326"/>
                <a:gd name="T52" fmla="*/ 113 w 325"/>
                <a:gd name="T53" fmla="*/ 260 h 326"/>
                <a:gd name="T54" fmla="*/ 150 w 325"/>
                <a:gd name="T55" fmla="*/ 202 h 326"/>
                <a:gd name="T56" fmla="*/ 190 w 325"/>
                <a:gd name="T57" fmla="*/ 194 h 326"/>
                <a:gd name="T58" fmla="*/ 246 w 325"/>
                <a:gd name="T59" fmla="*/ 229 h 326"/>
                <a:gd name="T60" fmla="*/ 252 w 325"/>
                <a:gd name="T61" fmla="*/ 251 h 326"/>
                <a:gd name="T62" fmla="*/ 260 w 325"/>
                <a:gd name="T63" fmla="*/ 212 h 326"/>
                <a:gd name="T64" fmla="*/ 202 w 325"/>
                <a:gd name="T65" fmla="*/ 175 h 326"/>
                <a:gd name="T66" fmla="*/ 192 w 325"/>
                <a:gd name="T67" fmla="*/ 135 h 326"/>
                <a:gd name="T68" fmla="*/ 231 w 325"/>
                <a:gd name="T69" fmla="*/ 74 h 326"/>
                <a:gd name="T70" fmla="*/ 248 w 325"/>
                <a:gd name="T71" fmla="*/ 71 h 326"/>
                <a:gd name="T72" fmla="*/ 280 w 325"/>
                <a:gd name="T73" fmla="*/ 206 h 326"/>
                <a:gd name="T74" fmla="*/ 260 w 325"/>
                <a:gd name="T75" fmla="*/ 21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5" h="326">
                  <a:moveTo>
                    <a:pt x="238" y="42"/>
                  </a:moveTo>
                  <a:cubicBezTo>
                    <a:pt x="172" y="0"/>
                    <a:pt x="84" y="20"/>
                    <a:pt x="42" y="87"/>
                  </a:cubicBezTo>
                  <a:cubicBezTo>
                    <a:pt x="0" y="153"/>
                    <a:pt x="19" y="241"/>
                    <a:pt x="86" y="283"/>
                  </a:cubicBezTo>
                  <a:cubicBezTo>
                    <a:pt x="153" y="326"/>
                    <a:pt x="241" y="306"/>
                    <a:pt x="283" y="239"/>
                  </a:cubicBezTo>
                  <a:cubicBezTo>
                    <a:pt x="325" y="173"/>
                    <a:pt x="305" y="84"/>
                    <a:pt x="238" y="42"/>
                  </a:cubicBezTo>
                  <a:close/>
                  <a:moveTo>
                    <a:pt x="73" y="74"/>
                  </a:moveTo>
                  <a:cubicBezTo>
                    <a:pt x="108" y="39"/>
                    <a:pt x="161" y="28"/>
                    <a:pt x="207" y="46"/>
                  </a:cubicBezTo>
                  <a:cubicBezTo>
                    <a:pt x="213" y="48"/>
                    <a:pt x="217" y="54"/>
                    <a:pt x="212" y="62"/>
                  </a:cubicBezTo>
                  <a:cubicBezTo>
                    <a:pt x="208" y="69"/>
                    <a:pt x="173" y="123"/>
                    <a:pt x="173" y="123"/>
                  </a:cubicBezTo>
                  <a:cubicBezTo>
                    <a:pt x="160" y="120"/>
                    <a:pt x="145" y="123"/>
                    <a:pt x="134" y="132"/>
                  </a:cubicBezTo>
                  <a:cubicBezTo>
                    <a:pt x="134" y="132"/>
                    <a:pt x="84" y="100"/>
                    <a:pt x="74" y="94"/>
                  </a:cubicBezTo>
                  <a:cubicBezTo>
                    <a:pt x="64" y="88"/>
                    <a:pt x="66" y="82"/>
                    <a:pt x="73" y="74"/>
                  </a:cubicBezTo>
                  <a:close/>
                  <a:moveTo>
                    <a:pt x="93" y="250"/>
                  </a:moveTo>
                  <a:cubicBezTo>
                    <a:pt x="88" y="259"/>
                    <a:pt x="78" y="257"/>
                    <a:pt x="73" y="252"/>
                  </a:cubicBezTo>
                  <a:cubicBezTo>
                    <a:pt x="38" y="217"/>
                    <a:pt x="27" y="164"/>
                    <a:pt x="45" y="118"/>
                  </a:cubicBezTo>
                  <a:cubicBezTo>
                    <a:pt x="47" y="110"/>
                    <a:pt x="55" y="108"/>
                    <a:pt x="63" y="113"/>
                  </a:cubicBezTo>
                  <a:cubicBezTo>
                    <a:pt x="71" y="118"/>
                    <a:pt x="123" y="151"/>
                    <a:pt x="123" y="151"/>
                  </a:cubicBezTo>
                  <a:cubicBezTo>
                    <a:pt x="119" y="165"/>
                    <a:pt x="122" y="179"/>
                    <a:pt x="131" y="190"/>
                  </a:cubicBezTo>
                  <a:cubicBezTo>
                    <a:pt x="131" y="190"/>
                    <a:pt x="99" y="241"/>
                    <a:pt x="93" y="250"/>
                  </a:cubicBezTo>
                  <a:close/>
                  <a:moveTo>
                    <a:pt x="140" y="149"/>
                  </a:moveTo>
                  <a:cubicBezTo>
                    <a:pt x="148" y="137"/>
                    <a:pt x="164" y="134"/>
                    <a:pt x="176" y="141"/>
                  </a:cubicBezTo>
                  <a:cubicBezTo>
                    <a:pt x="188" y="149"/>
                    <a:pt x="191" y="165"/>
                    <a:pt x="184" y="177"/>
                  </a:cubicBezTo>
                  <a:cubicBezTo>
                    <a:pt x="176" y="189"/>
                    <a:pt x="160" y="192"/>
                    <a:pt x="148" y="185"/>
                  </a:cubicBezTo>
                  <a:cubicBezTo>
                    <a:pt x="136" y="177"/>
                    <a:pt x="133" y="161"/>
                    <a:pt x="140" y="149"/>
                  </a:cubicBezTo>
                  <a:close/>
                  <a:moveTo>
                    <a:pt x="252" y="251"/>
                  </a:moveTo>
                  <a:cubicBezTo>
                    <a:pt x="218" y="286"/>
                    <a:pt x="166" y="298"/>
                    <a:pt x="120" y="282"/>
                  </a:cubicBezTo>
                  <a:cubicBezTo>
                    <a:pt x="110" y="278"/>
                    <a:pt x="107" y="270"/>
                    <a:pt x="113" y="260"/>
                  </a:cubicBezTo>
                  <a:cubicBezTo>
                    <a:pt x="119" y="251"/>
                    <a:pt x="150" y="202"/>
                    <a:pt x="150" y="202"/>
                  </a:cubicBezTo>
                  <a:cubicBezTo>
                    <a:pt x="164" y="207"/>
                    <a:pt x="179" y="203"/>
                    <a:pt x="190" y="194"/>
                  </a:cubicBezTo>
                  <a:cubicBezTo>
                    <a:pt x="190" y="194"/>
                    <a:pt x="233" y="221"/>
                    <a:pt x="246" y="229"/>
                  </a:cubicBezTo>
                  <a:cubicBezTo>
                    <a:pt x="260" y="238"/>
                    <a:pt x="258" y="244"/>
                    <a:pt x="252" y="251"/>
                  </a:cubicBezTo>
                  <a:close/>
                  <a:moveTo>
                    <a:pt x="260" y="212"/>
                  </a:moveTo>
                  <a:cubicBezTo>
                    <a:pt x="252" y="207"/>
                    <a:pt x="202" y="175"/>
                    <a:pt x="202" y="175"/>
                  </a:cubicBezTo>
                  <a:cubicBezTo>
                    <a:pt x="206" y="161"/>
                    <a:pt x="202" y="146"/>
                    <a:pt x="192" y="135"/>
                  </a:cubicBezTo>
                  <a:cubicBezTo>
                    <a:pt x="192" y="135"/>
                    <a:pt x="225" y="82"/>
                    <a:pt x="231" y="74"/>
                  </a:cubicBezTo>
                  <a:cubicBezTo>
                    <a:pt x="236" y="65"/>
                    <a:pt x="242" y="66"/>
                    <a:pt x="248" y="71"/>
                  </a:cubicBezTo>
                  <a:cubicBezTo>
                    <a:pt x="285" y="106"/>
                    <a:pt x="298" y="159"/>
                    <a:pt x="280" y="206"/>
                  </a:cubicBezTo>
                  <a:cubicBezTo>
                    <a:pt x="277" y="216"/>
                    <a:pt x="269" y="217"/>
                    <a:pt x="260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412875" y="3905250"/>
              <a:ext cx="657225" cy="657225"/>
            </a:xfrm>
            <a:custGeom>
              <a:avLst/>
              <a:gdLst>
                <a:gd name="T0" fmla="*/ 165 w 175"/>
                <a:gd name="T1" fmla="*/ 129 h 175"/>
                <a:gd name="T2" fmla="*/ 158 w 175"/>
                <a:gd name="T3" fmla="*/ 110 h 175"/>
                <a:gd name="T4" fmla="*/ 175 w 175"/>
                <a:gd name="T5" fmla="*/ 95 h 175"/>
                <a:gd name="T6" fmla="*/ 161 w 175"/>
                <a:gd name="T7" fmla="*/ 82 h 175"/>
                <a:gd name="T8" fmla="*/ 171 w 175"/>
                <a:gd name="T9" fmla="*/ 62 h 175"/>
                <a:gd name="T10" fmla="*/ 152 w 175"/>
                <a:gd name="T11" fmla="*/ 53 h 175"/>
                <a:gd name="T12" fmla="*/ 154 w 175"/>
                <a:gd name="T13" fmla="*/ 30 h 175"/>
                <a:gd name="T14" fmla="*/ 135 w 175"/>
                <a:gd name="T15" fmla="*/ 31 h 175"/>
                <a:gd name="T16" fmla="*/ 128 w 175"/>
                <a:gd name="T17" fmla="*/ 10 h 175"/>
                <a:gd name="T18" fmla="*/ 110 w 175"/>
                <a:gd name="T19" fmla="*/ 17 h 175"/>
                <a:gd name="T20" fmla="*/ 95 w 175"/>
                <a:gd name="T21" fmla="*/ 0 h 175"/>
                <a:gd name="T22" fmla="*/ 81 w 175"/>
                <a:gd name="T23" fmla="*/ 14 h 175"/>
                <a:gd name="T24" fmla="*/ 61 w 175"/>
                <a:gd name="T25" fmla="*/ 4 h 175"/>
                <a:gd name="T26" fmla="*/ 54 w 175"/>
                <a:gd name="T27" fmla="*/ 21 h 175"/>
                <a:gd name="T28" fmla="*/ 32 w 175"/>
                <a:gd name="T29" fmla="*/ 19 h 175"/>
                <a:gd name="T30" fmla="*/ 30 w 175"/>
                <a:gd name="T31" fmla="*/ 39 h 175"/>
                <a:gd name="T32" fmla="*/ 9 w 175"/>
                <a:gd name="T33" fmla="*/ 47 h 175"/>
                <a:gd name="T34" fmla="*/ 16 w 175"/>
                <a:gd name="T35" fmla="*/ 65 h 175"/>
                <a:gd name="T36" fmla="*/ 0 w 175"/>
                <a:gd name="T37" fmla="*/ 80 h 175"/>
                <a:gd name="T38" fmla="*/ 12 w 175"/>
                <a:gd name="T39" fmla="*/ 94 h 175"/>
                <a:gd name="T40" fmla="*/ 3 w 175"/>
                <a:gd name="T41" fmla="*/ 114 h 175"/>
                <a:gd name="T42" fmla="*/ 21 w 175"/>
                <a:gd name="T43" fmla="*/ 123 h 175"/>
                <a:gd name="T44" fmla="*/ 20 w 175"/>
                <a:gd name="T45" fmla="*/ 145 h 175"/>
                <a:gd name="T46" fmla="*/ 39 w 175"/>
                <a:gd name="T47" fmla="*/ 145 h 175"/>
                <a:gd name="T48" fmla="*/ 46 w 175"/>
                <a:gd name="T49" fmla="*/ 165 h 175"/>
                <a:gd name="T50" fmla="*/ 64 w 175"/>
                <a:gd name="T51" fmla="*/ 159 h 175"/>
                <a:gd name="T52" fmla="*/ 79 w 175"/>
                <a:gd name="T53" fmla="*/ 175 h 175"/>
                <a:gd name="T54" fmla="*/ 93 w 175"/>
                <a:gd name="T55" fmla="*/ 162 h 175"/>
                <a:gd name="T56" fmla="*/ 113 w 175"/>
                <a:gd name="T57" fmla="*/ 172 h 175"/>
                <a:gd name="T58" fmla="*/ 121 w 175"/>
                <a:gd name="T59" fmla="*/ 154 h 175"/>
                <a:gd name="T60" fmla="*/ 143 w 175"/>
                <a:gd name="T61" fmla="*/ 156 h 175"/>
                <a:gd name="T62" fmla="*/ 144 w 175"/>
                <a:gd name="T63" fmla="*/ 136 h 175"/>
                <a:gd name="T64" fmla="*/ 50 w 175"/>
                <a:gd name="T65" fmla="*/ 146 h 175"/>
                <a:gd name="T66" fmla="*/ 123 w 175"/>
                <a:gd name="T67" fmla="*/ 30 h 175"/>
                <a:gd name="T68" fmla="*/ 50 w 175"/>
                <a:gd name="T69" fmla="*/ 14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5" h="175">
                  <a:moveTo>
                    <a:pt x="157" y="140"/>
                  </a:moveTo>
                  <a:cubicBezTo>
                    <a:pt x="165" y="129"/>
                    <a:pt x="165" y="129"/>
                    <a:pt x="165" y="129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6" y="115"/>
                    <a:pt x="157" y="113"/>
                    <a:pt x="158" y="110"/>
                  </a:cubicBezTo>
                  <a:cubicBezTo>
                    <a:pt x="172" y="109"/>
                    <a:pt x="172" y="109"/>
                    <a:pt x="172" y="109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61" y="89"/>
                    <a:pt x="161" y="89"/>
                    <a:pt x="161" y="89"/>
                  </a:cubicBezTo>
                  <a:cubicBezTo>
                    <a:pt x="161" y="87"/>
                    <a:pt x="161" y="84"/>
                    <a:pt x="161" y="82"/>
                  </a:cubicBezTo>
                  <a:cubicBezTo>
                    <a:pt x="174" y="75"/>
                    <a:pt x="174" y="75"/>
                    <a:pt x="174" y="75"/>
                  </a:cubicBezTo>
                  <a:cubicBezTo>
                    <a:pt x="171" y="62"/>
                    <a:pt x="171" y="62"/>
                    <a:pt x="171" y="62"/>
                  </a:cubicBezTo>
                  <a:cubicBezTo>
                    <a:pt x="156" y="61"/>
                    <a:pt x="156" y="61"/>
                    <a:pt x="156" y="61"/>
                  </a:cubicBezTo>
                  <a:cubicBezTo>
                    <a:pt x="155" y="58"/>
                    <a:pt x="154" y="56"/>
                    <a:pt x="152" y="53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38" y="34"/>
                    <a:pt x="137" y="33"/>
                    <a:pt x="135" y="31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5" y="19"/>
                    <a:pt x="113" y="18"/>
                    <a:pt x="110" y="17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7" y="14"/>
                    <a:pt x="84" y="14"/>
                    <a:pt x="81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8" y="19"/>
                    <a:pt x="56" y="20"/>
                    <a:pt x="54" y="2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4" y="35"/>
                    <a:pt x="32" y="37"/>
                    <a:pt x="30" y="3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60"/>
                    <a:pt x="17" y="62"/>
                    <a:pt x="16" y="65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8"/>
                    <a:pt x="12" y="91"/>
                    <a:pt x="12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8" y="117"/>
                    <a:pt x="19" y="120"/>
                    <a:pt x="21" y="123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5" y="142"/>
                    <a:pt x="37" y="143"/>
                    <a:pt x="39" y="145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56" y="156"/>
                    <a:pt x="56" y="156"/>
                    <a:pt x="56" y="156"/>
                  </a:cubicBezTo>
                  <a:cubicBezTo>
                    <a:pt x="59" y="157"/>
                    <a:pt x="61" y="158"/>
                    <a:pt x="64" y="159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4" y="163"/>
                    <a:pt x="84" y="163"/>
                    <a:pt x="84" y="163"/>
                  </a:cubicBezTo>
                  <a:cubicBezTo>
                    <a:pt x="87" y="163"/>
                    <a:pt x="90" y="163"/>
                    <a:pt x="93" y="162"/>
                  </a:cubicBezTo>
                  <a:cubicBezTo>
                    <a:pt x="99" y="175"/>
                    <a:pt x="99" y="175"/>
                    <a:pt x="99" y="175"/>
                  </a:cubicBezTo>
                  <a:cubicBezTo>
                    <a:pt x="113" y="172"/>
                    <a:pt x="113" y="172"/>
                    <a:pt x="113" y="172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116" y="157"/>
                    <a:pt x="118" y="156"/>
                    <a:pt x="121" y="154"/>
                  </a:cubicBezTo>
                  <a:cubicBezTo>
                    <a:pt x="131" y="164"/>
                    <a:pt x="131" y="164"/>
                    <a:pt x="131" y="16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40" y="140"/>
                    <a:pt x="142" y="138"/>
                    <a:pt x="144" y="136"/>
                  </a:cubicBezTo>
                  <a:lnTo>
                    <a:pt x="157" y="140"/>
                  </a:lnTo>
                  <a:close/>
                  <a:moveTo>
                    <a:pt x="50" y="146"/>
                  </a:moveTo>
                  <a:cubicBezTo>
                    <a:pt x="18" y="126"/>
                    <a:pt x="8" y="84"/>
                    <a:pt x="29" y="52"/>
                  </a:cubicBezTo>
                  <a:cubicBezTo>
                    <a:pt x="49" y="20"/>
                    <a:pt x="91" y="10"/>
                    <a:pt x="123" y="30"/>
                  </a:cubicBezTo>
                  <a:cubicBezTo>
                    <a:pt x="155" y="50"/>
                    <a:pt x="165" y="93"/>
                    <a:pt x="145" y="125"/>
                  </a:cubicBezTo>
                  <a:cubicBezTo>
                    <a:pt x="124" y="157"/>
                    <a:pt x="82" y="166"/>
                    <a:pt x="50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462088" y="3957638"/>
              <a:ext cx="555625" cy="555625"/>
            </a:xfrm>
            <a:custGeom>
              <a:avLst/>
              <a:gdLst>
                <a:gd name="T0" fmla="*/ 108 w 148"/>
                <a:gd name="T1" fmla="*/ 19 h 148"/>
                <a:gd name="T2" fmla="*/ 19 w 148"/>
                <a:gd name="T3" fmla="*/ 40 h 148"/>
                <a:gd name="T4" fmla="*/ 39 w 148"/>
                <a:gd name="T5" fmla="*/ 129 h 148"/>
                <a:gd name="T6" fmla="*/ 128 w 148"/>
                <a:gd name="T7" fmla="*/ 109 h 148"/>
                <a:gd name="T8" fmla="*/ 108 w 148"/>
                <a:gd name="T9" fmla="*/ 19 h 148"/>
                <a:gd name="T10" fmla="*/ 33 w 148"/>
                <a:gd name="T11" fmla="*/ 34 h 148"/>
                <a:gd name="T12" fmla="*/ 94 w 148"/>
                <a:gd name="T13" fmla="*/ 21 h 148"/>
                <a:gd name="T14" fmla="*/ 96 w 148"/>
                <a:gd name="T15" fmla="*/ 28 h 148"/>
                <a:gd name="T16" fmla="*/ 79 w 148"/>
                <a:gd name="T17" fmla="*/ 56 h 148"/>
                <a:gd name="T18" fmla="*/ 61 w 148"/>
                <a:gd name="T19" fmla="*/ 60 h 148"/>
                <a:gd name="T20" fmla="*/ 34 w 148"/>
                <a:gd name="T21" fmla="*/ 43 h 148"/>
                <a:gd name="T22" fmla="*/ 33 w 148"/>
                <a:gd name="T23" fmla="*/ 34 h 148"/>
                <a:gd name="T24" fmla="*/ 42 w 148"/>
                <a:gd name="T25" fmla="*/ 114 h 148"/>
                <a:gd name="T26" fmla="*/ 33 w 148"/>
                <a:gd name="T27" fmla="*/ 114 h 148"/>
                <a:gd name="T28" fmla="*/ 20 w 148"/>
                <a:gd name="T29" fmla="*/ 54 h 148"/>
                <a:gd name="T30" fmla="*/ 29 w 148"/>
                <a:gd name="T31" fmla="*/ 52 h 148"/>
                <a:gd name="T32" fmla="*/ 56 w 148"/>
                <a:gd name="T33" fmla="*/ 69 h 148"/>
                <a:gd name="T34" fmla="*/ 60 w 148"/>
                <a:gd name="T35" fmla="*/ 87 h 148"/>
                <a:gd name="T36" fmla="*/ 42 w 148"/>
                <a:gd name="T37" fmla="*/ 114 h 148"/>
                <a:gd name="T38" fmla="*/ 64 w 148"/>
                <a:gd name="T39" fmla="*/ 68 h 148"/>
                <a:gd name="T40" fmla="*/ 80 w 148"/>
                <a:gd name="T41" fmla="*/ 64 h 148"/>
                <a:gd name="T42" fmla="*/ 84 w 148"/>
                <a:gd name="T43" fmla="*/ 80 h 148"/>
                <a:gd name="T44" fmla="*/ 67 w 148"/>
                <a:gd name="T45" fmla="*/ 84 h 148"/>
                <a:gd name="T46" fmla="*/ 64 w 148"/>
                <a:gd name="T47" fmla="*/ 68 h 148"/>
                <a:gd name="T48" fmla="*/ 115 w 148"/>
                <a:gd name="T49" fmla="*/ 114 h 148"/>
                <a:gd name="T50" fmla="*/ 55 w 148"/>
                <a:gd name="T51" fmla="*/ 128 h 148"/>
                <a:gd name="T52" fmla="*/ 51 w 148"/>
                <a:gd name="T53" fmla="*/ 118 h 148"/>
                <a:gd name="T54" fmla="*/ 68 w 148"/>
                <a:gd name="T55" fmla="*/ 92 h 148"/>
                <a:gd name="T56" fmla="*/ 86 w 148"/>
                <a:gd name="T57" fmla="*/ 88 h 148"/>
                <a:gd name="T58" fmla="*/ 112 w 148"/>
                <a:gd name="T59" fmla="*/ 104 h 148"/>
                <a:gd name="T60" fmla="*/ 115 w 148"/>
                <a:gd name="T61" fmla="*/ 114 h 148"/>
                <a:gd name="T62" fmla="*/ 118 w 148"/>
                <a:gd name="T63" fmla="*/ 96 h 148"/>
                <a:gd name="T64" fmla="*/ 92 w 148"/>
                <a:gd name="T65" fmla="*/ 80 h 148"/>
                <a:gd name="T66" fmla="*/ 87 w 148"/>
                <a:gd name="T67" fmla="*/ 61 h 148"/>
                <a:gd name="T68" fmla="*/ 105 w 148"/>
                <a:gd name="T69" fmla="*/ 34 h 148"/>
                <a:gd name="T70" fmla="*/ 113 w 148"/>
                <a:gd name="T71" fmla="*/ 32 h 148"/>
                <a:gd name="T72" fmla="*/ 127 w 148"/>
                <a:gd name="T73" fmla="*/ 94 h 148"/>
                <a:gd name="T74" fmla="*/ 118 w 148"/>
                <a:gd name="T75" fmla="*/ 9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8" h="148">
                  <a:moveTo>
                    <a:pt x="108" y="19"/>
                  </a:moveTo>
                  <a:cubicBezTo>
                    <a:pt x="78" y="0"/>
                    <a:pt x="38" y="9"/>
                    <a:pt x="19" y="40"/>
                  </a:cubicBezTo>
                  <a:cubicBezTo>
                    <a:pt x="0" y="70"/>
                    <a:pt x="9" y="110"/>
                    <a:pt x="39" y="129"/>
                  </a:cubicBezTo>
                  <a:cubicBezTo>
                    <a:pt x="69" y="148"/>
                    <a:pt x="109" y="139"/>
                    <a:pt x="128" y="109"/>
                  </a:cubicBezTo>
                  <a:cubicBezTo>
                    <a:pt x="148" y="79"/>
                    <a:pt x="138" y="39"/>
                    <a:pt x="108" y="19"/>
                  </a:cubicBezTo>
                  <a:close/>
                  <a:moveTo>
                    <a:pt x="33" y="34"/>
                  </a:moveTo>
                  <a:cubicBezTo>
                    <a:pt x="49" y="18"/>
                    <a:pt x="73" y="13"/>
                    <a:pt x="94" y="21"/>
                  </a:cubicBezTo>
                  <a:cubicBezTo>
                    <a:pt x="97" y="22"/>
                    <a:pt x="99" y="25"/>
                    <a:pt x="96" y="28"/>
                  </a:cubicBezTo>
                  <a:cubicBezTo>
                    <a:pt x="94" y="31"/>
                    <a:pt x="79" y="56"/>
                    <a:pt x="79" y="56"/>
                  </a:cubicBezTo>
                  <a:cubicBezTo>
                    <a:pt x="73" y="54"/>
                    <a:pt x="66" y="56"/>
                    <a:pt x="61" y="60"/>
                  </a:cubicBezTo>
                  <a:cubicBezTo>
                    <a:pt x="61" y="60"/>
                    <a:pt x="38" y="46"/>
                    <a:pt x="34" y="43"/>
                  </a:cubicBezTo>
                  <a:cubicBezTo>
                    <a:pt x="29" y="40"/>
                    <a:pt x="30" y="37"/>
                    <a:pt x="33" y="34"/>
                  </a:cubicBezTo>
                  <a:close/>
                  <a:moveTo>
                    <a:pt x="42" y="114"/>
                  </a:moveTo>
                  <a:cubicBezTo>
                    <a:pt x="40" y="118"/>
                    <a:pt x="36" y="117"/>
                    <a:pt x="33" y="114"/>
                  </a:cubicBezTo>
                  <a:cubicBezTo>
                    <a:pt x="17" y="99"/>
                    <a:pt x="12" y="75"/>
                    <a:pt x="20" y="54"/>
                  </a:cubicBezTo>
                  <a:cubicBezTo>
                    <a:pt x="21" y="50"/>
                    <a:pt x="25" y="49"/>
                    <a:pt x="29" y="52"/>
                  </a:cubicBezTo>
                  <a:cubicBezTo>
                    <a:pt x="32" y="54"/>
                    <a:pt x="56" y="69"/>
                    <a:pt x="56" y="69"/>
                  </a:cubicBezTo>
                  <a:cubicBezTo>
                    <a:pt x="54" y="75"/>
                    <a:pt x="55" y="82"/>
                    <a:pt x="60" y="87"/>
                  </a:cubicBezTo>
                  <a:cubicBezTo>
                    <a:pt x="60" y="87"/>
                    <a:pt x="45" y="110"/>
                    <a:pt x="42" y="114"/>
                  </a:cubicBezTo>
                  <a:close/>
                  <a:moveTo>
                    <a:pt x="64" y="68"/>
                  </a:moveTo>
                  <a:cubicBezTo>
                    <a:pt x="67" y="63"/>
                    <a:pt x="74" y="61"/>
                    <a:pt x="80" y="64"/>
                  </a:cubicBezTo>
                  <a:cubicBezTo>
                    <a:pt x="85" y="68"/>
                    <a:pt x="87" y="75"/>
                    <a:pt x="84" y="80"/>
                  </a:cubicBezTo>
                  <a:cubicBezTo>
                    <a:pt x="80" y="86"/>
                    <a:pt x="73" y="87"/>
                    <a:pt x="67" y="84"/>
                  </a:cubicBezTo>
                  <a:cubicBezTo>
                    <a:pt x="62" y="81"/>
                    <a:pt x="60" y="73"/>
                    <a:pt x="64" y="68"/>
                  </a:cubicBezTo>
                  <a:close/>
                  <a:moveTo>
                    <a:pt x="115" y="114"/>
                  </a:moveTo>
                  <a:cubicBezTo>
                    <a:pt x="99" y="130"/>
                    <a:pt x="76" y="135"/>
                    <a:pt x="55" y="128"/>
                  </a:cubicBezTo>
                  <a:cubicBezTo>
                    <a:pt x="50" y="126"/>
                    <a:pt x="49" y="123"/>
                    <a:pt x="51" y="118"/>
                  </a:cubicBezTo>
                  <a:cubicBezTo>
                    <a:pt x="54" y="114"/>
                    <a:pt x="68" y="92"/>
                    <a:pt x="68" y="92"/>
                  </a:cubicBezTo>
                  <a:cubicBezTo>
                    <a:pt x="74" y="94"/>
                    <a:pt x="81" y="93"/>
                    <a:pt x="86" y="88"/>
                  </a:cubicBezTo>
                  <a:cubicBezTo>
                    <a:pt x="86" y="88"/>
                    <a:pt x="106" y="100"/>
                    <a:pt x="112" y="104"/>
                  </a:cubicBezTo>
                  <a:cubicBezTo>
                    <a:pt x="118" y="108"/>
                    <a:pt x="117" y="111"/>
                    <a:pt x="115" y="114"/>
                  </a:cubicBezTo>
                  <a:close/>
                  <a:moveTo>
                    <a:pt x="118" y="96"/>
                  </a:moveTo>
                  <a:cubicBezTo>
                    <a:pt x="115" y="94"/>
                    <a:pt x="92" y="80"/>
                    <a:pt x="92" y="80"/>
                  </a:cubicBezTo>
                  <a:cubicBezTo>
                    <a:pt x="94" y="73"/>
                    <a:pt x="92" y="66"/>
                    <a:pt x="87" y="61"/>
                  </a:cubicBezTo>
                  <a:cubicBezTo>
                    <a:pt x="87" y="61"/>
                    <a:pt x="102" y="38"/>
                    <a:pt x="105" y="34"/>
                  </a:cubicBezTo>
                  <a:cubicBezTo>
                    <a:pt x="107" y="30"/>
                    <a:pt x="110" y="30"/>
                    <a:pt x="113" y="32"/>
                  </a:cubicBezTo>
                  <a:cubicBezTo>
                    <a:pt x="129" y="48"/>
                    <a:pt x="135" y="72"/>
                    <a:pt x="127" y="94"/>
                  </a:cubicBezTo>
                  <a:cubicBezTo>
                    <a:pt x="126" y="98"/>
                    <a:pt x="122" y="99"/>
                    <a:pt x="118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4098925" y="1601788"/>
              <a:ext cx="661988" cy="657225"/>
            </a:xfrm>
            <a:custGeom>
              <a:avLst/>
              <a:gdLst>
                <a:gd name="T0" fmla="*/ 166 w 176"/>
                <a:gd name="T1" fmla="*/ 128 h 175"/>
                <a:gd name="T2" fmla="*/ 159 w 176"/>
                <a:gd name="T3" fmla="*/ 110 h 175"/>
                <a:gd name="T4" fmla="*/ 176 w 176"/>
                <a:gd name="T5" fmla="*/ 95 h 175"/>
                <a:gd name="T6" fmla="*/ 162 w 176"/>
                <a:gd name="T7" fmla="*/ 81 h 175"/>
                <a:gd name="T8" fmla="*/ 172 w 176"/>
                <a:gd name="T9" fmla="*/ 61 h 175"/>
                <a:gd name="T10" fmla="*/ 153 w 176"/>
                <a:gd name="T11" fmla="*/ 53 h 175"/>
                <a:gd name="T12" fmla="*/ 155 w 176"/>
                <a:gd name="T13" fmla="*/ 30 h 175"/>
                <a:gd name="T14" fmla="*/ 136 w 176"/>
                <a:gd name="T15" fmla="*/ 31 h 175"/>
                <a:gd name="T16" fmla="*/ 129 w 176"/>
                <a:gd name="T17" fmla="*/ 9 h 175"/>
                <a:gd name="T18" fmla="*/ 111 w 176"/>
                <a:gd name="T19" fmla="*/ 17 h 175"/>
                <a:gd name="T20" fmla="*/ 96 w 176"/>
                <a:gd name="T21" fmla="*/ 0 h 175"/>
                <a:gd name="T22" fmla="*/ 82 w 176"/>
                <a:gd name="T23" fmla="*/ 13 h 175"/>
                <a:gd name="T24" fmla="*/ 62 w 176"/>
                <a:gd name="T25" fmla="*/ 3 h 175"/>
                <a:gd name="T26" fmla="*/ 55 w 176"/>
                <a:gd name="T27" fmla="*/ 21 h 175"/>
                <a:gd name="T28" fmla="*/ 32 w 176"/>
                <a:gd name="T29" fmla="*/ 19 h 175"/>
                <a:gd name="T30" fmla="*/ 31 w 176"/>
                <a:gd name="T31" fmla="*/ 39 h 175"/>
                <a:gd name="T32" fmla="*/ 10 w 176"/>
                <a:gd name="T33" fmla="*/ 46 h 175"/>
                <a:gd name="T34" fmla="*/ 17 w 176"/>
                <a:gd name="T35" fmla="*/ 65 h 175"/>
                <a:gd name="T36" fmla="*/ 0 w 176"/>
                <a:gd name="T37" fmla="*/ 80 h 175"/>
                <a:gd name="T38" fmla="*/ 13 w 176"/>
                <a:gd name="T39" fmla="*/ 93 h 175"/>
                <a:gd name="T40" fmla="*/ 4 w 176"/>
                <a:gd name="T41" fmla="*/ 113 h 175"/>
                <a:gd name="T42" fmla="*/ 22 w 176"/>
                <a:gd name="T43" fmla="*/ 123 h 175"/>
                <a:gd name="T44" fmla="*/ 21 w 176"/>
                <a:gd name="T45" fmla="*/ 145 h 175"/>
                <a:gd name="T46" fmla="*/ 39 w 176"/>
                <a:gd name="T47" fmla="*/ 145 h 175"/>
                <a:gd name="T48" fmla="*/ 47 w 176"/>
                <a:gd name="T49" fmla="*/ 165 h 175"/>
                <a:gd name="T50" fmla="*/ 65 w 176"/>
                <a:gd name="T51" fmla="*/ 159 h 175"/>
                <a:gd name="T52" fmla="*/ 80 w 176"/>
                <a:gd name="T53" fmla="*/ 175 h 175"/>
                <a:gd name="T54" fmla="*/ 94 w 176"/>
                <a:gd name="T55" fmla="*/ 162 h 175"/>
                <a:gd name="T56" fmla="*/ 114 w 176"/>
                <a:gd name="T57" fmla="*/ 171 h 175"/>
                <a:gd name="T58" fmla="*/ 122 w 176"/>
                <a:gd name="T59" fmla="*/ 154 h 175"/>
                <a:gd name="T60" fmla="*/ 144 w 176"/>
                <a:gd name="T61" fmla="*/ 155 h 175"/>
                <a:gd name="T62" fmla="*/ 145 w 176"/>
                <a:gd name="T63" fmla="*/ 135 h 175"/>
                <a:gd name="T64" fmla="*/ 51 w 176"/>
                <a:gd name="T65" fmla="*/ 146 h 175"/>
                <a:gd name="T66" fmla="*/ 124 w 176"/>
                <a:gd name="T67" fmla="*/ 30 h 175"/>
                <a:gd name="T68" fmla="*/ 51 w 176"/>
                <a:gd name="T69" fmla="*/ 14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75">
                  <a:moveTo>
                    <a:pt x="158" y="140"/>
                  </a:moveTo>
                  <a:cubicBezTo>
                    <a:pt x="166" y="128"/>
                    <a:pt x="166" y="128"/>
                    <a:pt x="166" y="12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7" y="115"/>
                    <a:pt x="158" y="112"/>
                    <a:pt x="159" y="110"/>
                  </a:cubicBezTo>
                  <a:cubicBezTo>
                    <a:pt x="173" y="108"/>
                    <a:pt x="173" y="108"/>
                    <a:pt x="173" y="108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6"/>
                    <a:pt x="162" y="84"/>
                    <a:pt x="162" y="81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6" y="58"/>
                    <a:pt x="155" y="55"/>
                    <a:pt x="153" y="53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39" y="34"/>
                    <a:pt x="138" y="32"/>
                    <a:pt x="136" y="31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6" y="19"/>
                    <a:pt x="113" y="18"/>
                    <a:pt x="111" y="17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8" y="13"/>
                    <a:pt x="85" y="13"/>
                    <a:pt x="82" y="1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9" y="19"/>
                    <a:pt x="57" y="20"/>
                    <a:pt x="55" y="2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5"/>
                    <a:pt x="33" y="37"/>
                    <a:pt x="31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9"/>
                    <a:pt x="18" y="62"/>
                    <a:pt x="17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8"/>
                    <a:pt x="13" y="91"/>
                    <a:pt x="13" y="93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9" y="117"/>
                    <a:pt x="20" y="120"/>
                    <a:pt x="22" y="123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6" y="141"/>
                    <a:pt x="38" y="143"/>
                    <a:pt x="39" y="145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60" y="157"/>
                    <a:pt x="62" y="158"/>
                    <a:pt x="65" y="159"/>
                  </a:cubicBezTo>
                  <a:cubicBezTo>
                    <a:pt x="66" y="172"/>
                    <a:pt x="66" y="172"/>
                    <a:pt x="66" y="172"/>
                  </a:cubicBezTo>
                  <a:cubicBezTo>
                    <a:pt x="80" y="175"/>
                    <a:pt x="80" y="175"/>
                    <a:pt x="80" y="175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8" y="162"/>
                    <a:pt x="91" y="162"/>
                    <a:pt x="94" y="162"/>
                  </a:cubicBezTo>
                  <a:cubicBezTo>
                    <a:pt x="100" y="174"/>
                    <a:pt x="100" y="174"/>
                    <a:pt x="100" y="174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117" y="156"/>
                    <a:pt x="119" y="155"/>
                    <a:pt x="122" y="15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44" y="155"/>
                    <a:pt x="144" y="155"/>
                    <a:pt x="144" y="155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41" y="140"/>
                    <a:pt x="143" y="138"/>
                    <a:pt x="145" y="135"/>
                  </a:cubicBezTo>
                  <a:lnTo>
                    <a:pt x="158" y="140"/>
                  </a:lnTo>
                  <a:close/>
                  <a:moveTo>
                    <a:pt x="51" y="146"/>
                  </a:moveTo>
                  <a:cubicBezTo>
                    <a:pt x="19" y="126"/>
                    <a:pt x="9" y="83"/>
                    <a:pt x="30" y="51"/>
                  </a:cubicBezTo>
                  <a:cubicBezTo>
                    <a:pt x="50" y="19"/>
                    <a:pt x="92" y="10"/>
                    <a:pt x="124" y="30"/>
                  </a:cubicBezTo>
                  <a:cubicBezTo>
                    <a:pt x="156" y="50"/>
                    <a:pt x="166" y="92"/>
                    <a:pt x="146" y="124"/>
                  </a:cubicBezTo>
                  <a:cubicBezTo>
                    <a:pt x="125" y="156"/>
                    <a:pt x="83" y="166"/>
                    <a:pt x="51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4151313" y="1654175"/>
              <a:ext cx="552450" cy="555625"/>
            </a:xfrm>
            <a:custGeom>
              <a:avLst/>
              <a:gdLst>
                <a:gd name="T0" fmla="*/ 108 w 147"/>
                <a:gd name="T1" fmla="*/ 19 h 148"/>
                <a:gd name="T2" fmla="*/ 19 w 147"/>
                <a:gd name="T3" fmla="*/ 39 h 148"/>
                <a:gd name="T4" fmla="*/ 39 w 147"/>
                <a:gd name="T5" fmla="*/ 129 h 148"/>
                <a:gd name="T6" fmla="*/ 128 w 147"/>
                <a:gd name="T7" fmla="*/ 108 h 148"/>
                <a:gd name="T8" fmla="*/ 108 w 147"/>
                <a:gd name="T9" fmla="*/ 19 h 148"/>
                <a:gd name="T10" fmla="*/ 33 w 147"/>
                <a:gd name="T11" fmla="*/ 34 h 148"/>
                <a:gd name="T12" fmla="*/ 94 w 147"/>
                <a:gd name="T13" fmla="*/ 20 h 148"/>
                <a:gd name="T14" fmla="*/ 96 w 147"/>
                <a:gd name="T15" fmla="*/ 28 h 148"/>
                <a:gd name="T16" fmla="*/ 79 w 147"/>
                <a:gd name="T17" fmla="*/ 56 h 148"/>
                <a:gd name="T18" fmla="*/ 61 w 147"/>
                <a:gd name="T19" fmla="*/ 60 h 148"/>
                <a:gd name="T20" fmla="*/ 34 w 147"/>
                <a:gd name="T21" fmla="*/ 43 h 148"/>
                <a:gd name="T22" fmla="*/ 33 w 147"/>
                <a:gd name="T23" fmla="*/ 34 h 148"/>
                <a:gd name="T24" fmla="*/ 42 w 147"/>
                <a:gd name="T25" fmla="*/ 113 h 148"/>
                <a:gd name="T26" fmla="*/ 33 w 147"/>
                <a:gd name="T27" fmla="*/ 114 h 148"/>
                <a:gd name="T28" fmla="*/ 20 w 147"/>
                <a:gd name="T29" fmla="*/ 53 h 148"/>
                <a:gd name="T30" fmla="*/ 28 w 147"/>
                <a:gd name="T31" fmla="*/ 51 h 148"/>
                <a:gd name="T32" fmla="*/ 56 w 147"/>
                <a:gd name="T33" fmla="*/ 68 h 148"/>
                <a:gd name="T34" fmla="*/ 60 w 147"/>
                <a:gd name="T35" fmla="*/ 86 h 148"/>
                <a:gd name="T36" fmla="*/ 42 w 147"/>
                <a:gd name="T37" fmla="*/ 113 h 148"/>
                <a:gd name="T38" fmla="*/ 64 w 147"/>
                <a:gd name="T39" fmla="*/ 68 h 148"/>
                <a:gd name="T40" fmla="*/ 80 w 147"/>
                <a:gd name="T41" fmla="*/ 64 h 148"/>
                <a:gd name="T42" fmla="*/ 83 w 147"/>
                <a:gd name="T43" fmla="*/ 80 h 148"/>
                <a:gd name="T44" fmla="*/ 67 w 147"/>
                <a:gd name="T45" fmla="*/ 84 h 148"/>
                <a:gd name="T46" fmla="*/ 64 w 147"/>
                <a:gd name="T47" fmla="*/ 68 h 148"/>
                <a:gd name="T48" fmla="*/ 115 w 147"/>
                <a:gd name="T49" fmla="*/ 114 h 148"/>
                <a:gd name="T50" fmla="*/ 55 w 147"/>
                <a:gd name="T51" fmla="*/ 128 h 148"/>
                <a:gd name="T52" fmla="*/ 51 w 147"/>
                <a:gd name="T53" fmla="*/ 118 h 148"/>
                <a:gd name="T54" fmla="*/ 68 w 147"/>
                <a:gd name="T55" fmla="*/ 92 h 148"/>
                <a:gd name="T56" fmla="*/ 86 w 147"/>
                <a:gd name="T57" fmla="*/ 88 h 148"/>
                <a:gd name="T58" fmla="*/ 112 w 147"/>
                <a:gd name="T59" fmla="*/ 104 h 148"/>
                <a:gd name="T60" fmla="*/ 115 w 147"/>
                <a:gd name="T61" fmla="*/ 114 h 148"/>
                <a:gd name="T62" fmla="*/ 118 w 147"/>
                <a:gd name="T63" fmla="*/ 96 h 148"/>
                <a:gd name="T64" fmla="*/ 92 w 147"/>
                <a:gd name="T65" fmla="*/ 79 h 148"/>
                <a:gd name="T66" fmla="*/ 87 w 147"/>
                <a:gd name="T67" fmla="*/ 61 h 148"/>
                <a:gd name="T68" fmla="*/ 105 w 147"/>
                <a:gd name="T69" fmla="*/ 33 h 148"/>
                <a:gd name="T70" fmla="*/ 113 w 147"/>
                <a:gd name="T71" fmla="*/ 32 h 148"/>
                <a:gd name="T72" fmla="*/ 127 w 147"/>
                <a:gd name="T73" fmla="*/ 93 h 148"/>
                <a:gd name="T74" fmla="*/ 118 w 147"/>
                <a:gd name="T75" fmla="*/ 9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7" h="148">
                  <a:moveTo>
                    <a:pt x="108" y="19"/>
                  </a:moveTo>
                  <a:cubicBezTo>
                    <a:pt x="78" y="0"/>
                    <a:pt x="38" y="9"/>
                    <a:pt x="19" y="39"/>
                  </a:cubicBezTo>
                  <a:cubicBezTo>
                    <a:pt x="0" y="69"/>
                    <a:pt x="9" y="109"/>
                    <a:pt x="39" y="129"/>
                  </a:cubicBezTo>
                  <a:cubicBezTo>
                    <a:pt x="69" y="148"/>
                    <a:pt x="109" y="139"/>
                    <a:pt x="128" y="108"/>
                  </a:cubicBezTo>
                  <a:cubicBezTo>
                    <a:pt x="147" y="78"/>
                    <a:pt x="138" y="38"/>
                    <a:pt x="108" y="19"/>
                  </a:cubicBezTo>
                  <a:close/>
                  <a:moveTo>
                    <a:pt x="33" y="34"/>
                  </a:moveTo>
                  <a:cubicBezTo>
                    <a:pt x="49" y="18"/>
                    <a:pt x="73" y="12"/>
                    <a:pt x="94" y="20"/>
                  </a:cubicBezTo>
                  <a:cubicBezTo>
                    <a:pt x="97" y="22"/>
                    <a:pt x="99" y="24"/>
                    <a:pt x="96" y="28"/>
                  </a:cubicBezTo>
                  <a:cubicBezTo>
                    <a:pt x="94" y="31"/>
                    <a:pt x="79" y="56"/>
                    <a:pt x="79" y="56"/>
                  </a:cubicBezTo>
                  <a:cubicBezTo>
                    <a:pt x="72" y="54"/>
                    <a:pt x="66" y="56"/>
                    <a:pt x="61" y="60"/>
                  </a:cubicBezTo>
                  <a:cubicBezTo>
                    <a:pt x="61" y="60"/>
                    <a:pt x="38" y="45"/>
                    <a:pt x="34" y="43"/>
                  </a:cubicBezTo>
                  <a:cubicBezTo>
                    <a:pt x="29" y="40"/>
                    <a:pt x="30" y="37"/>
                    <a:pt x="33" y="34"/>
                  </a:cubicBezTo>
                  <a:close/>
                  <a:moveTo>
                    <a:pt x="42" y="113"/>
                  </a:moveTo>
                  <a:cubicBezTo>
                    <a:pt x="40" y="117"/>
                    <a:pt x="35" y="117"/>
                    <a:pt x="33" y="114"/>
                  </a:cubicBezTo>
                  <a:cubicBezTo>
                    <a:pt x="17" y="98"/>
                    <a:pt x="12" y="74"/>
                    <a:pt x="20" y="53"/>
                  </a:cubicBezTo>
                  <a:cubicBezTo>
                    <a:pt x="21" y="50"/>
                    <a:pt x="25" y="49"/>
                    <a:pt x="28" y="51"/>
                  </a:cubicBezTo>
                  <a:cubicBezTo>
                    <a:pt x="32" y="54"/>
                    <a:pt x="56" y="68"/>
                    <a:pt x="56" y="68"/>
                  </a:cubicBezTo>
                  <a:cubicBezTo>
                    <a:pt x="54" y="75"/>
                    <a:pt x="55" y="81"/>
                    <a:pt x="60" y="86"/>
                  </a:cubicBezTo>
                  <a:cubicBezTo>
                    <a:pt x="60" y="86"/>
                    <a:pt x="45" y="109"/>
                    <a:pt x="42" y="113"/>
                  </a:cubicBezTo>
                  <a:close/>
                  <a:moveTo>
                    <a:pt x="64" y="68"/>
                  </a:moveTo>
                  <a:cubicBezTo>
                    <a:pt x="67" y="62"/>
                    <a:pt x="74" y="61"/>
                    <a:pt x="80" y="64"/>
                  </a:cubicBezTo>
                  <a:cubicBezTo>
                    <a:pt x="85" y="67"/>
                    <a:pt x="87" y="75"/>
                    <a:pt x="83" y="80"/>
                  </a:cubicBezTo>
                  <a:cubicBezTo>
                    <a:pt x="80" y="86"/>
                    <a:pt x="73" y="87"/>
                    <a:pt x="67" y="84"/>
                  </a:cubicBezTo>
                  <a:cubicBezTo>
                    <a:pt x="62" y="80"/>
                    <a:pt x="60" y="73"/>
                    <a:pt x="64" y="68"/>
                  </a:cubicBezTo>
                  <a:close/>
                  <a:moveTo>
                    <a:pt x="115" y="114"/>
                  </a:moveTo>
                  <a:cubicBezTo>
                    <a:pt x="99" y="130"/>
                    <a:pt x="76" y="135"/>
                    <a:pt x="55" y="128"/>
                  </a:cubicBezTo>
                  <a:cubicBezTo>
                    <a:pt x="50" y="126"/>
                    <a:pt x="49" y="122"/>
                    <a:pt x="51" y="118"/>
                  </a:cubicBezTo>
                  <a:cubicBezTo>
                    <a:pt x="54" y="114"/>
                    <a:pt x="68" y="92"/>
                    <a:pt x="68" y="92"/>
                  </a:cubicBezTo>
                  <a:cubicBezTo>
                    <a:pt x="74" y="94"/>
                    <a:pt x="81" y="92"/>
                    <a:pt x="86" y="88"/>
                  </a:cubicBezTo>
                  <a:cubicBezTo>
                    <a:pt x="86" y="88"/>
                    <a:pt x="106" y="100"/>
                    <a:pt x="112" y="104"/>
                  </a:cubicBezTo>
                  <a:cubicBezTo>
                    <a:pt x="118" y="108"/>
                    <a:pt x="117" y="111"/>
                    <a:pt x="115" y="114"/>
                  </a:cubicBezTo>
                  <a:close/>
                  <a:moveTo>
                    <a:pt x="118" y="96"/>
                  </a:moveTo>
                  <a:cubicBezTo>
                    <a:pt x="115" y="94"/>
                    <a:pt x="92" y="79"/>
                    <a:pt x="92" y="79"/>
                  </a:cubicBezTo>
                  <a:cubicBezTo>
                    <a:pt x="93" y="73"/>
                    <a:pt x="92" y="66"/>
                    <a:pt x="87" y="61"/>
                  </a:cubicBezTo>
                  <a:cubicBezTo>
                    <a:pt x="87" y="61"/>
                    <a:pt x="102" y="37"/>
                    <a:pt x="105" y="33"/>
                  </a:cubicBezTo>
                  <a:cubicBezTo>
                    <a:pt x="107" y="29"/>
                    <a:pt x="110" y="30"/>
                    <a:pt x="113" y="32"/>
                  </a:cubicBezTo>
                  <a:cubicBezTo>
                    <a:pt x="129" y="48"/>
                    <a:pt x="135" y="72"/>
                    <a:pt x="127" y="93"/>
                  </a:cubicBezTo>
                  <a:cubicBezTo>
                    <a:pt x="126" y="98"/>
                    <a:pt x="122" y="98"/>
                    <a:pt x="118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168400" y="2111375"/>
              <a:ext cx="1101725" cy="1101725"/>
            </a:xfrm>
            <a:custGeom>
              <a:avLst/>
              <a:gdLst>
                <a:gd name="T0" fmla="*/ 247 w 293"/>
                <a:gd name="T1" fmla="*/ 253 h 293"/>
                <a:gd name="T2" fmla="*/ 246 w 293"/>
                <a:gd name="T3" fmla="*/ 220 h 293"/>
                <a:gd name="T4" fmla="*/ 281 w 293"/>
                <a:gd name="T5" fmla="*/ 205 h 293"/>
                <a:gd name="T6" fmla="*/ 266 w 293"/>
                <a:gd name="T7" fmla="*/ 177 h 293"/>
                <a:gd name="T8" fmla="*/ 293 w 293"/>
                <a:gd name="T9" fmla="*/ 151 h 293"/>
                <a:gd name="T10" fmla="*/ 268 w 293"/>
                <a:gd name="T11" fmla="*/ 127 h 293"/>
                <a:gd name="T12" fmla="*/ 283 w 293"/>
                <a:gd name="T13" fmla="*/ 92 h 293"/>
                <a:gd name="T14" fmla="*/ 253 w 293"/>
                <a:gd name="T15" fmla="*/ 84 h 293"/>
                <a:gd name="T16" fmla="*/ 253 w 293"/>
                <a:gd name="T17" fmla="*/ 46 h 293"/>
                <a:gd name="T18" fmla="*/ 221 w 293"/>
                <a:gd name="T19" fmla="*/ 48 h 293"/>
                <a:gd name="T20" fmla="*/ 207 w 293"/>
                <a:gd name="T21" fmla="*/ 13 h 293"/>
                <a:gd name="T22" fmla="*/ 177 w 293"/>
                <a:gd name="T23" fmla="*/ 27 h 293"/>
                <a:gd name="T24" fmla="*/ 151 w 293"/>
                <a:gd name="T25" fmla="*/ 0 h 293"/>
                <a:gd name="T26" fmla="*/ 130 w 293"/>
                <a:gd name="T27" fmla="*/ 24 h 293"/>
                <a:gd name="T28" fmla="*/ 96 w 293"/>
                <a:gd name="T29" fmla="*/ 9 h 293"/>
                <a:gd name="T30" fmla="*/ 83 w 293"/>
                <a:gd name="T31" fmla="*/ 40 h 293"/>
                <a:gd name="T32" fmla="*/ 46 w 293"/>
                <a:gd name="T33" fmla="*/ 40 h 293"/>
                <a:gd name="T34" fmla="*/ 46 w 293"/>
                <a:gd name="T35" fmla="*/ 73 h 293"/>
                <a:gd name="T36" fmla="*/ 13 w 293"/>
                <a:gd name="T37" fmla="*/ 87 h 293"/>
                <a:gd name="T38" fmla="*/ 25 w 293"/>
                <a:gd name="T39" fmla="*/ 116 h 293"/>
                <a:gd name="T40" fmla="*/ 0 w 293"/>
                <a:gd name="T41" fmla="*/ 142 h 293"/>
                <a:gd name="T42" fmla="*/ 23 w 293"/>
                <a:gd name="T43" fmla="*/ 167 h 293"/>
                <a:gd name="T44" fmla="*/ 11 w 293"/>
                <a:gd name="T45" fmla="*/ 201 h 293"/>
                <a:gd name="T46" fmla="*/ 39 w 293"/>
                <a:gd name="T47" fmla="*/ 211 h 293"/>
                <a:gd name="T48" fmla="*/ 40 w 293"/>
                <a:gd name="T49" fmla="*/ 247 h 293"/>
                <a:gd name="T50" fmla="*/ 72 w 293"/>
                <a:gd name="T51" fmla="*/ 247 h 293"/>
                <a:gd name="T52" fmla="*/ 86 w 293"/>
                <a:gd name="T53" fmla="*/ 280 h 293"/>
                <a:gd name="T54" fmla="*/ 116 w 293"/>
                <a:gd name="T55" fmla="*/ 268 h 293"/>
                <a:gd name="T56" fmla="*/ 142 w 293"/>
                <a:gd name="T57" fmla="*/ 293 h 293"/>
                <a:gd name="T58" fmla="*/ 164 w 293"/>
                <a:gd name="T59" fmla="*/ 270 h 293"/>
                <a:gd name="T60" fmla="*/ 197 w 293"/>
                <a:gd name="T61" fmla="*/ 284 h 293"/>
                <a:gd name="T62" fmla="*/ 210 w 293"/>
                <a:gd name="T63" fmla="*/ 253 h 293"/>
                <a:gd name="T64" fmla="*/ 66 w 293"/>
                <a:gd name="T65" fmla="*/ 211 h 293"/>
                <a:gd name="T66" fmla="*/ 225 w 293"/>
                <a:gd name="T67" fmla="*/ 83 h 293"/>
                <a:gd name="T68" fmla="*/ 66 w 293"/>
                <a:gd name="T69" fmla="*/ 21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293">
                  <a:moveTo>
                    <a:pt x="229" y="268"/>
                  </a:moveTo>
                  <a:cubicBezTo>
                    <a:pt x="247" y="253"/>
                    <a:pt x="247" y="253"/>
                    <a:pt x="247" y="253"/>
                  </a:cubicBezTo>
                  <a:cubicBezTo>
                    <a:pt x="237" y="231"/>
                    <a:pt x="237" y="231"/>
                    <a:pt x="237" y="231"/>
                  </a:cubicBezTo>
                  <a:cubicBezTo>
                    <a:pt x="241" y="228"/>
                    <a:pt x="244" y="224"/>
                    <a:pt x="246" y="220"/>
                  </a:cubicBezTo>
                  <a:cubicBezTo>
                    <a:pt x="270" y="226"/>
                    <a:pt x="270" y="226"/>
                    <a:pt x="270" y="226"/>
                  </a:cubicBezTo>
                  <a:cubicBezTo>
                    <a:pt x="281" y="205"/>
                    <a:pt x="281" y="205"/>
                    <a:pt x="281" y="205"/>
                  </a:cubicBezTo>
                  <a:cubicBezTo>
                    <a:pt x="263" y="189"/>
                    <a:pt x="263" y="189"/>
                    <a:pt x="263" y="189"/>
                  </a:cubicBezTo>
                  <a:cubicBezTo>
                    <a:pt x="264" y="185"/>
                    <a:pt x="265" y="181"/>
                    <a:pt x="266" y="177"/>
                  </a:cubicBezTo>
                  <a:cubicBezTo>
                    <a:pt x="291" y="174"/>
                    <a:pt x="291" y="174"/>
                    <a:pt x="291" y="174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70" y="137"/>
                    <a:pt x="269" y="132"/>
                    <a:pt x="268" y="127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83" y="92"/>
                    <a:pt x="283" y="92"/>
                    <a:pt x="283" y="92"/>
                  </a:cubicBezTo>
                  <a:cubicBezTo>
                    <a:pt x="258" y="93"/>
                    <a:pt x="258" y="93"/>
                    <a:pt x="258" y="93"/>
                  </a:cubicBezTo>
                  <a:cubicBezTo>
                    <a:pt x="256" y="90"/>
                    <a:pt x="254" y="87"/>
                    <a:pt x="253" y="84"/>
                  </a:cubicBezTo>
                  <a:cubicBezTo>
                    <a:pt x="268" y="64"/>
                    <a:pt x="268" y="64"/>
                    <a:pt x="268" y="64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7" y="53"/>
                    <a:pt x="224" y="51"/>
                    <a:pt x="221" y="48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6" y="29"/>
                    <a:pt x="182" y="28"/>
                    <a:pt x="177" y="27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38" y="23"/>
                    <a:pt x="134" y="23"/>
                    <a:pt x="130" y="24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2" y="35"/>
                    <a:pt x="87" y="37"/>
                    <a:pt x="83" y="40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2" y="65"/>
                    <a:pt x="49" y="69"/>
                    <a:pt x="46" y="73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8" y="107"/>
                    <a:pt x="26" y="112"/>
                    <a:pt x="25" y="116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2" y="156"/>
                    <a:pt x="22" y="162"/>
                    <a:pt x="23" y="167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11" y="201"/>
                    <a:pt x="11" y="201"/>
                    <a:pt x="11" y="201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35" y="204"/>
                    <a:pt x="37" y="207"/>
                    <a:pt x="39" y="21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61" y="238"/>
                    <a:pt x="61" y="238"/>
                    <a:pt x="61" y="238"/>
                  </a:cubicBezTo>
                  <a:cubicBezTo>
                    <a:pt x="64" y="241"/>
                    <a:pt x="68" y="244"/>
                    <a:pt x="72" y="247"/>
                  </a:cubicBezTo>
                  <a:cubicBezTo>
                    <a:pt x="66" y="269"/>
                    <a:pt x="66" y="269"/>
                    <a:pt x="66" y="269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102" y="263"/>
                    <a:pt x="102" y="263"/>
                    <a:pt x="102" y="263"/>
                  </a:cubicBezTo>
                  <a:cubicBezTo>
                    <a:pt x="107" y="265"/>
                    <a:pt x="111" y="267"/>
                    <a:pt x="116" y="268"/>
                  </a:cubicBezTo>
                  <a:cubicBezTo>
                    <a:pt x="119" y="290"/>
                    <a:pt x="119" y="290"/>
                    <a:pt x="119" y="290"/>
                  </a:cubicBezTo>
                  <a:cubicBezTo>
                    <a:pt x="142" y="293"/>
                    <a:pt x="142" y="293"/>
                    <a:pt x="142" y="293"/>
                  </a:cubicBezTo>
                  <a:cubicBezTo>
                    <a:pt x="151" y="271"/>
                    <a:pt x="151" y="271"/>
                    <a:pt x="151" y="271"/>
                  </a:cubicBezTo>
                  <a:cubicBezTo>
                    <a:pt x="155" y="271"/>
                    <a:pt x="159" y="271"/>
                    <a:pt x="164" y="270"/>
                  </a:cubicBezTo>
                  <a:cubicBezTo>
                    <a:pt x="175" y="290"/>
                    <a:pt x="175" y="290"/>
                    <a:pt x="175" y="290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197" y="260"/>
                    <a:pt x="197" y="260"/>
                    <a:pt x="197" y="260"/>
                  </a:cubicBezTo>
                  <a:cubicBezTo>
                    <a:pt x="202" y="258"/>
                    <a:pt x="206" y="256"/>
                    <a:pt x="210" y="253"/>
                  </a:cubicBezTo>
                  <a:lnTo>
                    <a:pt x="229" y="268"/>
                  </a:lnTo>
                  <a:close/>
                  <a:moveTo>
                    <a:pt x="66" y="211"/>
                  </a:moveTo>
                  <a:cubicBezTo>
                    <a:pt x="31" y="167"/>
                    <a:pt x="38" y="103"/>
                    <a:pt x="82" y="68"/>
                  </a:cubicBezTo>
                  <a:cubicBezTo>
                    <a:pt x="126" y="32"/>
                    <a:pt x="190" y="39"/>
                    <a:pt x="225" y="83"/>
                  </a:cubicBezTo>
                  <a:cubicBezTo>
                    <a:pt x="260" y="127"/>
                    <a:pt x="254" y="191"/>
                    <a:pt x="210" y="227"/>
                  </a:cubicBezTo>
                  <a:cubicBezTo>
                    <a:pt x="166" y="262"/>
                    <a:pt x="102" y="255"/>
                    <a:pt x="66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476375" y="2292350"/>
              <a:ext cx="425450" cy="252412"/>
            </a:xfrm>
            <a:custGeom>
              <a:avLst/>
              <a:gdLst>
                <a:gd name="T0" fmla="*/ 39 w 113"/>
                <a:gd name="T1" fmla="*/ 67 h 67"/>
                <a:gd name="T2" fmla="*/ 85 w 113"/>
                <a:gd name="T3" fmla="*/ 64 h 67"/>
                <a:gd name="T4" fmla="*/ 113 w 113"/>
                <a:gd name="T5" fmla="*/ 20 h 67"/>
                <a:gd name="T6" fmla="*/ 7 w 113"/>
                <a:gd name="T7" fmla="*/ 27 h 67"/>
                <a:gd name="T8" fmla="*/ 0 w 113"/>
                <a:gd name="T9" fmla="*/ 33 h 67"/>
                <a:gd name="T10" fmla="*/ 39 w 113"/>
                <a:gd name="T11" fmla="*/ 67 h 67"/>
                <a:gd name="T12" fmla="*/ 39 w 113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7">
                  <a:moveTo>
                    <a:pt x="39" y="67"/>
                  </a:moveTo>
                  <a:cubicBezTo>
                    <a:pt x="53" y="56"/>
                    <a:pt x="71" y="55"/>
                    <a:pt x="85" y="64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81" y="0"/>
                    <a:pt x="38" y="1"/>
                    <a:pt x="7" y="27"/>
                  </a:cubicBezTo>
                  <a:cubicBezTo>
                    <a:pt x="5" y="29"/>
                    <a:pt x="2" y="31"/>
                    <a:pt x="0" y="33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7"/>
                    <a:pt x="39" y="67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589088" y="2533650"/>
              <a:ext cx="260350" cy="258762"/>
            </a:xfrm>
            <a:custGeom>
              <a:avLst/>
              <a:gdLst>
                <a:gd name="T0" fmla="*/ 59 w 69"/>
                <a:gd name="T1" fmla="*/ 15 h 69"/>
                <a:gd name="T2" fmla="*/ 16 w 69"/>
                <a:gd name="T3" fmla="*/ 10 h 69"/>
                <a:gd name="T4" fmla="*/ 10 w 69"/>
                <a:gd name="T5" fmla="*/ 53 h 69"/>
                <a:gd name="T6" fmla="*/ 54 w 69"/>
                <a:gd name="T7" fmla="*/ 59 h 69"/>
                <a:gd name="T8" fmla="*/ 59 w 69"/>
                <a:gd name="T9" fmla="*/ 15 h 69"/>
                <a:gd name="T10" fmla="*/ 20 w 69"/>
                <a:gd name="T11" fmla="*/ 46 h 69"/>
                <a:gd name="T12" fmla="*/ 23 w 69"/>
                <a:gd name="T13" fmla="*/ 20 h 69"/>
                <a:gd name="T14" fmla="*/ 49 w 69"/>
                <a:gd name="T15" fmla="*/ 23 h 69"/>
                <a:gd name="T16" fmla="*/ 46 w 69"/>
                <a:gd name="T17" fmla="*/ 49 h 69"/>
                <a:gd name="T18" fmla="*/ 20 w 69"/>
                <a:gd name="T19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9">
                  <a:moveTo>
                    <a:pt x="59" y="15"/>
                  </a:moveTo>
                  <a:cubicBezTo>
                    <a:pt x="49" y="2"/>
                    <a:pt x="29" y="0"/>
                    <a:pt x="16" y="10"/>
                  </a:cubicBezTo>
                  <a:cubicBezTo>
                    <a:pt x="2" y="20"/>
                    <a:pt x="0" y="40"/>
                    <a:pt x="10" y="53"/>
                  </a:cubicBezTo>
                  <a:cubicBezTo>
                    <a:pt x="21" y="67"/>
                    <a:pt x="40" y="69"/>
                    <a:pt x="54" y="59"/>
                  </a:cubicBezTo>
                  <a:cubicBezTo>
                    <a:pt x="67" y="48"/>
                    <a:pt x="69" y="29"/>
                    <a:pt x="59" y="15"/>
                  </a:cubicBezTo>
                  <a:close/>
                  <a:moveTo>
                    <a:pt x="20" y="46"/>
                  </a:moveTo>
                  <a:cubicBezTo>
                    <a:pt x="14" y="38"/>
                    <a:pt x="15" y="26"/>
                    <a:pt x="23" y="20"/>
                  </a:cubicBezTo>
                  <a:cubicBezTo>
                    <a:pt x="31" y="13"/>
                    <a:pt x="43" y="15"/>
                    <a:pt x="49" y="23"/>
                  </a:cubicBezTo>
                  <a:cubicBezTo>
                    <a:pt x="56" y="31"/>
                    <a:pt x="54" y="42"/>
                    <a:pt x="46" y="49"/>
                  </a:cubicBezTo>
                  <a:cubicBezTo>
                    <a:pt x="38" y="55"/>
                    <a:pt x="27" y="54"/>
                    <a:pt x="2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1800225" y="2555875"/>
              <a:ext cx="292100" cy="415925"/>
            </a:xfrm>
            <a:custGeom>
              <a:avLst/>
              <a:gdLst>
                <a:gd name="T0" fmla="*/ 66 w 78"/>
                <a:gd name="T1" fmla="*/ 0 h 111"/>
                <a:gd name="T2" fmla="*/ 18 w 78"/>
                <a:gd name="T3" fmla="*/ 19 h 111"/>
                <a:gd name="T4" fmla="*/ 4 w 78"/>
                <a:gd name="T5" fmla="*/ 60 h 111"/>
                <a:gd name="T6" fmla="*/ 0 w 78"/>
                <a:gd name="T7" fmla="*/ 63 h 111"/>
                <a:gd name="T8" fmla="*/ 19 w 78"/>
                <a:gd name="T9" fmla="*/ 111 h 111"/>
                <a:gd name="T10" fmla="*/ 36 w 78"/>
                <a:gd name="T11" fmla="*/ 100 h 111"/>
                <a:gd name="T12" fmla="*/ 66 w 78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11">
                  <a:moveTo>
                    <a:pt x="66" y="0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1" y="33"/>
                    <a:pt x="17" y="50"/>
                    <a:pt x="4" y="60"/>
                  </a:cubicBezTo>
                  <a:cubicBezTo>
                    <a:pt x="3" y="61"/>
                    <a:pt x="1" y="62"/>
                    <a:pt x="0" y="63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5" y="108"/>
                    <a:pt x="31" y="104"/>
                    <a:pt x="36" y="100"/>
                  </a:cubicBezTo>
                  <a:cubicBezTo>
                    <a:pt x="67" y="76"/>
                    <a:pt x="78" y="36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1363663" y="2600325"/>
              <a:ext cx="319088" cy="398462"/>
            </a:xfrm>
            <a:custGeom>
              <a:avLst/>
              <a:gdLst>
                <a:gd name="T0" fmla="*/ 85 w 85"/>
                <a:gd name="T1" fmla="*/ 55 h 106"/>
                <a:gd name="T2" fmla="*/ 63 w 85"/>
                <a:gd name="T3" fmla="*/ 42 h 106"/>
                <a:gd name="T4" fmla="*/ 55 w 85"/>
                <a:gd name="T5" fmla="*/ 11 h 106"/>
                <a:gd name="T6" fmla="*/ 4 w 85"/>
                <a:gd name="T7" fmla="*/ 0 h 106"/>
                <a:gd name="T8" fmla="*/ 23 w 85"/>
                <a:gd name="T9" fmla="*/ 74 h 106"/>
                <a:gd name="T10" fmla="*/ 75 w 85"/>
                <a:gd name="T11" fmla="*/ 106 h 106"/>
                <a:gd name="T12" fmla="*/ 85 w 85"/>
                <a:gd name="T13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06">
                  <a:moveTo>
                    <a:pt x="85" y="55"/>
                  </a:moveTo>
                  <a:cubicBezTo>
                    <a:pt x="76" y="53"/>
                    <a:pt x="69" y="49"/>
                    <a:pt x="63" y="42"/>
                  </a:cubicBezTo>
                  <a:cubicBezTo>
                    <a:pt x="56" y="33"/>
                    <a:pt x="53" y="22"/>
                    <a:pt x="55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6"/>
                    <a:pt x="6" y="53"/>
                    <a:pt x="23" y="74"/>
                  </a:cubicBezTo>
                  <a:cubicBezTo>
                    <a:pt x="37" y="91"/>
                    <a:pt x="55" y="102"/>
                    <a:pt x="75" y="106"/>
                  </a:cubicBezTo>
                  <a:lnTo>
                    <a:pt x="85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2152650" y="3856038"/>
              <a:ext cx="1150938" cy="1149350"/>
            </a:xfrm>
            <a:custGeom>
              <a:avLst/>
              <a:gdLst>
                <a:gd name="T0" fmla="*/ 258 w 306"/>
                <a:gd name="T1" fmla="*/ 264 h 306"/>
                <a:gd name="T2" fmla="*/ 257 w 306"/>
                <a:gd name="T3" fmla="*/ 229 h 306"/>
                <a:gd name="T4" fmla="*/ 293 w 306"/>
                <a:gd name="T5" fmla="*/ 214 h 306"/>
                <a:gd name="T6" fmla="*/ 278 w 306"/>
                <a:gd name="T7" fmla="*/ 185 h 306"/>
                <a:gd name="T8" fmla="*/ 306 w 306"/>
                <a:gd name="T9" fmla="*/ 157 h 306"/>
                <a:gd name="T10" fmla="*/ 280 w 306"/>
                <a:gd name="T11" fmla="*/ 132 h 306"/>
                <a:gd name="T12" fmla="*/ 295 w 306"/>
                <a:gd name="T13" fmla="*/ 96 h 306"/>
                <a:gd name="T14" fmla="*/ 263 w 306"/>
                <a:gd name="T15" fmla="*/ 87 h 306"/>
                <a:gd name="T16" fmla="*/ 264 w 306"/>
                <a:gd name="T17" fmla="*/ 48 h 306"/>
                <a:gd name="T18" fmla="*/ 230 w 306"/>
                <a:gd name="T19" fmla="*/ 50 h 306"/>
                <a:gd name="T20" fmla="*/ 216 w 306"/>
                <a:gd name="T21" fmla="*/ 13 h 306"/>
                <a:gd name="T22" fmla="*/ 185 w 306"/>
                <a:gd name="T23" fmla="*/ 28 h 306"/>
                <a:gd name="T24" fmla="*/ 157 w 306"/>
                <a:gd name="T25" fmla="*/ 0 h 306"/>
                <a:gd name="T26" fmla="*/ 135 w 306"/>
                <a:gd name="T27" fmla="*/ 25 h 306"/>
                <a:gd name="T28" fmla="*/ 99 w 306"/>
                <a:gd name="T29" fmla="*/ 9 h 306"/>
                <a:gd name="T30" fmla="*/ 86 w 306"/>
                <a:gd name="T31" fmla="*/ 41 h 306"/>
                <a:gd name="T32" fmla="*/ 48 w 306"/>
                <a:gd name="T33" fmla="*/ 41 h 306"/>
                <a:gd name="T34" fmla="*/ 48 w 306"/>
                <a:gd name="T35" fmla="*/ 76 h 306"/>
                <a:gd name="T36" fmla="*/ 13 w 306"/>
                <a:gd name="T37" fmla="*/ 91 h 306"/>
                <a:gd name="T38" fmla="*/ 26 w 306"/>
                <a:gd name="T39" fmla="*/ 121 h 306"/>
                <a:gd name="T40" fmla="*/ 0 w 306"/>
                <a:gd name="T41" fmla="*/ 148 h 306"/>
                <a:gd name="T42" fmla="*/ 23 w 306"/>
                <a:gd name="T43" fmla="*/ 174 h 306"/>
                <a:gd name="T44" fmla="*/ 11 w 306"/>
                <a:gd name="T45" fmla="*/ 210 h 306"/>
                <a:gd name="T46" fmla="*/ 40 w 306"/>
                <a:gd name="T47" fmla="*/ 220 h 306"/>
                <a:gd name="T48" fmla="*/ 41 w 306"/>
                <a:gd name="T49" fmla="*/ 258 h 306"/>
                <a:gd name="T50" fmla="*/ 74 w 306"/>
                <a:gd name="T51" fmla="*/ 258 h 306"/>
                <a:gd name="T52" fmla="*/ 89 w 306"/>
                <a:gd name="T53" fmla="*/ 292 h 306"/>
                <a:gd name="T54" fmla="*/ 121 w 306"/>
                <a:gd name="T55" fmla="*/ 280 h 306"/>
                <a:gd name="T56" fmla="*/ 148 w 306"/>
                <a:gd name="T57" fmla="*/ 306 h 306"/>
                <a:gd name="T58" fmla="*/ 171 w 306"/>
                <a:gd name="T59" fmla="*/ 282 h 306"/>
                <a:gd name="T60" fmla="*/ 206 w 306"/>
                <a:gd name="T61" fmla="*/ 296 h 306"/>
                <a:gd name="T62" fmla="*/ 219 w 306"/>
                <a:gd name="T63" fmla="*/ 264 h 306"/>
                <a:gd name="T64" fmla="*/ 69 w 306"/>
                <a:gd name="T65" fmla="*/ 220 h 306"/>
                <a:gd name="T66" fmla="*/ 235 w 306"/>
                <a:gd name="T67" fmla="*/ 86 h 306"/>
                <a:gd name="T68" fmla="*/ 69 w 306"/>
                <a:gd name="T69" fmla="*/ 22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" h="306">
                  <a:moveTo>
                    <a:pt x="239" y="279"/>
                  </a:moveTo>
                  <a:cubicBezTo>
                    <a:pt x="258" y="264"/>
                    <a:pt x="258" y="264"/>
                    <a:pt x="258" y="26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51" y="237"/>
                    <a:pt x="254" y="233"/>
                    <a:pt x="257" y="229"/>
                  </a:cubicBezTo>
                  <a:cubicBezTo>
                    <a:pt x="281" y="236"/>
                    <a:pt x="281" y="236"/>
                    <a:pt x="281" y="236"/>
                  </a:cubicBezTo>
                  <a:cubicBezTo>
                    <a:pt x="293" y="214"/>
                    <a:pt x="293" y="214"/>
                    <a:pt x="293" y="214"/>
                  </a:cubicBezTo>
                  <a:cubicBezTo>
                    <a:pt x="274" y="197"/>
                    <a:pt x="274" y="197"/>
                    <a:pt x="274" y="197"/>
                  </a:cubicBezTo>
                  <a:cubicBezTo>
                    <a:pt x="275" y="193"/>
                    <a:pt x="277" y="189"/>
                    <a:pt x="278" y="185"/>
                  </a:cubicBezTo>
                  <a:cubicBezTo>
                    <a:pt x="303" y="181"/>
                    <a:pt x="303" y="181"/>
                    <a:pt x="303" y="181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281" y="148"/>
                    <a:pt x="281" y="148"/>
                    <a:pt x="281" y="148"/>
                  </a:cubicBezTo>
                  <a:cubicBezTo>
                    <a:pt x="281" y="143"/>
                    <a:pt x="280" y="137"/>
                    <a:pt x="280" y="132"/>
                  </a:cubicBezTo>
                  <a:cubicBezTo>
                    <a:pt x="302" y="119"/>
                    <a:pt x="302" y="119"/>
                    <a:pt x="302" y="119"/>
                  </a:cubicBezTo>
                  <a:cubicBezTo>
                    <a:pt x="295" y="96"/>
                    <a:pt x="295" y="96"/>
                    <a:pt x="295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7" y="94"/>
                    <a:pt x="265" y="90"/>
                    <a:pt x="263" y="87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40" y="58"/>
                    <a:pt x="240" y="58"/>
                    <a:pt x="240" y="58"/>
                  </a:cubicBezTo>
                  <a:cubicBezTo>
                    <a:pt x="237" y="55"/>
                    <a:pt x="234" y="53"/>
                    <a:pt x="230" y="50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193" y="30"/>
                    <a:pt x="189" y="29"/>
                    <a:pt x="185" y="28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4" y="24"/>
                    <a:pt x="140" y="24"/>
                    <a:pt x="135" y="25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5" y="36"/>
                    <a:pt x="91" y="39"/>
                    <a:pt x="86" y="41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4" y="68"/>
                    <a:pt x="51" y="71"/>
                    <a:pt x="48" y="76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9" y="112"/>
                    <a:pt x="27" y="116"/>
                    <a:pt x="26" y="121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62"/>
                    <a:pt x="22" y="168"/>
                    <a:pt x="23" y="174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34" y="208"/>
                    <a:pt x="34" y="208"/>
                    <a:pt x="34" y="208"/>
                  </a:cubicBezTo>
                  <a:cubicBezTo>
                    <a:pt x="36" y="212"/>
                    <a:pt x="38" y="216"/>
                    <a:pt x="40" y="22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41" y="258"/>
                    <a:pt x="41" y="258"/>
                    <a:pt x="41" y="258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66" y="251"/>
                    <a:pt x="70" y="255"/>
                    <a:pt x="74" y="258"/>
                  </a:cubicBezTo>
                  <a:cubicBezTo>
                    <a:pt x="68" y="280"/>
                    <a:pt x="68" y="280"/>
                    <a:pt x="68" y="280"/>
                  </a:cubicBezTo>
                  <a:cubicBezTo>
                    <a:pt x="89" y="292"/>
                    <a:pt x="89" y="292"/>
                    <a:pt x="89" y="292"/>
                  </a:cubicBezTo>
                  <a:cubicBezTo>
                    <a:pt x="106" y="275"/>
                    <a:pt x="106" y="275"/>
                    <a:pt x="106" y="275"/>
                  </a:cubicBezTo>
                  <a:cubicBezTo>
                    <a:pt x="111" y="277"/>
                    <a:pt x="116" y="278"/>
                    <a:pt x="121" y="280"/>
                  </a:cubicBezTo>
                  <a:cubicBezTo>
                    <a:pt x="124" y="303"/>
                    <a:pt x="124" y="303"/>
                    <a:pt x="124" y="303"/>
                  </a:cubicBezTo>
                  <a:cubicBezTo>
                    <a:pt x="148" y="306"/>
                    <a:pt x="148" y="306"/>
                    <a:pt x="148" y="306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61" y="283"/>
                    <a:pt x="166" y="282"/>
                    <a:pt x="171" y="282"/>
                  </a:cubicBezTo>
                  <a:cubicBezTo>
                    <a:pt x="182" y="303"/>
                    <a:pt x="182" y="303"/>
                    <a:pt x="182" y="303"/>
                  </a:cubicBezTo>
                  <a:cubicBezTo>
                    <a:pt x="206" y="296"/>
                    <a:pt x="206" y="296"/>
                    <a:pt x="206" y="296"/>
                  </a:cubicBezTo>
                  <a:cubicBezTo>
                    <a:pt x="205" y="272"/>
                    <a:pt x="205" y="272"/>
                    <a:pt x="205" y="272"/>
                  </a:cubicBezTo>
                  <a:cubicBezTo>
                    <a:pt x="210" y="269"/>
                    <a:pt x="215" y="267"/>
                    <a:pt x="219" y="264"/>
                  </a:cubicBezTo>
                  <a:lnTo>
                    <a:pt x="239" y="279"/>
                  </a:lnTo>
                  <a:close/>
                  <a:moveTo>
                    <a:pt x="69" y="220"/>
                  </a:moveTo>
                  <a:cubicBezTo>
                    <a:pt x="32" y="174"/>
                    <a:pt x="39" y="107"/>
                    <a:pt x="85" y="70"/>
                  </a:cubicBezTo>
                  <a:cubicBezTo>
                    <a:pt x="130" y="33"/>
                    <a:pt x="198" y="41"/>
                    <a:pt x="235" y="86"/>
                  </a:cubicBezTo>
                  <a:cubicBezTo>
                    <a:pt x="272" y="132"/>
                    <a:pt x="264" y="199"/>
                    <a:pt x="218" y="236"/>
                  </a:cubicBezTo>
                  <a:cubicBezTo>
                    <a:pt x="173" y="273"/>
                    <a:pt x="106" y="266"/>
                    <a:pt x="69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2471738" y="4043363"/>
              <a:ext cx="444500" cy="263525"/>
            </a:xfrm>
            <a:custGeom>
              <a:avLst/>
              <a:gdLst>
                <a:gd name="T0" fmla="*/ 41 w 118"/>
                <a:gd name="T1" fmla="*/ 70 h 70"/>
                <a:gd name="T2" fmla="*/ 89 w 118"/>
                <a:gd name="T3" fmla="*/ 66 h 70"/>
                <a:gd name="T4" fmla="*/ 118 w 118"/>
                <a:gd name="T5" fmla="*/ 21 h 70"/>
                <a:gd name="T6" fmla="*/ 7 w 118"/>
                <a:gd name="T7" fmla="*/ 28 h 70"/>
                <a:gd name="T8" fmla="*/ 0 w 118"/>
                <a:gd name="T9" fmla="*/ 34 h 70"/>
                <a:gd name="T10" fmla="*/ 41 w 118"/>
                <a:gd name="T11" fmla="*/ 70 h 70"/>
                <a:gd name="T12" fmla="*/ 41 w 11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70">
                  <a:moveTo>
                    <a:pt x="41" y="70"/>
                  </a:moveTo>
                  <a:cubicBezTo>
                    <a:pt x="55" y="58"/>
                    <a:pt x="74" y="58"/>
                    <a:pt x="89" y="66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85" y="0"/>
                    <a:pt x="40" y="1"/>
                    <a:pt x="7" y="28"/>
                  </a:cubicBezTo>
                  <a:cubicBezTo>
                    <a:pt x="5" y="30"/>
                    <a:pt x="2" y="32"/>
                    <a:pt x="0" y="3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1" y="70"/>
                    <a:pt x="41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2589213" y="4291013"/>
              <a:ext cx="274638" cy="274637"/>
            </a:xfrm>
            <a:custGeom>
              <a:avLst/>
              <a:gdLst>
                <a:gd name="T0" fmla="*/ 62 w 73"/>
                <a:gd name="T1" fmla="*/ 17 h 73"/>
                <a:gd name="T2" fmla="*/ 17 w 73"/>
                <a:gd name="T3" fmla="*/ 11 h 73"/>
                <a:gd name="T4" fmla="*/ 11 w 73"/>
                <a:gd name="T5" fmla="*/ 56 h 73"/>
                <a:gd name="T6" fmla="*/ 56 w 73"/>
                <a:gd name="T7" fmla="*/ 62 h 73"/>
                <a:gd name="T8" fmla="*/ 62 w 73"/>
                <a:gd name="T9" fmla="*/ 17 h 73"/>
                <a:gd name="T10" fmla="*/ 21 w 73"/>
                <a:gd name="T11" fmla="*/ 49 h 73"/>
                <a:gd name="T12" fmla="*/ 24 w 73"/>
                <a:gd name="T13" fmla="*/ 21 h 73"/>
                <a:gd name="T14" fmla="*/ 52 w 73"/>
                <a:gd name="T15" fmla="*/ 24 h 73"/>
                <a:gd name="T16" fmla="*/ 49 w 73"/>
                <a:gd name="T17" fmla="*/ 52 h 73"/>
                <a:gd name="T18" fmla="*/ 21 w 73"/>
                <a:gd name="T1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62" y="17"/>
                  </a:moveTo>
                  <a:cubicBezTo>
                    <a:pt x="51" y="3"/>
                    <a:pt x="31" y="0"/>
                    <a:pt x="17" y="11"/>
                  </a:cubicBezTo>
                  <a:cubicBezTo>
                    <a:pt x="3" y="22"/>
                    <a:pt x="0" y="42"/>
                    <a:pt x="11" y="56"/>
                  </a:cubicBezTo>
                  <a:cubicBezTo>
                    <a:pt x="22" y="70"/>
                    <a:pt x="42" y="73"/>
                    <a:pt x="56" y="62"/>
                  </a:cubicBezTo>
                  <a:cubicBezTo>
                    <a:pt x="70" y="51"/>
                    <a:pt x="73" y="31"/>
                    <a:pt x="62" y="17"/>
                  </a:cubicBezTo>
                  <a:close/>
                  <a:moveTo>
                    <a:pt x="21" y="49"/>
                  </a:moveTo>
                  <a:cubicBezTo>
                    <a:pt x="15" y="40"/>
                    <a:pt x="16" y="28"/>
                    <a:pt x="24" y="21"/>
                  </a:cubicBezTo>
                  <a:cubicBezTo>
                    <a:pt x="33" y="15"/>
                    <a:pt x="45" y="16"/>
                    <a:pt x="52" y="24"/>
                  </a:cubicBezTo>
                  <a:cubicBezTo>
                    <a:pt x="58" y="33"/>
                    <a:pt x="57" y="45"/>
                    <a:pt x="49" y="52"/>
                  </a:cubicBezTo>
                  <a:cubicBezTo>
                    <a:pt x="40" y="58"/>
                    <a:pt x="28" y="57"/>
                    <a:pt x="2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2806700" y="4318000"/>
              <a:ext cx="307975" cy="434975"/>
            </a:xfrm>
            <a:custGeom>
              <a:avLst/>
              <a:gdLst>
                <a:gd name="T0" fmla="*/ 70 w 82"/>
                <a:gd name="T1" fmla="*/ 0 h 116"/>
                <a:gd name="T2" fmla="*/ 19 w 82"/>
                <a:gd name="T3" fmla="*/ 19 h 116"/>
                <a:gd name="T4" fmla="*/ 5 w 82"/>
                <a:gd name="T5" fmla="*/ 62 h 116"/>
                <a:gd name="T6" fmla="*/ 0 w 82"/>
                <a:gd name="T7" fmla="*/ 66 h 116"/>
                <a:gd name="T8" fmla="*/ 21 w 82"/>
                <a:gd name="T9" fmla="*/ 116 h 116"/>
                <a:gd name="T10" fmla="*/ 39 w 82"/>
                <a:gd name="T11" fmla="*/ 104 h 116"/>
                <a:gd name="T12" fmla="*/ 70 w 8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6">
                  <a:moveTo>
                    <a:pt x="7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3" y="35"/>
                    <a:pt x="18" y="52"/>
                    <a:pt x="5" y="62"/>
                  </a:cubicBezTo>
                  <a:cubicBezTo>
                    <a:pt x="4" y="64"/>
                    <a:pt x="2" y="65"/>
                    <a:pt x="0" y="6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7" y="113"/>
                    <a:pt x="33" y="109"/>
                    <a:pt x="39" y="104"/>
                  </a:cubicBezTo>
                  <a:cubicBezTo>
                    <a:pt x="71" y="79"/>
                    <a:pt x="82" y="37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352675" y="4367213"/>
              <a:ext cx="333375" cy="412750"/>
            </a:xfrm>
            <a:custGeom>
              <a:avLst/>
              <a:gdLst>
                <a:gd name="T0" fmla="*/ 89 w 89"/>
                <a:gd name="T1" fmla="*/ 57 h 110"/>
                <a:gd name="T2" fmla="*/ 67 w 89"/>
                <a:gd name="T3" fmla="*/ 43 h 110"/>
                <a:gd name="T4" fmla="*/ 58 w 89"/>
                <a:gd name="T5" fmla="*/ 11 h 110"/>
                <a:gd name="T6" fmla="*/ 5 w 89"/>
                <a:gd name="T7" fmla="*/ 0 h 110"/>
                <a:gd name="T8" fmla="*/ 25 w 89"/>
                <a:gd name="T9" fmla="*/ 77 h 110"/>
                <a:gd name="T10" fmla="*/ 79 w 89"/>
                <a:gd name="T11" fmla="*/ 110 h 110"/>
                <a:gd name="T12" fmla="*/ 89 w 89"/>
                <a:gd name="T13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0">
                  <a:moveTo>
                    <a:pt x="89" y="57"/>
                  </a:moveTo>
                  <a:cubicBezTo>
                    <a:pt x="81" y="55"/>
                    <a:pt x="73" y="50"/>
                    <a:pt x="67" y="43"/>
                  </a:cubicBezTo>
                  <a:cubicBezTo>
                    <a:pt x="59" y="34"/>
                    <a:pt x="56" y="22"/>
                    <a:pt x="5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6"/>
                    <a:pt x="6" y="54"/>
                    <a:pt x="25" y="77"/>
                  </a:cubicBezTo>
                  <a:cubicBezTo>
                    <a:pt x="39" y="95"/>
                    <a:pt x="58" y="106"/>
                    <a:pt x="79" y="110"/>
                  </a:cubicBezTo>
                  <a:lnTo>
                    <a:pt x="8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2259013" y="1679575"/>
              <a:ext cx="2171700" cy="2176462"/>
            </a:xfrm>
            <a:custGeom>
              <a:avLst/>
              <a:gdLst>
                <a:gd name="T0" fmla="*/ 525 w 578"/>
                <a:gd name="T1" fmla="*/ 364 h 579"/>
                <a:gd name="T2" fmla="*/ 525 w 578"/>
                <a:gd name="T3" fmla="*/ 364 h 579"/>
                <a:gd name="T4" fmla="*/ 537 w 578"/>
                <a:gd name="T5" fmla="*/ 297 h 579"/>
                <a:gd name="T6" fmla="*/ 537 w 578"/>
                <a:gd name="T7" fmla="*/ 297 h 579"/>
                <a:gd name="T8" fmla="*/ 578 w 578"/>
                <a:gd name="T9" fmla="*/ 269 h 579"/>
                <a:gd name="T10" fmla="*/ 559 w 578"/>
                <a:gd name="T11" fmla="*/ 184 h 579"/>
                <a:gd name="T12" fmla="*/ 509 w 578"/>
                <a:gd name="T13" fmla="*/ 175 h 579"/>
                <a:gd name="T14" fmla="*/ 509 w 578"/>
                <a:gd name="T15" fmla="*/ 175 h 579"/>
                <a:gd name="T16" fmla="*/ 470 w 578"/>
                <a:gd name="T17" fmla="*/ 120 h 579"/>
                <a:gd name="T18" fmla="*/ 470 w 578"/>
                <a:gd name="T19" fmla="*/ 120 h 579"/>
                <a:gd name="T20" fmla="*/ 479 w 578"/>
                <a:gd name="T21" fmla="*/ 70 h 579"/>
                <a:gd name="T22" fmla="*/ 406 w 578"/>
                <a:gd name="T23" fmla="*/ 24 h 579"/>
                <a:gd name="T24" fmla="*/ 364 w 578"/>
                <a:gd name="T25" fmla="*/ 53 h 579"/>
                <a:gd name="T26" fmla="*/ 364 w 578"/>
                <a:gd name="T27" fmla="*/ 53 h 579"/>
                <a:gd name="T28" fmla="*/ 297 w 578"/>
                <a:gd name="T29" fmla="*/ 41 h 579"/>
                <a:gd name="T30" fmla="*/ 297 w 578"/>
                <a:gd name="T31" fmla="*/ 41 h 579"/>
                <a:gd name="T32" fmla="*/ 269 w 578"/>
                <a:gd name="T33" fmla="*/ 0 h 579"/>
                <a:gd name="T34" fmla="*/ 184 w 578"/>
                <a:gd name="T35" fmla="*/ 19 h 579"/>
                <a:gd name="T36" fmla="*/ 175 w 578"/>
                <a:gd name="T37" fmla="*/ 69 h 579"/>
                <a:gd name="T38" fmla="*/ 175 w 578"/>
                <a:gd name="T39" fmla="*/ 69 h 579"/>
                <a:gd name="T40" fmla="*/ 120 w 578"/>
                <a:gd name="T41" fmla="*/ 108 h 579"/>
                <a:gd name="T42" fmla="*/ 120 w 578"/>
                <a:gd name="T43" fmla="*/ 108 h 579"/>
                <a:gd name="T44" fmla="*/ 71 w 578"/>
                <a:gd name="T45" fmla="*/ 98 h 579"/>
                <a:gd name="T46" fmla="*/ 23 w 578"/>
                <a:gd name="T47" fmla="*/ 173 h 579"/>
                <a:gd name="T48" fmla="*/ 53 w 578"/>
                <a:gd name="T49" fmla="*/ 214 h 579"/>
                <a:gd name="T50" fmla="*/ 53 w 578"/>
                <a:gd name="T51" fmla="*/ 214 h 579"/>
                <a:gd name="T52" fmla="*/ 41 w 578"/>
                <a:gd name="T53" fmla="*/ 281 h 579"/>
                <a:gd name="T54" fmla="*/ 41 w 578"/>
                <a:gd name="T55" fmla="*/ 281 h 579"/>
                <a:gd name="T56" fmla="*/ 0 w 578"/>
                <a:gd name="T57" fmla="*/ 308 h 579"/>
                <a:gd name="T58" fmla="*/ 19 w 578"/>
                <a:gd name="T59" fmla="*/ 395 h 579"/>
                <a:gd name="T60" fmla="*/ 69 w 578"/>
                <a:gd name="T61" fmla="*/ 403 h 579"/>
                <a:gd name="T62" fmla="*/ 69 w 578"/>
                <a:gd name="T63" fmla="*/ 403 h 579"/>
                <a:gd name="T64" fmla="*/ 108 w 578"/>
                <a:gd name="T65" fmla="*/ 459 h 579"/>
                <a:gd name="T66" fmla="*/ 108 w 578"/>
                <a:gd name="T67" fmla="*/ 459 h 579"/>
                <a:gd name="T68" fmla="*/ 98 w 578"/>
                <a:gd name="T69" fmla="*/ 507 h 579"/>
                <a:gd name="T70" fmla="*/ 173 w 578"/>
                <a:gd name="T71" fmla="*/ 555 h 579"/>
                <a:gd name="T72" fmla="*/ 214 w 578"/>
                <a:gd name="T73" fmla="*/ 526 h 579"/>
                <a:gd name="T74" fmla="*/ 214 w 578"/>
                <a:gd name="T75" fmla="*/ 525 h 579"/>
                <a:gd name="T76" fmla="*/ 281 w 578"/>
                <a:gd name="T77" fmla="*/ 537 h 579"/>
                <a:gd name="T78" fmla="*/ 281 w 578"/>
                <a:gd name="T79" fmla="*/ 537 h 579"/>
                <a:gd name="T80" fmla="*/ 308 w 578"/>
                <a:gd name="T81" fmla="*/ 579 h 579"/>
                <a:gd name="T82" fmla="*/ 395 w 578"/>
                <a:gd name="T83" fmla="*/ 559 h 579"/>
                <a:gd name="T84" fmla="*/ 403 w 578"/>
                <a:gd name="T85" fmla="*/ 509 h 579"/>
                <a:gd name="T86" fmla="*/ 403 w 578"/>
                <a:gd name="T87" fmla="*/ 509 h 579"/>
                <a:gd name="T88" fmla="*/ 458 w 578"/>
                <a:gd name="T89" fmla="*/ 470 h 579"/>
                <a:gd name="T90" fmla="*/ 458 w 578"/>
                <a:gd name="T91" fmla="*/ 470 h 579"/>
                <a:gd name="T92" fmla="*/ 508 w 578"/>
                <a:gd name="T93" fmla="*/ 479 h 579"/>
                <a:gd name="T94" fmla="*/ 554 w 578"/>
                <a:gd name="T95" fmla="*/ 406 h 579"/>
                <a:gd name="T96" fmla="*/ 525 w 578"/>
                <a:gd name="T97" fmla="*/ 364 h 579"/>
                <a:gd name="T98" fmla="*/ 222 w 578"/>
                <a:gd name="T99" fmla="*/ 396 h 579"/>
                <a:gd name="T100" fmla="*/ 182 w 578"/>
                <a:gd name="T101" fmla="*/ 222 h 579"/>
                <a:gd name="T102" fmla="*/ 356 w 578"/>
                <a:gd name="T103" fmla="*/ 182 h 579"/>
                <a:gd name="T104" fmla="*/ 396 w 578"/>
                <a:gd name="T105" fmla="*/ 357 h 579"/>
                <a:gd name="T106" fmla="*/ 222 w 578"/>
                <a:gd name="T107" fmla="*/ 39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8" h="579">
                  <a:moveTo>
                    <a:pt x="525" y="364"/>
                  </a:moveTo>
                  <a:cubicBezTo>
                    <a:pt x="525" y="364"/>
                    <a:pt x="525" y="364"/>
                    <a:pt x="525" y="364"/>
                  </a:cubicBezTo>
                  <a:cubicBezTo>
                    <a:pt x="532" y="342"/>
                    <a:pt x="536" y="320"/>
                    <a:pt x="537" y="297"/>
                  </a:cubicBezTo>
                  <a:cubicBezTo>
                    <a:pt x="537" y="297"/>
                    <a:pt x="537" y="297"/>
                    <a:pt x="537" y="297"/>
                  </a:cubicBezTo>
                  <a:cubicBezTo>
                    <a:pt x="578" y="269"/>
                    <a:pt x="578" y="269"/>
                    <a:pt x="578" y="269"/>
                  </a:cubicBezTo>
                  <a:cubicBezTo>
                    <a:pt x="559" y="184"/>
                    <a:pt x="559" y="184"/>
                    <a:pt x="559" y="184"/>
                  </a:cubicBezTo>
                  <a:cubicBezTo>
                    <a:pt x="509" y="175"/>
                    <a:pt x="509" y="175"/>
                    <a:pt x="509" y="175"/>
                  </a:cubicBezTo>
                  <a:cubicBezTo>
                    <a:pt x="509" y="175"/>
                    <a:pt x="509" y="175"/>
                    <a:pt x="509" y="175"/>
                  </a:cubicBezTo>
                  <a:cubicBezTo>
                    <a:pt x="499" y="155"/>
                    <a:pt x="486" y="137"/>
                    <a:pt x="470" y="120"/>
                  </a:cubicBezTo>
                  <a:cubicBezTo>
                    <a:pt x="470" y="120"/>
                    <a:pt x="470" y="120"/>
                    <a:pt x="470" y="120"/>
                  </a:cubicBezTo>
                  <a:cubicBezTo>
                    <a:pt x="479" y="70"/>
                    <a:pt x="479" y="70"/>
                    <a:pt x="479" y="70"/>
                  </a:cubicBezTo>
                  <a:cubicBezTo>
                    <a:pt x="406" y="24"/>
                    <a:pt x="406" y="24"/>
                    <a:pt x="406" y="2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42" y="46"/>
                    <a:pt x="320" y="42"/>
                    <a:pt x="297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184" y="19"/>
                    <a:pt x="184" y="19"/>
                    <a:pt x="184" y="19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55" y="79"/>
                    <a:pt x="136" y="92"/>
                    <a:pt x="120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46" y="236"/>
                    <a:pt x="42" y="259"/>
                    <a:pt x="41" y="281"/>
                  </a:cubicBezTo>
                  <a:cubicBezTo>
                    <a:pt x="41" y="281"/>
                    <a:pt x="41" y="281"/>
                    <a:pt x="41" y="281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69" y="403"/>
                    <a:pt x="69" y="403"/>
                    <a:pt x="69" y="403"/>
                  </a:cubicBezTo>
                  <a:cubicBezTo>
                    <a:pt x="69" y="403"/>
                    <a:pt x="69" y="403"/>
                    <a:pt x="69" y="403"/>
                  </a:cubicBezTo>
                  <a:cubicBezTo>
                    <a:pt x="79" y="423"/>
                    <a:pt x="92" y="442"/>
                    <a:pt x="108" y="459"/>
                  </a:cubicBezTo>
                  <a:cubicBezTo>
                    <a:pt x="108" y="459"/>
                    <a:pt x="108" y="459"/>
                    <a:pt x="108" y="459"/>
                  </a:cubicBezTo>
                  <a:cubicBezTo>
                    <a:pt x="98" y="507"/>
                    <a:pt x="98" y="507"/>
                    <a:pt x="98" y="507"/>
                  </a:cubicBezTo>
                  <a:cubicBezTo>
                    <a:pt x="173" y="555"/>
                    <a:pt x="173" y="555"/>
                    <a:pt x="173" y="555"/>
                  </a:cubicBezTo>
                  <a:cubicBezTo>
                    <a:pt x="214" y="526"/>
                    <a:pt x="214" y="526"/>
                    <a:pt x="214" y="526"/>
                  </a:cubicBezTo>
                  <a:cubicBezTo>
                    <a:pt x="214" y="525"/>
                    <a:pt x="214" y="525"/>
                    <a:pt x="214" y="525"/>
                  </a:cubicBezTo>
                  <a:cubicBezTo>
                    <a:pt x="236" y="533"/>
                    <a:pt x="258" y="536"/>
                    <a:pt x="281" y="537"/>
                  </a:cubicBezTo>
                  <a:cubicBezTo>
                    <a:pt x="281" y="537"/>
                    <a:pt x="281" y="537"/>
                    <a:pt x="281" y="537"/>
                  </a:cubicBezTo>
                  <a:cubicBezTo>
                    <a:pt x="308" y="579"/>
                    <a:pt x="308" y="579"/>
                    <a:pt x="308" y="579"/>
                  </a:cubicBezTo>
                  <a:cubicBezTo>
                    <a:pt x="395" y="559"/>
                    <a:pt x="395" y="559"/>
                    <a:pt x="395" y="559"/>
                  </a:cubicBezTo>
                  <a:cubicBezTo>
                    <a:pt x="403" y="509"/>
                    <a:pt x="403" y="509"/>
                    <a:pt x="403" y="509"/>
                  </a:cubicBezTo>
                  <a:cubicBezTo>
                    <a:pt x="403" y="509"/>
                    <a:pt x="403" y="509"/>
                    <a:pt x="403" y="509"/>
                  </a:cubicBezTo>
                  <a:cubicBezTo>
                    <a:pt x="423" y="499"/>
                    <a:pt x="442" y="486"/>
                    <a:pt x="458" y="470"/>
                  </a:cubicBezTo>
                  <a:cubicBezTo>
                    <a:pt x="458" y="470"/>
                    <a:pt x="458" y="470"/>
                    <a:pt x="458" y="470"/>
                  </a:cubicBezTo>
                  <a:cubicBezTo>
                    <a:pt x="508" y="479"/>
                    <a:pt x="508" y="479"/>
                    <a:pt x="508" y="479"/>
                  </a:cubicBezTo>
                  <a:cubicBezTo>
                    <a:pt x="554" y="406"/>
                    <a:pt x="554" y="406"/>
                    <a:pt x="554" y="406"/>
                  </a:cubicBezTo>
                  <a:lnTo>
                    <a:pt x="525" y="364"/>
                  </a:lnTo>
                  <a:close/>
                  <a:moveTo>
                    <a:pt x="222" y="396"/>
                  </a:moveTo>
                  <a:cubicBezTo>
                    <a:pt x="163" y="359"/>
                    <a:pt x="145" y="281"/>
                    <a:pt x="182" y="222"/>
                  </a:cubicBezTo>
                  <a:cubicBezTo>
                    <a:pt x="219" y="163"/>
                    <a:pt x="297" y="145"/>
                    <a:pt x="356" y="182"/>
                  </a:cubicBezTo>
                  <a:cubicBezTo>
                    <a:pt x="415" y="220"/>
                    <a:pt x="433" y="298"/>
                    <a:pt x="396" y="357"/>
                  </a:cubicBezTo>
                  <a:cubicBezTo>
                    <a:pt x="359" y="416"/>
                    <a:pt x="281" y="433"/>
                    <a:pt x="222" y="3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0" y="3905250"/>
              <a:ext cx="2097088" cy="2949575"/>
            </a:xfrm>
            <a:custGeom>
              <a:avLst/>
              <a:gdLst>
                <a:gd name="T0" fmla="*/ 61 w 558"/>
                <a:gd name="T1" fmla="*/ 575 h 785"/>
                <a:gd name="T2" fmla="*/ 4 w 558"/>
                <a:gd name="T3" fmla="*/ 584 h 785"/>
                <a:gd name="T4" fmla="*/ 0 w 558"/>
                <a:gd name="T5" fmla="*/ 580 h 785"/>
                <a:gd name="T6" fmla="*/ 0 w 558"/>
                <a:gd name="T7" fmla="*/ 785 h 785"/>
                <a:gd name="T8" fmla="*/ 27 w 558"/>
                <a:gd name="T9" fmla="*/ 785 h 785"/>
                <a:gd name="T10" fmla="*/ 29 w 558"/>
                <a:gd name="T11" fmla="*/ 685 h 785"/>
                <a:gd name="T12" fmla="*/ 338 w 558"/>
                <a:gd name="T13" fmla="*/ 354 h 785"/>
                <a:gd name="T14" fmla="*/ 502 w 558"/>
                <a:gd name="T15" fmla="*/ 302 h 785"/>
                <a:gd name="T16" fmla="*/ 542 w 558"/>
                <a:gd name="T17" fmla="*/ 135 h 785"/>
                <a:gd name="T18" fmla="*/ 440 w 558"/>
                <a:gd name="T19" fmla="*/ 244 h 785"/>
                <a:gd name="T20" fmla="*/ 308 w 558"/>
                <a:gd name="T21" fmla="*/ 121 h 785"/>
                <a:gd name="T22" fmla="*/ 410 w 558"/>
                <a:gd name="T23" fmla="*/ 12 h 785"/>
                <a:gd name="T24" fmla="*/ 246 w 558"/>
                <a:gd name="T25" fmla="*/ 64 h 785"/>
                <a:gd name="T26" fmla="*/ 206 w 558"/>
                <a:gd name="T27" fmla="*/ 230 h 785"/>
                <a:gd name="T28" fmla="*/ 0 w 558"/>
                <a:gd name="T29" fmla="*/ 451 h 785"/>
                <a:gd name="T30" fmla="*/ 0 w 558"/>
                <a:gd name="T31" fmla="*/ 536 h 785"/>
                <a:gd name="T32" fmla="*/ 8 w 558"/>
                <a:gd name="T33" fmla="*/ 526 h 785"/>
                <a:gd name="T34" fmla="*/ 176 w 558"/>
                <a:gd name="T35" fmla="*/ 346 h 785"/>
                <a:gd name="T36" fmla="*/ 233 w 558"/>
                <a:gd name="T37" fmla="*/ 338 h 785"/>
                <a:gd name="T38" fmla="*/ 229 w 558"/>
                <a:gd name="T39" fmla="*/ 396 h 785"/>
                <a:gd name="T40" fmla="*/ 61 w 558"/>
                <a:gd name="T41" fmla="*/ 575 h 785"/>
                <a:gd name="T42" fmla="*/ 284 w 558"/>
                <a:gd name="T43" fmla="*/ 269 h 785"/>
                <a:gd name="T44" fmla="*/ 303 w 558"/>
                <a:gd name="T45" fmla="*/ 293 h 785"/>
                <a:gd name="T46" fmla="*/ 283 w 558"/>
                <a:gd name="T47" fmla="*/ 315 h 785"/>
                <a:gd name="T48" fmla="*/ 284 w 558"/>
                <a:gd name="T49" fmla="*/ 269 h 785"/>
                <a:gd name="T50" fmla="*/ 276 w 558"/>
                <a:gd name="T51" fmla="*/ 269 h 785"/>
                <a:gd name="T52" fmla="*/ 274 w 558"/>
                <a:gd name="T53" fmla="*/ 315 h 785"/>
                <a:gd name="T54" fmla="*/ 256 w 558"/>
                <a:gd name="T55" fmla="*/ 291 h 785"/>
                <a:gd name="T56" fmla="*/ 276 w 558"/>
                <a:gd name="T57" fmla="*/ 269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58" h="785">
                  <a:moveTo>
                    <a:pt x="61" y="575"/>
                  </a:moveTo>
                  <a:cubicBezTo>
                    <a:pt x="44" y="594"/>
                    <a:pt x="18" y="598"/>
                    <a:pt x="4" y="584"/>
                  </a:cubicBezTo>
                  <a:cubicBezTo>
                    <a:pt x="2" y="583"/>
                    <a:pt x="1" y="581"/>
                    <a:pt x="0" y="580"/>
                  </a:cubicBezTo>
                  <a:cubicBezTo>
                    <a:pt x="0" y="785"/>
                    <a:pt x="0" y="785"/>
                    <a:pt x="0" y="785"/>
                  </a:cubicBezTo>
                  <a:cubicBezTo>
                    <a:pt x="27" y="785"/>
                    <a:pt x="27" y="785"/>
                    <a:pt x="27" y="785"/>
                  </a:cubicBezTo>
                  <a:cubicBezTo>
                    <a:pt x="38" y="752"/>
                    <a:pt x="38" y="718"/>
                    <a:pt x="29" y="685"/>
                  </a:cubicBezTo>
                  <a:cubicBezTo>
                    <a:pt x="338" y="354"/>
                    <a:pt x="338" y="354"/>
                    <a:pt x="338" y="354"/>
                  </a:cubicBezTo>
                  <a:cubicBezTo>
                    <a:pt x="396" y="366"/>
                    <a:pt x="458" y="348"/>
                    <a:pt x="502" y="302"/>
                  </a:cubicBezTo>
                  <a:cubicBezTo>
                    <a:pt x="545" y="255"/>
                    <a:pt x="558" y="192"/>
                    <a:pt x="542" y="135"/>
                  </a:cubicBezTo>
                  <a:cubicBezTo>
                    <a:pt x="440" y="244"/>
                    <a:pt x="440" y="244"/>
                    <a:pt x="440" y="244"/>
                  </a:cubicBezTo>
                  <a:cubicBezTo>
                    <a:pt x="308" y="121"/>
                    <a:pt x="308" y="121"/>
                    <a:pt x="308" y="121"/>
                  </a:cubicBezTo>
                  <a:cubicBezTo>
                    <a:pt x="410" y="12"/>
                    <a:pt x="410" y="12"/>
                    <a:pt x="410" y="12"/>
                  </a:cubicBezTo>
                  <a:cubicBezTo>
                    <a:pt x="352" y="0"/>
                    <a:pt x="289" y="17"/>
                    <a:pt x="246" y="64"/>
                  </a:cubicBezTo>
                  <a:cubicBezTo>
                    <a:pt x="203" y="110"/>
                    <a:pt x="190" y="173"/>
                    <a:pt x="206" y="230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2" y="533"/>
                    <a:pt x="5" y="529"/>
                    <a:pt x="8" y="526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3" y="328"/>
                    <a:pt x="219" y="324"/>
                    <a:pt x="233" y="338"/>
                  </a:cubicBezTo>
                  <a:cubicBezTo>
                    <a:pt x="248" y="351"/>
                    <a:pt x="246" y="377"/>
                    <a:pt x="229" y="396"/>
                  </a:cubicBezTo>
                  <a:lnTo>
                    <a:pt x="61" y="575"/>
                  </a:lnTo>
                  <a:close/>
                  <a:moveTo>
                    <a:pt x="284" y="269"/>
                  </a:moveTo>
                  <a:cubicBezTo>
                    <a:pt x="295" y="271"/>
                    <a:pt x="303" y="281"/>
                    <a:pt x="303" y="293"/>
                  </a:cubicBezTo>
                  <a:cubicBezTo>
                    <a:pt x="302" y="304"/>
                    <a:pt x="294" y="313"/>
                    <a:pt x="283" y="315"/>
                  </a:cubicBezTo>
                  <a:lnTo>
                    <a:pt x="284" y="269"/>
                  </a:lnTo>
                  <a:close/>
                  <a:moveTo>
                    <a:pt x="276" y="269"/>
                  </a:moveTo>
                  <a:cubicBezTo>
                    <a:pt x="274" y="315"/>
                    <a:pt x="274" y="315"/>
                    <a:pt x="274" y="315"/>
                  </a:cubicBezTo>
                  <a:cubicBezTo>
                    <a:pt x="263" y="312"/>
                    <a:pt x="255" y="303"/>
                    <a:pt x="256" y="291"/>
                  </a:cubicBezTo>
                  <a:cubicBezTo>
                    <a:pt x="256" y="280"/>
                    <a:pt x="265" y="270"/>
                    <a:pt x="2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216122" y="2226646"/>
            <a:ext cx="419563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03422" y="1839701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500" b="1">
                <a:solidFill>
                  <a:srgbClr val="404040"/>
                </a:solidFill>
              </a:defRPr>
            </a:lvl1pPr>
          </a:lstStyle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服务一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03422" y="3728475"/>
            <a:ext cx="427494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16122" y="3348652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500" b="1">
                <a:solidFill>
                  <a:srgbClr val="404040"/>
                </a:solidFill>
              </a:defRPr>
            </a:lvl1pPr>
          </a:lstStyle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1522" y="5220512"/>
            <a:ext cx="427494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6122" y="4900035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500" b="1">
                <a:solidFill>
                  <a:srgbClr val="404040"/>
                </a:solidFill>
              </a:defRPr>
            </a:lvl1pPr>
          </a:lstStyle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929102" y="1895787"/>
            <a:ext cx="182311" cy="182311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29102" y="3411384"/>
            <a:ext cx="182311" cy="182311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929102" y="4962767"/>
            <a:ext cx="182311" cy="182311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8" name="组合 2出自【趣你的PPT】(微信:qunideppt)：最优质的PPT资源库"/>
          <p:cNvGrpSpPr/>
          <p:nvPr/>
        </p:nvGrpSpPr>
        <p:grpSpPr bwMode="auto">
          <a:xfrm>
            <a:off x="3395345" y="1035050"/>
            <a:ext cx="5137150" cy="5137150"/>
            <a:chOff x="4307600" y="2183524"/>
            <a:chExt cx="2143125" cy="2143125"/>
          </a:xfrm>
        </p:grpSpPr>
        <p:sp>
          <p:nvSpPr>
            <p:cNvPr id="59" name="出自【趣你的PPT】(微信:qunideppt)：最优质的PPT资源库"/>
            <p:cNvSpPr/>
            <p:nvPr/>
          </p:nvSpPr>
          <p:spPr>
            <a:xfrm>
              <a:off x="4307600" y="2331212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出自【趣你的PPT】(微信:qunideppt)：最优质的PPT资源库"/>
            <p:cNvSpPr/>
            <p:nvPr/>
          </p:nvSpPr>
          <p:spPr>
            <a:xfrm rot="5400000">
              <a:off x="4307600" y="2331211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出自【趣你的PPT】(微信:qunideppt)：最优质的PPT资源库"/>
          <p:cNvSpPr txBox="1"/>
          <p:nvPr/>
        </p:nvSpPr>
        <p:spPr bwMode="auto">
          <a:xfrm>
            <a:off x="4279900" y="3603625"/>
            <a:ext cx="36322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defTabSz="1216025">
              <a:defRPr/>
            </a:pPr>
            <a:r>
              <a:rPr lang="zh-CN" altLang="en-US" sz="6000" b="1" kern="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公司优势</a:t>
            </a:r>
            <a:endParaRPr lang="zh-CN" altLang="en-US" sz="2000" b="1" kern="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 bwMode="auto">
          <a:xfrm>
            <a:off x="5030788" y="1858963"/>
            <a:ext cx="21304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hmer UI" panose="020B0502040204020203" pitchFamily="34" charset="0"/>
                <a:ea typeface="微软雅黑" panose="020B0503020204020204" pitchFamily="34" charset="-122"/>
                <a:cs typeface="Khmer UI" panose="020B0502040204020203" pitchFamily="34" charset="0"/>
              </a:rPr>
              <a:t>03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hmer UI" panose="020B0502040204020203" pitchFamily="34" charset="0"/>
              <a:ea typeface="微软雅黑" panose="020B0503020204020204" pitchFamily="34" charset="-122"/>
              <a:cs typeface="Khmer UI" panose="020B0502040204020203" pitchFamily="34" charset="0"/>
            </a:endParaRPr>
          </a:p>
        </p:txBody>
      </p:sp>
      <p:cxnSp>
        <p:nvCxnSpPr>
          <p:cNvPr id="63" name="出自【趣你的PPT】(微信:qunideppt)：最优质的PPT资源库"/>
          <p:cNvCxnSpPr/>
          <p:nvPr/>
        </p:nvCxnSpPr>
        <p:spPr>
          <a:xfrm>
            <a:off x="4154488" y="3429000"/>
            <a:ext cx="38830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公司优势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466975" y="1809750"/>
            <a:ext cx="7158037" cy="107632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64580" y="1768077"/>
            <a:ext cx="1159669" cy="1159669"/>
            <a:chOff x="2364580" y="1768077"/>
            <a:chExt cx="1159669" cy="1159669"/>
          </a:xfrm>
        </p:grpSpPr>
        <p:sp>
          <p:nvSpPr>
            <p:cNvPr id="6" name="椭圆 5"/>
            <p:cNvSpPr/>
            <p:nvPr/>
          </p:nvSpPr>
          <p:spPr>
            <a:xfrm>
              <a:off x="2364580" y="1768077"/>
              <a:ext cx="1159669" cy="1159669"/>
            </a:xfrm>
            <a:prstGeom prst="ellips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13"/>
            <p:cNvSpPr txBox="1"/>
            <p:nvPr/>
          </p:nvSpPr>
          <p:spPr>
            <a:xfrm>
              <a:off x="2517215" y="2419827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优势一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3"/>
            <p:cNvSpPr>
              <a:spLocks noEditPoints="1"/>
            </p:cNvSpPr>
            <p:nvPr/>
          </p:nvSpPr>
          <p:spPr bwMode="auto">
            <a:xfrm>
              <a:off x="2816785" y="2004777"/>
              <a:ext cx="255258" cy="343134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761066" y="2119671"/>
            <a:ext cx="5344834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66975" y="3196117"/>
            <a:ext cx="7158037" cy="107632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2043" y="3506038"/>
            <a:ext cx="5344834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466975" y="4589628"/>
            <a:ext cx="7158037" cy="107632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61066" y="4899549"/>
            <a:ext cx="5344834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16540" y="3158017"/>
            <a:ext cx="1159669" cy="1159669"/>
            <a:chOff x="8516540" y="3158017"/>
            <a:chExt cx="1159669" cy="1159669"/>
          </a:xfrm>
        </p:grpSpPr>
        <p:sp>
          <p:nvSpPr>
            <p:cNvPr id="15" name="椭圆 14"/>
            <p:cNvSpPr/>
            <p:nvPr/>
          </p:nvSpPr>
          <p:spPr>
            <a:xfrm>
              <a:off x="8516540" y="3158017"/>
              <a:ext cx="1159669" cy="1159669"/>
            </a:xfrm>
            <a:prstGeom prst="ellips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8669175" y="3809767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优势二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94"/>
            <p:cNvSpPr>
              <a:spLocks noEditPoints="1"/>
            </p:cNvSpPr>
            <p:nvPr/>
          </p:nvSpPr>
          <p:spPr bwMode="auto">
            <a:xfrm>
              <a:off x="8935378" y="3397919"/>
              <a:ext cx="341043" cy="318027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64580" y="4547955"/>
            <a:ext cx="1159669" cy="1159669"/>
            <a:chOff x="2364580" y="4547955"/>
            <a:chExt cx="1159669" cy="1159669"/>
          </a:xfrm>
        </p:grpSpPr>
        <p:sp>
          <p:nvSpPr>
            <p:cNvPr id="19" name="椭圆 18"/>
            <p:cNvSpPr/>
            <p:nvPr/>
          </p:nvSpPr>
          <p:spPr>
            <a:xfrm>
              <a:off x="2364580" y="4547955"/>
              <a:ext cx="1159669" cy="1159669"/>
            </a:xfrm>
            <a:prstGeom prst="ellips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2517215" y="5199705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优势三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12"/>
            <p:cNvSpPr>
              <a:spLocks noEditPoints="1"/>
            </p:cNvSpPr>
            <p:nvPr/>
          </p:nvSpPr>
          <p:spPr bwMode="auto">
            <a:xfrm>
              <a:off x="2773892" y="4845260"/>
              <a:ext cx="341043" cy="343135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公司优势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71409" y="1993318"/>
            <a:ext cx="1817902" cy="2050525"/>
            <a:chOff x="2168555" y="2256970"/>
            <a:chExt cx="1817902" cy="2050525"/>
          </a:xfrm>
        </p:grpSpPr>
        <p:sp>
          <p:nvSpPr>
            <p:cNvPr id="5" name="Freeform 6"/>
            <p:cNvSpPr/>
            <p:nvPr/>
          </p:nvSpPr>
          <p:spPr bwMode="auto">
            <a:xfrm>
              <a:off x="2168555" y="2256970"/>
              <a:ext cx="1817902" cy="2050525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solidFill>
              <a:srgbClr val="2D3E50"/>
            </a:solidFill>
            <a:ln w="38100">
              <a:solidFill>
                <a:schemeClr val="bg1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765046" y="2695307"/>
              <a:ext cx="606631" cy="601073"/>
              <a:chOff x="8185151" y="600075"/>
              <a:chExt cx="1212850" cy="1201738"/>
            </a:xfrm>
          </p:grpSpPr>
          <p:sp>
            <p:nvSpPr>
              <p:cNvPr id="10" name="Freeform 13"/>
              <p:cNvSpPr/>
              <p:nvPr/>
            </p:nvSpPr>
            <p:spPr bwMode="auto">
              <a:xfrm>
                <a:off x="8320088" y="828675"/>
                <a:ext cx="919163" cy="973138"/>
              </a:xfrm>
              <a:custGeom>
                <a:avLst/>
                <a:gdLst>
                  <a:gd name="T0" fmla="*/ 123 w 245"/>
                  <a:gd name="T1" fmla="*/ 0 h 259"/>
                  <a:gd name="T2" fmla="*/ 0 w 245"/>
                  <a:gd name="T3" fmla="*/ 155 h 259"/>
                  <a:gd name="T4" fmla="*/ 0 w 245"/>
                  <a:gd name="T5" fmla="*/ 246 h 259"/>
                  <a:gd name="T6" fmla="*/ 16 w 245"/>
                  <a:gd name="T7" fmla="*/ 259 h 259"/>
                  <a:gd name="T8" fmla="*/ 96 w 245"/>
                  <a:gd name="T9" fmla="*/ 259 h 259"/>
                  <a:gd name="T10" fmla="*/ 96 w 245"/>
                  <a:gd name="T11" fmla="*/ 167 h 259"/>
                  <a:gd name="T12" fmla="*/ 151 w 245"/>
                  <a:gd name="T13" fmla="*/ 167 h 259"/>
                  <a:gd name="T14" fmla="*/ 151 w 245"/>
                  <a:gd name="T15" fmla="*/ 259 h 259"/>
                  <a:gd name="T16" fmla="*/ 230 w 245"/>
                  <a:gd name="T17" fmla="*/ 259 h 259"/>
                  <a:gd name="T18" fmla="*/ 245 w 245"/>
                  <a:gd name="T19" fmla="*/ 246 h 259"/>
                  <a:gd name="T20" fmla="*/ 245 w 245"/>
                  <a:gd name="T21" fmla="*/ 144 h 259"/>
                  <a:gd name="T22" fmla="*/ 123 w 245"/>
                  <a:gd name="T23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259">
                    <a:moveTo>
                      <a:pt x="123" y="0"/>
                    </a:moveTo>
                    <a:cubicBezTo>
                      <a:pt x="0" y="155"/>
                      <a:pt x="0" y="155"/>
                      <a:pt x="0" y="155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3"/>
                      <a:pt x="7" y="259"/>
                      <a:pt x="16" y="259"/>
                    </a:cubicBezTo>
                    <a:cubicBezTo>
                      <a:pt x="96" y="259"/>
                      <a:pt x="96" y="259"/>
                      <a:pt x="96" y="259"/>
                    </a:cubicBezTo>
                    <a:cubicBezTo>
                      <a:pt x="96" y="167"/>
                      <a:pt x="96" y="167"/>
                      <a:pt x="96" y="16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51" y="259"/>
                      <a:pt x="151" y="259"/>
                      <a:pt x="151" y="259"/>
                    </a:cubicBezTo>
                    <a:cubicBezTo>
                      <a:pt x="230" y="259"/>
                      <a:pt x="230" y="259"/>
                      <a:pt x="230" y="259"/>
                    </a:cubicBezTo>
                    <a:cubicBezTo>
                      <a:pt x="238" y="259"/>
                      <a:pt x="245" y="253"/>
                      <a:pt x="245" y="246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37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4"/>
              <p:cNvSpPr/>
              <p:nvPr/>
            </p:nvSpPr>
            <p:spPr bwMode="auto">
              <a:xfrm>
                <a:off x="8185151" y="600075"/>
                <a:ext cx="1212850" cy="811213"/>
              </a:xfrm>
              <a:custGeom>
                <a:avLst/>
                <a:gdLst>
                  <a:gd name="T0" fmla="*/ 319 w 323"/>
                  <a:gd name="T1" fmla="*/ 184 h 216"/>
                  <a:gd name="T2" fmla="*/ 169 w 323"/>
                  <a:gd name="T3" fmla="*/ 5 h 216"/>
                  <a:gd name="T4" fmla="*/ 158 w 323"/>
                  <a:gd name="T5" fmla="*/ 0 h 216"/>
                  <a:gd name="T6" fmla="*/ 147 w 323"/>
                  <a:gd name="T7" fmla="*/ 5 h 216"/>
                  <a:gd name="T8" fmla="*/ 4 w 323"/>
                  <a:gd name="T9" fmla="*/ 188 h 216"/>
                  <a:gd name="T10" fmla="*/ 6 w 323"/>
                  <a:gd name="T11" fmla="*/ 209 h 216"/>
                  <a:gd name="T12" fmla="*/ 24 w 323"/>
                  <a:gd name="T13" fmla="*/ 211 h 216"/>
                  <a:gd name="T14" fmla="*/ 159 w 323"/>
                  <a:gd name="T15" fmla="*/ 42 h 216"/>
                  <a:gd name="T16" fmla="*/ 299 w 323"/>
                  <a:gd name="T17" fmla="*/ 207 h 216"/>
                  <a:gd name="T18" fmla="*/ 317 w 323"/>
                  <a:gd name="T19" fmla="*/ 205 h 216"/>
                  <a:gd name="T20" fmla="*/ 319 w 323"/>
                  <a:gd name="T21" fmla="*/ 18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3" h="216">
                    <a:moveTo>
                      <a:pt x="319" y="184"/>
                    </a:moveTo>
                    <a:cubicBezTo>
                      <a:pt x="319" y="184"/>
                      <a:pt x="171" y="7"/>
                      <a:pt x="169" y="5"/>
                    </a:cubicBezTo>
                    <a:cubicBezTo>
                      <a:pt x="166" y="1"/>
                      <a:pt x="162" y="0"/>
                      <a:pt x="158" y="0"/>
                    </a:cubicBezTo>
                    <a:cubicBezTo>
                      <a:pt x="154" y="0"/>
                      <a:pt x="150" y="1"/>
                      <a:pt x="147" y="5"/>
                    </a:cubicBezTo>
                    <a:cubicBezTo>
                      <a:pt x="145" y="8"/>
                      <a:pt x="4" y="188"/>
                      <a:pt x="4" y="188"/>
                    </a:cubicBezTo>
                    <a:cubicBezTo>
                      <a:pt x="0" y="194"/>
                      <a:pt x="1" y="203"/>
                      <a:pt x="6" y="209"/>
                    </a:cubicBezTo>
                    <a:cubicBezTo>
                      <a:pt x="12" y="215"/>
                      <a:pt x="20" y="216"/>
                      <a:pt x="24" y="211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299" y="207"/>
                      <a:pt x="299" y="207"/>
                      <a:pt x="299" y="207"/>
                    </a:cubicBezTo>
                    <a:cubicBezTo>
                      <a:pt x="304" y="213"/>
                      <a:pt x="312" y="212"/>
                      <a:pt x="317" y="205"/>
                    </a:cubicBezTo>
                    <a:cubicBezTo>
                      <a:pt x="323" y="199"/>
                      <a:pt x="323" y="189"/>
                      <a:pt x="319" y="1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551176" y="3438144"/>
              <a:ext cx="996696" cy="443820"/>
              <a:chOff x="2551176" y="3438144"/>
              <a:chExt cx="996696" cy="44382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2551176" y="3438144"/>
                <a:ext cx="99669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文本框 8"/>
              <p:cNvSpPr txBox="1"/>
              <p:nvPr/>
            </p:nvSpPr>
            <p:spPr>
              <a:xfrm>
                <a:off x="2755902" y="3512632"/>
                <a:ext cx="6949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189467" y="1993318"/>
            <a:ext cx="1817902" cy="2050525"/>
            <a:chOff x="4113288" y="2256970"/>
            <a:chExt cx="1817902" cy="2050525"/>
          </a:xfrm>
        </p:grpSpPr>
        <p:sp>
          <p:nvSpPr>
            <p:cNvPr id="13" name="Freeform 6"/>
            <p:cNvSpPr/>
            <p:nvPr/>
          </p:nvSpPr>
          <p:spPr bwMode="auto">
            <a:xfrm>
              <a:off x="4113288" y="2256970"/>
              <a:ext cx="1817902" cy="2050525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solidFill>
              <a:srgbClr val="2D3E50"/>
            </a:solidFill>
            <a:ln w="38100">
              <a:solidFill>
                <a:schemeClr val="bg1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595045" y="2671239"/>
              <a:ext cx="749522" cy="625141"/>
              <a:chOff x="2760663" y="5032375"/>
              <a:chExt cx="1473200" cy="1228726"/>
            </a:xfrm>
          </p:grpSpPr>
          <p:sp>
            <p:nvSpPr>
              <p:cNvPr id="18" name="Freeform 15"/>
              <p:cNvSpPr/>
              <p:nvPr/>
            </p:nvSpPr>
            <p:spPr bwMode="auto">
              <a:xfrm>
                <a:off x="3005138" y="5856288"/>
                <a:ext cx="285750" cy="404813"/>
              </a:xfrm>
              <a:custGeom>
                <a:avLst/>
                <a:gdLst>
                  <a:gd name="T0" fmla="*/ 76 w 76"/>
                  <a:gd name="T1" fmla="*/ 103 h 108"/>
                  <a:gd name="T2" fmla="*/ 62 w 76"/>
                  <a:gd name="T3" fmla="*/ 108 h 108"/>
                  <a:gd name="T4" fmla="*/ 13 w 76"/>
                  <a:gd name="T5" fmla="*/ 108 h 108"/>
                  <a:gd name="T6" fmla="*/ 0 w 76"/>
                  <a:gd name="T7" fmla="*/ 103 h 108"/>
                  <a:gd name="T8" fmla="*/ 0 w 76"/>
                  <a:gd name="T9" fmla="*/ 5 h 108"/>
                  <a:gd name="T10" fmla="*/ 13 w 76"/>
                  <a:gd name="T11" fmla="*/ 0 h 108"/>
                  <a:gd name="T12" fmla="*/ 62 w 76"/>
                  <a:gd name="T13" fmla="*/ 0 h 108"/>
                  <a:gd name="T14" fmla="*/ 76 w 76"/>
                  <a:gd name="T15" fmla="*/ 5 h 108"/>
                  <a:gd name="T16" fmla="*/ 76 w 76"/>
                  <a:gd name="T17" fmla="*/ 10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108">
                    <a:moveTo>
                      <a:pt x="76" y="103"/>
                    </a:moveTo>
                    <a:cubicBezTo>
                      <a:pt x="76" y="106"/>
                      <a:pt x="70" y="108"/>
                      <a:pt x="62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6" y="108"/>
                      <a:pt x="0" y="106"/>
                      <a:pt x="0" y="10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6" y="2"/>
                      <a:pt x="76" y="5"/>
                    </a:cubicBezTo>
                    <a:lnTo>
                      <a:pt x="76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3321051" y="5645150"/>
                <a:ext cx="284163" cy="615950"/>
              </a:xfrm>
              <a:custGeom>
                <a:avLst/>
                <a:gdLst>
                  <a:gd name="T0" fmla="*/ 76 w 76"/>
                  <a:gd name="T1" fmla="*/ 156 h 164"/>
                  <a:gd name="T2" fmla="*/ 62 w 76"/>
                  <a:gd name="T3" fmla="*/ 164 h 164"/>
                  <a:gd name="T4" fmla="*/ 13 w 76"/>
                  <a:gd name="T5" fmla="*/ 164 h 164"/>
                  <a:gd name="T6" fmla="*/ 0 w 76"/>
                  <a:gd name="T7" fmla="*/ 156 h 164"/>
                  <a:gd name="T8" fmla="*/ 0 w 76"/>
                  <a:gd name="T9" fmla="*/ 7 h 164"/>
                  <a:gd name="T10" fmla="*/ 13 w 76"/>
                  <a:gd name="T11" fmla="*/ 0 h 164"/>
                  <a:gd name="T12" fmla="*/ 62 w 76"/>
                  <a:gd name="T13" fmla="*/ 0 h 164"/>
                  <a:gd name="T14" fmla="*/ 76 w 76"/>
                  <a:gd name="T15" fmla="*/ 7 h 164"/>
                  <a:gd name="T16" fmla="*/ 76 w 76"/>
                  <a:gd name="T17" fmla="*/ 1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164">
                    <a:moveTo>
                      <a:pt x="76" y="156"/>
                    </a:moveTo>
                    <a:cubicBezTo>
                      <a:pt x="76" y="160"/>
                      <a:pt x="70" y="164"/>
                      <a:pt x="62" y="164"/>
                    </a:cubicBezTo>
                    <a:cubicBezTo>
                      <a:pt x="13" y="164"/>
                      <a:pt x="13" y="164"/>
                      <a:pt x="13" y="164"/>
                    </a:cubicBezTo>
                    <a:cubicBezTo>
                      <a:pt x="6" y="164"/>
                      <a:pt x="0" y="160"/>
                      <a:pt x="0" y="15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6" y="3"/>
                      <a:pt x="76" y="7"/>
                    </a:cubicBezTo>
                    <a:lnTo>
                      <a:pt x="76" y="1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3635376" y="5397500"/>
                <a:ext cx="282575" cy="863600"/>
              </a:xfrm>
              <a:custGeom>
                <a:avLst/>
                <a:gdLst>
                  <a:gd name="T0" fmla="*/ 75 w 75"/>
                  <a:gd name="T1" fmla="*/ 219 h 230"/>
                  <a:gd name="T2" fmla="*/ 62 w 75"/>
                  <a:gd name="T3" fmla="*/ 230 h 230"/>
                  <a:gd name="T4" fmla="*/ 13 w 75"/>
                  <a:gd name="T5" fmla="*/ 230 h 230"/>
                  <a:gd name="T6" fmla="*/ 0 w 75"/>
                  <a:gd name="T7" fmla="*/ 219 h 230"/>
                  <a:gd name="T8" fmla="*/ 0 w 75"/>
                  <a:gd name="T9" fmla="*/ 10 h 230"/>
                  <a:gd name="T10" fmla="*/ 13 w 75"/>
                  <a:gd name="T11" fmla="*/ 0 h 230"/>
                  <a:gd name="T12" fmla="*/ 62 w 75"/>
                  <a:gd name="T13" fmla="*/ 0 h 230"/>
                  <a:gd name="T14" fmla="*/ 75 w 75"/>
                  <a:gd name="T15" fmla="*/ 10 h 230"/>
                  <a:gd name="T16" fmla="*/ 75 w 75"/>
                  <a:gd name="T17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30">
                    <a:moveTo>
                      <a:pt x="75" y="219"/>
                    </a:moveTo>
                    <a:cubicBezTo>
                      <a:pt x="75" y="225"/>
                      <a:pt x="70" y="230"/>
                      <a:pt x="62" y="230"/>
                    </a:cubicBezTo>
                    <a:cubicBezTo>
                      <a:pt x="13" y="230"/>
                      <a:pt x="13" y="230"/>
                      <a:pt x="13" y="230"/>
                    </a:cubicBezTo>
                    <a:cubicBezTo>
                      <a:pt x="6" y="230"/>
                      <a:pt x="0" y="225"/>
                      <a:pt x="0" y="2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5" y="4"/>
                      <a:pt x="75" y="10"/>
                    </a:cubicBezTo>
                    <a:lnTo>
                      <a:pt x="75" y="2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3951288" y="5205413"/>
                <a:ext cx="282575" cy="1055688"/>
              </a:xfrm>
              <a:custGeom>
                <a:avLst/>
                <a:gdLst>
                  <a:gd name="T0" fmla="*/ 75 w 75"/>
                  <a:gd name="T1" fmla="*/ 268 h 281"/>
                  <a:gd name="T2" fmla="*/ 62 w 75"/>
                  <a:gd name="T3" fmla="*/ 281 h 281"/>
                  <a:gd name="T4" fmla="*/ 13 w 75"/>
                  <a:gd name="T5" fmla="*/ 281 h 281"/>
                  <a:gd name="T6" fmla="*/ 0 w 75"/>
                  <a:gd name="T7" fmla="*/ 268 h 281"/>
                  <a:gd name="T8" fmla="*/ 0 w 75"/>
                  <a:gd name="T9" fmla="*/ 13 h 281"/>
                  <a:gd name="T10" fmla="*/ 13 w 75"/>
                  <a:gd name="T11" fmla="*/ 0 h 281"/>
                  <a:gd name="T12" fmla="*/ 62 w 75"/>
                  <a:gd name="T13" fmla="*/ 0 h 281"/>
                  <a:gd name="T14" fmla="*/ 75 w 75"/>
                  <a:gd name="T15" fmla="*/ 13 h 281"/>
                  <a:gd name="T16" fmla="*/ 75 w 75"/>
                  <a:gd name="T17" fmla="*/ 268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81">
                    <a:moveTo>
                      <a:pt x="75" y="268"/>
                    </a:moveTo>
                    <a:cubicBezTo>
                      <a:pt x="75" y="275"/>
                      <a:pt x="69" y="281"/>
                      <a:pt x="62" y="281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6" y="281"/>
                      <a:pt x="0" y="275"/>
                      <a:pt x="0" y="26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9" y="0"/>
                      <a:pt x="75" y="6"/>
                      <a:pt x="75" y="13"/>
                    </a:cubicBezTo>
                    <a:lnTo>
                      <a:pt x="75" y="2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2760663" y="5116513"/>
                <a:ext cx="1063625" cy="682625"/>
              </a:xfrm>
              <a:custGeom>
                <a:avLst/>
                <a:gdLst>
                  <a:gd name="T0" fmla="*/ 14 w 283"/>
                  <a:gd name="T1" fmla="*/ 182 h 182"/>
                  <a:gd name="T2" fmla="*/ 5 w 283"/>
                  <a:gd name="T3" fmla="*/ 179 h 182"/>
                  <a:gd name="T4" fmla="*/ 5 w 283"/>
                  <a:gd name="T5" fmla="*/ 163 h 182"/>
                  <a:gd name="T6" fmla="*/ 140 w 283"/>
                  <a:gd name="T7" fmla="*/ 46 h 182"/>
                  <a:gd name="T8" fmla="*/ 154 w 283"/>
                  <a:gd name="T9" fmla="*/ 44 h 182"/>
                  <a:gd name="T10" fmla="*/ 162 w 283"/>
                  <a:gd name="T11" fmla="*/ 54 h 182"/>
                  <a:gd name="T12" fmla="*/ 162 w 283"/>
                  <a:gd name="T13" fmla="*/ 88 h 182"/>
                  <a:gd name="T14" fmla="*/ 259 w 283"/>
                  <a:gd name="T15" fmla="*/ 5 h 182"/>
                  <a:gd name="T16" fmla="*/ 278 w 283"/>
                  <a:gd name="T17" fmla="*/ 5 h 182"/>
                  <a:gd name="T18" fmla="*/ 278 w 283"/>
                  <a:gd name="T19" fmla="*/ 20 h 182"/>
                  <a:gd name="T20" fmla="*/ 158 w 283"/>
                  <a:gd name="T21" fmla="*/ 123 h 182"/>
                  <a:gd name="T22" fmla="*/ 144 w 283"/>
                  <a:gd name="T23" fmla="*/ 125 h 182"/>
                  <a:gd name="T24" fmla="*/ 136 w 283"/>
                  <a:gd name="T25" fmla="*/ 115 h 182"/>
                  <a:gd name="T26" fmla="*/ 136 w 283"/>
                  <a:gd name="T27" fmla="*/ 82 h 182"/>
                  <a:gd name="T28" fmla="*/ 23 w 283"/>
                  <a:gd name="T29" fmla="*/ 179 h 182"/>
                  <a:gd name="T30" fmla="*/ 14 w 283"/>
                  <a:gd name="T31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3" h="182">
                    <a:moveTo>
                      <a:pt x="14" y="182"/>
                    </a:moveTo>
                    <a:cubicBezTo>
                      <a:pt x="11" y="182"/>
                      <a:pt x="7" y="181"/>
                      <a:pt x="5" y="179"/>
                    </a:cubicBezTo>
                    <a:cubicBezTo>
                      <a:pt x="0" y="174"/>
                      <a:pt x="0" y="167"/>
                      <a:pt x="5" y="163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3" y="43"/>
                      <a:pt x="149" y="42"/>
                      <a:pt x="154" y="44"/>
                    </a:cubicBezTo>
                    <a:cubicBezTo>
                      <a:pt x="159" y="46"/>
                      <a:pt x="162" y="50"/>
                      <a:pt x="162" y="54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259" y="5"/>
                      <a:pt x="259" y="5"/>
                      <a:pt x="259" y="5"/>
                    </a:cubicBezTo>
                    <a:cubicBezTo>
                      <a:pt x="264" y="0"/>
                      <a:pt x="273" y="0"/>
                      <a:pt x="278" y="5"/>
                    </a:cubicBezTo>
                    <a:cubicBezTo>
                      <a:pt x="283" y="9"/>
                      <a:pt x="283" y="16"/>
                      <a:pt x="278" y="20"/>
                    </a:cubicBezTo>
                    <a:cubicBezTo>
                      <a:pt x="158" y="123"/>
                      <a:pt x="158" y="123"/>
                      <a:pt x="158" y="123"/>
                    </a:cubicBezTo>
                    <a:cubicBezTo>
                      <a:pt x="154" y="126"/>
                      <a:pt x="149" y="127"/>
                      <a:pt x="144" y="125"/>
                    </a:cubicBezTo>
                    <a:cubicBezTo>
                      <a:pt x="139" y="124"/>
                      <a:pt x="136" y="120"/>
                      <a:pt x="136" y="115"/>
                    </a:cubicBezTo>
                    <a:cubicBezTo>
                      <a:pt x="136" y="82"/>
                      <a:pt x="136" y="82"/>
                      <a:pt x="136" y="82"/>
                    </a:cubicBezTo>
                    <a:cubicBezTo>
                      <a:pt x="23" y="179"/>
                      <a:pt x="23" y="179"/>
                      <a:pt x="23" y="179"/>
                    </a:cubicBezTo>
                    <a:cubicBezTo>
                      <a:pt x="21" y="181"/>
                      <a:pt x="17" y="182"/>
                      <a:pt x="14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3635376" y="5032375"/>
                <a:ext cx="282575" cy="244475"/>
              </a:xfrm>
              <a:custGeom>
                <a:avLst/>
                <a:gdLst>
                  <a:gd name="T0" fmla="*/ 131 w 178"/>
                  <a:gd name="T1" fmla="*/ 154 h 154"/>
                  <a:gd name="T2" fmla="*/ 178 w 178"/>
                  <a:gd name="T3" fmla="*/ 0 h 154"/>
                  <a:gd name="T4" fmla="*/ 0 w 178"/>
                  <a:gd name="T5" fmla="*/ 43 h 154"/>
                  <a:gd name="T6" fmla="*/ 131 w 178"/>
                  <a:gd name="T7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54">
                    <a:moveTo>
                      <a:pt x="131" y="154"/>
                    </a:moveTo>
                    <a:lnTo>
                      <a:pt x="178" y="0"/>
                    </a:lnTo>
                    <a:lnTo>
                      <a:pt x="0" y="43"/>
                    </a:lnTo>
                    <a:lnTo>
                      <a:pt x="131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499562" y="3438144"/>
              <a:ext cx="996696" cy="443820"/>
              <a:chOff x="2551176" y="3438144"/>
              <a:chExt cx="996696" cy="44382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551176" y="3438144"/>
                <a:ext cx="99669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文本框 16"/>
              <p:cNvSpPr txBox="1"/>
              <p:nvPr/>
            </p:nvSpPr>
            <p:spPr>
              <a:xfrm>
                <a:off x="2755902" y="3512632"/>
                <a:ext cx="6949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407525" y="1993318"/>
            <a:ext cx="1817902" cy="2050525"/>
            <a:chOff x="6058021" y="2256970"/>
            <a:chExt cx="1817902" cy="2050525"/>
          </a:xfrm>
        </p:grpSpPr>
        <p:sp>
          <p:nvSpPr>
            <p:cNvPr id="25" name="Freeform 6"/>
            <p:cNvSpPr/>
            <p:nvPr/>
          </p:nvSpPr>
          <p:spPr bwMode="auto">
            <a:xfrm>
              <a:off x="6058021" y="2256970"/>
              <a:ext cx="1817902" cy="2050525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solidFill>
              <a:srgbClr val="2D3E50"/>
            </a:solidFill>
            <a:ln w="38100">
              <a:solidFill>
                <a:schemeClr val="bg1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603849" y="2631717"/>
              <a:ext cx="707958" cy="664662"/>
              <a:chOff x="5554663" y="4919663"/>
              <a:chExt cx="1401763" cy="1316037"/>
            </a:xfrm>
          </p:grpSpPr>
          <p:sp>
            <p:nvSpPr>
              <p:cNvPr id="30" name="Freeform 10"/>
              <p:cNvSpPr>
                <a:spLocks noEditPoints="1"/>
              </p:cNvSpPr>
              <p:nvPr/>
            </p:nvSpPr>
            <p:spPr bwMode="auto">
              <a:xfrm>
                <a:off x="5554663" y="5438775"/>
                <a:ext cx="796925" cy="796925"/>
              </a:xfrm>
              <a:custGeom>
                <a:avLst/>
                <a:gdLst>
                  <a:gd name="T0" fmla="*/ 190 w 212"/>
                  <a:gd name="T1" fmla="*/ 93 h 212"/>
                  <a:gd name="T2" fmla="*/ 188 w 212"/>
                  <a:gd name="T3" fmla="*/ 82 h 212"/>
                  <a:gd name="T4" fmla="*/ 205 w 212"/>
                  <a:gd name="T5" fmla="*/ 67 h 212"/>
                  <a:gd name="T6" fmla="*/ 195 w 212"/>
                  <a:gd name="T7" fmla="*/ 48 h 212"/>
                  <a:gd name="T8" fmla="*/ 173 w 212"/>
                  <a:gd name="T9" fmla="*/ 53 h 212"/>
                  <a:gd name="T10" fmla="*/ 165 w 212"/>
                  <a:gd name="T11" fmla="*/ 44 h 212"/>
                  <a:gd name="T12" fmla="*/ 172 w 212"/>
                  <a:gd name="T13" fmla="*/ 23 h 212"/>
                  <a:gd name="T14" fmla="*/ 163 w 212"/>
                  <a:gd name="T15" fmla="*/ 17 h 212"/>
                  <a:gd name="T16" fmla="*/ 154 w 212"/>
                  <a:gd name="T17" fmla="*/ 12 h 212"/>
                  <a:gd name="T18" fmla="*/ 138 w 212"/>
                  <a:gd name="T19" fmla="*/ 27 h 212"/>
                  <a:gd name="T20" fmla="*/ 127 w 212"/>
                  <a:gd name="T21" fmla="*/ 23 h 212"/>
                  <a:gd name="T22" fmla="*/ 122 w 212"/>
                  <a:gd name="T23" fmla="*/ 1 h 212"/>
                  <a:gd name="T24" fmla="*/ 101 w 212"/>
                  <a:gd name="T25" fmla="*/ 0 h 212"/>
                  <a:gd name="T26" fmla="*/ 94 w 212"/>
                  <a:gd name="T27" fmla="*/ 22 h 212"/>
                  <a:gd name="T28" fmla="*/ 83 w 212"/>
                  <a:gd name="T29" fmla="*/ 24 h 212"/>
                  <a:gd name="T30" fmla="*/ 68 w 212"/>
                  <a:gd name="T31" fmla="*/ 8 h 212"/>
                  <a:gd name="T32" fmla="*/ 49 w 212"/>
                  <a:gd name="T33" fmla="*/ 17 h 212"/>
                  <a:gd name="T34" fmla="*/ 54 w 212"/>
                  <a:gd name="T35" fmla="*/ 39 h 212"/>
                  <a:gd name="T36" fmla="*/ 45 w 212"/>
                  <a:gd name="T37" fmla="*/ 47 h 212"/>
                  <a:gd name="T38" fmla="*/ 24 w 212"/>
                  <a:gd name="T39" fmla="*/ 40 h 212"/>
                  <a:gd name="T40" fmla="*/ 17 w 212"/>
                  <a:gd name="T41" fmla="*/ 49 h 212"/>
                  <a:gd name="T42" fmla="*/ 12 w 212"/>
                  <a:gd name="T43" fmla="*/ 58 h 212"/>
                  <a:gd name="T44" fmla="*/ 28 w 212"/>
                  <a:gd name="T45" fmla="*/ 75 h 212"/>
                  <a:gd name="T46" fmla="*/ 24 w 212"/>
                  <a:gd name="T47" fmla="*/ 86 h 212"/>
                  <a:gd name="T48" fmla="*/ 2 w 212"/>
                  <a:gd name="T49" fmla="*/ 90 h 212"/>
                  <a:gd name="T50" fmla="*/ 1 w 212"/>
                  <a:gd name="T51" fmla="*/ 111 h 212"/>
                  <a:gd name="T52" fmla="*/ 23 w 212"/>
                  <a:gd name="T53" fmla="*/ 118 h 212"/>
                  <a:gd name="T54" fmla="*/ 25 w 212"/>
                  <a:gd name="T55" fmla="*/ 129 h 212"/>
                  <a:gd name="T56" fmla="*/ 8 w 212"/>
                  <a:gd name="T57" fmla="*/ 145 h 212"/>
                  <a:gd name="T58" fmla="*/ 18 w 212"/>
                  <a:gd name="T59" fmla="*/ 164 h 212"/>
                  <a:gd name="T60" fmla="*/ 40 w 212"/>
                  <a:gd name="T61" fmla="*/ 158 h 212"/>
                  <a:gd name="T62" fmla="*/ 48 w 212"/>
                  <a:gd name="T63" fmla="*/ 167 h 212"/>
                  <a:gd name="T64" fmla="*/ 41 w 212"/>
                  <a:gd name="T65" fmla="*/ 189 h 212"/>
                  <a:gd name="T66" fmla="*/ 49 w 212"/>
                  <a:gd name="T67" fmla="*/ 195 h 212"/>
                  <a:gd name="T68" fmla="*/ 59 w 212"/>
                  <a:gd name="T69" fmla="*/ 200 h 212"/>
                  <a:gd name="T70" fmla="*/ 76 w 212"/>
                  <a:gd name="T71" fmla="*/ 184 h 212"/>
                  <a:gd name="T72" fmla="*/ 87 w 212"/>
                  <a:gd name="T73" fmla="*/ 188 h 212"/>
                  <a:gd name="T74" fmla="*/ 91 w 212"/>
                  <a:gd name="T75" fmla="*/ 210 h 212"/>
                  <a:gd name="T76" fmla="*/ 112 w 212"/>
                  <a:gd name="T77" fmla="*/ 211 h 212"/>
                  <a:gd name="T78" fmla="*/ 119 w 212"/>
                  <a:gd name="T79" fmla="*/ 189 h 212"/>
                  <a:gd name="T80" fmla="*/ 130 w 212"/>
                  <a:gd name="T81" fmla="*/ 187 h 212"/>
                  <a:gd name="T82" fmla="*/ 146 w 212"/>
                  <a:gd name="T83" fmla="*/ 204 h 212"/>
                  <a:gd name="T84" fmla="*/ 165 w 212"/>
                  <a:gd name="T85" fmla="*/ 194 h 212"/>
                  <a:gd name="T86" fmla="*/ 159 w 212"/>
                  <a:gd name="T87" fmla="*/ 172 h 212"/>
                  <a:gd name="T88" fmla="*/ 168 w 212"/>
                  <a:gd name="T89" fmla="*/ 164 h 212"/>
                  <a:gd name="T90" fmla="*/ 189 w 212"/>
                  <a:gd name="T91" fmla="*/ 171 h 212"/>
                  <a:gd name="T92" fmla="*/ 195 w 212"/>
                  <a:gd name="T93" fmla="*/ 163 h 212"/>
                  <a:gd name="T94" fmla="*/ 201 w 212"/>
                  <a:gd name="T95" fmla="*/ 153 h 212"/>
                  <a:gd name="T96" fmla="*/ 185 w 212"/>
                  <a:gd name="T97" fmla="*/ 137 h 212"/>
                  <a:gd name="T98" fmla="*/ 189 w 212"/>
                  <a:gd name="T99" fmla="*/ 126 h 212"/>
                  <a:gd name="T100" fmla="*/ 211 w 212"/>
                  <a:gd name="T101" fmla="*/ 121 h 212"/>
                  <a:gd name="T102" fmla="*/ 212 w 212"/>
                  <a:gd name="T103" fmla="*/ 100 h 212"/>
                  <a:gd name="T104" fmla="*/ 190 w 212"/>
                  <a:gd name="T105" fmla="*/ 93 h 212"/>
                  <a:gd name="T106" fmla="*/ 163 w 212"/>
                  <a:gd name="T107" fmla="*/ 142 h 212"/>
                  <a:gd name="T108" fmla="*/ 70 w 212"/>
                  <a:gd name="T109" fmla="*/ 163 h 212"/>
                  <a:gd name="T110" fmla="*/ 49 w 212"/>
                  <a:gd name="T111" fmla="*/ 70 h 212"/>
                  <a:gd name="T112" fmla="*/ 143 w 212"/>
                  <a:gd name="T113" fmla="*/ 49 h 212"/>
                  <a:gd name="T114" fmla="*/ 163 w 212"/>
                  <a:gd name="T115" fmla="*/ 14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1"/>
              <p:cNvSpPr>
                <a:spLocks noEditPoints="1"/>
              </p:cNvSpPr>
              <p:nvPr/>
            </p:nvSpPr>
            <p:spPr bwMode="auto">
              <a:xfrm>
                <a:off x="6296026" y="5364163"/>
                <a:ext cx="660400" cy="660400"/>
              </a:xfrm>
              <a:custGeom>
                <a:avLst/>
                <a:gdLst>
                  <a:gd name="T0" fmla="*/ 156 w 176"/>
                  <a:gd name="T1" fmla="*/ 88 h 176"/>
                  <a:gd name="T2" fmla="*/ 176 w 176"/>
                  <a:gd name="T3" fmla="*/ 75 h 176"/>
                  <a:gd name="T4" fmla="*/ 172 w 176"/>
                  <a:gd name="T5" fmla="*/ 58 h 176"/>
                  <a:gd name="T6" fmla="*/ 147 w 176"/>
                  <a:gd name="T7" fmla="*/ 55 h 176"/>
                  <a:gd name="T8" fmla="*/ 138 w 176"/>
                  <a:gd name="T9" fmla="*/ 43 h 176"/>
                  <a:gd name="T10" fmla="*/ 144 w 176"/>
                  <a:gd name="T11" fmla="*/ 20 h 176"/>
                  <a:gd name="T12" fmla="*/ 136 w 176"/>
                  <a:gd name="T13" fmla="*/ 14 h 176"/>
                  <a:gd name="T14" fmla="*/ 128 w 176"/>
                  <a:gd name="T15" fmla="*/ 10 h 176"/>
                  <a:gd name="T16" fmla="*/ 109 w 176"/>
                  <a:gd name="T17" fmla="*/ 24 h 176"/>
                  <a:gd name="T18" fmla="*/ 94 w 176"/>
                  <a:gd name="T19" fmla="*/ 21 h 176"/>
                  <a:gd name="T20" fmla="*/ 81 w 176"/>
                  <a:gd name="T21" fmla="*/ 0 h 176"/>
                  <a:gd name="T22" fmla="*/ 64 w 176"/>
                  <a:gd name="T23" fmla="*/ 4 h 176"/>
                  <a:gd name="T24" fmla="*/ 61 w 176"/>
                  <a:gd name="T25" fmla="*/ 27 h 176"/>
                  <a:gd name="T26" fmla="*/ 45 w 176"/>
                  <a:gd name="T27" fmla="*/ 37 h 176"/>
                  <a:gd name="T28" fmla="*/ 21 w 176"/>
                  <a:gd name="T29" fmla="*/ 31 h 176"/>
                  <a:gd name="T30" fmla="*/ 14 w 176"/>
                  <a:gd name="T31" fmla="*/ 41 h 176"/>
                  <a:gd name="T32" fmla="*/ 12 w 176"/>
                  <a:gd name="T33" fmla="*/ 44 h 176"/>
                  <a:gd name="T34" fmla="*/ 26 w 176"/>
                  <a:gd name="T35" fmla="*/ 62 h 176"/>
                  <a:gd name="T36" fmla="*/ 21 w 176"/>
                  <a:gd name="T37" fmla="*/ 85 h 176"/>
                  <a:gd name="T38" fmla="*/ 0 w 176"/>
                  <a:gd name="T39" fmla="*/ 98 h 176"/>
                  <a:gd name="T40" fmla="*/ 3 w 176"/>
                  <a:gd name="T41" fmla="*/ 111 h 176"/>
                  <a:gd name="T42" fmla="*/ 26 w 176"/>
                  <a:gd name="T43" fmla="*/ 114 h 176"/>
                  <a:gd name="T44" fmla="*/ 41 w 176"/>
                  <a:gd name="T45" fmla="*/ 137 h 176"/>
                  <a:gd name="T46" fmla="*/ 36 w 176"/>
                  <a:gd name="T47" fmla="*/ 160 h 176"/>
                  <a:gd name="T48" fmla="*/ 41 w 176"/>
                  <a:gd name="T49" fmla="*/ 164 h 176"/>
                  <a:gd name="T50" fmla="*/ 46 w 176"/>
                  <a:gd name="T51" fmla="*/ 167 h 176"/>
                  <a:gd name="T52" fmla="*/ 65 w 176"/>
                  <a:gd name="T53" fmla="*/ 152 h 176"/>
                  <a:gd name="T54" fmla="*/ 92 w 176"/>
                  <a:gd name="T55" fmla="*/ 156 h 176"/>
                  <a:gd name="T56" fmla="*/ 104 w 176"/>
                  <a:gd name="T57" fmla="*/ 176 h 176"/>
                  <a:gd name="T58" fmla="*/ 117 w 176"/>
                  <a:gd name="T59" fmla="*/ 173 h 176"/>
                  <a:gd name="T60" fmla="*/ 120 w 176"/>
                  <a:gd name="T61" fmla="*/ 149 h 176"/>
                  <a:gd name="T62" fmla="*/ 139 w 176"/>
                  <a:gd name="T63" fmla="*/ 134 h 176"/>
                  <a:gd name="T64" fmla="*/ 162 w 176"/>
                  <a:gd name="T65" fmla="*/ 139 h 176"/>
                  <a:gd name="T66" fmla="*/ 163 w 176"/>
                  <a:gd name="T67" fmla="*/ 137 h 176"/>
                  <a:gd name="T68" fmla="*/ 169 w 176"/>
                  <a:gd name="T69" fmla="*/ 126 h 176"/>
                  <a:gd name="T70" fmla="*/ 154 w 176"/>
                  <a:gd name="T71" fmla="*/ 106 h 176"/>
                  <a:gd name="T72" fmla="*/ 156 w 176"/>
                  <a:gd name="T73" fmla="*/ 88 h 176"/>
                  <a:gd name="T74" fmla="*/ 131 w 176"/>
                  <a:gd name="T75" fmla="*/ 116 h 176"/>
                  <a:gd name="T76" fmla="*/ 61 w 176"/>
                  <a:gd name="T77" fmla="*/ 131 h 176"/>
                  <a:gd name="T78" fmla="*/ 46 w 176"/>
                  <a:gd name="T79" fmla="*/ 61 h 176"/>
                  <a:gd name="T80" fmla="*/ 116 w 176"/>
                  <a:gd name="T81" fmla="*/ 46 h 176"/>
                  <a:gd name="T82" fmla="*/ 131 w 176"/>
                  <a:gd name="T83" fmla="*/ 1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6265863" y="4919663"/>
                <a:ext cx="492125" cy="504825"/>
              </a:xfrm>
              <a:custGeom>
                <a:avLst/>
                <a:gdLst>
                  <a:gd name="T0" fmla="*/ 14 w 131"/>
                  <a:gd name="T1" fmla="*/ 79 h 134"/>
                  <a:gd name="T2" fmla="*/ 2 w 131"/>
                  <a:gd name="T3" fmla="*/ 94 h 134"/>
                  <a:gd name="T4" fmla="*/ 7 w 131"/>
                  <a:gd name="T5" fmla="*/ 104 h 134"/>
                  <a:gd name="T6" fmla="*/ 27 w 131"/>
                  <a:gd name="T7" fmla="*/ 102 h 134"/>
                  <a:gd name="T8" fmla="*/ 34 w 131"/>
                  <a:gd name="T9" fmla="*/ 108 h 134"/>
                  <a:gd name="T10" fmla="*/ 42 w 131"/>
                  <a:gd name="T11" fmla="*/ 113 h 134"/>
                  <a:gd name="T12" fmla="*/ 46 w 131"/>
                  <a:gd name="T13" fmla="*/ 132 h 134"/>
                  <a:gd name="T14" fmla="*/ 58 w 131"/>
                  <a:gd name="T15" fmla="*/ 134 h 134"/>
                  <a:gd name="T16" fmla="*/ 68 w 131"/>
                  <a:gd name="T17" fmla="*/ 117 h 134"/>
                  <a:gd name="T18" fmla="*/ 87 w 131"/>
                  <a:gd name="T19" fmla="*/ 112 h 134"/>
                  <a:gd name="T20" fmla="*/ 104 w 131"/>
                  <a:gd name="T21" fmla="*/ 121 h 134"/>
                  <a:gd name="T22" fmla="*/ 113 w 131"/>
                  <a:gd name="T23" fmla="*/ 113 h 134"/>
                  <a:gd name="T24" fmla="*/ 107 w 131"/>
                  <a:gd name="T25" fmla="*/ 94 h 134"/>
                  <a:gd name="T26" fmla="*/ 113 w 131"/>
                  <a:gd name="T27" fmla="*/ 76 h 134"/>
                  <a:gd name="T28" fmla="*/ 131 w 131"/>
                  <a:gd name="T29" fmla="*/ 68 h 134"/>
                  <a:gd name="T30" fmla="*/ 130 w 131"/>
                  <a:gd name="T31" fmla="*/ 55 h 134"/>
                  <a:gd name="T32" fmla="*/ 111 w 131"/>
                  <a:gd name="T33" fmla="*/ 48 h 134"/>
                  <a:gd name="T34" fmla="*/ 104 w 131"/>
                  <a:gd name="T35" fmla="*/ 36 h 134"/>
                  <a:gd name="T36" fmla="*/ 109 w 131"/>
                  <a:gd name="T37" fmla="*/ 17 h 134"/>
                  <a:gd name="T38" fmla="*/ 103 w 131"/>
                  <a:gd name="T39" fmla="*/ 12 h 134"/>
                  <a:gd name="T40" fmla="*/ 97 w 131"/>
                  <a:gd name="T41" fmla="*/ 8 h 134"/>
                  <a:gd name="T42" fmla="*/ 80 w 131"/>
                  <a:gd name="T43" fmla="*/ 19 h 134"/>
                  <a:gd name="T44" fmla="*/ 66 w 131"/>
                  <a:gd name="T45" fmla="*/ 16 h 134"/>
                  <a:gd name="T46" fmla="*/ 54 w 131"/>
                  <a:gd name="T47" fmla="*/ 0 h 134"/>
                  <a:gd name="T48" fmla="*/ 41 w 131"/>
                  <a:gd name="T49" fmla="*/ 3 h 134"/>
                  <a:gd name="T50" fmla="*/ 39 w 131"/>
                  <a:gd name="T51" fmla="*/ 23 h 134"/>
                  <a:gd name="T52" fmla="*/ 25 w 131"/>
                  <a:gd name="T53" fmla="*/ 34 h 134"/>
                  <a:gd name="T54" fmla="*/ 4 w 131"/>
                  <a:gd name="T55" fmla="*/ 34 h 134"/>
                  <a:gd name="T56" fmla="*/ 0 w 131"/>
                  <a:gd name="T57" fmla="*/ 45 h 134"/>
                  <a:gd name="T58" fmla="*/ 14 w 131"/>
                  <a:gd name="T59" fmla="*/ 59 h 134"/>
                  <a:gd name="T60" fmla="*/ 14 w 131"/>
                  <a:gd name="T61" fmla="*/ 79 h 134"/>
                  <a:gd name="T62" fmla="*/ 32 w 131"/>
                  <a:gd name="T63" fmla="*/ 45 h 134"/>
                  <a:gd name="T64" fmla="*/ 86 w 131"/>
                  <a:gd name="T65" fmla="*/ 36 h 134"/>
                  <a:gd name="T66" fmla="*/ 94 w 131"/>
                  <a:gd name="T67" fmla="*/ 89 h 134"/>
                  <a:gd name="T68" fmla="*/ 41 w 131"/>
                  <a:gd name="T69" fmla="*/ 98 h 134"/>
                  <a:gd name="T70" fmla="*/ 32 w 131"/>
                  <a:gd name="T71" fmla="*/ 4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464691" y="3433067"/>
              <a:ext cx="996696" cy="443820"/>
              <a:chOff x="2551176" y="3438144"/>
              <a:chExt cx="996696" cy="44382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551176" y="3438144"/>
                <a:ext cx="99669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/>
              <p:cNvSpPr txBox="1"/>
              <p:nvPr/>
            </p:nvSpPr>
            <p:spPr>
              <a:xfrm>
                <a:off x="2755902" y="3512632"/>
                <a:ext cx="6949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625583" y="1993318"/>
            <a:ext cx="1817902" cy="2050525"/>
            <a:chOff x="8002754" y="2256970"/>
            <a:chExt cx="1817902" cy="2050525"/>
          </a:xfrm>
        </p:grpSpPr>
        <p:sp>
          <p:nvSpPr>
            <p:cNvPr id="34" name="Freeform 6"/>
            <p:cNvSpPr/>
            <p:nvPr/>
          </p:nvSpPr>
          <p:spPr bwMode="auto">
            <a:xfrm>
              <a:off x="8002754" y="2256970"/>
              <a:ext cx="1817902" cy="2050525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solidFill>
              <a:srgbClr val="2D3E50"/>
            </a:solidFill>
            <a:ln w="38100">
              <a:solidFill>
                <a:schemeClr val="bg1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568212" y="2604261"/>
              <a:ext cx="668697" cy="692118"/>
              <a:chOff x="8116888" y="4364038"/>
              <a:chExt cx="1314450" cy="1360488"/>
            </a:xfrm>
          </p:grpSpPr>
          <p:sp>
            <p:nvSpPr>
              <p:cNvPr id="39" name="Freeform 21"/>
              <p:cNvSpPr/>
              <p:nvPr/>
            </p:nvSpPr>
            <p:spPr bwMode="auto">
              <a:xfrm>
                <a:off x="8451851" y="4691063"/>
                <a:ext cx="652463" cy="728663"/>
              </a:xfrm>
              <a:custGeom>
                <a:avLst/>
                <a:gdLst>
                  <a:gd name="T0" fmla="*/ 174 w 174"/>
                  <a:gd name="T1" fmla="*/ 87 h 194"/>
                  <a:gd name="T2" fmla="*/ 87 w 174"/>
                  <a:gd name="T3" fmla="*/ 0 h 194"/>
                  <a:gd name="T4" fmla="*/ 0 w 174"/>
                  <a:gd name="T5" fmla="*/ 87 h 194"/>
                  <a:gd name="T6" fmla="*/ 47 w 174"/>
                  <a:gd name="T7" fmla="*/ 165 h 194"/>
                  <a:gd name="T8" fmla="*/ 47 w 174"/>
                  <a:gd name="T9" fmla="*/ 194 h 194"/>
                  <a:gd name="T10" fmla="*/ 127 w 174"/>
                  <a:gd name="T11" fmla="*/ 194 h 194"/>
                  <a:gd name="T12" fmla="*/ 127 w 174"/>
                  <a:gd name="T13" fmla="*/ 165 h 194"/>
                  <a:gd name="T14" fmla="*/ 174 w 174"/>
                  <a:gd name="T15" fmla="*/ 8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94">
                    <a:moveTo>
                      <a:pt x="174" y="87"/>
                    </a:moveTo>
                    <a:cubicBezTo>
                      <a:pt x="174" y="39"/>
                      <a:pt x="135" y="0"/>
                      <a:pt x="87" y="0"/>
                    </a:cubicBezTo>
                    <a:cubicBezTo>
                      <a:pt x="39" y="0"/>
                      <a:pt x="0" y="39"/>
                      <a:pt x="0" y="87"/>
                    </a:cubicBezTo>
                    <a:cubicBezTo>
                      <a:pt x="0" y="121"/>
                      <a:pt x="19" y="150"/>
                      <a:pt x="47" y="165"/>
                    </a:cubicBezTo>
                    <a:cubicBezTo>
                      <a:pt x="47" y="194"/>
                      <a:pt x="47" y="194"/>
                      <a:pt x="47" y="194"/>
                    </a:cubicBezTo>
                    <a:cubicBezTo>
                      <a:pt x="127" y="194"/>
                      <a:pt x="127" y="194"/>
                      <a:pt x="127" y="194"/>
                    </a:cubicBezTo>
                    <a:cubicBezTo>
                      <a:pt x="127" y="165"/>
                      <a:pt x="127" y="165"/>
                      <a:pt x="127" y="165"/>
                    </a:cubicBezTo>
                    <a:cubicBezTo>
                      <a:pt x="155" y="150"/>
                      <a:pt x="174" y="121"/>
                      <a:pt x="174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22"/>
              <p:cNvSpPr/>
              <p:nvPr/>
            </p:nvSpPr>
            <p:spPr bwMode="auto">
              <a:xfrm>
                <a:off x="8628063" y="5454650"/>
                <a:ext cx="300038" cy="52388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23"/>
              <p:cNvSpPr/>
              <p:nvPr/>
            </p:nvSpPr>
            <p:spPr bwMode="auto">
              <a:xfrm>
                <a:off x="8628063" y="5524500"/>
                <a:ext cx="300038" cy="53975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24"/>
              <p:cNvSpPr/>
              <p:nvPr/>
            </p:nvSpPr>
            <p:spPr bwMode="auto">
              <a:xfrm>
                <a:off x="8661401" y="5595938"/>
                <a:ext cx="228600" cy="53975"/>
              </a:xfrm>
              <a:custGeom>
                <a:avLst/>
                <a:gdLst>
                  <a:gd name="T0" fmla="*/ 61 w 61"/>
                  <a:gd name="T1" fmla="*/ 7 h 14"/>
                  <a:gd name="T2" fmla="*/ 56 w 61"/>
                  <a:gd name="T3" fmla="*/ 14 h 14"/>
                  <a:gd name="T4" fmla="*/ 5 w 61"/>
                  <a:gd name="T5" fmla="*/ 14 h 14"/>
                  <a:gd name="T6" fmla="*/ 0 w 61"/>
                  <a:gd name="T7" fmla="*/ 7 h 14"/>
                  <a:gd name="T8" fmla="*/ 0 w 61"/>
                  <a:gd name="T9" fmla="*/ 7 h 14"/>
                  <a:gd name="T10" fmla="*/ 5 w 61"/>
                  <a:gd name="T11" fmla="*/ 0 h 14"/>
                  <a:gd name="T12" fmla="*/ 56 w 61"/>
                  <a:gd name="T13" fmla="*/ 0 h 14"/>
                  <a:gd name="T14" fmla="*/ 61 w 61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14">
                    <a:moveTo>
                      <a:pt x="61" y="7"/>
                    </a:moveTo>
                    <a:cubicBezTo>
                      <a:pt x="61" y="11"/>
                      <a:pt x="59" y="14"/>
                      <a:pt x="5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1" y="3"/>
                      <a:pt x="6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25"/>
              <p:cNvSpPr/>
              <p:nvPr/>
            </p:nvSpPr>
            <p:spPr bwMode="auto">
              <a:xfrm>
                <a:off x="8713788" y="5672138"/>
                <a:ext cx="120650" cy="52388"/>
              </a:xfrm>
              <a:custGeom>
                <a:avLst/>
                <a:gdLst>
                  <a:gd name="T0" fmla="*/ 32 w 32"/>
                  <a:gd name="T1" fmla="*/ 7 h 14"/>
                  <a:gd name="T2" fmla="*/ 30 w 32"/>
                  <a:gd name="T3" fmla="*/ 14 h 14"/>
                  <a:gd name="T4" fmla="*/ 3 w 32"/>
                  <a:gd name="T5" fmla="*/ 14 h 14"/>
                  <a:gd name="T6" fmla="*/ 0 w 32"/>
                  <a:gd name="T7" fmla="*/ 7 h 14"/>
                  <a:gd name="T8" fmla="*/ 0 w 32"/>
                  <a:gd name="T9" fmla="*/ 7 h 14"/>
                  <a:gd name="T10" fmla="*/ 3 w 32"/>
                  <a:gd name="T11" fmla="*/ 0 h 14"/>
                  <a:gd name="T12" fmla="*/ 30 w 32"/>
                  <a:gd name="T13" fmla="*/ 0 h 14"/>
                  <a:gd name="T14" fmla="*/ 32 w 32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4">
                    <a:moveTo>
                      <a:pt x="32" y="7"/>
                    </a:moveTo>
                    <a:cubicBezTo>
                      <a:pt x="32" y="10"/>
                      <a:pt x="31" y="14"/>
                      <a:pt x="30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3"/>
                      <a:pt x="3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26"/>
              <p:cNvSpPr/>
              <p:nvPr/>
            </p:nvSpPr>
            <p:spPr bwMode="auto">
              <a:xfrm>
                <a:off x="8740776" y="4364038"/>
                <a:ext cx="71438" cy="266700"/>
              </a:xfrm>
              <a:custGeom>
                <a:avLst/>
                <a:gdLst>
                  <a:gd name="T0" fmla="*/ 19 w 19"/>
                  <a:gd name="T1" fmla="*/ 63 h 71"/>
                  <a:gd name="T2" fmla="*/ 9 w 19"/>
                  <a:gd name="T3" fmla="*/ 71 h 71"/>
                  <a:gd name="T4" fmla="*/ 9 w 19"/>
                  <a:gd name="T5" fmla="*/ 71 h 71"/>
                  <a:gd name="T6" fmla="*/ 0 w 19"/>
                  <a:gd name="T7" fmla="*/ 63 h 71"/>
                  <a:gd name="T8" fmla="*/ 0 w 19"/>
                  <a:gd name="T9" fmla="*/ 8 h 71"/>
                  <a:gd name="T10" fmla="*/ 9 w 19"/>
                  <a:gd name="T11" fmla="*/ 0 h 71"/>
                  <a:gd name="T12" fmla="*/ 9 w 19"/>
                  <a:gd name="T13" fmla="*/ 0 h 71"/>
                  <a:gd name="T14" fmla="*/ 19 w 19"/>
                  <a:gd name="T15" fmla="*/ 8 h 71"/>
                  <a:gd name="T16" fmla="*/ 19 w 19"/>
                  <a:gd name="T17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1">
                    <a:moveTo>
                      <a:pt x="19" y="63"/>
                    </a:moveTo>
                    <a:cubicBezTo>
                      <a:pt x="19" y="67"/>
                      <a:pt x="15" y="71"/>
                      <a:pt x="9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4" y="71"/>
                      <a:pt x="0" y="67"/>
                      <a:pt x="0" y="6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5" y="0"/>
                      <a:pt x="19" y="4"/>
                      <a:pt x="19" y="8"/>
                    </a:cubicBezTo>
                    <a:lnTo>
                      <a:pt x="19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27"/>
              <p:cNvSpPr/>
              <p:nvPr/>
            </p:nvSpPr>
            <p:spPr bwMode="auto">
              <a:xfrm>
                <a:off x="8281988" y="4556125"/>
                <a:ext cx="217488" cy="217488"/>
              </a:xfrm>
              <a:custGeom>
                <a:avLst/>
                <a:gdLst>
                  <a:gd name="T0" fmla="*/ 55 w 58"/>
                  <a:gd name="T1" fmla="*/ 42 h 58"/>
                  <a:gd name="T2" fmla="*/ 54 w 58"/>
                  <a:gd name="T3" fmla="*/ 54 h 58"/>
                  <a:gd name="T4" fmla="*/ 54 w 58"/>
                  <a:gd name="T5" fmla="*/ 54 h 58"/>
                  <a:gd name="T6" fmla="*/ 42 w 58"/>
                  <a:gd name="T7" fmla="*/ 55 h 58"/>
                  <a:gd name="T8" fmla="*/ 3 w 58"/>
                  <a:gd name="T9" fmla="*/ 16 h 58"/>
                  <a:gd name="T10" fmla="*/ 4 w 58"/>
                  <a:gd name="T11" fmla="*/ 4 h 58"/>
                  <a:gd name="T12" fmla="*/ 4 w 58"/>
                  <a:gd name="T13" fmla="*/ 4 h 58"/>
                  <a:gd name="T14" fmla="*/ 16 w 58"/>
                  <a:gd name="T15" fmla="*/ 3 h 58"/>
                  <a:gd name="T16" fmla="*/ 55 w 58"/>
                  <a:gd name="T17" fmla="*/ 4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55" y="42"/>
                    </a:moveTo>
                    <a:cubicBezTo>
                      <a:pt x="58" y="45"/>
                      <a:pt x="58" y="50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0" y="57"/>
                      <a:pt x="45" y="58"/>
                      <a:pt x="42" y="5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7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0"/>
                      <a:pt x="13" y="0"/>
                      <a:pt x="16" y="3"/>
                    </a:cubicBezTo>
                    <a:lnTo>
                      <a:pt x="55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28"/>
              <p:cNvSpPr/>
              <p:nvPr/>
            </p:nvSpPr>
            <p:spPr bwMode="auto">
              <a:xfrm>
                <a:off x="9059863" y="4556125"/>
                <a:ext cx="217488" cy="217488"/>
              </a:xfrm>
              <a:custGeom>
                <a:avLst/>
                <a:gdLst>
                  <a:gd name="T0" fmla="*/ 16 w 58"/>
                  <a:gd name="T1" fmla="*/ 55 h 58"/>
                  <a:gd name="T2" fmla="*/ 4 w 58"/>
                  <a:gd name="T3" fmla="*/ 54 h 58"/>
                  <a:gd name="T4" fmla="*/ 4 w 58"/>
                  <a:gd name="T5" fmla="*/ 54 h 58"/>
                  <a:gd name="T6" fmla="*/ 3 w 58"/>
                  <a:gd name="T7" fmla="*/ 42 h 58"/>
                  <a:gd name="T8" fmla="*/ 42 w 58"/>
                  <a:gd name="T9" fmla="*/ 3 h 58"/>
                  <a:gd name="T10" fmla="*/ 54 w 58"/>
                  <a:gd name="T11" fmla="*/ 4 h 58"/>
                  <a:gd name="T12" fmla="*/ 54 w 58"/>
                  <a:gd name="T13" fmla="*/ 4 h 58"/>
                  <a:gd name="T14" fmla="*/ 55 w 58"/>
                  <a:gd name="T15" fmla="*/ 16 h 58"/>
                  <a:gd name="T16" fmla="*/ 16 w 58"/>
                  <a:gd name="T17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16" y="55"/>
                    </a:moveTo>
                    <a:cubicBezTo>
                      <a:pt x="13" y="58"/>
                      <a:pt x="7" y="57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50"/>
                      <a:pt x="0" y="45"/>
                      <a:pt x="3" y="42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5" y="0"/>
                      <a:pt x="50" y="0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7" y="7"/>
                      <a:pt x="58" y="13"/>
                      <a:pt x="55" y="16"/>
                    </a:cubicBezTo>
                    <a:lnTo>
                      <a:pt x="16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29"/>
              <p:cNvSpPr/>
              <p:nvPr/>
            </p:nvSpPr>
            <p:spPr bwMode="auto">
              <a:xfrm>
                <a:off x="9164638" y="5021263"/>
                <a:ext cx="266700" cy="68263"/>
              </a:xfrm>
              <a:custGeom>
                <a:avLst/>
                <a:gdLst>
                  <a:gd name="T0" fmla="*/ 8 w 71"/>
                  <a:gd name="T1" fmla="*/ 18 h 18"/>
                  <a:gd name="T2" fmla="*/ 0 w 71"/>
                  <a:gd name="T3" fmla="*/ 9 h 18"/>
                  <a:gd name="T4" fmla="*/ 0 w 71"/>
                  <a:gd name="T5" fmla="*/ 9 h 18"/>
                  <a:gd name="T6" fmla="*/ 8 w 71"/>
                  <a:gd name="T7" fmla="*/ 0 h 18"/>
                  <a:gd name="T8" fmla="*/ 63 w 71"/>
                  <a:gd name="T9" fmla="*/ 0 h 18"/>
                  <a:gd name="T10" fmla="*/ 71 w 71"/>
                  <a:gd name="T11" fmla="*/ 9 h 18"/>
                  <a:gd name="T12" fmla="*/ 71 w 71"/>
                  <a:gd name="T13" fmla="*/ 9 h 18"/>
                  <a:gd name="T14" fmla="*/ 63 w 71"/>
                  <a:gd name="T15" fmla="*/ 18 h 18"/>
                  <a:gd name="T16" fmla="*/ 8 w 71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lnTo>
                      <a:pt x="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30"/>
              <p:cNvSpPr/>
              <p:nvPr/>
            </p:nvSpPr>
            <p:spPr bwMode="auto">
              <a:xfrm>
                <a:off x="8116888" y="5021263"/>
                <a:ext cx="266700" cy="68263"/>
              </a:xfrm>
              <a:custGeom>
                <a:avLst/>
                <a:gdLst>
                  <a:gd name="T0" fmla="*/ 63 w 71"/>
                  <a:gd name="T1" fmla="*/ 0 h 18"/>
                  <a:gd name="T2" fmla="*/ 71 w 71"/>
                  <a:gd name="T3" fmla="*/ 9 h 18"/>
                  <a:gd name="T4" fmla="*/ 71 w 71"/>
                  <a:gd name="T5" fmla="*/ 9 h 18"/>
                  <a:gd name="T6" fmla="*/ 63 w 71"/>
                  <a:gd name="T7" fmla="*/ 18 h 18"/>
                  <a:gd name="T8" fmla="*/ 8 w 71"/>
                  <a:gd name="T9" fmla="*/ 18 h 18"/>
                  <a:gd name="T10" fmla="*/ 0 w 71"/>
                  <a:gd name="T11" fmla="*/ 9 h 18"/>
                  <a:gd name="T12" fmla="*/ 0 w 71"/>
                  <a:gd name="T13" fmla="*/ 9 h 18"/>
                  <a:gd name="T14" fmla="*/ 8 w 71"/>
                  <a:gd name="T15" fmla="*/ 0 h 18"/>
                  <a:gd name="T16" fmla="*/ 63 w 71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63" y="0"/>
                    </a:move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31"/>
              <p:cNvSpPr/>
              <p:nvPr/>
            </p:nvSpPr>
            <p:spPr bwMode="auto">
              <a:xfrm>
                <a:off x="9013826" y="5281613"/>
                <a:ext cx="211138" cy="220663"/>
              </a:xfrm>
              <a:custGeom>
                <a:avLst/>
                <a:gdLst>
                  <a:gd name="T0" fmla="*/ 53 w 56"/>
                  <a:gd name="T1" fmla="*/ 43 h 59"/>
                  <a:gd name="T2" fmla="*/ 52 w 56"/>
                  <a:gd name="T3" fmla="*/ 56 h 59"/>
                  <a:gd name="T4" fmla="*/ 52 w 56"/>
                  <a:gd name="T5" fmla="*/ 56 h 59"/>
                  <a:gd name="T6" fmla="*/ 40 w 56"/>
                  <a:gd name="T7" fmla="*/ 56 h 59"/>
                  <a:gd name="T8" fmla="*/ 3 w 56"/>
                  <a:gd name="T9" fmla="*/ 15 h 59"/>
                  <a:gd name="T10" fmla="*/ 4 w 56"/>
                  <a:gd name="T11" fmla="*/ 3 h 59"/>
                  <a:gd name="T12" fmla="*/ 4 w 56"/>
                  <a:gd name="T13" fmla="*/ 3 h 59"/>
                  <a:gd name="T14" fmla="*/ 16 w 56"/>
                  <a:gd name="T15" fmla="*/ 3 h 59"/>
                  <a:gd name="T16" fmla="*/ 53 w 56"/>
                  <a:gd name="T17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9">
                    <a:moveTo>
                      <a:pt x="53" y="43"/>
                    </a:moveTo>
                    <a:cubicBezTo>
                      <a:pt x="56" y="47"/>
                      <a:pt x="56" y="52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8" y="59"/>
                      <a:pt x="43" y="59"/>
                      <a:pt x="40" y="5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8" y="0"/>
                      <a:pt x="13" y="0"/>
                      <a:pt x="16" y="3"/>
                    </a:cubicBezTo>
                    <a:lnTo>
                      <a:pt x="53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32"/>
              <p:cNvSpPr/>
              <p:nvPr/>
            </p:nvSpPr>
            <p:spPr bwMode="auto">
              <a:xfrm>
                <a:off x="8320088" y="5281613"/>
                <a:ext cx="214313" cy="220663"/>
              </a:xfrm>
              <a:custGeom>
                <a:avLst/>
                <a:gdLst>
                  <a:gd name="T0" fmla="*/ 16 w 57"/>
                  <a:gd name="T1" fmla="*/ 56 h 59"/>
                  <a:gd name="T2" fmla="*/ 4 w 57"/>
                  <a:gd name="T3" fmla="*/ 55 h 59"/>
                  <a:gd name="T4" fmla="*/ 4 w 57"/>
                  <a:gd name="T5" fmla="*/ 55 h 59"/>
                  <a:gd name="T6" fmla="*/ 3 w 57"/>
                  <a:gd name="T7" fmla="*/ 43 h 59"/>
                  <a:gd name="T8" fmla="*/ 40 w 57"/>
                  <a:gd name="T9" fmla="*/ 3 h 59"/>
                  <a:gd name="T10" fmla="*/ 52 w 57"/>
                  <a:gd name="T11" fmla="*/ 4 h 59"/>
                  <a:gd name="T12" fmla="*/ 52 w 57"/>
                  <a:gd name="T13" fmla="*/ 4 h 59"/>
                  <a:gd name="T14" fmla="*/ 54 w 57"/>
                  <a:gd name="T15" fmla="*/ 16 h 59"/>
                  <a:gd name="T16" fmla="*/ 16 w 57"/>
                  <a:gd name="T17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9">
                    <a:moveTo>
                      <a:pt x="16" y="56"/>
                    </a:moveTo>
                    <a:cubicBezTo>
                      <a:pt x="13" y="59"/>
                      <a:pt x="7" y="59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0" y="52"/>
                      <a:pt x="0" y="46"/>
                      <a:pt x="3" y="4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9" y="0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6" y="7"/>
                      <a:pt x="57" y="12"/>
                      <a:pt x="54" y="16"/>
                    </a:cubicBezTo>
                    <a:lnTo>
                      <a:pt x="16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413077" y="3433067"/>
              <a:ext cx="996696" cy="443820"/>
              <a:chOff x="2551176" y="3438144"/>
              <a:chExt cx="996696" cy="443820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2551176" y="3438144"/>
                <a:ext cx="99669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37"/>
              <p:cNvSpPr txBox="1"/>
              <p:nvPr/>
            </p:nvSpPr>
            <p:spPr>
              <a:xfrm>
                <a:off x="2755902" y="3512632"/>
                <a:ext cx="6949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cxnSp>
        <p:nvCxnSpPr>
          <p:cNvPr id="51" name="直接连接符 50"/>
          <p:cNvCxnSpPr/>
          <p:nvPr/>
        </p:nvCxnSpPr>
        <p:spPr>
          <a:xfrm>
            <a:off x="1962265" y="4456478"/>
            <a:ext cx="833387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928020" y="4679763"/>
            <a:ext cx="8515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公司优势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8843" y="1415778"/>
            <a:ext cx="5760720" cy="4260976"/>
          </a:xfrm>
          <a:prstGeom prst="rect">
            <a:avLst/>
          </a:prstGeom>
        </p:spPr>
      </p:pic>
      <p:sp>
        <p:nvSpPr>
          <p:cNvPr id="5" name="Rectangle 22"/>
          <p:cNvSpPr/>
          <p:nvPr/>
        </p:nvSpPr>
        <p:spPr>
          <a:xfrm>
            <a:off x="5400214" y="4606653"/>
            <a:ext cx="5805377" cy="1499191"/>
          </a:xfrm>
          <a:prstGeom prst="rect">
            <a:avLst/>
          </a:prstGeom>
          <a:solidFill>
            <a:srgbClr val="2D3E50">
              <a:alpha val="70000"/>
            </a:srgbClr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67470" y="4940749"/>
            <a:ext cx="4093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7" name="矩形 6"/>
          <p:cNvSpPr/>
          <p:nvPr/>
        </p:nvSpPr>
        <p:spPr>
          <a:xfrm>
            <a:off x="7433742" y="3320293"/>
            <a:ext cx="377184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433742" y="2998343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公司优势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146" y="1405567"/>
            <a:ext cx="12155640" cy="272415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79119" y="4627671"/>
            <a:ext cx="10518231" cy="301728"/>
            <a:chOff x="768959" y="4540041"/>
            <a:chExt cx="10518231" cy="301728"/>
          </a:xfrm>
        </p:grpSpPr>
        <p:sp>
          <p:nvSpPr>
            <p:cNvPr id="6" name="椭圆 5"/>
            <p:cNvSpPr/>
            <p:nvPr/>
          </p:nvSpPr>
          <p:spPr>
            <a:xfrm>
              <a:off x="768959" y="4540042"/>
              <a:ext cx="301727" cy="301727"/>
            </a:xfrm>
            <a:prstGeom prst="ellips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877211" y="4540041"/>
              <a:ext cx="301727" cy="301727"/>
            </a:xfrm>
            <a:prstGeom prst="ellips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323085" y="4540041"/>
              <a:ext cx="301727" cy="30172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431337" y="4540041"/>
              <a:ext cx="301727" cy="30172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0985463" y="4540041"/>
              <a:ext cx="301727" cy="301727"/>
            </a:xfrm>
            <a:prstGeom prst="ellips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226890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809085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69834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930583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-147161" y="5078143"/>
            <a:ext cx="2133966" cy="1106592"/>
            <a:chOff x="1440876" y="3008889"/>
            <a:chExt cx="2133966" cy="1106592"/>
          </a:xfrm>
        </p:grpSpPr>
        <p:sp>
          <p:nvSpPr>
            <p:cNvPr id="16" name="文本框 15"/>
            <p:cNvSpPr txBox="1"/>
            <p:nvPr/>
          </p:nvSpPr>
          <p:spPr>
            <a:xfrm>
              <a:off x="1746143" y="3376817"/>
              <a:ext cx="17524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单击此处可编辑内容，根据您的需要自由</a:t>
              </a:r>
              <a:endParaRPr lang="zh-CN" altLang="en-US" sz="1400" dirty="0">
                <a:solidFill>
                  <a:prstClr val="black">
                    <a:alpha val="38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06965" y="5090314"/>
            <a:ext cx="2133966" cy="1106592"/>
            <a:chOff x="1440876" y="3008889"/>
            <a:chExt cx="2133966" cy="1106592"/>
          </a:xfrm>
        </p:grpSpPr>
        <p:sp>
          <p:nvSpPr>
            <p:cNvPr id="19" name="文本框 18"/>
            <p:cNvSpPr txBox="1"/>
            <p:nvPr/>
          </p:nvSpPr>
          <p:spPr>
            <a:xfrm>
              <a:off x="1746143" y="3376817"/>
              <a:ext cx="17524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单击此处可编辑内容，根据您的需要自由</a:t>
              </a:r>
              <a:endParaRPr lang="zh-CN" altLang="en-US" sz="1400" dirty="0">
                <a:solidFill>
                  <a:prstClr val="black">
                    <a:alpha val="38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55148" y="5062443"/>
            <a:ext cx="2133966" cy="1106592"/>
            <a:chOff x="1440876" y="3008889"/>
            <a:chExt cx="2133966" cy="1106592"/>
          </a:xfrm>
        </p:grpSpPr>
        <p:sp>
          <p:nvSpPr>
            <p:cNvPr id="22" name="文本框 21"/>
            <p:cNvSpPr txBox="1"/>
            <p:nvPr/>
          </p:nvSpPr>
          <p:spPr>
            <a:xfrm>
              <a:off x="1746143" y="3376817"/>
              <a:ext cx="17524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单击此处可编辑内容，根据您的需要自由</a:t>
              </a:r>
              <a:endParaRPr lang="zh-CN" altLang="en-US" sz="1400" dirty="0">
                <a:solidFill>
                  <a:prstClr val="black">
                    <a:alpha val="38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15217" y="5025011"/>
            <a:ext cx="2133966" cy="1106592"/>
            <a:chOff x="1440876" y="3008889"/>
            <a:chExt cx="2133966" cy="1106592"/>
          </a:xfrm>
        </p:grpSpPr>
        <p:sp>
          <p:nvSpPr>
            <p:cNvPr id="25" name="文本框 24"/>
            <p:cNvSpPr txBox="1"/>
            <p:nvPr/>
          </p:nvSpPr>
          <p:spPr>
            <a:xfrm>
              <a:off x="1746143" y="3376817"/>
              <a:ext cx="17524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单击此处可编辑内容，根据您的需要自由</a:t>
              </a:r>
              <a:endParaRPr lang="zh-CN" altLang="en-US" sz="1400" dirty="0">
                <a:solidFill>
                  <a:prstClr val="black">
                    <a:alpha val="38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036820" y="5024912"/>
            <a:ext cx="2133966" cy="1106592"/>
            <a:chOff x="1440876" y="3008889"/>
            <a:chExt cx="2133966" cy="1106592"/>
          </a:xfrm>
        </p:grpSpPr>
        <p:sp>
          <p:nvSpPr>
            <p:cNvPr id="28" name="文本框 27"/>
            <p:cNvSpPr txBox="1"/>
            <p:nvPr/>
          </p:nvSpPr>
          <p:spPr>
            <a:xfrm>
              <a:off x="1746143" y="3376817"/>
              <a:ext cx="17524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单击此处可编辑内容，根据您的需要自由</a:t>
              </a:r>
              <a:endParaRPr lang="zh-CN" altLang="en-US" sz="1400" dirty="0">
                <a:solidFill>
                  <a:prstClr val="black">
                    <a:alpha val="38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9" name="组合 4出自【趣你的PPT】(微信:qunideppt)：最优质的PPT资源库"/>
          <p:cNvGrpSpPr/>
          <p:nvPr/>
        </p:nvGrpSpPr>
        <p:grpSpPr bwMode="auto">
          <a:xfrm>
            <a:off x="1358900" y="2560955"/>
            <a:ext cx="1992313" cy="1990725"/>
            <a:chOff x="4307600" y="2183524"/>
            <a:chExt cx="2143125" cy="2143125"/>
          </a:xfrm>
        </p:grpSpPr>
        <p:sp>
          <p:nvSpPr>
            <p:cNvPr id="110" name="出自【趣你的PPT】(微信:qunideppt)：最优质的PPT资源库"/>
            <p:cNvSpPr/>
            <p:nvPr/>
          </p:nvSpPr>
          <p:spPr>
            <a:xfrm>
              <a:off x="4307600" y="2330501"/>
              <a:ext cx="2143125" cy="1849172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1" name="出自【趣你的PPT】(微信:qunideppt)：最优质的PPT资源库"/>
            <p:cNvSpPr/>
            <p:nvPr/>
          </p:nvSpPr>
          <p:spPr>
            <a:xfrm rot="5400000">
              <a:off x="4307600" y="2332092"/>
              <a:ext cx="2143125" cy="184599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2" name="组合 7出自【趣你的PPT】(微信:qunideppt)：最优质的PPT资源库"/>
          <p:cNvGrpSpPr/>
          <p:nvPr/>
        </p:nvGrpSpPr>
        <p:grpSpPr bwMode="auto">
          <a:xfrm>
            <a:off x="3852863" y="2560955"/>
            <a:ext cx="1992312" cy="1990725"/>
            <a:chOff x="4307600" y="2183524"/>
            <a:chExt cx="2143125" cy="2143125"/>
          </a:xfrm>
        </p:grpSpPr>
        <p:sp>
          <p:nvSpPr>
            <p:cNvPr id="113" name="出自【趣你的PPT】(微信:qunideppt)：最优质的PPT资源库"/>
            <p:cNvSpPr/>
            <p:nvPr/>
          </p:nvSpPr>
          <p:spPr>
            <a:xfrm>
              <a:off x="4307600" y="2330501"/>
              <a:ext cx="2143125" cy="1849172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4" name="出自【趣你的PPT】(微信:qunideppt)：最优质的PPT资源库"/>
            <p:cNvSpPr/>
            <p:nvPr/>
          </p:nvSpPr>
          <p:spPr>
            <a:xfrm rot="5400000">
              <a:off x="4307599" y="2332091"/>
              <a:ext cx="2143125" cy="1845992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5" name="组合 10出自【趣你的PPT】(微信:qunideppt)：最优质的PPT资源库"/>
          <p:cNvGrpSpPr/>
          <p:nvPr/>
        </p:nvGrpSpPr>
        <p:grpSpPr bwMode="auto">
          <a:xfrm>
            <a:off x="6346825" y="2560955"/>
            <a:ext cx="1992313" cy="1990725"/>
            <a:chOff x="4307600" y="2183524"/>
            <a:chExt cx="2143125" cy="2143125"/>
          </a:xfrm>
        </p:grpSpPr>
        <p:sp>
          <p:nvSpPr>
            <p:cNvPr id="116" name="出自【趣你的PPT】(微信:qunideppt)：最优质的PPT资源库"/>
            <p:cNvSpPr/>
            <p:nvPr/>
          </p:nvSpPr>
          <p:spPr>
            <a:xfrm>
              <a:off x="4307600" y="2330501"/>
              <a:ext cx="2143125" cy="1849172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出自【趣你的PPT】(微信:qunideppt)：最优质的PPT资源库"/>
            <p:cNvSpPr/>
            <p:nvPr/>
          </p:nvSpPr>
          <p:spPr>
            <a:xfrm rot="5400000">
              <a:off x="4307600" y="2332092"/>
              <a:ext cx="2143125" cy="184599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8" name="组合 13出自【趣你的PPT】(微信:qunideppt)：最优质的PPT资源库"/>
          <p:cNvGrpSpPr/>
          <p:nvPr/>
        </p:nvGrpSpPr>
        <p:grpSpPr bwMode="auto">
          <a:xfrm>
            <a:off x="8840788" y="2560955"/>
            <a:ext cx="1992312" cy="1990725"/>
            <a:chOff x="4307600" y="2183524"/>
            <a:chExt cx="2143125" cy="2143125"/>
          </a:xfrm>
        </p:grpSpPr>
        <p:sp>
          <p:nvSpPr>
            <p:cNvPr id="119" name="出自【趣你的PPT】(微信:qunideppt)：最优质的PPT资源库"/>
            <p:cNvSpPr/>
            <p:nvPr/>
          </p:nvSpPr>
          <p:spPr>
            <a:xfrm>
              <a:off x="4307600" y="2330501"/>
              <a:ext cx="2143125" cy="1849172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出自【趣你的PPT】(微信:qunideppt)：最优质的PPT资源库"/>
            <p:cNvSpPr/>
            <p:nvPr/>
          </p:nvSpPr>
          <p:spPr>
            <a:xfrm rot="5400000">
              <a:off x="4307599" y="2332091"/>
              <a:ext cx="2143125" cy="1845992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2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2039938" y="3127693"/>
            <a:ext cx="630237" cy="857250"/>
          </a:xfrm>
          <a:custGeom>
            <a:avLst/>
            <a:gdLst>
              <a:gd name="T0" fmla="*/ 79 w 734"/>
              <a:gd name="T1" fmla="*/ 906 h 993"/>
              <a:gd name="T2" fmla="*/ 124 w 734"/>
              <a:gd name="T3" fmla="*/ 153 h 993"/>
              <a:gd name="T4" fmla="*/ 162 w 734"/>
              <a:gd name="T5" fmla="*/ 218 h 993"/>
              <a:gd name="T6" fmla="*/ 201 w 734"/>
              <a:gd name="T7" fmla="*/ 153 h 993"/>
              <a:gd name="T8" fmla="*/ 328 w 734"/>
              <a:gd name="T9" fmla="*/ 179 h 993"/>
              <a:gd name="T10" fmla="*/ 405 w 734"/>
              <a:gd name="T11" fmla="*/ 179 h 993"/>
              <a:gd name="T12" fmla="*/ 533 w 734"/>
              <a:gd name="T13" fmla="*/ 153 h 993"/>
              <a:gd name="T14" fmla="*/ 572 w 734"/>
              <a:gd name="T15" fmla="*/ 218 h 993"/>
              <a:gd name="T16" fmla="*/ 610 w 734"/>
              <a:gd name="T17" fmla="*/ 153 h 993"/>
              <a:gd name="T18" fmla="*/ 656 w 734"/>
              <a:gd name="T19" fmla="*/ 906 h 993"/>
              <a:gd name="T20" fmla="*/ 610 w 734"/>
              <a:gd name="T21" fmla="*/ 67 h 993"/>
              <a:gd name="T22" fmla="*/ 572 w 734"/>
              <a:gd name="T23" fmla="*/ 0 h 993"/>
              <a:gd name="T24" fmla="*/ 533 w 734"/>
              <a:gd name="T25" fmla="*/ 67 h 993"/>
              <a:gd name="T26" fmla="*/ 405 w 734"/>
              <a:gd name="T27" fmla="*/ 38 h 993"/>
              <a:gd name="T28" fmla="*/ 328 w 734"/>
              <a:gd name="T29" fmla="*/ 38 h 993"/>
              <a:gd name="T30" fmla="*/ 201 w 734"/>
              <a:gd name="T31" fmla="*/ 67 h 993"/>
              <a:gd name="T32" fmla="*/ 162 w 734"/>
              <a:gd name="T33" fmla="*/ 0 h 993"/>
              <a:gd name="T34" fmla="*/ 124 w 734"/>
              <a:gd name="T35" fmla="*/ 67 h 993"/>
              <a:gd name="T36" fmla="*/ 0 w 734"/>
              <a:gd name="T37" fmla="*/ 147 h 993"/>
              <a:gd name="T38" fmla="*/ 80 w 734"/>
              <a:gd name="T39" fmla="*/ 993 h 993"/>
              <a:gd name="T40" fmla="*/ 734 w 734"/>
              <a:gd name="T41" fmla="*/ 913 h 993"/>
              <a:gd name="T42" fmla="*/ 655 w 734"/>
              <a:gd name="T43" fmla="*/ 67 h 993"/>
              <a:gd name="T44" fmla="*/ 573 w 734"/>
              <a:gd name="T45" fmla="*/ 371 h 993"/>
              <a:gd name="T46" fmla="*/ 161 w 734"/>
              <a:gd name="T47" fmla="*/ 317 h 993"/>
              <a:gd name="T48" fmla="*/ 161 w 734"/>
              <a:gd name="T49" fmla="*/ 512 h 993"/>
              <a:gd name="T50" fmla="*/ 573 w 734"/>
              <a:gd name="T51" fmla="*/ 458 h 993"/>
              <a:gd name="T52" fmla="*/ 161 w 734"/>
              <a:gd name="T53" fmla="*/ 512 h 993"/>
              <a:gd name="T54" fmla="*/ 573 w 734"/>
              <a:gd name="T55" fmla="*/ 653 h 993"/>
              <a:gd name="T56" fmla="*/ 161 w 734"/>
              <a:gd name="T57" fmla="*/ 599 h 993"/>
              <a:gd name="T58" fmla="*/ 161 w 734"/>
              <a:gd name="T59" fmla="*/ 794 h 993"/>
              <a:gd name="T60" fmla="*/ 573 w 734"/>
              <a:gd name="T61" fmla="*/ 740 h 993"/>
              <a:gd name="T62" fmla="*/ 161 w 734"/>
              <a:gd name="T63" fmla="*/ 794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4" h="993">
                <a:moveTo>
                  <a:pt x="656" y="906"/>
                </a:moveTo>
                <a:lnTo>
                  <a:pt x="79" y="906"/>
                </a:lnTo>
                <a:lnTo>
                  <a:pt x="79" y="153"/>
                </a:lnTo>
                <a:lnTo>
                  <a:pt x="124" y="153"/>
                </a:lnTo>
                <a:lnTo>
                  <a:pt x="124" y="179"/>
                </a:lnTo>
                <a:cubicBezTo>
                  <a:pt x="124" y="201"/>
                  <a:pt x="141" y="218"/>
                  <a:pt x="162" y="218"/>
                </a:cubicBezTo>
                <a:cubicBezTo>
                  <a:pt x="183" y="218"/>
                  <a:pt x="201" y="201"/>
                  <a:pt x="201" y="179"/>
                </a:cubicBezTo>
                <a:lnTo>
                  <a:pt x="201" y="153"/>
                </a:lnTo>
                <a:lnTo>
                  <a:pt x="328" y="153"/>
                </a:lnTo>
                <a:lnTo>
                  <a:pt x="328" y="179"/>
                </a:lnTo>
                <a:cubicBezTo>
                  <a:pt x="328" y="201"/>
                  <a:pt x="345" y="218"/>
                  <a:pt x="366" y="218"/>
                </a:cubicBezTo>
                <a:cubicBezTo>
                  <a:pt x="388" y="218"/>
                  <a:pt x="405" y="201"/>
                  <a:pt x="405" y="179"/>
                </a:cubicBezTo>
                <a:lnTo>
                  <a:pt x="405" y="153"/>
                </a:lnTo>
                <a:lnTo>
                  <a:pt x="533" y="153"/>
                </a:lnTo>
                <a:lnTo>
                  <a:pt x="533" y="179"/>
                </a:lnTo>
                <a:cubicBezTo>
                  <a:pt x="533" y="201"/>
                  <a:pt x="550" y="218"/>
                  <a:pt x="572" y="218"/>
                </a:cubicBezTo>
                <a:cubicBezTo>
                  <a:pt x="593" y="218"/>
                  <a:pt x="610" y="201"/>
                  <a:pt x="610" y="179"/>
                </a:cubicBezTo>
                <a:lnTo>
                  <a:pt x="610" y="153"/>
                </a:lnTo>
                <a:lnTo>
                  <a:pt x="656" y="153"/>
                </a:lnTo>
                <a:lnTo>
                  <a:pt x="656" y="906"/>
                </a:lnTo>
                <a:close/>
                <a:moveTo>
                  <a:pt x="655" y="67"/>
                </a:moveTo>
                <a:lnTo>
                  <a:pt x="610" y="67"/>
                </a:lnTo>
                <a:lnTo>
                  <a:pt x="610" y="38"/>
                </a:lnTo>
                <a:cubicBezTo>
                  <a:pt x="610" y="17"/>
                  <a:pt x="593" y="0"/>
                  <a:pt x="572" y="0"/>
                </a:cubicBezTo>
                <a:cubicBezTo>
                  <a:pt x="550" y="0"/>
                  <a:pt x="533" y="17"/>
                  <a:pt x="533" y="38"/>
                </a:cubicBezTo>
                <a:lnTo>
                  <a:pt x="533" y="67"/>
                </a:lnTo>
                <a:lnTo>
                  <a:pt x="405" y="67"/>
                </a:lnTo>
                <a:lnTo>
                  <a:pt x="405" y="38"/>
                </a:lnTo>
                <a:cubicBezTo>
                  <a:pt x="405" y="17"/>
                  <a:pt x="388" y="0"/>
                  <a:pt x="366" y="0"/>
                </a:cubicBezTo>
                <a:cubicBezTo>
                  <a:pt x="345" y="0"/>
                  <a:pt x="328" y="17"/>
                  <a:pt x="328" y="38"/>
                </a:cubicBezTo>
                <a:lnTo>
                  <a:pt x="328" y="67"/>
                </a:lnTo>
                <a:lnTo>
                  <a:pt x="201" y="67"/>
                </a:lnTo>
                <a:lnTo>
                  <a:pt x="201" y="38"/>
                </a:lnTo>
                <a:cubicBezTo>
                  <a:pt x="201" y="17"/>
                  <a:pt x="183" y="0"/>
                  <a:pt x="162" y="0"/>
                </a:cubicBezTo>
                <a:cubicBezTo>
                  <a:pt x="141" y="0"/>
                  <a:pt x="124" y="17"/>
                  <a:pt x="124" y="38"/>
                </a:cubicBezTo>
                <a:lnTo>
                  <a:pt x="124" y="67"/>
                </a:lnTo>
                <a:lnTo>
                  <a:pt x="80" y="67"/>
                </a:lnTo>
                <a:cubicBezTo>
                  <a:pt x="36" y="67"/>
                  <a:pt x="0" y="103"/>
                  <a:pt x="0" y="147"/>
                </a:cubicBezTo>
                <a:lnTo>
                  <a:pt x="0" y="913"/>
                </a:lnTo>
                <a:cubicBezTo>
                  <a:pt x="0" y="957"/>
                  <a:pt x="36" y="993"/>
                  <a:pt x="80" y="993"/>
                </a:cubicBezTo>
                <a:lnTo>
                  <a:pt x="655" y="993"/>
                </a:lnTo>
                <a:cubicBezTo>
                  <a:pt x="699" y="993"/>
                  <a:pt x="734" y="957"/>
                  <a:pt x="734" y="913"/>
                </a:cubicBezTo>
                <a:lnTo>
                  <a:pt x="734" y="147"/>
                </a:lnTo>
                <a:cubicBezTo>
                  <a:pt x="734" y="103"/>
                  <a:pt x="699" y="67"/>
                  <a:pt x="655" y="67"/>
                </a:cubicBezTo>
                <a:close/>
                <a:moveTo>
                  <a:pt x="161" y="371"/>
                </a:moveTo>
                <a:lnTo>
                  <a:pt x="573" y="371"/>
                </a:lnTo>
                <a:lnTo>
                  <a:pt x="573" y="317"/>
                </a:lnTo>
                <a:lnTo>
                  <a:pt x="161" y="317"/>
                </a:lnTo>
                <a:lnTo>
                  <a:pt x="161" y="371"/>
                </a:lnTo>
                <a:close/>
                <a:moveTo>
                  <a:pt x="161" y="512"/>
                </a:moveTo>
                <a:lnTo>
                  <a:pt x="573" y="512"/>
                </a:lnTo>
                <a:lnTo>
                  <a:pt x="573" y="458"/>
                </a:lnTo>
                <a:lnTo>
                  <a:pt x="161" y="458"/>
                </a:lnTo>
                <a:lnTo>
                  <a:pt x="161" y="512"/>
                </a:lnTo>
                <a:close/>
                <a:moveTo>
                  <a:pt x="161" y="653"/>
                </a:moveTo>
                <a:lnTo>
                  <a:pt x="573" y="653"/>
                </a:lnTo>
                <a:lnTo>
                  <a:pt x="573" y="599"/>
                </a:lnTo>
                <a:lnTo>
                  <a:pt x="161" y="599"/>
                </a:lnTo>
                <a:lnTo>
                  <a:pt x="161" y="653"/>
                </a:lnTo>
                <a:close/>
                <a:moveTo>
                  <a:pt x="161" y="794"/>
                </a:moveTo>
                <a:lnTo>
                  <a:pt x="573" y="794"/>
                </a:lnTo>
                <a:lnTo>
                  <a:pt x="573" y="740"/>
                </a:lnTo>
                <a:lnTo>
                  <a:pt x="161" y="740"/>
                </a:lnTo>
                <a:lnTo>
                  <a:pt x="161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295775" y="3119755"/>
            <a:ext cx="1138238" cy="850900"/>
          </a:xfrm>
          <a:custGeom>
            <a:avLst/>
            <a:gdLst>
              <a:gd name="T0" fmla="*/ 2147483646 w 1408"/>
              <a:gd name="T1" fmla="*/ 2147483646 h 1053"/>
              <a:gd name="T2" fmla="*/ 2147483646 w 1408"/>
              <a:gd name="T3" fmla="*/ 2147483646 h 1053"/>
              <a:gd name="T4" fmla="*/ 0 w 1408"/>
              <a:gd name="T5" fmla="*/ 2147483646 h 1053"/>
              <a:gd name="T6" fmla="*/ 2147483646 w 1408"/>
              <a:gd name="T7" fmla="*/ 2147483646 h 1053"/>
              <a:gd name="T8" fmla="*/ 2147483646 w 1408"/>
              <a:gd name="T9" fmla="*/ 2147483646 h 1053"/>
              <a:gd name="T10" fmla="*/ 2147483646 w 1408"/>
              <a:gd name="T11" fmla="*/ 2147483646 h 1053"/>
              <a:gd name="T12" fmla="*/ 2147483646 w 1408"/>
              <a:gd name="T13" fmla="*/ 2147483646 h 1053"/>
              <a:gd name="T14" fmla="*/ 2147483646 w 1408"/>
              <a:gd name="T15" fmla="*/ 2147483646 h 1053"/>
              <a:gd name="T16" fmla="*/ 2147483646 w 1408"/>
              <a:gd name="T17" fmla="*/ 2147483646 h 1053"/>
              <a:gd name="T18" fmla="*/ 2147483646 w 1408"/>
              <a:gd name="T19" fmla="*/ 2147483646 h 1053"/>
              <a:gd name="T20" fmla="*/ 2147483646 w 1408"/>
              <a:gd name="T21" fmla="*/ 2147483646 h 1053"/>
              <a:gd name="T22" fmla="*/ 2147483646 w 1408"/>
              <a:gd name="T23" fmla="*/ 2147483646 h 1053"/>
              <a:gd name="T24" fmla="*/ 2147483646 w 1408"/>
              <a:gd name="T25" fmla="*/ 2147483646 h 1053"/>
              <a:gd name="T26" fmla="*/ 2147483646 w 1408"/>
              <a:gd name="T27" fmla="*/ 2147483646 h 1053"/>
              <a:gd name="T28" fmla="*/ 2147483646 w 1408"/>
              <a:gd name="T29" fmla="*/ 2147483646 h 1053"/>
              <a:gd name="T30" fmla="*/ 2147483646 w 1408"/>
              <a:gd name="T31" fmla="*/ 2147483646 h 1053"/>
              <a:gd name="T32" fmla="*/ 2147483646 w 1408"/>
              <a:gd name="T33" fmla="*/ 2147483646 h 1053"/>
              <a:gd name="T34" fmla="*/ 2147483646 w 1408"/>
              <a:gd name="T35" fmla="*/ 2147483646 h 1053"/>
              <a:gd name="T36" fmla="*/ 2147483646 w 1408"/>
              <a:gd name="T37" fmla="*/ 2147483646 h 1053"/>
              <a:gd name="T38" fmla="*/ 2147483646 w 1408"/>
              <a:gd name="T39" fmla="*/ 2147483646 h 1053"/>
              <a:gd name="T40" fmla="*/ 2147483646 w 1408"/>
              <a:gd name="T41" fmla="*/ 2147483646 h 1053"/>
              <a:gd name="T42" fmla="*/ 2147483646 w 1408"/>
              <a:gd name="T43" fmla="*/ 2147483646 h 1053"/>
              <a:gd name="T44" fmla="*/ 2147483646 w 1408"/>
              <a:gd name="T45" fmla="*/ 2147483646 h 1053"/>
              <a:gd name="T46" fmla="*/ 2147483646 w 1408"/>
              <a:gd name="T47" fmla="*/ 2147483646 h 1053"/>
              <a:gd name="T48" fmla="*/ 2147483646 w 1408"/>
              <a:gd name="T49" fmla="*/ 2147483646 h 1053"/>
              <a:gd name="T50" fmla="*/ 2147483646 w 1408"/>
              <a:gd name="T51" fmla="*/ 2147483646 h 1053"/>
              <a:gd name="T52" fmla="*/ 2147483646 w 1408"/>
              <a:gd name="T53" fmla="*/ 2147483646 h 1053"/>
              <a:gd name="T54" fmla="*/ 2147483646 w 1408"/>
              <a:gd name="T55" fmla="*/ 2147483646 h 1053"/>
              <a:gd name="T56" fmla="*/ 2147483646 w 1408"/>
              <a:gd name="T57" fmla="*/ 2147483646 h 1053"/>
              <a:gd name="T58" fmla="*/ 2147483646 w 1408"/>
              <a:gd name="T59" fmla="*/ 2147483646 h 1053"/>
              <a:gd name="T60" fmla="*/ 2147483646 w 1408"/>
              <a:gd name="T61" fmla="*/ 2147483646 h 1053"/>
              <a:gd name="T62" fmla="*/ 2147483646 w 1408"/>
              <a:gd name="T63" fmla="*/ 2147483646 h 1053"/>
              <a:gd name="T64" fmla="*/ 2147483646 w 1408"/>
              <a:gd name="T65" fmla="*/ 2147483646 h 1053"/>
              <a:gd name="T66" fmla="*/ 2147483646 w 1408"/>
              <a:gd name="T67" fmla="*/ 2147483646 h 1053"/>
              <a:gd name="T68" fmla="*/ 2147483646 w 1408"/>
              <a:gd name="T69" fmla="*/ 2147483646 h 1053"/>
              <a:gd name="T70" fmla="*/ 2147483646 w 1408"/>
              <a:gd name="T71" fmla="*/ 2147483646 h 1053"/>
              <a:gd name="T72" fmla="*/ 2147483646 w 1408"/>
              <a:gd name="T73" fmla="*/ 2147483646 h 1053"/>
              <a:gd name="T74" fmla="*/ 2147483646 w 1408"/>
              <a:gd name="T75" fmla="*/ 2147483646 h 1053"/>
              <a:gd name="T76" fmla="*/ 2147483646 w 1408"/>
              <a:gd name="T77" fmla="*/ 2147483646 h 1053"/>
              <a:gd name="T78" fmla="*/ 2147483646 w 1408"/>
              <a:gd name="T79" fmla="*/ 2147483646 h 1053"/>
              <a:gd name="T80" fmla="*/ 2147483646 w 1408"/>
              <a:gd name="T81" fmla="*/ 2147483646 h 1053"/>
              <a:gd name="T82" fmla="*/ 2147483646 w 1408"/>
              <a:gd name="T83" fmla="*/ 2147483646 h 1053"/>
              <a:gd name="T84" fmla="*/ 2147483646 w 1408"/>
              <a:gd name="T85" fmla="*/ 2147483646 h 1053"/>
              <a:gd name="T86" fmla="*/ 2147483646 w 1408"/>
              <a:gd name="T87" fmla="*/ 2147483646 h 1053"/>
              <a:gd name="T88" fmla="*/ 2147483646 w 1408"/>
              <a:gd name="T89" fmla="*/ 0 h 1053"/>
              <a:gd name="T90" fmla="*/ 2147483646 w 1408"/>
              <a:gd name="T91" fmla="*/ 2147483646 h 1053"/>
              <a:gd name="T92" fmla="*/ 2147483646 w 1408"/>
              <a:gd name="T93" fmla="*/ 2147483646 h 1053"/>
              <a:gd name="T94" fmla="*/ 2147483646 w 1408"/>
              <a:gd name="T95" fmla="*/ 2147483646 h 10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408" h="1053">
                <a:moveTo>
                  <a:pt x="295" y="644"/>
                </a:moveTo>
                <a:lnTo>
                  <a:pt x="256" y="644"/>
                </a:lnTo>
                <a:lnTo>
                  <a:pt x="234" y="783"/>
                </a:lnTo>
                <a:lnTo>
                  <a:pt x="162" y="556"/>
                </a:lnTo>
                <a:cubicBezTo>
                  <a:pt x="67" y="593"/>
                  <a:pt x="0" y="673"/>
                  <a:pt x="0" y="756"/>
                </a:cubicBezTo>
                <a:cubicBezTo>
                  <a:pt x="0" y="757"/>
                  <a:pt x="0" y="758"/>
                  <a:pt x="0" y="759"/>
                </a:cubicBezTo>
                <a:cubicBezTo>
                  <a:pt x="0" y="759"/>
                  <a:pt x="0" y="760"/>
                  <a:pt x="0" y="760"/>
                </a:cubicBezTo>
                <a:cubicBezTo>
                  <a:pt x="0" y="812"/>
                  <a:pt x="50" y="811"/>
                  <a:pt x="233" y="811"/>
                </a:cubicBezTo>
                <a:cubicBezTo>
                  <a:pt x="251" y="774"/>
                  <a:pt x="275" y="739"/>
                  <a:pt x="305" y="707"/>
                </a:cubicBezTo>
                <a:lnTo>
                  <a:pt x="295" y="644"/>
                </a:lnTo>
                <a:close/>
                <a:moveTo>
                  <a:pt x="357" y="659"/>
                </a:moveTo>
                <a:cubicBezTo>
                  <a:pt x="388" y="635"/>
                  <a:pt x="422" y="613"/>
                  <a:pt x="460" y="595"/>
                </a:cubicBezTo>
                <a:cubicBezTo>
                  <a:pt x="439" y="580"/>
                  <a:pt x="415" y="566"/>
                  <a:pt x="389" y="556"/>
                </a:cubicBezTo>
                <a:lnTo>
                  <a:pt x="357" y="659"/>
                </a:lnTo>
                <a:close/>
                <a:moveTo>
                  <a:pt x="290" y="574"/>
                </a:moveTo>
                <a:lnTo>
                  <a:pt x="261" y="574"/>
                </a:lnTo>
                <a:cubicBezTo>
                  <a:pt x="258" y="574"/>
                  <a:pt x="255" y="575"/>
                  <a:pt x="253" y="577"/>
                </a:cubicBezTo>
                <a:lnTo>
                  <a:pt x="242" y="589"/>
                </a:lnTo>
                <a:cubicBezTo>
                  <a:pt x="239" y="592"/>
                  <a:pt x="238" y="597"/>
                  <a:pt x="241" y="602"/>
                </a:cubicBezTo>
                <a:lnTo>
                  <a:pt x="255" y="625"/>
                </a:lnTo>
                <a:cubicBezTo>
                  <a:pt x="256" y="628"/>
                  <a:pt x="260" y="630"/>
                  <a:pt x="264" y="630"/>
                </a:cubicBezTo>
                <a:lnTo>
                  <a:pt x="287" y="630"/>
                </a:lnTo>
                <a:cubicBezTo>
                  <a:pt x="291" y="630"/>
                  <a:pt x="295" y="628"/>
                  <a:pt x="297" y="625"/>
                </a:cubicBezTo>
                <a:lnTo>
                  <a:pt x="311" y="602"/>
                </a:lnTo>
                <a:cubicBezTo>
                  <a:pt x="313" y="597"/>
                  <a:pt x="312" y="592"/>
                  <a:pt x="309" y="589"/>
                </a:cubicBezTo>
                <a:lnTo>
                  <a:pt x="298" y="577"/>
                </a:lnTo>
                <a:cubicBezTo>
                  <a:pt x="296" y="575"/>
                  <a:pt x="293" y="574"/>
                  <a:pt x="290" y="574"/>
                </a:cubicBezTo>
                <a:close/>
                <a:moveTo>
                  <a:pt x="1408" y="756"/>
                </a:moveTo>
                <a:cubicBezTo>
                  <a:pt x="1408" y="673"/>
                  <a:pt x="1341" y="593"/>
                  <a:pt x="1245" y="556"/>
                </a:cubicBezTo>
                <a:lnTo>
                  <a:pt x="1174" y="783"/>
                </a:lnTo>
                <a:lnTo>
                  <a:pt x="1151" y="644"/>
                </a:lnTo>
                <a:lnTo>
                  <a:pt x="1113" y="644"/>
                </a:lnTo>
                <a:lnTo>
                  <a:pt x="1103" y="707"/>
                </a:lnTo>
                <a:cubicBezTo>
                  <a:pt x="1132" y="739"/>
                  <a:pt x="1157" y="774"/>
                  <a:pt x="1174" y="811"/>
                </a:cubicBezTo>
                <a:cubicBezTo>
                  <a:pt x="1369" y="811"/>
                  <a:pt x="1408" y="812"/>
                  <a:pt x="1408" y="760"/>
                </a:cubicBezTo>
                <a:cubicBezTo>
                  <a:pt x="1408" y="760"/>
                  <a:pt x="1407" y="759"/>
                  <a:pt x="1407" y="759"/>
                </a:cubicBezTo>
                <a:cubicBezTo>
                  <a:pt x="1407" y="758"/>
                  <a:pt x="1408" y="757"/>
                  <a:pt x="1408" y="756"/>
                </a:cubicBezTo>
                <a:close/>
                <a:moveTo>
                  <a:pt x="891" y="624"/>
                </a:moveTo>
                <a:lnTo>
                  <a:pt x="773" y="999"/>
                </a:lnTo>
                <a:lnTo>
                  <a:pt x="736" y="768"/>
                </a:lnTo>
                <a:lnTo>
                  <a:pt x="672" y="768"/>
                </a:lnTo>
                <a:lnTo>
                  <a:pt x="635" y="999"/>
                </a:lnTo>
                <a:lnTo>
                  <a:pt x="516" y="624"/>
                </a:lnTo>
                <a:cubicBezTo>
                  <a:pt x="358" y="684"/>
                  <a:pt x="248" y="816"/>
                  <a:pt x="248" y="954"/>
                </a:cubicBezTo>
                <a:cubicBezTo>
                  <a:pt x="248" y="956"/>
                  <a:pt x="248" y="957"/>
                  <a:pt x="248" y="959"/>
                </a:cubicBezTo>
                <a:cubicBezTo>
                  <a:pt x="248" y="959"/>
                  <a:pt x="248" y="960"/>
                  <a:pt x="248" y="961"/>
                </a:cubicBezTo>
                <a:cubicBezTo>
                  <a:pt x="248" y="1053"/>
                  <a:pt x="344" y="1045"/>
                  <a:pt x="704" y="1045"/>
                </a:cubicBezTo>
                <a:cubicBezTo>
                  <a:pt x="1087" y="1045"/>
                  <a:pt x="1160" y="1053"/>
                  <a:pt x="1160" y="961"/>
                </a:cubicBezTo>
                <a:cubicBezTo>
                  <a:pt x="1160" y="960"/>
                  <a:pt x="1159" y="959"/>
                  <a:pt x="1159" y="959"/>
                </a:cubicBezTo>
                <a:cubicBezTo>
                  <a:pt x="1159" y="957"/>
                  <a:pt x="1160" y="956"/>
                  <a:pt x="1160" y="954"/>
                </a:cubicBezTo>
                <a:cubicBezTo>
                  <a:pt x="1160" y="816"/>
                  <a:pt x="1049" y="684"/>
                  <a:pt x="891" y="624"/>
                </a:cubicBezTo>
                <a:close/>
                <a:moveTo>
                  <a:pt x="728" y="653"/>
                </a:moveTo>
                <a:lnTo>
                  <a:pt x="680" y="653"/>
                </a:lnTo>
                <a:cubicBezTo>
                  <a:pt x="675" y="653"/>
                  <a:pt x="670" y="655"/>
                  <a:pt x="667" y="658"/>
                </a:cubicBezTo>
                <a:lnTo>
                  <a:pt x="649" y="677"/>
                </a:lnTo>
                <a:cubicBezTo>
                  <a:pt x="643" y="683"/>
                  <a:pt x="642" y="692"/>
                  <a:pt x="646" y="699"/>
                </a:cubicBezTo>
                <a:lnTo>
                  <a:pt x="669" y="737"/>
                </a:lnTo>
                <a:cubicBezTo>
                  <a:pt x="672" y="743"/>
                  <a:pt x="678" y="746"/>
                  <a:pt x="684" y="746"/>
                </a:cubicBezTo>
                <a:lnTo>
                  <a:pt x="723" y="746"/>
                </a:lnTo>
                <a:cubicBezTo>
                  <a:pt x="730" y="746"/>
                  <a:pt x="735" y="743"/>
                  <a:pt x="739" y="737"/>
                </a:cubicBezTo>
                <a:lnTo>
                  <a:pt x="762" y="699"/>
                </a:lnTo>
                <a:cubicBezTo>
                  <a:pt x="766" y="692"/>
                  <a:pt x="765" y="683"/>
                  <a:pt x="759" y="677"/>
                </a:cubicBezTo>
                <a:lnTo>
                  <a:pt x="740" y="658"/>
                </a:lnTo>
                <a:cubicBezTo>
                  <a:pt x="737" y="655"/>
                  <a:pt x="733" y="653"/>
                  <a:pt x="728" y="653"/>
                </a:cubicBezTo>
                <a:close/>
                <a:moveTo>
                  <a:pt x="1132" y="519"/>
                </a:moveTo>
                <a:cubicBezTo>
                  <a:pt x="1200" y="519"/>
                  <a:pt x="1255" y="425"/>
                  <a:pt x="1255" y="338"/>
                </a:cubicBezTo>
                <a:cubicBezTo>
                  <a:pt x="1255" y="250"/>
                  <a:pt x="1200" y="179"/>
                  <a:pt x="1132" y="179"/>
                </a:cubicBezTo>
                <a:cubicBezTo>
                  <a:pt x="1064" y="179"/>
                  <a:pt x="1009" y="250"/>
                  <a:pt x="1009" y="338"/>
                </a:cubicBezTo>
                <a:cubicBezTo>
                  <a:pt x="1009" y="425"/>
                  <a:pt x="1064" y="519"/>
                  <a:pt x="1132" y="519"/>
                </a:cubicBezTo>
                <a:close/>
                <a:moveTo>
                  <a:pt x="1146" y="574"/>
                </a:moveTo>
                <a:lnTo>
                  <a:pt x="1117" y="574"/>
                </a:lnTo>
                <a:cubicBezTo>
                  <a:pt x="1115" y="574"/>
                  <a:pt x="1112" y="575"/>
                  <a:pt x="1110" y="577"/>
                </a:cubicBezTo>
                <a:lnTo>
                  <a:pt x="1099" y="589"/>
                </a:lnTo>
                <a:cubicBezTo>
                  <a:pt x="1095" y="592"/>
                  <a:pt x="1094" y="597"/>
                  <a:pt x="1097" y="602"/>
                </a:cubicBezTo>
                <a:lnTo>
                  <a:pt x="1111" y="625"/>
                </a:lnTo>
                <a:cubicBezTo>
                  <a:pt x="1113" y="628"/>
                  <a:pt x="1116" y="630"/>
                  <a:pt x="1120" y="630"/>
                </a:cubicBezTo>
                <a:lnTo>
                  <a:pt x="1144" y="630"/>
                </a:lnTo>
                <a:cubicBezTo>
                  <a:pt x="1148" y="630"/>
                  <a:pt x="1151" y="628"/>
                  <a:pt x="1153" y="625"/>
                </a:cubicBezTo>
                <a:lnTo>
                  <a:pt x="1167" y="602"/>
                </a:lnTo>
                <a:cubicBezTo>
                  <a:pt x="1169" y="597"/>
                  <a:pt x="1169" y="592"/>
                  <a:pt x="1165" y="589"/>
                </a:cubicBezTo>
                <a:lnTo>
                  <a:pt x="1154" y="577"/>
                </a:lnTo>
                <a:cubicBezTo>
                  <a:pt x="1152" y="575"/>
                  <a:pt x="1149" y="574"/>
                  <a:pt x="1146" y="574"/>
                </a:cubicBezTo>
                <a:close/>
                <a:moveTo>
                  <a:pt x="276" y="519"/>
                </a:moveTo>
                <a:cubicBezTo>
                  <a:pt x="343" y="519"/>
                  <a:pt x="398" y="425"/>
                  <a:pt x="398" y="338"/>
                </a:cubicBezTo>
                <a:cubicBezTo>
                  <a:pt x="398" y="250"/>
                  <a:pt x="343" y="179"/>
                  <a:pt x="276" y="179"/>
                </a:cubicBezTo>
                <a:cubicBezTo>
                  <a:pt x="208" y="179"/>
                  <a:pt x="153" y="250"/>
                  <a:pt x="153" y="338"/>
                </a:cubicBezTo>
                <a:cubicBezTo>
                  <a:pt x="153" y="425"/>
                  <a:pt x="208" y="519"/>
                  <a:pt x="276" y="519"/>
                </a:cubicBezTo>
                <a:close/>
                <a:moveTo>
                  <a:pt x="704" y="561"/>
                </a:moveTo>
                <a:cubicBezTo>
                  <a:pt x="816" y="561"/>
                  <a:pt x="907" y="407"/>
                  <a:pt x="907" y="262"/>
                </a:cubicBezTo>
                <a:cubicBezTo>
                  <a:pt x="907" y="117"/>
                  <a:pt x="816" y="0"/>
                  <a:pt x="704" y="0"/>
                </a:cubicBezTo>
                <a:cubicBezTo>
                  <a:pt x="592" y="0"/>
                  <a:pt x="501" y="117"/>
                  <a:pt x="501" y="262"/>
                </a:cubicBezTo>
                <a:cubicBezTo>
                  <a:pt x="501" y="407"/>
                  <a:pt x="592" y="561"/>
                  <a:pt x="704" y="561"/>
                </a:cubicBezTo>
                <a:close/>
                <a:moveTo>
                  <a:pt x="1019" y="556"/>
                </a:moveTo>
                <a:cubicBezTo>
                  <a:pt x="993" y="566"/>
                  <a:pt x="969" y="580"/>
                  <a:pt x="948" y="595"/>
                </a:cubicBezTo>
                <a:cubicBezTo>
                  <a:pt x="986" y="613"/>
                  <a:pt x="1020" y="635"/>
                  <a:pt x="1051" y="659"/>
                </a:cubicBezTo>
                <a:lnTo>
                  <a:pt x="1019" y="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946900" y="3122930"/>
            <a:ext cx="844550" cy="844550"/>
          </a:xfrm>
          <a:custGeom>
            <a:avLst/>
            <a:gdLst>
              <a:gd name="T0" fmla="*/ 341 w 933"/>
              <a:gd name="T1" fmla="*/ 63 h 932"/>
              <a:gd name="T2" fmla="*/ 145 w 933"/>
              <a:gd name="T3" fmla="*/ 144 h 932"/>
              <a:gd name="T4" fmla="*/ 64 w 933"/>
              <a:gd name="T5" fmla="*/ 340 h 932"/>
              <a:gd name="T6" fmla="*/ 145 w 933"/>
              <a:gd name="T7" fmla="*/ 536 h 932"/>
              <a:gd name="T8" fmla="*/ 341 w 933"/>
              <a:gd name="T9" fmla="*/ 617 h 932"/>
              <a:gd name="T10" fmla="*/ 537 w 933"/>
              <a:gd name="T11" fmla="*/ 536 h 932"/>
              <a:gd name="T12" fmla="*/ 537 w 933"/>
              <a:gd name="T13" fmla="*/ 144 h 932"/>
              <a:gd name="T14" fmla="*/ 341 w 933"/>
              <a:gd name="T15" fmla="*/ 63 h 932"/>
              <a:gd name="T16" fmla="*/ 341 w 933"/>
              <a:gd name="T17" fmla="*/ 681 h 932"/>
              <a:gd name="T18" fmla="*/ 100 w 933"/>
              <a:gd name="T19" fmla="*/ 581 h 932"/>
              <a:gd name="T20" fmla="*/ 0 w 933"/>
              <a:gd name="T21" fmla="*/ 340 h 932"/>
              <a:gd name="T22" fmla="*/ 100 w 933"/>
              <a:gd name="T23" fmla="*/ 100 h 932"/>
              <a:gd name="T24" fmla="*/ 341 w 933"/>
              <a:gd name="T25" fmla="*/ 0 h 932"/>
              <a:gd name="T26" fmla="*/ 582 w 933"/>
              <a:gd name="T27" fmla="*/ 100 h 932"/>
              <a:gd name="T28" fmla="*/ 582 w 933"/>
              <a:gd name="T29" fmla="*/ 581 h 932"/>
              <a:gd name="T30" fmla="*/ 341 w 933"/>
              <a:gd name="T31" fmla="*/ 681 h 932"/>
              <a:gd name="T32" fmla="*/ 636 w 933"/>
              <a:gd name="T33" fmla="*/ 538 h 932"/>
              <a:gd name="T34" fmla="*/ 636 w 933"/>
              <a:gd name="T35" fmla="*/ 581 h 932"/>
              <a:gd name="T36" fmla="*/ 582 w 933"/>
              <a:gd name="T37" fmla="*/ 636 h 932"/>
              <a:gd name="T38" fmla="*/ 539 w 933"/>
              <a:gd name="T39" fmla="*/ 636 h 932"/>
              <a:gd name="T40" fmla="*/ 537 w 933"/>
              <a:gd name="T41" fmla="*/ 634 h 932"/>
              <a:gd name="T42" fmla="*/ 537 w 933"/>
              <a:gd name="T43" fmla="*/ 591 h 932"/>
              <a:gd name="T44" fmla="*/ 591 w 933"/>
              <a:gd name="T45" fmla="*/ 536 h 932"/>
              <a:gd name="T46" fmla="*/ 634 w 933"/>
              <a:gd name="T47" fmla="*/ 536 h 932"/>
              <a:gd name="T48" fmla="*/ 636 w 933"/>
              <a:gd name="T49" fmla="*/ 538 h 932"/>
              <a:gd name="T50" fmla="*/ 707 w 933"/>
              <a:gd name="T51" fmla="*/ 630 h 932"/>
              <a:gd name="T52" fmla="*/ 707 w 933"/>
              <a:gd name="T53" fmla="*/ 706 h 932"/>
              <a:gd name="T54" fmla="*/ 631 w 933"/>
              <a:gd name="T55" fmla="*/ 706 h 932"/>
              <a:gd name="T56" fmla="*/ 631 w 933"/>
              <a:gd name="T57" fmla="*/ 630 h 932"/>
              <a:gd name="T58" fmla="*/ 707 w 933"/>
              <a:gd name="T59" fmla="*/ 630 h 932"/>
              <a:gd name="T60" fmla="*/ 922 w 933"/>
              <a:gd name="T61" fmla="*/ 834 h 932"/>
              <a:gd name="T62" fmla="*/ 920 w 933"/>
              <a:gd name="T63" fmla="*/ 875 h 932"/>
              <a:gd name="T64" fmla="*/ 876 w 933"/>
              <a:gd name="T65" fmla="*/ 919 h 932"/>
              <a:gd name="T66" fmla="*/ 835 w 933"/>
              <a:gd name="T67" fmla="*/ 921 h 932"/>
              <a:gd name="T68" fmla="*/ 705 w 933"/>
              <a:gd name="T69" fmla="*/ 791 h 932"/>
              <a:gd name="T70" fmla="*/ 707 w 933"/>
              <a:gd name="T71" fmla="*/ 750 h 932"/>
              <a:gd name="T72" fmla="*/ 750 w 933"/>
              <a:gd name="T73" fmla="*/ 706 h 932"/>
              <a:gd name="T74" fmla="*/ 791 w 933"/>
              <a:gd name="T75" fmla="*/ 704 h 932"/>
              <a:gd name="T76" fmla="*/ 922 w 933"/>
              <a:gd name="T77" fmla="*/ 834 h 932"/>
              <a:gd name="T78" fmla="*/ 341 w 933"/>
              <a:gd name="T79" fmla="*/ 136 h 932"/>
              <a:gd name="T80" fmla="*/ 196 w 933"/>
              <a:gd name="T81" fmla="*/ 196 h 932"/>
              <a:gd name="T82" fmla="*/ 137 w 933"/>
              <a:gd name="T83" fmla="*/ 340 h 932"/>
              <a:gd name="T84" fmla="*/ 196 w 933"/>
              <a:gd name="T85" fmla="*/ 485 h 932"/>
              <a:gd name="T86" fmla="*/ 341 w 933"/>
              <a:gd name="T87" fmla="*/ 545 h 932"/>
              <a:gd name="T88" fmla="*/ 485 w 933"/>
              <a:gd name="T89" fmla="*/ 485 h 932"/>
              <a:gd name="T90" fmla="*/ 485 w 933"/>
              <a:gd name="T91" fmla="*/ 196 h 932"/>
              <a:gd name="T92" fmla="*/ 341 w 933"/>
              <a:gd name="T93" fmla="*/ 136 h 932"/>
              <a:gd name="T94" fmla="*/ 341 w 933"/>
              <a:gd name="T95" fmla="*/ 587 h 932"/>
              <a:gd name="T96" fmla="*/ 167 w 933"/>
              <a:gd name="T97" fmla="*/ 515 h 932"/>
              <a:gd name="T98" fmla="*/ 94 w 933"/>
              <a:gd name="T99" fmla="*/ 340 h 932"/>
              <a:gd name="T100" fmla="*/ 167 w 933"/>
              <a:gd name="T101" fmla="*/ 166 h 932"/>
              <a:gd name="T102" fmla="*/ 341 w 933"/>
              <a:gd name="T103" fmla="*/ 94 h 932"/>
              <a:gd name="T104" fmla="*/ 515 w 933"/>
              <a:gd name="T105" fmla="*/ 166 h 932"/>
              <a:gd name="T106" fmla="*/ 515 w 933"/>
              <a:gd name="T107" fmla="*/ 515 h 932"/>
              <a:gd name="T108" fmla="*/ 341 w 933"/>
              <a:gd name="T109" fmla="*/ 58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33" h="932">
                <a:moveTo>
                  <a:pt x="341" y="63"/>
                </a:moveTo>
                <a:cubicBezTo>
                  <a:pt x="267" y="63"/>
                  <a:pt x="197" y="92"/>
                  <a:pt x="145" y="144"/>
                </a:cubicBezTo>
                <a:cubicBezTo>
                  <a:pt x="93" y="197"/>
                  <a:pt x="64" y="266"/>
                  <a:pt x="64" y="340"/>
                </a:cubicBezTo>
                <a:cubicBezTo>
                  <a:pt x="64" y="414"/>
                  <a:pt x="93" y="484"/>
                  <a:pt x="145" y="536"/>
                </a:cubicBezTo>
                <a:cubicBezTo>
                  <a:pt x="197" y="589"/>
                  <a:pt x="267" y="617"/>
                  <a:pt x="341" y="617"/>
                </a:cubicBezTo>
                <a:cubicBezTo>
                  <a:pt x="415" y="617"/>
                  <a:pt x="484" y="589"/>
                  <a:pt x="537" y="536"/>
                </a:cubicBezTo>
                <a:cubicBezTo>
                  <a:pt x="645" y="428"/>
                  <a:pt x="645" y="252"/>
                  <a:pt x="537" y="144"/>
                </a:cubicBezTo>
                <a:cubicBezTo>
                  <a:pt x="484" y="92"/>
                  <a:pt x="415" y="63"/>
                  <a:pt x="341" y="63"/>
                </a:cubicBezTo>
                <a:close/>
                <a:moveTo>
                  <a:pt x="341" y="681"/>
                </a:moveTo>
                <a:cubicBezTo>
                  <a:pt x="250" y="681"/>
                  <a:pt x="164" y="645"/>
                  <a:pt x="100" y="581"/>
                </a:cubicBezTo>
                <a:cubicBezTo>
                  <a:pt x="36" y="517"/>
                  <a:pt x="0" y="431"/>
                  <a:pt x="0" y="340"/>
                </a:cubicBezTo>
                <a:cubicBezTo>
                  <a:pt x="0" y="249"/>
                  <a:pt x="36" y="164"/>
                  <a:pt x="100" y="100"/>
                </a:cubicBezTo>
                <a:cubicBezTo>
                  <a:pt x="164" y="35"/>
                  <a:pt x="250" y="0"/>
                  <a:pt x="341" y="0"/>
                </a:cubicBezTo>
                <a:cubicBezTo>
                  <a:pt x="432" y="0"/>
                  <a:pt x="517" y="35"/>
                  <a:pt x="582" y="100"/>
                </a:cubicBezTo>
                <a:cubicBezTo>
                  <a:pt x="714" y="232"/>
                  <a:pt x="714" y="448"/>
                  <a:pt x="582" y="581"/>
                </a:cubicBezTo>
                <a:cubicBezTo>
                  <a:pt x="517" y="645"/>
                  <a:pt x="432" y="681"/>
                  <a:pt x="341" y="681"/>
                </a:cubicBezTo>
                <a:close/>
                <a:moveTo>
                  <a:pt x="636" y="538"/>
                </a:moveTo>
                <a:cubicBezTo>
                  <a:pt x="648" y="550"/>
                  <a:pt x="648" y="569"/>
                  <a:pt x="636" y="581"/>
                </a:cubicBezTo>
                <a:lnTo>
                  <a:pt x="582" y="636"/>
                </a:lnTo>
                <a:cubicBezTo>
                  <a:pt x="570" y="648"/>
                  <a:pt x="551" y="648"/>
                  <a:pt x="539" y="636"/>
                </a:cubicBezTo>
                <a:lnTo>
                  <a:pt x="537" y="634"/>
                </a:lnTo>
                <a:cubicBezTo>
                  <a:pt x="525" y="622"/>
                  <a:pt x="525" y="602"/>
                  <a:pt x="537" y="591"/>
                </a:cubicBezTo>
                <a:lnTo>
                  <a:pt x="591" y="536"/>
                </a:lnTo>
                <a:cubicBezTo>
                  <a:pt x="603" y="524"/>
                  <a:pt x="622" y="524"/>
                  <a:pt x="634" y="536"/>
                </a:cubicBezTo>
                <a:lnTo>
                  <a:pt x="636" y="538"/>
                </a:lnTo>
                <a:close/>
                <a:moveTo>
                  <a:pt x="707" y="630"/>
                </a:moveTo>
                <a:cubicBezTo>
                  <a:pt x="728" y="651"/>
                  <a:pt x="728" y="685"/>
                  <a:pt x="707" y="706"/>
                </a:cubicBezTo>
                <a:cubicBezTo>
                  <a:pt x="686" y="727"/>
                  <a:pt x="652" y="727"/>
                  <a:pt x="631" y="706"/>
                </a:cubicBezTo>
                <a:cubicBezTo>
                  <a:pt x="610" y="685"/>
                  <a:pt x="610" y="651"/>
                  <a:pt x="631" y="630"/>
                </a:cubicBezTo>
                <a:cubicBezTo>
                  <a:pt x="652" y="609"/>
                  <a:pt x="686" y="609"/>
                  <a:pt x="707" y="630"/>
                </a:cubicBezTo>
                <a:close/>
                <a:moveTo>
                  <a:pt x="922" y="834"/>
                </a:moveTo>
                <a:cubicBezTo>
                  <a:pt x="933" y="845"/>
                  <a:pt x="932" y="864"/>
                  <a:pt x="920" y="875"/>
                </a:cubicBezTo>
                <a:lnTo>
                  <a:pt x="876" y="919"/>
                </a:lnTo>
                <a:cubicBezTo>
                  <a:pt x="864" y="931"/>
                  <a:pt x="846" y="932"/>
                  <a:pt x="835" y="921"/>
                </a:cubicBezTo>
                <a:lnTo>
                  <a:pt x="705" y="791"/>
                </a:lnTo>
                <a:cubicBezTo>
                  <a:pt x="694" y="780"/>
                  <a:pt x="695" y="762"/>
                  <a:pt x="707" y="750"/>
                </a:cubicBezTo>
                <a:lnTo>
                  <a:pt x="750" y="706"/>
                </a:lnTo>
                <a:cubicBezTo>
                  <a:pt x="762" y="694"/>
                  <a:pt x="781" y="693"/>
                  <a:pt x="791" y="704"/>
                </a:cubicBezTo>
                <a:lnTo>
                  <a:pt x="922" y="834"/>
                </a:lnTo>
                <a:close/>
                <a:moveTo>
                  <a:pt x="341" y="136"/>
                </a:moveTo>
                <a:cubicBezTo>
                  <a:pt x="286" y="136"/>
                  <a:pt x="235" y="157"/>
                  <a:pt x="196" y="196"/>
                </a:cubicBezTo>
                <a:cubicBezTo>
                  <a:pt x="158" y="234"/>
                  <a:pt x="137" y="286"/>
                  <a:pt x="137" y="340"/>
                </a:cubicBezTo>
                <a:cubicBezTo>
                  <a:pt x="137" y="395"/>
                  <a:pt x="158" y="446"/>
                  <a:pt x="196" y="485"/>
                </a:cubicBezTo>
                <a:cubicBezTo>
                  <a:pt x="235" y="523"/>
                  <a:pt x="286" y="545"/>
                  <a:pt x="341" y="545"/>
                </a:cubicBezTo>
                <a:cubicBezTo>
                  <a:pt x="395" y="545"/>
                  <a:pt x="447" y="523"/>
                  <a:pt x="485" y="485"/>
                </a:cubicBezTo>
                <a:cubicBezTo>
                  <a:pt x="565" y="405"/>
                  <a:pt x="565" y="275"/>
                  <a:pt x="485" y="196"/>
                </a:cubicBezTo>
                <a:cubicBezTo>
                  <a:pt x="447" y="157"/>
                  <a:pt x="395" y="136"/>
                  <a:pt x="341" y="136"/>
                </a:cubicBezTo>
                <a:close/>
                <a:moveTo>
                  <a:pt x="341" y="587"/>
                </a:moveTo>
                <a:cubicBezTo>
                  <a:pt x="275" y="587"/>
                  <a:pt x="213" y="561"/>
                  <a:pt x="167" y="515"/>
                </a:cubicBezTo>
                <a:cubicBezTo>
                  <a:pt x="120" y="468"/>
                  <a:pt x="94" y="406"/>
                  <a:pt x="94" y="340"/>
                </a:cubicBezTo>
                <a:cubicBezTo>
                  <a:pt x="94" y="274"/>
                  <a:pt x="120" y="212"/>
                  <a:pt x="167" y="166"/>
                </a:cubicBezTo>
                <a:cubicBezTo>
                  <a:pt x="213" y="119"/>
                  <a:pt x="275" y="94"/>
                  <a:pt x="341" y="94"/>
                </a:cubicBezTo>
                <a:cubicBezTo>
                  <a:pt x="407" y="94"/>
                  <a:pt x="469" y="119"/>
                  <a:pt x="515" y="166"/>
                </a:cubicBezTo>
                <a:cubicBezTo>
                  <a:pt x="611" y="262"/>
                  <a:pt x="611" y="418"/>
                  <a:pt x="515" y="515"/>
                </a:cubicBezTo>
                <a:cubicBezTo>
                  <a:pt x="469" y="561"/>
                  <a:pt x="407" y="587"/>
                  <a:pt x="341" y="5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2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528175" y="3129280"/>
            <a:ext cx="617538" cy="854075"/>
          </a:xfrm>
          <a:custGeom>
            <a:avLst/>
            <a:gdLst>
              <a:gd name="T0" fmla="*/ 68 w 683"/>
              <a:gd name="T1" fmla="*/ 130 h 941"/>
              <a:gd name="T2" fmla="*/ 170 w 683"/>
              <a:gd name="T3" fmla="*/ 74 h 941"/>
              <a:gd name="T4" fmla="*/ 173 w 683"/>
              <a:gd name="T5" fmla="*/ 190 h 941"/>
              <a:gd name="T6" fmla="*/ 71 w 683"/>
              <a:gd name="T7" fmla="*/ 246 h 941"/>
              <a:gd name="T8" fmla="*/ 68 w 683"/>
              <a:gd name="T9" fmla="*/ 130 h 941"/>
              <a:gd name="T10" fmla="*/ 266 w 683"/>
              <a:gd name="T11" fmla="*/ 416 h 941"/>
              <a:gd name="T12" fmla="*/ 266 w 683"/>
              <a:gd name="T13" fmla="*/ 416 h 941"/>
              <a:gd name="T14" fmla="*/ 419 w 683"/>
              <a:gd name="T15" fmla="*/ 329 h 941"/>
              <a:gd name="T16" fmla="*/ 418 w 683"/>
              <a:gd name="T17" fmla="*/ 153 h 941"/>
              <a:gd name="T18" fmla="*/ 418 w 683"/>
              <a:gd name="T19" fmla="*/ 153 h 941"/>
              <a:gd name="T20" fmla="*/ 197 w 683"/>
              <a:gd name="T21" fmla="*/ 25 h 941"/>
              <a:gd name="T22" fmla="*/ 197 w 683"/>
              <a:gd name="T23" fmla="*/ 25 h 941"/>
              <a:gd name="T24" fmla="*/ 41 w 683"/>
              <a:gd name="T25" fmla="*/ 111 h 941"/>
              <a:gd name="T26" fmla="*/ 45 w 683"/>
              <a:gd name="T27" fmla="*/ 288 h 941"/>
              <a:gd name="T28" fmla="*/ 45 w 683"/>
              <a:gd name="T29" fmla="*/ 288 h 941"/>
              <a:gd name="T30" fmla="*/ 266 w 683"/>
              <a:gd name="T31" fmla="*/ 416 h 941"/>
              <a:gd name="T32" fmla="*/ 664 w 683"/>
              <a:gd name="T33" fmla="*/ 395 h 941"/>
              <a:gd name="T34" fmla="*/ 665 w 683"/>
              <a:gd name="T35" fmla="*/ 395 h 941"/>
              <a:gd name="T36" fmla="*/ 628 w 683"/>
              <a:gd name="T37" fmla="*/ 374 h 941"/>
              <a:gd name="T38" fmla="*/ 604 w 683"/>
              <a:gd name="T39" fmla="*/ 433 h 941"/>
              <a:gd name="T40" fmla="*/ 561 w 683"/>
              <a:gd name="T41" fmla="*/ 487 h 941"/>
              <a:gd name="T42" fmla="*/ 599 w 683"/>
              <a:gd name="T43" fmla="*/ 509 h 941"/>
              <a:gd name="T44" fmla="*/ 599 w 683"/>
              <a:gd name="T45" fmla="*/ 508 h 941"/>
              <a:gd name="T46" fmla="*/ 665 w 683"/>
              <a:gd name="T47" fmla="*/ 471 h 941"/>
              <a:gd name="T48" fmla="*/ 664 w 683"/>
              <a:gd name="T49" fmla="*/ 395 h 941"/>
              <a:gd name="T50" fmla="*/ 575 w 683"/>
              <a:gd name="T51" fmla="*/ 305 h 941"/>
              <a:gd name="T52" fmla="*/ 575 w 683"/>
              <a:gd name="T53" fmla="*/ 305 h 941"/>
              <a:gd name="T54" fmla="*/ 486 w 683"/>
              <a:gd name="T55" fmla="*/ 253 h 941"/>
              <a:gd name="T56" fmla="*/ 449 w 683"/>
              <a:gd name="T57" fmla="*/ 353 h 941"/>
              <a:gd name="T58" fmla="*/ 391 w 683"/>
              <a:gd name="T59" fmla="*/ 427 h 941"/>
              <a:gd name="T60" fmla="*/ 476 w 683"/>
              <a:gd name="T61" fmla="*/ 476 h 941"/>
              <a:gd name="T62" fmla="*/ 476 w 683"/>
              <a:gd name="T63" fmla="*/ 476 h 941"/>
              <a:gd name="T64" fmla="*/ 576 w 683"/>
              <a:gd name="T65" fmla="*/ 419 h 941"/>
              <a:gd name="T66" fmla="*/ 575 w 683"/>
              <a:gd name="T67" fmla="*/ 305 h 941"/>
              <a:gd name="T68" fmla="*/ 410 w 683"/>
              <a:gd name="T69" fmla="*/ 579 h 941"/>
              <a:gd name="T70" fmla="*/ 425 w 683"/>
              <a:gd name="T71" fmla="*/ 532 h 941"/>
              <a:gd name="T72" fmla="*/ 349 w 683"/>
              <a:gd name="T73" fmla="*/ 456 h 941"/>
              <a:gd name="T74" fmla="*/ 273 w 683"/>
              <a:gd name="T75" fmla="*/ 532 h 941"/>
              <a:gd name="T76" fmla="*/ 289 w 683"/>
              <a:gd name="T77" fmla="*/ 579 h 941"/>
              <a:gd name="T78" fmla="*/ 172 w 683"/>
              <a:gd name="T79" fmla="*/ 907 h 941"/>
              <a:gd name="T80" fmla="*/ 182 w 683"/>
              <a:gd name="T81" fmla="*/ 929 h 941"/>
              <a:gd name="T82" fmla="*/ 208 w 683"/>
              <a:gd name="T83" fmla="*/ 938 h 941"/>
              <a:gd name="T84" fmla="*/ 230 w 683"/>
              <a:gd name="T85" fmla="*/ 928 h 941"/>
              <a:gd name="T86" fmla="*/ 319 w 683"/>
              <a:gd name="T87" fmla="*/ 677 h 941"/>
              <a:gd name="T88" fmla="*/ 319 w 683"/>
              <a:gd name="T89" fmla="*/ 922 h 941"/>
              <a:gd name="T90" fmla="*/ 336 w 683"/>
              <a:gd name="T91" fmla="*/ 939 h 941"/>
              <a:gd name="T92" fmla="*/ 363 w 683"/>
              <a:gd name="T93" fmla="*/ 939 h 941"/>
              <a:gd name="T94" fmla="*/ 380 w 683"/>
              <a:gd name="T95" fmla="*/ 922 h 941"/>
              <a:gd name="T96" fmla="*/ 380 w 683"/>
              <a:gd name="T97" fmla="*/ 679 h 941"/>
              <a:gd name="T98" fmla="*/ 469 w 683"/>
              <a:gd name="T99" fmla="*/ 928 h 941"/>
              <a:gd name="T100" fmla="*/ 490 w 683"/>
              <a:gd name="T101" fmla="*/ 938 h 941"/>
              <a:gd name="T102" fmla="*/ 516 w 683"/>
              <a:gd name="T103" fmla="*/ 929 h 941"/>
              <a:gd name="T104" fmla="*/ 527 w 683"/>
              <a:gd name="T105" fmla="*/ 907 h 941"/>
              <a:gd name="T106" fmla="*/ 410 w 683"/>
              <a:gd name="T107" fmla="*/ 579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3" h="941">
                <a:moveTo>
                  <a:pt x="68" y="130"/>
                </a:moveTo>
                <a:cubicBezTo>
                  <a:pt x="95" y="82"/>
                  <a:pt x="141" y="58"/>
                  <a:pt x="170" y="74"/>
                </a:cubicBezTo>
                <a:cubicBezTo>
                  <a:pt x="199" y="91"/>
                  <a:pt x="200" y="143"/>
                  <a:pt x="173" y="190"/>
                </a:cubicBezTo>
                <a:cubicBezTo>
                  <a:pt x="146" y="238"/>
                  <a:pt x="100" y="262"/>
                  <a:pt x="71" y="246"/>
                </a:cubicBezTo>
                <a:cubicBezTo>
                  <a:pt x="42" y="229"/>
                  <a:pt x="41" y="177"/>
                  <a:pt x="68" y="130"/>
                </a:cubicBezTo>
                <a:close/>
                <a:moveTo>
                  <a:pt x="266" y="416"/>
                </a:moveTo>
                <a:lnTo>
                  <a:pt x="266" y="416"/>
                </a:lnTo>
                <a:cubicBezTo>
                  <a:pt x="311" y="437"/>
                  <a:pt x="378" y="399"/>
                  <a:pt x="419" y="329"/>
                </a:cubicBezTo>
                <a:cubicBezTo>
                  <a:pt x="460" y="258"/>
                  <a:pt x="459" y="181"/>
                  <a:pt x="418" y="153"/>
                </a:cubicBezTo>
                <a:lnTo>
                  <a:pt x="197" y="25"/>
                </a:lnTo>
                <a:cubicBezTo>
                  <a:pt x="153" y="0"/>
                  <a:pt x="83" y="38"/>
                  <a:pt x="41" y="111"/>
                </a:cubicBezTo>
                <a:cubicBezTo>
                  <a:pt x="0" y="183"/>
                  <a:pt x="2" y="262"/>
                  <a:pt x="45" y="288"/>
                </a:cubicBezTo>
                <a:lnTo>
                  <a:pt x="266" y="416"/>
                </a:lnTo>
                <a:close/>
                <a:moveTo>
                  <a:pt x="664" y="395"/>
                </a:moveTo>
                <a:lnTo>
                  <a:pt x="665" y="395"/>
                </a:lnTo>
                <a:lnTo>
                  <a:pt x="628" y="374"/>
                </a:lnTo>
                <a:cubicBezTo>
                  <a:pt x="623" y="393"/>
                  <a:pt x="616" y="414"/>
                  <a:pt x="604" y="433"/>
                </a:cubicBezTo>
                <a:cubicBezTo>
                  <a:pt x="592" y="455"/>
                  <a:pt x="577" y="473"/>
                  <a:pt x="561" y="487"/>
                </a:cubicBezTo>
                <a:lnTo>
                  <a:pt x="599" y="509"/>
                </a:lnTo>
                <a:lnTo>
                  <a:pt x="599" y="508"/>
                </a:lnTo>
                <a:cubicBezTo>
                  <a:pt x="618" y="518"/>
                  <a:pt x="647" y="501"/>
                  <a:pt x="665" y="471"/>
                </a:cubicBezTo>
                <a:cubicBezTo>
                  <a:pt x="683" y="441"/>
                  <a:pt x="682" y="407"/>
                  <a:pt x="664" y="395"/>
                </a:cubicBezTo>
                <a:close/>
                <a:moveTo>
                  <a:pt x="575" y="305"/>
                </a:moveTo>
                <a:lnTo>
                  <a:pt x="575" y="305"/>
                </a:lnTo>
                <a:lnTo>
                  <a:pt x="486" y="253"/>
                </a:lnTo>
                <a:cubicBezTo>
                  <a:pt x="481" y="286"/>
                  <a:pt x="468" y="320"/>
                  <a:pt x="449" y="353"/>
                </a:cubicBezTo>
                <a:cubicBezTo>
                  <a:pt x="432" y="382"/>
                  <a:pt x="412" y="407"/>
                  <a:pt x="391" y="427"/>
                </a:cubicBezTo>
                <a:lnTo>
                  <a:pt x="476" y="476"/>
                </a:lnTo>
                <a:cubicBezTo>
                  <a:pt x="505" y="490"/>
                  <a:pt x="549" y="465"/>
                  <a:pt x="576" y="419"/>
                </a:cubicBezTo>
                <a:cubicBezTo>
                  <a:pt x="602" y="373"/>
                  <a:pt x="602" y="323"/>
                  <a:pt x="575" y="305"/>
                </a:cubicBezTo>
                <a:close/>
                <a:moveTo>
                  <a:pt x="410" y="579"/>
                </a:moveTo>
                <a:cubicBezTo>
                  <a:pt x="420" y="566"/>
                  <a:pt x="425" y="550"/>
                  <a:pt x="425" y="532"/>
                </a:cubicBezTo>
                <a:cubicBezTo>
                  <a:pt x="425" y="490"/>
                  <a:pt x="391" y="456"/>
                  <a:pt x="349" y="456"/>
                </a:cubicBezTo>
                <a:cubicBezTo>
                  <a:pt x="307" y="456"/>
                  <a:pt x="273" y="490"/>
                  <a:pt x="273" y="532"/>
                </a:cubicBezTo>
                <a:cubicBezTo>
                  <a:pt x="273" y="550"/>
                  <a:pt x="279" y="566"/>
                  <a:pt x="289" y="579"/>
                </a:cubicBezTo>
                <a:lnTo>
                  <a:pt x="172" y="907"/>
                </a:lnTo>
                <a:cubicBezTo>
                  <a:pt x="169" y="916"/>
                  <a:pt x="174" y="926"/>
                  <a:pt x="182" y="929"/>
                </a:cubicBezTo>
                <a:lnTo>
                  <a:pt x="208" y="938"/>
                </a:lnTo>
                <a:cubicBezTo>
                  <a:pt x="217" y="941"/>
                  <a:pt x="227" y="937"/>
                  <a:pt x="230" y="928"/>
                </a:cubicBezTo>
                <a:lnTo>
                  <a:pt x="319" y="677"/>
                </a:lnTo>
                <a:lnTo>
                  <a:pt x="319" y="922"/>
                </a:lnTo>
                <a:cubicBezTo>
                  <a:pt x="319" y="932"/>
                  <a:pt x="327" y="939"/>
                  <a:pt x="336" y="939"/>
                </a:cubicBezTo>
                <a:lnTo>
                  <a:pt x="363" y="939"/>
                </a:lnTo>
                <a:cubicBezTo>
                  <a:pt x="373" y="939"/>
                  <a:pt x="380" y="932"/>
                  <a:pt x="380" y="922"/>
                </a:cubicBezTo>
                <a:lnTo>
                  <a:pt x="380" y="679"/>
                </a:lnTo>
                <a:lnTo>
                  <a:pt x="469" y="928"/>
                </a:lnTo>
                <a:cubicBezTo>
                  <a:pt x="472" y="937"/>
                  <a:pt x="482" y="941"/>
                  <a:pt x="490" y="938"/>
                </a:cubicBezTo>
                <a:lnTo>
                  <a:pt x="516" y="929"/>
                </a:lnTo>
                <a:cubicBezTo>
                  <a:pt x="525" y="926"/>
                  <a:pt x="530" y="916"/>
                  <a:pt x="527" y="907"/>
                </a:cubicBezTo>
                <a:lnTo>
                  <a:pt x="410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25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1897063" y="4545330"/>
            <a:ext cx="9159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1328738" y="5269230"/>
            <a:ext cx="2052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1216025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公司概述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7" name="组合 45出自【趣你的PPT】(微信:qunideppt)：最优质的PPT资源库"/>
          <p:cNvGrpSpPr/>
          <p:nvPr/>
        </p:nvGrpSpPr>
        <p:grpSpPr bwMode="auto">
          <a:xfrm>
            <a:off x="1471613" y="4805680"/>
            <a:ext cx="1765300" cy="125413"/>
            <a:chOff x="1462077" y="4714061"/>
            <a:chExt cx="1765217" cy="125997"/>
          </a:xfrm>
        </p:grpSpPr>
        <p:grpSp>
          <p:nvGrpSpPr>
            <p:cNvPr id="128" name="组合 41"/>
            <p:cNvGrpSpPr/>
            <p:nvPr/>
          </p:nvGrpSpPr>
          <p:grpSpPr bwMode="auto">
            <a:xfrm>
              <a:off x="1462077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32" name="出自【趣你的PPT】(微信:qunideppt)：最优质的PPT资源库"/>
              <p:cNvCxnSpPr/>
              <p:nvPr/>
            </p:nvCxnSpPr>
            <p:spPr>
              <a:xfrm>
                <a:off x="1477736" y="4777059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出自【趣你的PPT】(微信:qunideppt)：最优质的PPT资源库"/>
              <p:cNvCxnSpPr/>
              <p:nvPr/>
            </p:nvCxnSpPr>
            <p:spPr>
              <a:xfrm>
                <a:off x="1477736" y="4929460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组合 42"/>
            <p:cNvGrpSpPr/>
            <p:nvPr/>
          </p:nvGrpSpPr>
          <p:grpSpPr bwMode="auto">
            <a:xfrm>
              <a:off x="2741508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30" name="出自【趣你的PPT】(微信:qunideppt)：最优质的PPT资源库"/>
              <p:cNvCxnSpPr/>
              <p:nvPr/>
            </p:nvCxnSpPr>
            <p:spPr>
              <a:xfrm>
                <a:off x="1477765" y="4777059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出自【趣你的PPT】(微信:qunideppt)：最优质的PPT资源库"/>
              <p:cNvCxnSpPr/>
              <p:nvPr/>
            </p:nvCxnSpPr>
            <p:spPr>
              <a:xfrm>
                <a:off x="1477765" y="4929460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4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4391025" y="4545330"/>
            <a:ext cx="9159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3822700" y="5269230"/>
            <a:ext cx="20526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</a:t>
            </a:r>
            <a:endParaRPr kumimoji="0" lang="zh-CN" altLang="en-US" sz="105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6" name="组合 35出自【趣你的PPT】(微信:qunideppt)：最优质的PPT资源库"/>
          <p:cNvGrpSpPr/>
          <p:nvPr/>
        </p:nvGrpSpPr>
        <p:grpSpPr bwMode="auto">
          <a:xfrm>
            <a:off x="3967163" y="4805680"/>
            <a:ext cx="1763712" cy="125413"/>
            <a:chOff x="1462077" y="4714061"/>
            <a:chExt cx="1765217" cy="125997"/>
          </a:xfrm>
        </p:grpSpPr>
        <p:grpSp>
          <p:nvGrpSpPr>
            <p:cNvPr id="137" name="组合 36"/>
            <p:cNvGrpSpPr/>
            <p:nvPr/>
          </p:nvGrpSpPr>
          <p:grpSpPr bwMode="auto">
            <a:xfrm>
              <a:off x="1462077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41" name="出自【趣你的PPT】(微信:qunideppt)：最优质的PPT资源库"/>
              <p:cNvCxnSpPr/>
              <p:nvPr/>
            </p:nvCxnSpPr>
            <p:spPr>
              <a:xfrm>
                <a:off x="1477736" y="4777059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出自【趣你的PPT】(微信:qunideppt)：最优质的PPT资源库"/>
              <p:cNvCxnSpPr/>
              <p:nvPr/>
            </p:nvCxnSpPr>
            <p:spPr>
              <a:xfrm>
                <a:off x="1477736" y="4929460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37"/>
            <p:cNvGrpSpPr/>
            <p:nvPr/>
          </p:nvGrpSpPr>
          <p:grpSpPr bwMode="auto">
            <a:xfrm>
              <a:off x="2741508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39" name="出自【趣你的PPT】(微信:qunideppt)：最优质的PPT资源库"/>
              <p:cNvCxnSpPr/>
              <p:nvPr/>
            </p:nvCxnSpPr>
            <p:spPr>
              <a:xfrm>
                <a:off x="1477388" y="4777059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出自【趣你的PPT】(微信:qunideppt)：最优质的PPT资源库"/>
              <p:cNvCxnSpPr/>
              <p:nvPr/>
            </p:nvCxnSpPr>
            <p:spPr>
              <a:xfrm>
                <a:off x="1477388" y="4929460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3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884988" y="4545330"/>
            <a:ext cx="9159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316663" y="5269230"/>
            <a:ext cx="2052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公司优势</a:t>
            </a:r>
            <a:endParaRPr kumimoji="0" lang="zh-CN" altLang="en-US" sz="105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5" name="组合 50出自【趣你的PPT】(微信:qunideppt)：最优质的PPT资源库"/>
          <p:cNvGrpSpPr/>
          <p:nvPr/>
        </p:nvGrpSpPr>
        <p:grpSpPr bwMode="auto">
          <a:xfrm>
            <a:off x="6461125" y="4805680"/>
            <a:ext cx="1763713" cy="125413"/>
            <a:chOff x="1462077" y="4714061"/>
            <a:chExt cx="1765217" cy="125997"/>
          </a:xfrm>
        </p:grpSpPr>
        <p:grpSp>
          <p:nvGrpSpPr>
            <p:cNvPr id="146" name="组合 51"/>
            <p:cNvGrpSpPr/>
            <p:nvPr/>
          </p:nvGrpSpPr>
          <p:grpSpPr bwMode="auto">
            <a:xfrm>
              <a:off x="1462077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50" name="出自【趣你的PPT】(微信:qunideppt)：最优质的PPT资源库"/>
              <p:cNvCxnSpPr/>
              <p:nvPr/>
            </p:nvCxnSpPr>
            <p:spPr>
              <a:xfrm>
                <a:off x="1477736" y="4777059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出自【趣你的PPT】(微信:qunideppt)：最优质的PPT资源库"/>
              <p:cNvCxnSpPr/>
              <p:nvPr/>
            </p:nvCxnSpPr>
            <p:spPr>
              <a:xfrm>
                <a:off x="1477736" y="4929460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7" name="组合 52"/>
            <p:cNvGrpSpPr/>
            <p:nvPr/>
          </p:nvGrpSpPr>
          <p:grpSpPr bwMode="auto">
            <a:xfrm>
              <a:off x="2741508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48" name="出自【趣你的PPT】(微信:qunideppt)：最优质的PPT资源库"/>
              <p:cNvCxnSpPr/>
              <p:nvPr/>
            </p:nvCxnSpPr>
            <p:spPr>
              <a:xfrm>
                <a:off x="1477388" y="4777059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出自【趣你的PPT】(微信:qunideppt)：最优质的PPT资源库"/>
              <p:cNvCxnSpPr/>
              <p:nvPr/>
            </p:nvCxnSpPr>
            <p:spPr>
              <a:xfrm>
                <a:off x="1477388" y="4929460"/>
                <a:ext cx="41944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2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9378950" y="4545330"/>
            <a:ext cx="9159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8810625" y="5269230"/>
            <a:ext cx="20526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kumimoji="0" lang="zh-CN" altLang="en-US" sz="105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" name="组合 57出自【趣你的PPT】(微信:qunideppt)：最优质的PPT资源库"/>
          <p:cNvGrpSpPr/>
          <p:nvPr/>
        </p:nvGrpSpPr>
        <p:grpSpPr bwMode="auto">
          <a:xfrm>
            <a:off x="8955088" y="4805680"/>
            <a:ext cx="1765300" cy="125413"/>
            <a:chOff x="1462077" y="4714061"/>
            <a:chExt cx="1765217" cy="125997"/>
          </a:xfrm>
        </p:grpSpPr>
        <p:grpSp>
          <p:nvGrpSpPr>
            <p:cNvPr id="155" name="组合 58"/>
            <p:cNvGrpSpPr/>
            <p:nvPr/>
          </p:nvGrpSpPr>
          <p:grpSpPr bwMode="auto">
            <a:xfrm>
              <a:off x="1462077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59" name="出自【趣你的PPT】(微信:qunideppt)：最优质的PPT资源库"/>
              <p:cNvCxnSpPr/>
              <p:nvPr/>
            </p:nvCxnSpPr>
            <p:spPr>
              <a:xfrm>
                <a:off x="1477736" y="4777059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出自【趣你的PPT】(微信:qunideppt)：最优质的PPT资源库"/>
              <p:cNvCxnSpPr/>
              <p:nvPr/>
            </p:nvCxnSpPr>
            <p:spPr>
              <a:xfrm>
                <a:off x="1477736" y="4929460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组合 59"/>
            <p:cNvGrpSpPr/>
            <p:nvPr/>
          </p:nvGrpSpPr>
          <p:grpSpPr bwMode="auto">
            <a:xfrm>
              <a:off x="2741508" y="4714061"/>
              <a:ext cx="485786" cy="125997"/>
              <a:chOff x="1477736" y="4777059"/>
              <a:chExt cx="419101" cy="152401"/>
            </a:xfrm>
          </p:grpSpPr>
          <p:cxnSp>
            <p:nvCxnSpPr>
              <p:cNvPr id="157" name="出自【趣你的PPT】(微信:qunideppt)：最优质的PPT资源库"/>
              <p:cNvCxnSpPr/>
              <p:nvPr/>
            </p:nvCxnSpPr>
            <p:spPr>
              <a:xfrm>
                <a:off x="1477765" y="4777059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出自【趣你的PPT】(微信:qunideppt)：最优质的PPT资源库"/>
              <p:cNvCxnSpPr/>
              <p:nvPr/>
            </p:nvCxnSpPr>
            <p:spPr>
              <a:xfrm>
                <a:off x="1477765" y="4929460"/>
                <a:ext cx="41907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1" name="组合 73出自【趣你的PPT】(微信:qunideppt)：最优质的PPT资源库"/>
          <p:cNvGrpSpPr/>
          <p:nvPr/>
        </p:nvGrpSpPr>
        <p:grpSpPr bwMode="auto">
          <a:xfrm>
            <a:off x="4946650" y="987743"/>
            <a:ext cx="2317750" cy="1241425"/>
            <a:chOff x="4946650" y="862704"/>
            <a:chExt cx="2317750" cy="1241786"/>
          </a:xfrm>
        </p:grpSpPr>
        <p:sp>
          <p:nvSpPr>
            <p:cNvPr id="162" name="出自【趣你的PPT】(微信:qunideppt)：最优质的PPT资源库"/>
            <p:cNvSpPr txBox="1">
              <a:spLocks noChangeArrowheads="1"/>
            </p:cNvSpPr>
            <p:nvPr/>
          </p:nvSpPr>
          <p:spPr bwMode="auto">
            <a:xfrm>
              <a:off x="5213350" y="862704"/>
              <a:ext cx="178435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63" name="出自【趣你的PPT】(微信:qunideppt)：最优质的PPT资源库"/>
            <p:cNvSpPr txBox="1">
              <a:spLocks noChangeArrowheads="1"/>
            </p:cNvSpPr>
            <p:nvPr/>
          </p:nvSpPr>
          <p:spPr bwMode="auto">
            <a:xfrm>
              <a:off x="4946650" y="1642825"/>
              <a:ext cx="23177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>
                  <a:ln>
                    <a:noFill/>
                  </a:ln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公司优势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1"/>
          <p:cNvGrpSpPr/>
          <p:nvPr/>
        </p:nvGrpSpPr>
        <p:grpSpPr>
          <a:xfrm>
            <a:off x="5988543" y="1556052"/>
            <a:ext cx="225941" cy="4253265"/>
            <a:chOff x="6017571" y="1819122"/>
            <a:chExt cx="225941" cy="4253265"/>
          </a:xfrm>
          <a:solidFill>
            <a:srgbClr val="C1C7D0"/>
          </a:solidFill>
        </p:grpSpPr>
        <p:sp>
          <p:nvSpPr>
            <p:cNvPr id="5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71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Notched Right Arrow 4"/>
          <p:cNvSpPr/>
          <p:nvPr/>
        </p:nvSpPr>
        <p:spPr>
          <a:xfrm rot="21267793">
            <a:off x="4875552" y="1859076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8" name="Notched Right Arrow 5"/>
          <p:cNvSpPr/>
          <p:nvPr/>
        </p:nvSpPr>
        <p:spPr>
          <a:xfrm flipH="1">
            <a:off x="4599926" y="2790425"/>
            <a:ext cx="2864979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9" name="Notched Right Arrow 6"/>
          <p:cNvSpPr/>
          <p:nvPr/>
        </p:nvSpPr>
        <p:spPr>
          <a:xfrm rot="21318851">
            <a:off x="4802591" y="3697201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0" name="Notched Right Arrow 7"/>
          <p:cNvSpPr/>
          <p:nvPr/>
        </p:nvSpPr>
        <p:spPr>
          <a:xfrm flipH="1">
            <a:off x="4545536" y="4607885"/>
            <a:ext cx="2973758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	</a:t>
            </a:r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859477" y="19157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7863558" y="220161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880720" y="365325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84801" y="393915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2035563" y="296727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039644" y="325317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056806" y="470481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060887" y="499071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550357" y="1955395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550357" y="3814793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550357" y="4744493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550357" y="2885094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8" name="组合 2出自【趣你的PPT】(微信:qunideppt)：最优质的PPT资源库"/>
          <p:cNvGrpSpPr/>
          <p:nvPr/>
        </p:nvGrpSpPr>
        <p:grpSpPr bwMode="auto">
          <a:xfrm>
            <a:off x="3395345" y="1035050"/>
            <a:ext cx="5137150" cy="5137150"/>
            <a:chOff x="4307600" y="2183524"/>
            <a:chExt cx="2143125" cy="2143125"/>
          </a:xfrm>
        </p:grpSpPr>
        <p:sp>
          <p:nvSpPr>
            <p:cNvPr id="59" name="出自【趣你的PPT】(微信:qunideppt)：最优质的PPT资源库"/>
            <p:cNvSpPr/>
            <p:nvPr/>
          </p:nvSpPr>
          <p:spPr>
            <a:xfrm>
              <a:off x="4307600" y="2331212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出自【趣你的PPT】(微信:qunideppt)：最优质的PPT资源库"/>
            <p:cNvSpPr/>
            <p:nvPr/>
          </p:nvSpPr>
          <p:spPr>
            <a:xfrm rot="5400000">
              <a:off x="4307600" y="2331211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出自【趣你的PPT】(微信:qunideppt)：最优质的PPT资源库"/>
          <p:cNvSpPr txBox="1"/>
          <p:nvPr/>
        </p:nvSpPr>
        <p:spPr bwMode="auto">
          <a:xfrm>
            <a:off x="4279900" y="3603625"/>
            <a:ext cx="36322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defTabSz="1216025">
              <a:defRPr/>
            </a:pPr>
            <a:r>
              <a:rPr lang="zh-CN" altLang="en-US" sz="6000" b="1" kern="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2000" b="1" kern="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 bwMode="auto">
          <a:xfrm>
            <a:off x="5030788" y="1858963"/>
            <a:ext cx="21304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hmer UI" panose="020B0502040204020203" pitchFamily="34" charset="0"/>
                <a:ea typeface="微软雅黑" panose="020B0503020204020204" pitchFamily="34" charset="-122"/>
                <a:cs typeface="Khmer UI" panose="020B0502040204020203" pitchFamily="34" charset="0"/>
              </a:rPr>
              <a:t>04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hmer UI" panose="020B0502040204020203" pitchFamily="34" charset="0"/>
              <a:ea typeface="微软雅黑" panose="020B0503020204020204" pitchFamily="34" charset="-122"/>
              <a:cs typeface="Khmer UI" panose="020B0502040204020203" pitchFamily="34" charset="0"/>
            </a:endParaRPr>
          </a:p>
        </p:txBody>
      </p:sp>
      <p:cxnSp>
        <p:nvCxnSpPr>
          <p:cNvPr id="63" name="出自【趣你的PPT】(微信:qunideppt)：最优质的PPT资源库"/>
          <p:cNvCxnSpPr/>
          <p:nvPr/>
        </p:nvCxnSpPr>
        <p:spPr>
          <a:xfrm>
            <a:off x="4154488" y="3429000"/>
            <a:ext cx="38830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0715" y="1328035"/>
            <a:ext cx="2414273" cy="17054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224196" y="1329456"/>
            <a:ext cx="2414275" cy="17131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3580223" y="1328035"/>
            <a:ext cx="2428735" cy="17054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853703" y="1328034"/>
            <a:ext cx="2413262" cy="17054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50715" y="3760022"/>
            <a:ext cx="2405225" cy="16533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3535101" y="3760022"/>
            <a:ext cx="2414274" cy="16596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6224196" y="3765231"/>
            <a:ext cx="2415196" cy="16491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8853704" y="3760022"/>
            <a:ext cx="2392474" cy="16297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0719" y="3033437"/>
            <a:ext cx="2414266" cy="42935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50715" y="3090756"/>
            <a:ext cx="2374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80221" y="3033437"/>
            <a:ext cx="2428737" cy="42935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580217" y="3090756"/>
            <a:ext cx="238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24205" y="3038304"/>
            <a:ext cx="2414266" cy="42935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24201" y="3095623"/>
            <a:ext cx="2374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52699" y="3029964"/>
            <a:ext cx="2414266" cy="42935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852695" y="3087283"/>
            <a:ext cx="2374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0719" y="5413417"/>
            <a:ext cx="2414266" cy="42935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50715" y="5470736"/>
            <a:ext cx="2374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35105" y="5413417"/>
            <a:ext cx="2414266" cy="42935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35101" y="5470736"/>
            <a:ext cx="2374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24205" y="5413417"/>
            <a:ext cx="2414266" cy="42935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224201" y="5470736"/>
            <a:ext cx="2374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52701" y="5386247"/>
            <a:ext cx="2414264" cy="45652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852697" y="5447193"/>
            <a:ext cx="2374060" cy="327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5643875" y="3270419"/>
            <a:ext cx="900000" cy="90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326217" y="2348201"/>
            <a:ext cx="3612110" cy="2654658"/>
          </a:xfrm>
          <a:custGeom>
            <a:avLst/>
            <a:gdLst>
              <a:gd name="T0" fmla="*/ 18 w 118"/>
              <a:gd name="T1" fmla="*/ 87 h 87"/>
              <a:gd name="T2" fmla="*/ 5 w 118"/>
              <a:gd name="T3" fmla="*/ 82 h 87"/>
              <a:gd name="T4" fmla="*/ 10 w 118"/>
              <a:gd name="T5" fmla="*/ 56 h 87"/>
              <a:gd name="T6" fmla="*/ 42 w 118"/>
              <a:gd name="T7" fmla="*/ 24 h 87"/>
              <a:gd name="T8" fmla="*/ 96 w 118"/>
              <a:gd name="T9" fmla="*/ 0 h 87"/>
              <a:gd name="T10" fmla="*/ 109 w 118"/>
              <a:gd name="T11" fmla="*/ 6 h 87"/>
              <a:gd name="T12" fmla="*/ 72 w 118"/>
              <a:gd name="T13" fmla="*/ 64 h 87"/>
              <a:gd name="T14" fmla="*/ 18 w 118"/>
              <a:gd name="T15" fmla="*/ 87 h 87"/>
              <a:gd name="T16" fmla="*/ 96 w 118"/>
              <a:gd name="T17" fmla="*/ 4 h 87"/>
              <a:gd name="T18" fmla="*/ 44 w 118"/>
              <a:gd name="T19" fmla="*/ 26 h 87"/>
              <a:gd name="T20" fmla="*/ 12 w 118"/>
              <a:gd name="T21" fmla="*/ 58 h 87"/>
              <a:gd name="T22" fmla="*/ 7 w 118"/>
              <a:gd name="T23" fmla="*/ 80 h 87"/>
              <a:gd name="T24" fmla="*/ 18 w 118"/>
              <a:gd name="T25" fmla="*/ 84 h 87"/>
              <a:gd name="T26" fmla="*/ 70 w 118"/>
              <a:gd name="T27" fmla="*/ 62 h 87"/>
              <a:gd name="T28" fmla="*/ 107 w 118"/>
              <a:gd name="T29" fmla="*/ 8 h 87"/>
              <a:gd name="T30" fmla="*/ 96 w 118"/>
              <a:gd name="T31" fmla="*/ 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87">
                <a:moveTo>
                  <a:pt x="18" y="87"/>
                </a:moveTo>
                <a:cubicBezTo>
                  <a:pt x="12" y="87"/>
                  <a:pt x="7" y="86"/>
                  <a:pt x="5" y="82"/>
                </a:cubicBezTo>
                <a:cubicBezTo>
                  <a:pt x="0" y="76"/>
                  <a:pt x="2" y="67"/>
                  <a:pt x="10" y="56"/>
                </a:cubicBezTo>
                <a:cubicBezTo>
                  <a:pt x="17" y="45"/>
                  <a:pt x="28" y="34"/>
                  <a:pt x="42" y="24"/>
                </a:cubicBezTo>
                <a:cubicBezTo>
                  <a:pt x="62" y="9"/>
                  <a:pt x="82" y="0"/>
                  <a:pt x="96" y="0"/>
                </a:cubicBezTo>
                <a:cubicBezTo>
                  <a:pt x="102" y="0"/>
                  <a:pt x="107" y="2"/>
                  <a:pt x="109" y="6"/>
                </a:cubicBezTo>
                <a:cubicBezTo>
                  <a:pt x="118" y="17"/>
                  <a:pt x="101" y="43"/>
                  <a:pt x="72" y="64"/>
                </a:cubicBezTo>
                <a:cubicBezTo>
                  <a:pt x="52" y="79"/>
                  <a:pt x="32" y="87"/>
                  <a:pt x="18" y="87"/>
                </a:cubicBezTo>
                <a:close/>
                <a:moveTo>
                  <a:pt x="96" y="4"/>
                </a:moveTo>
                <a:cubicBezTo>
                  <a:pt x="83" y="4"/>
                  <a:pt x="63" y="12"/>
                  <a:pt x="44" y="26"/>
                </a:cubicBezTo>
                <a:cubicBezTo>
                  <a:pt x="31" y="36"/>
                  <a:pt x="19" y="47"/>
                  <a:pt x="12" y="58"/>
                </a:cubicBezTo>
                <a:cubicBezTo>
                  <a:pt x="6" y="68"/>
                  <a:pt x="4" y="76"/>
                  <a:pt x="7" y="80"/>
                </a:cubicBezTo>
                <a:cubicBezTo>
                  <a:pt x="10" y="83"/>
                  <a:pt x="14" y="84"/>
                  <a:pt x="18" y="84"/>
                </a:cubicBezTo>
                <a:cubicBezTo>
                  <a:pt x="31" y="84"/>
                  <a:pt x="51" y="75"/>
                  <a:pt x="70" y="62"/>
                </a:cubicBezTo>
                <a:cubicBezTo>
                  <a:pt x="97" y="42"/>
                  <a:pt x="114" y="17"/>
                  <a:pt x="107" y="8"/>
                </a:cubicBezTo>
                <a:cubicBezTo>
                  <a:pt x="104" y="4"/>
                  <a:pt x="100" y="4"/>
                  <a:pt x="96" y="4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4142336" y="2439086"/>
            <a:ext cx="3734698" cy="2472890"/>
          </a:xfrm>
          <a:custGeom>
            <a:avLst/>
            <a:gdLst>
              <a:gd name="T0" fmla="*/ 103 w 122"/>
              <a:gd name="T1" fmla="*/ 81 h 81"/>
              <a:gd name="T2" fmla="*/ 50 w 122"/>
              <a:gd name="T3" fmla="*/ 62 h 81"/>
              <a:gd name="T4" fmla="*/ 8 w 122"/>
              <a:gd name="T5" fmla="*/ 7 h 81"/>
              <a:gd name="T6" fmla="*/ 23 w 122"/>
              <a:gd name="T7" fmla="*/ 0 h 81"/>
              <a:gd name="T8" fmla="*/ 76 w 122"/>
              <a:gd name="T9" fmla="*/ 19 h 81"/>
              <a:gd name="T10" fmla="*/ 111 w 122"/>
              <a:gd name="T11" fmla="*/ 49 h 81"/>
              <a:gd name="T12" fmla="*/ 118 w 122"/>
              <a:gd name="T13" fmla="*/ 75 h 81"/>
              <a:gd name="T14" fmla="*/ 103 w 122"/>
              <a:gd name="T15" fmla="*/ 81 h 81"/>
              <a:gd name="T16" fmla="*/ 23 w 122"/>
              <a:gd name="T17" fmla="*/ 4 h 81"/>
              <a:gd name="T18" fmla="*/ 11 w 122"/>
              <a:gd name="T19" fmla="*/ 9 h 81"/>
              <a:gd name="T20" fmla="*/ 51 w 122"/>
              <a:gd name="T21" fmla="*/ 60 h 81"/>
              <a:gd name="T22" fmla="*/ 103 w 122"/>
              <a:gd name="T23" fmla="*/ 78 h 81"/>
              <a:gd name="T24" fmla="*/ 115 w 122"/>
              <a:gd name="T25" fmla="*/ 73 h 81"/>
              <a:gd name="T26" fmla="*/ 108 w 122"/>
              <a:gd name="T27" fmla="*/ 51 h 81"/>
              <a:gd name="T28" fmla="*/ 74 w 122"/>
              <a:gd name="T29" fmla="*/ 22 h 81"/>
              <a:gd name="T30" fmla="*/ 23 w 122"/>
              <a:gd name="T31" fmla="*/ 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" h="81">
                <a:moveTo>
                  <a:pt x="103" y="81"/>
                </a:moveTo>
                <a:cubicBezTo>
                  <a:pt x="89" y="81"/>
                  <a:pt x="69" y="74"/>
                  <a:pt x="50" y="62"/>
                </a:cubicBezTo>
                <a:cubicBezTo>
                  <a:pt x="19" y="43"/>
                  <a:pt x="0" y="19"/>
                  <a:pt x="8" y="7"/>
                </a:cubicBezTo>
                <a:cubicBezTo>
                  <a:pt x="10" y="3"/>
                  <a:pt x="16" y="0"/>
                  <a:pt x="23" y="0"/>
                </a:cubicBezTo>
                <a:cubicBezTo>
                  <a:pt x="37" y="0"/>
                  <a:pt x="57" y="8"/>
                  <a:pt x="76" y="19"/>
                </a:cubicBezTo>
                <a:cubicBezTo>
                  <a:pt x="91" y="28"/>
                  <a:pt x="103" y="39"/>
                  <a:pt x="111" y="49"/>
                </a:cubicBezTo>
                <a:cubicBezTo>
                  <a:pt x="119" y="60"/>
                  <a:pt x="122" y="69"/>
                  <a:pt x="118" y="75"/>
                </a:cubicBezTo>
                <a:cubicBezTo>
                  <a:pt x="116" y="79"/>
                  <a:pt x="110" y="81"/>
                  <a:pt x="103" y="81"/>
                </a:cubicBezTo>
                <a:close/>
                <a:moveTo>
                  <a:pt x="23" y="4"/>
                </a:moveTo>
                <a:cubicBezTo>
                  <a:pt x="19" y="4"/>
                  <a:pt x="13" y="5"/>
                  <a:pt x="11" y="9"/>
                </a:cubicBezTo>
                <a:cubicBezTo>
                  <a:pt x="4" y="19"/>
                  <a:pt x="23" y="42"/>
                  <a:pt x="51" y="60"/>
                </a:cubicBezTo>
                <a:cubicBezTo>
                  <a:pt x="70" y="71"/>
                  <a:pt x="90" y="78"/>
                  <a:pt x="103" y="78"/>
                </a:cubicBezTo>
                <a:cubicBezTo>
                  <a:pt x="107" y="78"/>
                  <a:pt x="113" y="77"/>
                  <a:pt x="115" y="73"/>
                </a:cubicBezTo>
                <a:cubicBezTo>
                  <a:pt x="118" y="68"/>
                  <a:pt x="116" y="60"/>
                  <a:pt x="108" y="51"/>
                </a:cubicBezTo>
                <a:cubicBezTo>
                  <a:pt x="101" y="41"/>
                  <a:pt x="89" y="31"/>
                  <a:pt x="74" y="22"/>
                </a:cubicBezTo>
                <a:cubicBezTo>
                  <a:pt x="56" y="11"/>
                  <a:pt x="36" y="4"/>
                  <a:pt x="23" y="4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5304805" y="1705673"/>
            <a:ext cx="1532346" cy="3969306"/>
          </a:xfrm>
          <a:custGeom>
            <a:avLst/>
            <a:gdLst>
              <a:gd name="T0" fmla="*/ 25 w 50"/>
              <a:gd name="T1" fmla="*/ 130 h 130"/>
              <a:gd name="T2" fmla="*/ 0 w 50"/>
              <a:gd name="T3" fmla="*/ 65 h 130"/>
              <a:gd name="T4" fmla="*/ 25 w 50"/>
              <a:gd name="T5" fmla="*/ 0 h 130"/>
              <a:gd name="T6" fmla="*/ 50 w 50"/>
              <a:gd name="T7" fmla="*/ 65 h 130"/>
              <a:gd name="T8" fmla="*/ 25 w 50"/>
              <a:gd name="T9" fmla="*/ 130 h 130"/>
              <a:gd name="T10" fmla="*/ 25 w 50"/>
              <a:gd name="T11" fmla="*/ 3 h 130"/>
              <a:gd name="T12" fmla="*/ 3 w 50"/>
              <a:gd name="T13" fmla="*/ 65 h 130"/>
              <a:gd name="T14" fmla="*/ 25 w 50"/>
              <a:gd name="T15" fmla="*/ 126 h 130"/>
              <a:gd name="T16" fmla="*/ 47 w 50"/>
              <a:gd name="T17" fmla="*/ 65 h 130"/>
              <a:gd name="T18" fmla="*/ 25 w 50"/>
              <a:gd name="T19" fmla="*/ 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130">
                <a:moveTo>
                  <a:pt x="25" y="130"/>
                </a:moveTo>
                <a:cubicBezTo>
                  <a:pt x="11" y="130"/>
                  <a:pt x="0" y="101"/>
                  <a:pt x="0" y="65"/>
                </a:cubicBezTo>
                <a:cubicBezTo>
                  <a:pt x="0" y="29"/>
                  <a:pt x="11" y="0"/>
                  <a:pt x="25" y="0"/>
                </a:cubicBezTo>
                <a:cubicBezTo>
                  <a:pt x="39" y="0"/>
                  <a:pt x="50" y="29"/>
                  <a:pt x="50" y="65"/>
                </a:cubicBezTo>
                <a:cubicBezTo>
                  <a:pt x="50" y="101"/>
                  <a:pt x="39" y="130"/>
                  <a:pt x="25" y="130"/>
                </a:cubicBezTo>
                <a:close/>
                <a:moveTo>
                  <a:pt x="25" y="3"/>
                </a:moveTo>
                <a:cubicBezTo>
                  <a:pt x="13" y="3"/>
                  <a:pt x="3" y="32"/>
                  <a:pt x="3" y="65"/>
                </a:cubicBezTo>
                <a:cubicBezTo>
                  <a:pt x="3" y="98"/>
                  <a:pt x="13" y="126"/>
                  <a:pt x="25" y="126"/>
                </a:cubicBezTo>
                <a:cubicBezTo>
                  <a:pt x="37" y="126"/>
                  <a:pt x="47" y="98"/>
                  <a:pt x="47" y="65"/>
                </a:cubicBezTo>
                <a:cubicBezTo>
                  <a:pt x="47" y="32"/>
                  <a:pt x="37" y="3"/>
                  <a:pt x="25" y="3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767245" y="1355533"/>
            <a:ext cx="720000" cy="72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4061751" y="2239857"/>
            <a:ext cx="720000" cy="72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7288057" y="2167467"/>
            <a:ext cx="720000" cy="72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7335077" y="4365085"/>
            <a:ext cx="720000" cy="72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4198414" y="4401268"/>
            <a:ext cx="720000" cy="72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5715254" y="5263775"/>
            <a:ext cx="720000" cy="72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810884" y="2484483"/>
            <a:ext cx="180000" cy="18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810884" y="3575410"/>
            <a:ext cx="180000" cy="18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810884" y="4574894"/>
            <a:ext cx="180000" cy="18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Oval 25"/>
          <p:cNvSpPr>
            <a:spLocks noChangeArrowheads="1"/>
          </p:cNvSpPr>
          <p:nvPr/>
        </p:nvSpPr>
        <p:spPr bwMode="auto">
          <a:xfrm>
            <a:off x="8786160" y="2589065"/>
            <a:ext cx="180000" cy="18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Oval 26"/>
          <p:cNvSpPr>
            <a:spLocks noChangeArrowheads="1"/>
          </p:cNvSpPr>
          <p:nvPr/>
        </p:nvSpPr>
        <p:spPr bwMode="auto">
          <a:xfrm>
            <a:off x="8786160" y="3651413"/>
            <a:ext cx="180000" cy="18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Oval 27"/>
          <p:cNvSpPr>
            <a:spLocks noChangeArrowheads="1"/>
          </p:cNvSpPr>
          <p:nvPr/>
        </p:nvSpPr>
        <p:spPr bwMode="auto">
          <a:xfrm>
            <a:off x="8786160" y="4665190"/>
            <a:ext cx="180000" cy="18000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0" name="Group 35"/>
          <p:cNvGrpSpPr/>
          <p:nvPr/>
        </p:nvGrpSpPr>
        <p:grpSpPr>
          <a:xfrm>
            <a:off x="5832073" y="3412015"/>
            <a:ext cx="497148" cy="566493"/>
            <a:chOff x="4616451" y="1741488"/>
            <a:chExt cx="2959100" cy="3371850"/>
          </a:xfrm>
          <a:solidFill>
            <a:sysClr val="window" lastClr="FFFFFF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5962252" y="1511121"/>
            <a:ext cx="310974" cy="360075"/>
            <a:chOff x="4937125" y="1749425"/>
            <a:chExt cx="392113" cy="454025"/>
          </a:xfrm>
          <a:solidFill>
            <a:sysClr val="window" lastClr="FFFFFF"/>
          </a:solidFill>
        </p:grpSpPr>
        <p:sp>
          <p:nvSpPr>
            <p:cNvPr id="24" name="Freeform 58"/>
            <p:cNvSpPr/>
            <p:nvPr/>
          </p:nvSpPr>
          <p:spPr bwMode="auto">
            <a:xfrm>
              <a:off x="5016500" y="2016125"/>
              <a:ext cx="79375" cy="19050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59"/>
            <p:cNvSpPr/>
            <p:nvPr/>
          </p:nvSpPr>
          <p:spPr bwMode="auto">
            <a:xfrm>
              <a:off x="5046663" y="1952625"/>
              <a:ext cx="84138" cy="19050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60"/>
            <p:cNvSpPr/>
            <p:nvPr/>
          </p:nvSpPr>
          <p:spPr bwMode="auto">
            <a:xfrm>
              <a:off x="4976813" y="2055813"/>
              <a:ext cx="307975" cy="117475"/>
            </a:xfrm>
            <a:custGeom>
              <a:avLst/>
              <a:gdLst>
                <a:gd name="T0" fmla="*/ 61 w 62"/>
                <a:gd name="T1" fmla="*/ 16 h 24"/>
                <a:gd name="T2" fmla="*/ 52 w 62"/>
                <a:gd name="T3" fmla="*/ 0 h 24"/>
                <a:gd name="T4" fmla="*/ 10 w 62"/>
                <a:gd name="T5" fmla="*/ 0 h 24"/>
                <a:gd name="T6" fmla="*/ 7 w 62"/>
                <a:gd name="T7" fmla="*/ 4 h 24"/>
                <a:gd name="T8" fmla="*/ 15 w 62"/>
                <a:gd name="T9" fmla="*/ 4 h 24"/>
                <a:gd name="T10" fmla="*/ 17 w 62"/>
                <a:gd name="T11" fmla="*/ 6 h 24"/>
                <a:gd name="T12" fmla="*/ 15 w 62"/>
                <a:gd name="T13" fmla="*/ 8 h 24"/>
                <a:gd name="T14" fmla="*/ 5 w 62"/>
                <a:gd name="T15" fmla="*/ 8 h 24"/>
                <a:gd name="T16" fmla="*/ 1 w 62"/>
                <a:gd name="T17" fmla="*/ 16 h 24"/>
                <a:gd name="T18" fmla="*/ 9 w 62"/>
                <a:gd name="T19" fmla="*/ 16 h 24"/>
                <a:gd name="T20" fmla="*/ 11 w 62"/>
                <a:gd name="T21" fmla="*/ 18 h 24"/>
                <a:gd name="T22" fmla="*/ 9 w 62"/>
                <a:gd name="T23" fmla="*/ 20 h 24"/>
                <a:gd name="T24" fmla="*/ 0 w 62"/>
                <a:gd name="T25" fmla="*/ 20 h 24"/>
                <a:gd name="T26" fmla="*/ 0 w 62"/>
                <a:gd name="T27" fmla="*/ 21 h 24"/>
                <a:gd name="T28" fmla="*/ 9 w 62"/>
                <a:gd name="T29" fmla="*/ 24 h 24"/>
                <a:gd name="T30" fmla="*/ 52 w 62"/>
                <a:gd name="T31" fmla="*/ 24 h 24"/>
                <a:gd name="T32" fmla="*/ 61 w 62"/>
                <a:gd name="T33" fmla="*/ 21 h 24"/>
                <a:gd name="T34" fmla="*/ 62 w 62"/>
                <a:gd name="T35" fmla="*/ 20 h 24"/>
                <a:gd name="T36" fmla="*/ 61 w 62"/>
                <a:gd name="T3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2"/>
                    <a:pt x="1" y="16"/>
                    <a:pt x="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7"/>
                    <a:pt x="11" y="18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4" y="24"/>
                    <a:pt x="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7" y="24"/>
                    <a:pt x="60" y="23"/>
                    <a:pt x="61" y="21"/>
                  </a:cubicBezTo>
                  <a:cubicBezTo>
                    <a:pt x="62" y="21"/>
                    <a:pt x="62" y="20"/>
                    <a:pt x="62" y="20"/>
                  </a:cubicBezTo>
                  <a:cubicBezTo>
                    <a:pt x="62" y="18"/>
                    <a:pt x="61" y="17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61"/>
            <p:cNvSpPr>
              <a:spLocks noEditPoints="1"/>
            </p:cNvSpPr>
            <p:nvPr/>
          </p:nvSpPr>
          <p:spPr bwMode="auto">
            <a:xfrm>
              <a:off x="4937125" y="1749425"/>
              <a:ext cx="392113" cy="454025"/>
            </a:xfrm>
            <a:custGeom>
              <a:avLst/>
              <a:gdLst>
                <a:gd name="T0" fmla="*/ 63 w 79"/>
                <a:gd name="T1" fmla="*/ 92 h 92"/>
                <a:gd name="T2" fmla="*/ 15 w 79"/>
                <a:gd name="T3" fmla="*/ 92 h 92"/>
                <a:gd name="T4" fmla="*/ 2 w 79"/>
                <a:gd name="T5" fmla="*/ 87 h 92"/>
                <a:gd name="T6" fmla="*/ 3 w 79"/>
                <a:gd name="T7" fmla="*/ 78 h 92"/>
                <a:gd name="T8" fmla="*/ 28 w 79"/>
                <a:gd name="T9" fmla="*/ 31 h 92"/>
                <a:gd name="T10" fmla="*/ 28 w 79"/>
                <a:gd name="T11" fmla="*/ 10 h 92"/>
                <a:gd name="T12" fmla="*/ 27 w 79"/>
                <a:gd name="T13" fmla="*/ 10 h 92"/>
                <a:gd name="T14" fmla="*/ 23 w 79"/>
                <a:gd name="T15" fmla="*/ 9 h 92"/>
                <a:gd name="T16" fmla="*/ 23 w 79"/>
                <a:gd name="T17" fmla="*/ 8 h 92"/>
                <a:gd name="T18" fmla="*/ 22 w 79"/>
                <a:gd name="T19" fmla="*/ 2 h 92"/>
                <a:gd name="T20" fmla="*/ 24 w 79"/>
                <a:gd name="T21" fmla="*/ 0 h 92"/>
                <a:gd name="T22" fmla="*/ 54 w 79"/>
                <a:gd name="T23" fmla="*/ 0 h 92"/>
                <a:gd name="T24" fmla="*/ 56 w 79"/>
                <a:gd name="T25" fmla="*/ 2 h 92"/>
                <a:gd name="T26" fmla="*/ 55 w 79"/>
                <a:gd name="T27" fmla="*/ 8 h 92"/>
                <a:gd name="T28" fmla="*/ 55 w 79"/>
                <a:gd name="T29" fmla="*/ 9 h 92"/>
                <a:gd name="T30" fmla="*/ 51 w 79"/>
                <a:gd name="T31" fmla="*/ 10 h 92"/>
                <a:gd name="T32" fmla="*/ 50 w 79"/>
                <a:gd name="T33" fmla="*/ 10 h 92"/>
                <a:gd name="T34" fmla="*/ 50 w 79"/>
                <a:gd name="T35" fmla="*/ 12 h 92"/>
                <a:gd name="T36" fmla="*/ 50 w 79"/>
                <a:gd name="T37" fmla="*/ 31 h 92"/>
                <a:gd name="T38" fmla="*/ 76 w 79"/>
                <a:gd name="T39" fmla="*/ 78 h 92"/>
                <a:gd name="T40" fmla="*/ 76 w 79"/>
                <a:gd name="T41" fmla="*/ 87 h 92"/>
                <a:gd name="T42" fmla="*/ 63 w 79"/>
                <a:gd name="T43" fmla="*/ 92 h 92"/>
                <a:gd name="T44" fmla="*/ 26 w 79"/>
                <a:gd name="T45" fmla="*/ 6 h 92"/>
                <a:gd name="T46" fmla="*/ 27 w 79"/>
                <a:gd name="T47" fmla="*/ 6 h 92"/>
                <a:gd name="T48" fmla="*/ 32 w 79"/>
                <a:gd name="T49" fmla="*/ 10 h 92"/>
                <a:gd name="T50" fmla="*/ 32 w 79"/>
                <a:gd name="T51" fmla="*/ 32 h 92"/>
                <a:gd name="T52" fmla="*/ 32 w 79"/>
                <a:gd name="T53" fmla="*/ 33 h 92"/>
                <a:gd name="T54" fmla="*/ 6 w 79"/>
                <a:gd name="T55" fmla="*/ 80 h 92"/>
                <a:gd name="T56" fmla="*/ 5 w 79"/>
                <a:gd name="T57" fmla="*/ 85 h 92"/>
                <a:gd name="T58" fmla="*/ 15 w 79"/>
                <a:gd name="T59" fmla="*/ 88 h 92"/>
                <a:gd name="T60" fmla="*/ 63 w 79"/>
                <a:gd name="T61" fmla="*/ 88 h 92"/>
                <a:gd name="T62" fmla="*/ 73 w 79"/>
                <a:gd name="T63" fmla="*/ 85 h 92"/>
                <a:gd name="T64" fmla="*/ 72 w 79"/>
                <a:gd name="T65" fmla="*/ 80 h 92"/>
                <a:gd name="T66" fmla="*/ 47 w 79"/>
                <a:gd name="T67" fmla="*/ 33 h 92"/>
                <a:gd name="T68" fmla="*/ 46 w 79"/>
                <a:gd name="T69" fmla="*/ 32 h 92"/>
                <a:gd name="T70" fmla="*/ 46 w 79"/>
                <a:gd name="T71" fmla="*/ 10 h 92"/>
                <a:gd name="T72" fmla="*/ 51 w 79"/>
                <a:gd name="T73" fmla="*/ 6 h 92"/>
                <a:gd name="T74" fmla="*/ 52 w 79"/>
                <a:gd name="T75" fmla="*/ 6 h 92"/>
                <a:gd name="T76" fmla="*/ 52 w 79"/>
                <a:gd name="T77" fmla="*/ 4 h 92"/>
                <a:gd name="T78" fmla="*/ 26 w 79"/>
                <a:gd name="T79" fmla="*/ 4 h 92"/>
                <a:gd name="T80" fmla="*/ 26 w 79"/>
                <a:gd name="T8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92">
                  <a:moveTo>
                    <a:pt x="63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8" y="92"/>
                    <a:pt x="4" y="90"/>
                    <a:pt x="2" y="87"/>
                  </a:cubicBezTo>
                  <a:cubicBezTo>
                    <a:pt x="0" y="83"/>
                    <a:pt x="2" y="78"/>
                    <a:pt x="3" y="78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4" y="10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6"/>
                    <a:pt x="22" y="2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2"/>
                    <a:pt x="56" y="6"/>
                    <a:pt x="55" y="8"/>
                  </a:cubicBezTo>
                  <a:cubicBezTo>
                    <a:pt x="55" y="8"/>
                    <a:pt x="55" y="8"/>
                    <a:pt x="55" y="9"/>
                  </a:cubicBezTo>
                  <a:cubicBezTo>
                    <a:pt x="54" y="10"/>
                    <a:pt x="53" y="10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78"/>
                    <a:pt x="79" y="83"/>
                    <a:pt x="76" y="87"/>
                  </a:cubicBezTo>
                  <a:cubicBezTo>
                    <a:pt x="74" y="90"/>
                    <a:pt x="70" y="92"/>
                    <a:pt x="63" y="92"/>
                  </a:cubicBezTo>
                  <a:close/>
                  <a:moveTo>
                    <a:pt x="26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9" y="6"/>
                    <a:pt x="31" y="7"/>
                    <a:pt x="32" y="1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80"/>
                    <a:pt x="4" y="83"/>
                    <a:pt x="5" y="85"/>
                  </a:cubicBezTo>
                  <a:cubicBezTo>
                    <a:pt x="7" y="87"/>
                    <a:pt x="10" y="88"/>
                    <a:pt x="15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8" y="88"/>
                    <a:pt x="72" y="87"/>
                    <a:pt x="73" y="85"/>
                  </a:cubicBezTo>
                  <a:cubicBezTo>
                    <a:pt x="74" y="83"/>
                    <a:pt x="72" y="80"/>
                    <a:pt x="72" y="8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7"/>
                    <a:pt x="49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2" y="5"/>
                    <a:pt x="52" y="5"/>
                    <a:pt x="52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Group 43"/>
          <p:cNvGrpSpPr/>
          <p:nvPr/>
        </p:nvGrpSpPr>
        <p:grpSpPr>
          <a:xfrm>
            <a:off x="7447934" y="2351070"/>
            <a:ext cx="400245" cy="328678"/>
            <a:chOff x="3188335" y="2400396"/>
            <a:chExt cx="479426" cy="393701"/>
          </a:xfrm>
          <a:solidFill>
            <a:sysClr val="window" lastClr="FFFFFF"/>
          </a:solidFill>
          <a:effectLst/>
        </p:grpSpPr>
        <p:sp>
          <p:nvSpPr>
            <p:cNvPr id="29" name="Freeform 47"/>
            <p:cNvSpPr/>
            <p:nvPr/>
          </p:nvSpPr>
          <p:spPr bwMode="auto">
            <a:xfrm>
              <a:off x="3221673" y="2424209"/>
              <a:ext cx="374650" cy="369888"/>
            </a:xfrm>
            <a:custGeom>
              <a:avLst/>
              <a:gdLst>
                <a:gd name="T0" fmla="*/ 0 w 152"/>
                <a:gd name="T1" fmla="*/ 55 h 149"/>
                <a:gd name="T2" fmla="*/ 46 w 152"/>
                <a:gd name="T3" fmla="*/ 59 h 149"/>
                <a:gd name="T4" fmla="*/ 46 w 152"/>
                <a:gd name="T5" fmla="*/ 60 h 149"/>
                <a:gd name="T6" fmla="*/ 55 w 152"/>
                <a:gd name="T7" fmla="*/ 74 h 149"/>
                <a:gd name="T8" fmla="*/ 20 w 152"/>
                <a:gd name="T9" fmla="*/ 138 h 149"/>
                <a:gd name="T10" fmla="*/ 19 w 152"/>
                <a:gd name="T11" fmla="*/ 138 h 149"/>
                <a:gd name="T12" fmla="*/ 14 w 152"/>
                <a:gd name="T13" fmla="*/ 143 h 149"/>
                <a:gd name="T14" fmla="*/ 19 w 152"/>
                <a:gd name="T15" fmla="*/ 149 h 149"/>
                <a:gd name="T16" fmla="*/ 29 w 152"/>
                <a:gd name="T17" fmla="*/ 149 h 149"/>
                <a:gd name="T18" fmla="*/ 35 w 152"/>
                <a:gd name="T19" fmla="*/ 143 h 149"/>
                <a:gd name="T20" fmla="*/ 30 w 152"/>
                <a:gd name="T21" fmla="*/ 138 h 149"/>
                <a:gd name="T22" fmla="*/ 67 w 152"/>
                <a:gd name="T23" fmla="*/ 75 h 149"/>
                <a:gd name="T24" fmla="*/ 68 w 152"/>
                <a:gd name="T25" fmla="*/ 75 h 149"/>
                <a:gd name="T26" fmla="*/ 97 w 152"/>
                <a:gd name="T27" fmla="*/ 139 h 149"/>
                <a:gd name="T28" fmla="*/ 93 w 152"/>
                <a:gd name="T29" fmla="*/ 144 h 149"/>
                <a:gd name="T30" fmla="*/ 99 w 152"/>
                <a:gd name="T31" fmla="*/ 149 h 149"/>
                <a:gd name="T32" fmla="*/ 109 w 152"/>
                <a:gd name="T33" fmla="*/ 149 h 149"/>
                <a:gd name="T34" fmla="*/ 115 w 152"/>
                <a:gd name="T35" fmla="*/ 144 h 149"/>
                <a:gd name="T36" fmla="*/ 110 w 152"/>
                <a:gd name="T37" fmla="*/ 138 h 149"/>
                <a:gd name="T38" fmla="*/ 79 w 152"/>
                <a:gd name="T39" fmla="*/ 73 h 149"/>
                <a:gd name="T40" fmla="*/ 86 w 152"/>
                <a:gd name="T41" fmla="*/ 63 h 149"/>
                <a:gd name="T42" fmla="*/ 152 w 152"/>
                <a:gd name="T43" fmla="*/ 69 h 149"/>
                <a:gd name="T44" fmla="*/ 152 w 152"/>
                <a:gd name="T45" fmla="*/ 0 h 149"/>
                <a:gd name="T46" fmla="*/ 0 w 152"/>
                <a:gd name="T47" fmla="*/ 26 h 149"/>
                <a:gd name="T48" fmla="*/ 0 w 152"/>
                <a:gd name="T49" fmla="*/ 5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49">
                  <a:moveTo>
                    <a:pt x="0" y="55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6"/>
                    <a:pt x="50" y="72"/>
                    <a:pt x="55" y="74"/>
                  </a:cubicBezTo>
                  <a:cubicBezTo>
                    <a:pt x="41" y="100"/>
                    <a:pt x="24" y="129"/>
                    <a:pt x="20" y="138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16" y="138"/>
                    <a:pt x="14" y="140"/>
                    <a:pt x="14" y="143"/>
                  </a:cubicBezTo>
                  <a:cubicBezTo>
                    <a:pt x="14" y="146"/>
                    <a:pt x="16" y="149"/>
                    <a:pt x="1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32" y="149"/>
                    <a:pt x="35" y="146"/>
                    <a:pt x="35" y="143"/>
                  </a:cubicBezTo>
                  <a:cubicBezTo>
                    <a:pt x="35" y="141"/>
                    <a:pt x="33" y="139"/>
                    <a:pt x="30" y="138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5" y="140"/>
                    <a:pt x="93" y="141"/>
                    <a:pt x="93" y="144"/>
                  </a:cubicBezTo>
                  <a:cubicBezTo>
                    <a:pt x="93" y="146"/>
                    <a:pt x="96" y="149"/>
                    <a:pt x="9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2" y="149"/>
                    <a:pt x="115" y="146"/>
                    <a:pt x="115" y="144"/>
                  </a:cubicBezTo>
                  <a:cubicBezTo>
                    <a:pt x="115" y="141"/>
                    <a:pt x="113" y="139"/>
                    <a:pt x="110" y="138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82" y="71"/>
                    <a:pt x="85" y="67"/>
                    <a:pt x="86" y="63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48"/>
            <p:cNvSpPr/>
            <p:nvPr/>
          </p:nvSpPr>
          <p:spPr bwMode="auto">
            <a:xfrm>
              <a:off x="3609023" y="2400396"/>
              <a:ext cx="58738" cy="219075"/>
            </a:xfrm>
            <a:custGeom>
              <a:avLst/>
              <a:gdLst>
                <a:gd name="T0" fmla="*/ 12 w 24"/>
                <a:gd name="T1" fmla="*/ 0 h 89"/>
                <a:gd name="T2" fmla="*/ 0 w 24"/>
                <a:gd name="T3" fmla="*/ 12 h 89"/>
                <a:gd name="T4" fmla="*/ 0 w 24"/>
                <a:gd name="T5" fmla="*/ 77 h 89"/>
                <a:gd name="T6" fmla="*/ 12 w 24"/>
                <a:gd name="T7" fmla="*/ 89 h 89"/>
                <a:gd name="T8" fmla="*/ 24 w 24"/>
                <a:gd name="T9" fmla="*/ 77 h 89"/>
                <a:gd name="T10" fmla="*/ 24 w 24"/>
                <a:gd name="T11" fmla="*/ 12 h 89"/>
                <a:gd name="T12" fmla="*/ 12 w 24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9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4"/>
                    <a:pt x="6" y="89"/>
                    <a:pt x="12" y="89"/>
                  </a:cubicBezTo>
                  <a:cubicBezTo>
                    <a:pt x="19" y="89"/>
                    <a:pt x="24" y="84"/>
                    <a:pt x="24" y="7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49"/>
            <p:cNvSpPr/>
            <p:nvPr/>
          </p:nvSpPr>
          <p:spPr bwMode="auto">
            <a:xfrm>
              <a:off x="3188335" y="2486121"/>
              <a:ext cx="20638" cy="79375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7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Group 47"/>
          <p:cNvGrpSpPr/>
          <p:nvPr/>
        </p:nvGrpSpPr>
        <p:grpSpPr>
          <a:xfrm rot="21545399">
            <a:off x="7589307" y="4548986"/>
            <a:ext cx="240380" cy="362838"/>
            <a:chOff x="2289175" y="1751013"/>
            <a:chExt cx="168275" cy="254001"/>
          </a:xfrm>
          <a:solidFill>
            <a:sysClr val="window" lastClr="FFFFFF"/>
          </a:solidFill>
        </p:grpSpPr>
        <p:sp>
          <p:nvSpPr>
            <p:cNvPr id="33" name="Freeform 110"/>
            <p:cNvSpPr>
              <a:spLocks noEditPoints="1"/>
            </p:cNvSpPr>
            <p:nvPr/>
          </p:nvSpPr>
          <p:spPr bwMode="auto">
            <a:xfrm>
              <a:off x="2289175" y="1812926"/>
              <a:ext cx="168275" cy="192088"/>
            </a:xfrm>
            <a:custGeom>
              <a:avLst/>
              <a:gdLst>
                <a:gd name="T0" fmla="*/ 32 w 63"/>
                <a:gd name="T1" fmla="*/ 56 h 72"/>
                <a:gd name="T2" fmla="*/ 48 w 63"/>
                <a:gd name="T3" fmla="*/ 72 h 72"/>
                <a:gd name="T4" fmla="*/ 63 w 63"/>
                <a:gd name="T5" fmla="*/ 72 h 72"/>
                <a:gd name="T6" fmla="*/ 33 w 63"/>
                <a:gd name="T7" fmla="*/ 15 h 72"/>
                <a:gd name="T8" fmla="*/ 39 w 63"/>
                <a:gd name="T9" fmla="*/ 7 h 72"/>
                <a:gd name="T10" fmla="*/ 32 w 63"/>
                <a:gd name="T11" fmla="*/ 0 h 72"/>
                <a:gd name="T12" fmla="*/ 24 w 63"/>
                <a:gd name="T13" fmla="*/ 7 h 72"/>
                <a:gd name="T14" fmla="*/ 31 w 63"/>
                <a:gd name="T15" fmla="*/ 15 h 72"/>
                <a:gd name="T16" fmla="*/ 0 w 63"/>
                <a:gd name="T17" fmla="*/ 72 h 72"/>
                <a:gd name="T18" fmla="*/ 16 w 63"/>
                <a:gd name="T19" fmla="*/ 72 h 72"/>
                <a:gd name="T20" fmla="*/ 32 w 63"/>
                <a:gd name="T21" fmla="*/ 56 h 72"/>
                <a:gd name="T22" fmla="*/ 32 w 63"/>
                <a:gd name="T23" fmla="*/ 33 h 72"/>
                <a:gd name="T24" fmla="*/ 32 w 63"/>
                <a:gd name="T25" fmla="*/ 32 h 72"/>
                <a:gd name="T26" fmla="*/ 32 w 63"/>
                <a:gd name="T27" fmla="*/ 33 h 72"/>
                <a:gd name="T28" fmla="*/ 41 w 63"/>
                <a:gd name="T29" fmla="*/ 52 h 72"/>
                <a:gd name="T30" fmla="*/ 32 w 63"/>
                <a:gd name="T31" fmla="*/ 50 h 72"/>
                <a:gd name="T32" fmla="*/ 23 w 63"/>
                <a:gd name="T33" fmla="*/ 52 h 72"/>
                <a:gd name="T34" fmla="*/ 32 w 63"/>
                <a:gd name="T35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72">
                  <a:moveTo>
                    <a:pt x="32" y="56"/>
                  </a:moveTo>
                  <a:cubicBezTo>
                    <a:pt x="41" y="56"/>
                    <a:pt x="48" y="63"/>
                    <a:pt x="48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44" y="51"/>
                    <a:pt x="36" y="26"/>
                    <a:pt x="33" y="15"/>
                  </a:cubicBezTo>
                  <a:cubicBezTo>
                    <a:pt x="37" y="14"/>
                    <a:pt x="39" y="11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28" y="0"/>
                    <a:pt x="24" y="3"/>
                    <a:pt x="24" y="7"/>
                  </a:cubicBezTo>
                  <a:cubicBezTo>
                    <a:pt x="24" y="11"/>
                    <a:pt x="27" y="14"/>
                    <a:pt x="31" y="15"/>
                  </a:cubicBezTo>
                  <a:cubicBezTo>
                    <a:pt x="28" y="26"/>
                    <a:pt x="20" y="51"/>
                    <a:pt x="0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3"/>
                    <a:pt x="23" y="56"/>
                    <a:pt x="32" y="56"/>
                  </a:cubicBezTo>
                  <a:close/>
                  <a:moveTo>
                    <a:pt x="32" y="33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9"/>
                    <a:pt x="38" y="46"/>
                    <a:pt x="41" y="52"/>
                  </a:cubicBezTo>
                  <a:cubicBezTo>
                    <a:pt x="38" y="50"/>
                    <a:pt x="35" y="50"/>
                    <a:pt x="32" y="50"/>
                  </a:cubicBezTo>
                  <a:cubicBezTo>
                    <a:pt x="29" y="50"/>
                    <a:pt x="26" y="50"/>
                    <a:pt x="23" y="52"/>
                  </a:cubicBezTo>
                  <a:cubicBezTo>
                    <a:pt x="26" y="46"/>
                    <a:pt x="29" y="39"/>
                    <a:pt x="32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11"/>
            <p:cNvSpPr/>
            <p:nvPr/>
          </p:nvSpPr>
          <p:spPr bwMode="auto">
            <a:xfrm>
              <a:off x="2290763" y="1751013"/>
              <a:ext cx="166687" cy="155575"/>
            </a:xfrm>
            <a:custGeom>
              <a:avLst/>
              <a:gdLst>
                <a:gd name="T0" fmla="*/ 15 w 62"/>
                <a:gd name="T1" fmla="*/ 57 h 58"/>
                <a:gd name="T2" fmla="*/ 18 w 62"/>
                <a:gd name="T3" fmla="*/ 57 h 58"/>
                <a:gd name="T4" fmla="*/ 17 w 62"/>
                <a:gd name="T5" fmla="*/ 54 h 58"/>
                <a:gd name="T6" fmla="*/ 3 w 62"/>
                <a:gd name="T7" fmla="*/ 30 h 58"/>
                <a:gd name="T8" fmla="*/ 31 w 62"/>
                <a:gd name="T9" fmla="*/ 3 h 58"/>
                <a:gd name="T10" fmla="*/ 59 w 62"/>
                <a:gd name="T11" fmla="*/ 30 h 58"/>
                <a:gd name="T12" fmla="*/ 45 w 62"/>
                <a:gd name="T13" fmla="*/ 54 h 58"/>
                <a:gd name="T14" fmla="*/ 44 w 62"/>
                <a:gd name="T15" fmla="*/ 57 h 58"/>
                <a:gd name="T16" fmla="*/ 45 w 62"/>
                <a:gd name="T17" fmla="*/ 57 h 58"/>
                <a:gd name="T18" fmla="*/ 46 w 62"/>
                <a:gd name="T19" fmla="*/ 57 h 58"/>
                <a:gd name="T20" fmla="*/ 57 w 62"/>
                <a:gd name="T21" fmla="*/ 46 h 58"/>
                <a:gd name="T22" fmla="*/ 62 w 62"/>
                <a:gd name="T23" fmla="*/ 30 h 58"/>
                <a:gd name="T24" fmla="*/ 31 w 62"/>
                <a:gd name="T25" fmla="*/ 0 h 58"/>
                <a:gd name="T26" fmla="*/ 0 w 62"/>
                <a:gd name="T27" fmla="*/ 30 h 58"/>
                <a:gd name="T28" fmla="*/ 4 w 62"/>
                <a:gd name="T29" fmla="*/ 46 h 58"/>
                <a:gd name="T30" fmla="*/ 15 w 62"/>
                <a:gd name="T3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8">
                  <a:moveTo>
                    <a:pt x="15" y="57"/>
                  </a:moveTo>
                  <a:cubicBezTo>
                    <a:pt x="16" y="58"/>
                    <a:pt x="17" y="57"/>
                    <a:pt x="18" y="57"/>
                  </a:cubicBezTo>
                  <a:cubicBezTo>
                    <a:pt x="18" y="56"/>
                    <a:pt x="18" y="55"/>
                    <a:pt x="17" y="54"/>
                  </a:cubicBezTo>
                  <a:cubicBezTo>
                    <a:pt x="8" y="50"/>
                    <a:pt x="3" y="40"/>
                    <a:pt x="3" y="30"/>
                  </a:cubicBezTo>
                  <a:cubicBezTo>
                    <a:pt x="3" y="15"/>
                    <a:pt x="16" y="3"/>
                    <a:pt x="31" y="3"/>
                  </a:cubicBezTo>
                  <a:cubicBezTo>
                    <a:pt x="46" y="3"/>
                    <a:pt x="59" y="15"/>
                    <a:pt x="59" y="30"/>
                  </a:cubicBezTo>
                  <a:cubicBezTo>
                    <a:pt x="59" y="40"/>
                    <a:pt x="53" y="50"/>
                    <a:pt x="45" y="54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57"/>
                    <a:pt x="45" y="57"/>
                    <a:pt x="45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1" y="54"/>
                    <a:pt x="55" y="51"/>
                    <a:pt x="57" y="46"/>
                  </a:cubicBezTo>
                  <a:cubicBezTo>
                    <a:pt x="60" y="41"/>
                    <a:pt x="62" y="36"/>
                    <a:pt x="62" y="30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36"/>
                    <a:pt x="2" y="41"/>
                    <a:pt x="4" y="46"/>
                  </a:cubicBezTo>
                  <a:cubicBezTo>
                    <a:pt x="7" y="51"/>
                    <a:pt x="11" y="54"/>
                    <a:pt x="15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12"/>
            <p:cNvSpPr/>
            <p:nvPr/>
          </p:nvSpPr>
          <p:spPr bwMode="auto">
            <a:xfrm>
              <a:off x="2309813" y="1770063"/>
              <a:ext cx="125412" cy="117475"/>
            </a:xfrm>
            <a:custGeom>
              <a:avLst/>
              <a:gdLst>
                <a:gd name="T0" fmla="*/ 36 w 47"/>
                <a:gd name="T1" fmla="*/ 44 h 44"/>
                <a:gd name="T2" fmla="*/ 44 w 47"/>
                <a:gd name="T3" fmla="*/ 35 h 44"/>
                <a:gd name="T4" fmla="*/ 47 w 47"/>
                <a:gd name="T5" fmla="*/ 23 h 44"/>
                <a:gd name="T6" fmla="*/ 24 w 47"/>
                <a:gd name="T7" fmla="*/ 0 h 44"/>
                <a:gd name="T8" fmla="*/ 0 w 47"/>
                <a:gd name="T9" fmla="*/ 23 h 44"/>
                <a:gd name="T10" fmla="*/ 3 w 47"/>
                <a:gd name="T11" fmla="*/ 35 h 44"/>
                <a:gd name="T12" fmla="*/ 11 w 47"/>
                <a:gd name="T13" fmla="*/ 44 h 44"/>
                <a:gd name="T14" fmla="*/ 12 w 47"/>
                <a:gd name="T15" fmla="*/ 44 h 44"/>
                <a:gd name="T16" fmla="*/ 14 w 47"/>
                <a:gd name="T17" fmla="*/ 43 h 44"/>
                <a:gd name="T18" fmla="*/ 13 w 47"/>
                <a:gd name="T19" fmla="*/ 41 h 44"/>
                <a:gd name="T20" fmla="*/ 3 w 47"/>
                <a:gd name="T21" fmla="*/ 23 h 44"/>
                <a:gd name="T22" fmla="*/ 24 w 47"/>
                <a:gd name="T23" fmla="*/ 3 h 44"/>
                <a:gd name="T24" fmla="*/ 44 w 47"/>
                <a:gd name="T25" fmla="*/ 23 h 44"/>
                <a:gd name="T26" fmla="*/ 35 w 47"/>
                <a:gd name="T27" fmla="*/ 41 h 44"/>
                <a:gd name="T28" fmla="*/ 34 w 47"/>
                <a:gd name="T29" fmla="*/ 43 h 44"/>
                <a:gd name="T30" fmla="*/ 36 w 47"/>
                <a:gd name="T3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44">
                  <a:moveTo>
                    <a:pt x="36" y="44"/>
                  </a:moveTo>
                  <a:cubicBezTo>
                    <a:pt x="40" y="41"/>
                    <a:pt x="42" y="39"/>
                    <a:pt x="44" y="35"/>
                  </a:cubicBezTo>
                  <a:cubicBezTo>
                    <a:pt x="46" y="32"/>
                    <a:pt x="47" y="28"/>
                    <a:pt x="47" y="23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28"/>
                    <a:pt x="1" y="32"/>
                    <a:pt x="3" y="35"/>
                  </a:cubicBezTo>
                  <a:cubicBezTo>
                    <a:pt x="5" y="39"/>
                    <a:pt x="8" y="41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3"/>
                    <a:pt x="14" y="43"/>
                  </a:cubicBezTo>
                  <a:cubicBezTo>
                    <a:pt x="14" y="42"/>
                    <a:pt x="14" y="41"/>
                    <a:pt x="13" y="41"/>
                  </a:cubicBezTo>
                  <a:cubicBezTo>
                    <a:pt x="7" y="37"/>
                    <a:pt x="3" y="31"/>
                    <a:pt x="3" y="23"/>
                  </a:cubicBezTo>
                  <a:cubicBezTo>
                    <a:pt x="3" y="12"/>
                    <a:pt x="13" y="3"/>
                    <a:pt x="24" y="3"/>
                  </a:cubicBezTo>
                  <a:cubicBezTo>
                    <a:pt x="35" y="3"/>
                    <a:pt x="44" y="12"/>
                    <a:pt x="44" y="23"/>
                  </a:cubicBezTo>
                  <a:cubicBezTo>
                    <a:pt x="44" y="31"/>
                    <a:pt x="41" y="37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4"/>
                    <a:pt x="35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113"/>
            <p:cNvSpPr/>
            <p:nvPr/>
          </p:nvSpPr>
          <p:spPr bwMode="auto">
            <a:xfrm>
              <a:off x="2332038" y="1789113"/>
              <a:ext cx="85725" cy="79375"/>
            </a:xfrm>
            <a:custGeom>
              <a:avLst/>
              <a:gdLst>
                <a:gd name="T0" fmla="*/ 24 w 32"/>
                <a:gd name="T1" fmla="*/ 27 h 30"/>
                <a:gd name="T2" fmla="*/ 23 w 32"/>
                <a:gd name="T3" fmla="*/ 29 h 30"/>
                <a:gd name="T4" fmla="*/ 25 w 32"/>
                <a:gd name="T5" fmla="*/ 30 h 30"/>
                <a:gd name="T6" fmla="*/ 25 w 32"/>
                <a:gd name="T7" fmla="*/ 30 h 30"/>
                <a:gd name="T8" fmla="*/ 32 w 32"/>
                <a:gd name="T9" fmla="*/ 16 h 30"/>
                <a:gd name="T10" fmla="*/ 16 w 32"/>
                <a:gd name="T11" fmla="*/ 0 h 30"/>
                <a:gd name="T12" fmla="*/ 0 w 32"/>
                <a:gd name="T13" fmla="*/ 16 h 30"/>
                <a:gd name="T14" fmla="*/ 6 w 32"/>
                <a:gd name="T15" fmla="*/ 30 h 30"/>
                <a:gd name="T16" fmla="*/ 8 w 32"/>
                <a:gd name="T17" fmla="*/ 29 h 30"/>
                <a:gd name="T18" fmla="*/ 8 w 32"/>
                <a:gd name="T19" fmla="*/ 27 h 30"/>
                <a:gd name="T20" fmla="*/ 3 w 32"/>
                <a:gd name="T21" fmla="*/ 16 h 30"/>
                <a:gd name="T22" fmla="*/ 16 w 32"/>
                <a:gd name="T23" fmla="*/ 3 h 30"/>
                <a:gd name="T24" fmla="*/ 29 w 32"/>
                <a:gd name="T25" fmla="*/ 16 h 30"/>
                <a:gd name="T26" fmla="*/ 24 w 32"/>
                <a:gd name="T2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0">
                  <a:moveTo>
                    <a:pt x="24" y="27"/>
                  </a:moveTo>
                  <a:cubicBezTo>
                    <a:pt x="23" y="28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30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7" y="30"/>
                    <a:pt x="8" y="30"/>
                    <a:pt x="8" y="29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5" y="25"/>
                    <a:pt x="3" y="21"/>
                    <a:pt x="3" y="16"/>
                  </a:cubicBezTo>
                  <a:cubicBezTo>
                    <a:pt x="3" y="9"/>
                    <a:pt x="9" y="3"/>
                    <a:pt x="16" y="3"/>
                  </a:cubicBezTo>
                  <a:cubicBezTo>
                    <a:pt x="23" y="3"/>
                    <a:pt x="29" y="9"/>
                    <a:pt x="29" y="16"/>
                  </a:cubicBezTo>
                  <a:cubicBezTo>
                    <a:pt x="29" y="21"/>
                    <a:pt x="27" y="25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Freeform 33"/>
          <p:cNvSpPr>
            <a:spLocks noEditPoints="1"/>
          </p:cNvSpPr>
          <p:nvPr/>
        </p:nvSpPr>
        <p:spPr bwMode="auto">
          <a:xfrm rot="21545399">
            <a:off x="5877513" y="5441770"/>
            <a:ext cx="406385" cy="379920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38" name="Group 53"/>
          <p:cNvGrpSpPr/>
          <p:nvPr/>
        </p:nvGrpSpPr>
        <p:grpSpPr>
          <a:xfrm>
            <a:off x="4372635" y="4595919"/>
            <a:ext cx="364697" cy="364697"/>
            <a:chOff x="1631950" y="-66675"/>
            <a:chExt cx="1120775" cy="1120775"/>
          </a:xfrm>
          <a:solidFill>
            <a:sysClr val="window" lastClr="FFFFFF"/>
          </a:solidFill>
        </p:grpSpPr>
        <p:sp>
          <p:nvSpPr>
            <p:cNvPr id="39" name="Oval 37"/>
            <p:cNvSpPr>
              <a:spLocks noChangeArrowheads="1"/>
            </p:cNvSpPr>
            <p:nvPr/>
          </p:nvSpPr>
          <p:spPr bwMode="auto">
            <a:xfrm>
              <a:off x="1905000" y="206375"/>
              <a:ext cx="576263" cy="5746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2132013" y="-66675"/>
              <a:ext cx="120650" cy="182563"/>
            </a:xfrm>
            <a:custGeom>
              <a:avLst/>
              <a:gdLst>
                <a:gd name="T0" fmla="*/ 32 w 32"/>
                <a:gd name="T1" fmla="*/ 32 h 48"/>
                <a:gd name="T2" fmla="*/ 16 w 32"/>
                <a:gd name="T3" fmla="*/ 0 h 48"/>
                <a:gd name="T4" fmla="*/ 16 w 32"/>
                <a:gd name="T5" fmla="*/ 0 h 48"/>
                <a:gd name="T6" fmla="*/ 16 w 32"/>
                <a:gd name="T7" fmla="*/ 0 h 48"/>
                <a:gd name="T8" fmla="*/ 16 w 32"/>
                <a:gd name="T9" fmla="*/ 0 h 48"/>
                <a:gd name="T10" fmla="*/ 16 w 32"/>
                <a:gd name="T11" fmla="*/ 0 h 48"/>
                <a:gd name="T12" fmla="*/ 0 w 32"/>
                <a:gd name="T13" fmla="*/ 32 h 48"/>
                <a:gd name="T14" fmla="*/ 16 w 32"/>
                <a:gd name="T15" fmla="*/ 48 h 48"/>
                <a:gd name="T16" fmla="*/ 16 w 32"/>
                <a:gd name="T17" fmla="*/ 48 h 48"/>
                <a:gd name="T18" fmla="*/ 16 w 32"/>
                <a:gd name="T19" fmla="*/ 48 h 48"/>
                <a:gd name="T20" fmla="*/ 16 w 32"/>
                <a:gd name="T21" fmla="*/ 48 h 48"/>
                <a:gd name="T22" fmla="*/ 16 w 32"/>
                <a:gd name="T23" fmla="*/ 48 h 48"/>
                <a:gd name="T24" fmla="*/ 32 w 32"/>
                <a:gd name="T25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cubicBezTo>
                    <a:pt x="32" y="15"/>
                    <a:pt x="1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43"/>
                    <a:pt x="9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32" y="43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2132013" y="873125"/>
              <a:ext cx="120650" cy="180975"/>
            </a:xfrm>
            <a:custGeom>
              <a:avLst/>
              <a:gdLst>
                <a:gd name="T0" fmla="*/ 0 w 32"/>
                <a:gd name="T1" fmla="*/ 16 h 48"/>
                <a:gd name="T2" fmla="*/ 16 w 32"/>
                <a:gd name="T3" fmla="*/ 48 h 48"/>
                <a:gd name="T4" fmla="*/ 16 w 32"/>
                <a:gd name="T5" fmla="*/ 48 h 48"/>
                <a:gd name="T6" fmla="*/ 16 w 32"/>
                <a:gd name="T7" fmla="*/ 48 h 48"/>
                <a:gd name="T8" fmla="*/ 16 w 32"/>
                <a:gd name="T9" fmla="*/ 48 h 48"/>
                <a:gd name="T10" fmla="*/ 16 w 32"/>
                <a:gd name="T11" fmla="*/ 48 h 48"/>
                <a:gd name="T12" fmla="*/ 32 w 32"/>
                <a:gd name="T13" fmla="*/ 16 h 48"/>
                <a:gd name="T14" fmla="*/ 16 w 32"/>
                <a:gd name="T15" fmla="*/ 0 h 48"/>
                <a:gd name="T16" fmla="*/ 16 w 32"/>
                <a:gd name="T17" fmla="*/ 0 h 48"/>
                <a:gd name="T18" fmla="*/ 16 w 32"/>
                <a:gd name="T19" fmla="*/ 0 h 48"/>
                <a:gd name="T20" fmla="*/ 16 w 32"/>
                <a:gd name="T21" fmla="*/ 0 h 48"/>
                <a:gd name="T22" fmla="*/ 16 w 32"/>
                <a:gd name="T23" fmla="*/ 0 h 48"/>
                <a:gd name="T24" fmla="*/ 0 w 32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0" y="16"/>
                  </a:moveTo>
                  <a:cubicBezTo>
                    <a:pt x="0" y="33"/>
                    <a:pt x="15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8" y="47"/>
                    <a:pt x="32" y="33"/>
                    <a:pt x="32" y="16"/>
                  </a:cubicBezTo>
                  <a:cubicBezTo>
                    <a:pt x="32" y="4"/>
                    <a:pt x="23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0" y="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2571750" y="433388"/>
              <a:ext cx="180975" cy="120650"/>
            </a:xfrm>
            <a:custGeom>
              <a:avLst/>
              <a:gdLst>
                <a:gd name="T0" fmla="*/ 16 w 48"/>
                <a:gd name="T1" fmla="*/ 32 h 32"/>
                <a:gd name="T2" fmla="*/ 48 w 48"/>
                <a:gd name="T3" fmla="*/ 16 h 32"/>
                <a:gd name="T4" fmla="*/ 48 w 48"/>
                <a:gd name="T5" fmla="*/ 16 h 32"/>
                <a:gd name="T6" fmla="*/ 48 w 48"/>
                <a:gd name="T7" fmla="*/ 16 h 32"/>
                <a:gd name="T8" fmla="*/ 48 w 48"/>
                <a:gd name="T9" fmla="*/ 16 h 32"/>
                <a:gd name="T10" fmla="*/ 48 w 48"/>
                <a:gd name="T11" fmla="*/ 16 h 32"/>
                <a:gd name="T12" fmla="*/ 16 w 48"/>
                <a:gd name="T13" fmla="*/ 0 h 32"/>
                <a:gd name="T14" fmla="*/ 0 w 48"/>
                <a:gd name="T15" fmla="*/ 16 h 32"/>
                <a:gd name="T16" fmla="*/ 0 w 48"/>
                <a:gd name="T17" fmla="*/ 16 h 32"/>
                <a:gd name="T18" fmla="*/ 0 w 48"/>
                <a:gd name="T19" fmla="*/ 16 h 32"/>
                <a:gd name="T20" fmla="*/ 0 w 48"/>
                <a:gd name="T21" fmla="*/ 16 h 32"/>
                <a:gd name="T22" fmla="*/ 0 w 48"/>
                <a:gd name="T23" fmla="*/ 16 h 32"/>
                <a:gd name="T24" fmla="*/ 16 w 48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16" y="32"/>
                  </a:moveTo>
                  <a:cubicBezTo>
                    <a:pt x="33" y="32"/>
                    <a:pt x="48" y="17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33" y="0"/>
                    <a:pt x="16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3"/>
                    <a:pt x="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1631950" y="433388"/>
              <a:ext cx="182563" cy="120650"/>
            </a:xfrm>
            <a:custGeom>
              <a:avLst/>
              <a:gdLst>
                <a:gd name="T0" fmla="*/ 32 w 48"/>
                <a:gd name="T1" fmla="*/ 0 h 32"/>
                <a:gd name="T2" fmla="*/ 0 w 48"/>
                <a:gd name="T3" fmla="*/ 16 h 32"/>
                <a:gd name="T4" fmla="*/ 0 w 48"/>
                <a:gd name="T5" fmla="*/ 16 h 32"/>
                <a:gd name="T6" fmla="*/ 0 w 48"/>
                <a:gd name="T7" fmla="*/ 16 h 32"/>
                <a:gd name="T8" fmla="*/ 0 w 48"/>
                <a:gd name="T9" fmla="*/ 16 h 32"/>
                <a:gd name="T10" fmla="*/ 0 w 48"/>
                <a:gd name="T11" fmla="*/ 16 h 32"/>
                <a:gd name="T12" fmla="*/ 32 w 48"/>
                <a:gd name="T13" fmla="*/ 32 h 32"/>
                <a:gd name="T14" fmla="*/ 48 w 48"/>
                <a:gd name="T15" fmla="*/ 16 h 32"/>
                <a:gd name="T16" fmla="*/ 48 w 48"/>
                <a:gd name="T17" fmla="*/ 16 h 32"/>
                <a:gd name="T18" fmla="*/ 48 w 48"/>
                <a:gd name="T19" fmla="*/ 16 h 32"/>
                <a:gd name="T20" fmla="*/ 48 w 48"/>
                <a:gd name="T21" fmla="*/ 16 h 32"/>
                <a:gd name="T22" fmla="*/ 48 w 48"/>
                <a:gd name="T23" fmla="*/ 16 h 32"/>
                <a:gd name="T24" fmla="*/ 32 w 48"/>
                <a:gd name="T2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32" y="0"/>
                  </a:moveTo>
                  <a:cubicBezTo>
                    <a:pt x="15" y="0"/>
                    <a:pt x="1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5" y="32"/>
                    <a:pt x="32" y="32"/>
                  </a:cubicBezTo>
                  <a:cubicBezTo>
                    <a:pt x="44" y="32"/>
                    <a:pt x="48" y="23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9"/>
                    <a:pt x="4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42"/>
            <p:cNvSpPr/>
            <p:nvPr/>
          </p:nvSpPr>
          <p:spPr bwMode="auto">
            <a:xfrm>
              <a:off x="2432050" y="93663"/>
              <a:ext cx="161925" cy="161925"/>
            </a:xfrm>
            <a:custGeom>
              <a:avLst/>
              <a:gdLst>
                <a:gd name="T0" fmla="*/ 31 w 43"/>
                <a:gd name="T1" fmla="*/ 35 h 43"/>
                <a:gd name="T2" fmla="*/ 42 w 43"/>
                <a:gd name="T3" fmla="*/ 1 h 43"/>
                <a:gd name="T4" fmla="*/ 42 w 43"/>
                <a:gd name="T5" fmla="*/ 1 h 43"/>
                <a:gd name="T6" fmla="*/ 42 w 43"/>
                <a:gd name="T7" fmla="*/ 1 h 43"/>
                <a:gd name="T8" fmla="*/ 42 w 43"/>
                <a:gd name="T9" fmla="*/ 1 h 43"/>
                <a:gd name="T10" fmla="*/ 42 w 43"/>
                <a:gd name="T11" fmla="*/ 1 h 43"/>
                <a:gd name="T12" fmla="*/ 8 w 43"/>
                <a:gd name="T13" fmla="*/ 12 h 43"/>
                <a:gd name="T14" fmla="*/ 8 w 43"/>
                <a:gd name="T15" fmla="*/ 35 h 43"/>
                <a:gd name="T16" fmla="*/ 8 w 43"/>
                <a:gd name="T17" fmla="*/ 35 h 43"/>
                <a:gd name="T18" fmla="*/ 8 w 43"/>
                <a:gd name="T19" fmla="*/ 35 h 43"/>
                <a:gd name="T20" fmla="*/ 8 w 43"/>
                <a:gd name="T21" fmla="*/ 35 h 43"/>
                <a:gd name="T22" fmla="*/ 8 w 43"/>
                <a:gd name="T23" fmla="*/ 35 h 43"/>
                <a:gd name="T24" fmla="*/ 31 w 43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1" y="35"/>
                  </a:moveTo>
                  <a:cubicBezTo>
                    <a:pt x="43" y="23"/>
                    <a:pt x="43" y="3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20" y="0"/>
                    <a:pt x="8" y="12"/>
                  </a:cubicBezTo>
                  <a:cubicBezTo>
                    <a:pt x="0" y="21"/>
                    <a:pt x="3" y="30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40"/>
                    <a:pt x="22" y="43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1795463" y="728663"/>
              <a:ext cx="161925" cy="161925"/>
            </a:xfrm>
            <a:custGeom>
              <a:avLst/>
              <a:gdLst>
                <a:gd name="T0" fmla="*/ 12 w 43"/>
                <a:gd name="T1" fmla="*/ 8 h 43"/>
                <a:gd name="T2" fmla="*/ 1 w 43"/>
                <a:gd name="T3" fmla="*/ 42 h 43"/>
                <a:gd name="T4" fmla="*/ 1 w 43"/>
                <a:gd name="T5" fmla="*/ 42 h 43"/>
                <a:gd name="T6" fmla="*/ 1 w 43"/>
                <a:gd name="T7" fmla="*/ 42 h 43"/>
                <a:gd name="T8" fmla="*/ 1 w 43"/>
                <a:gd name="T9" fmla="*/ 42 h 43"/>
                <a:gd name="T10" fmla="*/ 1 w 43"/>
                <a:gd name="T11" fmla="*/ 42 h 43"/>
                <a:gd name="T12" fmla="*/ 35 w 43"/>
                <a:gd name="T13" fmla="*/ 31 h 43"/>
                <a:gd name="T14" fmla="*/ 35 w 43"/>
                <a:gd name="T15" fmla="*/ 8 h 43"/>
                <a:gd name="T16" fmla="*/ 35 w 43"/>
                <a:gd name="T17" fmla="*/ 8 h 43"/>
                <a:gd name="T18" fmla="*/ 35 w 43"/>
                <a:gd name="T19" fmla="*/ 8 h 43"/>
                <a:gd name="T20" fmla="*/ 35 w 43"/>
                <a:gd name="T21" fmla="*/ 8 h 43"/>
                <a:gd name="T22" fmla="*/ 35 w 43"/>
                <a:gd name="T23" fmla="*/ 8 h 43"/>
                <a:gd name="T24" fmla="*/ 12 w 43"/>
                <a:gd name="T25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12" y="8"/>
                  </a:moveTo>
                  <a:cubicBezTo>
                    <a:pt x="0" y="20"/>
                    <a:pt x="0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43"/>
                    <a:pt x="23" y="43"/>
                    <a:pt x="35" y="31"/>
                  </a:cubicBezTo>
                  <a:cubicBezTo>
                    <a:pt x="43" y="23"/>
                    <a:pt x="40" y="13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0" y="4"/>
                    <a:pt x="20" y="0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44"/>
            <p:cNvSpPr/>
            <p:nvPr/>
          </p:nvSpPr>
          <p:spPr bwMode="auto">
            <a:xfrm>
              <a:off x="2432050" y="728663"/>
              <a:ext cx="161925" cy="161925"/>
            </a:xfrm>
            <a:custGeom>
              <a:avLst/>
              <a:gdLst>
                <a:gd name="T0" fmla="*/ 8 w 43"/>
                <a:gd name="T1" fmla="*/ 31 h 43"/>
                <a:gd name="T2" fmla="*/ 42 w 43"/>
                <a:gd name="T3" fmla="*/ 42 h 43"/>
                <a:gd name="T4" fmla="*/ 42 w 43"/>
                <a:gd name="T5" fmla="*/ 42 h 43"/>
                <a:gd name="T6" fmla="*/ 42 w 43"/>
                <a:gd name="T7" fmla="*/ 42 h 43"/>
                <a:gd name="T8" fmla="*/ 42 w 43"/>
                <a:gd name="T9" fmla="*/ 42 h 43"/>
                <a:gd name="T10" fmla="*/ 42 w 43"/>
                <a:gd name="T11" fmla="*/ 42 h 43"/>
                <a:gd name="T12" fmla="*/ 31 w 43"/>
                <a:gd name="T13" fmla="*/ 8 h 43"/>
                <a:gd name="T14" fmla="*/ 8 w 43"/>
                <a:gd name="T15" fmla="*/ 8 h 43"/>
                <a:gd name="T16" fmla="*/ 8 w 43"/>
                <a:gd name="T17" fmla="*/ 8 h 43"/>
                <a:gd name="T18" fmla="*/ 8 w 43"/>
                <a:gd name="T19" fmla="*/ 8 h 43"/>
                <a:gd name="T20" fmla="*/ 8 w 43"/>
                <a:gd name="T21" fmla="*/ 8 h 43"/>
                <a:gd name="T22" fmla="*/ 8 w 43"/>
                <a:gd name="T23" fmla="*/ 8 h 43"/>
                <a:gd name="T24" fmla="*/ 8 w 43"/>
                <a:gd name="T25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8" y="31"/>
                  </a:moveTo>
                  <a:cubicBezTo>
                    <a:pt x="20" y="43"/>
                    <a:pt x="41" y="43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1"/>
                    <a:pt x="43" y="20"/>
                    <a:pt x="31" y="8"/>
                  </a:cubicBezTo>
                  <a:cubicBezTo>
                    <a:pt x="22" y="0"/>
                    <a:pt x="13" y="4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13"/>
                    <a:pt x="0" y="23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1795463" y="93663"/>
              <a:ext cx="161925" cy="161925"/>
            </a:xfrm>
            <a:custGeom>
              <a:avLst/>
              <a:gdLst>
                <a:gd name="T0" fmla="*/ 35 w 43"/>
                <a:gd name="T1" fmla="*/ 12 h 43"/>
                <a:gd name="T2" fmla="*/ 1 w 43"/>
                <a:gd name="T3" fmla="*/ 1 h 43"/>
                <a:gd name="T4" fmla="*/ 1 w 43"/>
                <a:gd name="T5" fmla="*/ 1 h 43"/>
                <a:gd name="T6" fmla="*/ 1 w 43"/>
                <a:gd name="T7" fmla="*/ 1 h 43"/>
                <a:gd name="T8" fmla="*/ 1 w 43"/>
                <a:gd name="T9" fmla="*/ 1 h 43"/>
                <a:gd name="T10" fmla="*/ 1 w 43"/>
                <a:gd name="T11" fmla="*/ 1 h 43"/>
                <a:gd name="T12" fmla="*/ 12 w 43"/>
                <a:gd name="T13" fmla="*/ 35 h 43"/>
                <a:gd name="T14" fmla="*/ 35 w 43"/>
                <a:gd name="T15" fmla="*/ 35 h 43"/>
                <a:gd name="T16" fmla="*/ 35 w 43"/>
                <a:gd name="T17" fmla="*/ 35 h 43"/>
                <a:gd name="T18" fmla="*/ 35 w 43"/>
                <a:gd name="T19" fmla="*/ 35 h 43"/>
                <a:gd name="T20" fmla="*/ 35 w 43"/>
                <a:gd name="T21" fmla="*/ 35 h 43"/>
                <a:gd name="T22" fmla="*/ 35 w 43"/>
                <a:gd name="T23" fmla="*/ 35 h 43"/>
                <a:gd name="T24" fmla="*/ 35 w 43"/>
                <a:gd name="T25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5" y="12"/>
                  </a:moveTo>
                  <a:cubicBezTo>
                    <a:pt x="2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23"/>
                    <a:pt x="12" y="35"/>
                  </a:cubicBezTo>
                  <a:cubicBezTo>
                    <a:pt x="20" y="43"/>
                    <a:pt x="30" y="40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0" y="30"/>
                    <a:pt x="43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Group 63"/>
          <p:cNvGrpSpPr/>
          <p:nvPr/>
        </p:nvGrpSpPr>
        <p:grpSpPr>
          <a:xfrm>
            <a:off x="4278992" y="2416592"/>
            <a:ext cx="307484" cy="359518"/>
            <a:chOff x="4535488" y="1625601"/>
            <a:chExt cx="206376" cy="241300"/>
          </a:xfrm>
          <a:solidFill>
            <a:sysClr val="window" lastClr="FFFFFF"/>
          </a:solidFill>
        </p:grpSpPr>
        <p:sp>
          <p:nvSpPr>
            <p:cNvPr id="49" name="Freeform 68"/>
            <p:cNvSpPr/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69"/>
            <p:cNvSpPr/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TextBox 12"/>
          <p:cNvSpPr txBox="1"/>
          <p:nvPr/>
        </p:nvSpPr>
        <p:spPr>
          <a:xfrm>
            <a:off x="1114491" y="2416592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1076812" y="2717662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12"/>
          <p:cNvSpPr txBox="1"/>
          <p:nvPr/>
        </p:nvSpPr>
        <p:spPr>
          <a:xfrm>
            <a:off x="1114491" y="3490685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076812" y="3791755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2"/>
          <p:cNvSpPr txBox="1"/>
          <p:nvPr/>
        </p:nvSpPr>
        <p:spPr>
          <a:xfrm>
            <a:off x="1135978" y="4478816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1098299" y="4779886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12"/>
          <p:cNvSpPr txBox="1"/>
          <p:nvPr/>
        </p:nvSpPr>
        <p:spPr>
          <a:xfrm>
            <a:off x="9194219" y="2429447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9143281" y="2785611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12"/>
          <p:cNvSpPr txBox="1"/>
          <p:nvPr/>
        </p:nvSpPr>
        <p:spPr>
          <a:xfrm>
            <a:off x="9180960" y="3558634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9143281" y="3859704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2"/>
          <p:cNvSpPr txBox="1"/>
          <p:nvPr/>
        </p:nvSpPr>
        <p:spPr>
          <a:xfrm>
            <a:off x="9202447" y="4546765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9164768" y="4847835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1915393" y="4775862"/>
            <a:ext cx="8557636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</a:t>
            </a:r>
            <a:r>
              <a:rPr lang="zh-CN" altLang="en-US" sz="14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</a:t>
            </a:r>
            <a:r>
              <a:rPr lang="zh-CN" altLang="en-US" sz="1400" dirty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spcBef>
                <a:spcPct val="20000"/>
              </a:spcBef>
              <a:defRPr/>
            </a:pPr>
            <a:endParaRPr lang="en-US" altLang="zh-CN" sz="14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69186" y="1625970"/>
            <a:ext cx="3653475" cy="2429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50901" y="1625969"/>
            <a:ext cx="3643844" cy="24292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022987" y="1624679"/>
            <a:ext cx="3643958" cy="24305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373305" y="2036275"/>
            <a:ext cx="1539089" cy="1539089"/>
          </a:xfrm>
          <a:prstGeom prst="ellipse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03279" y="2036275"/>
            <a:ext cx="1539089" cy="1539089"/>
          </a:xfrm>
          <a:prstGeom prst="ellipse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075421" y="2036275"/>
            <a:ext cx="1539089" cy="1539089"/>
          </a:xfrm>
          <a:prstGeom prst="ellipse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9"/>
          <p:cNvGrpSpPr>
            <a:grpSpLocks noChangeAspect="1"/>
          </p:cNvGrpSpPr>
          <p:nvPr/>
        </p:nvGrpSpPr>
        <p:grpSpPr bwMode="auto">
          <a:xfrm>
            <a:off x="1861641" y="2508043"/>
            <a:ext cx="582795" cy="582795"/>
            <a:chOff x="1437735" y="704204"/>
            <a:chExt cx="492531" cy="493274"/>
          </a:xfrm>
          <a:solidFill>
            <a:schemeClr val="bg1"/>
          </a:solidFill>
        </p:grpSpPr>
        <p:sp>
          <p:nvSpPr>
            <p:cNvPr id="12" name="饼形 11"/>
            <p:cNvSpPr/>
            <p:nvPr/>
          </p:nvSpPr>
          <p:spPr>
            <a:xfrm flipH="1">
              <a:off x="1483162" y="752095"/>
              <a:ext cx="447104" cy="445383"/>
            </a:xfrm>
            <a:prstGeom prst="pi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2105">
                <a:solidFill>
                  <a:prstClr val="black"/>
                </a:solidFill>
              </a:endParaRPr>
            </a:p>
          </p:txBody>
        </p:sp>
        <p:sp>
          <p:nvSpPr>
            <p:cNvPr id="13" name="椭圆 34"/>
            <p:cNvSpPr>
              <a:spLocks noChangeAspect="1"/>
            </p:cNvSpPr>
            <p:nvPr/>
          </p:nvSpPr>
          <p:spPr>
            <a:xfrm>
              <a:off x="1437735" y="704204"/>
              <a:ext cx="222355" cy="222692"/>
            </a:xfrm>
            <a:custGeom>
              <a:avLst/>
              <a:gdLst/>
              <a:ahLst/>
              <a:cxnLst/>
              <a:rect l="l" t="t" r="r" b="b"/>
              <a:pathLst>
                <a:path w="223200" h="223200">
                  <a:moveTo>
                    <a:pt x="223200" y="0"/>
                  </a:moveTo>
                  <a:lnTo>
                    <a:pt x="223200" y="223200"/>
                  </a:lnTo>
                  <a:lnTo>
                    <a:pt x="0" y="223200"/>
                  </a:lnTo>
                  <a:cubicBezTo>
                    <a:pt x="0" y="99930"/>
                    <a:pt x="99930" y="0"/>
                    <a:pt x="2232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2105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21"/>
          <p:cNvGrpSpPr>
            <a:grpSpLocks noChangeAspect="1"/>
          </p:cNvGrpSpPr>
          <p:nvPr/>
        </p:nvGrpSpPr>
        <p:grpSpPr bwMode="auto">
          <a:xfrm>
            <a:off x="9591276" y="2563720"/>
            <a:ext cx="507377" cy="484197"/>
            <a:chOff x="2892610" y="747478"/>
            <a:chExt cx="470164" cy="450000"/>
          </a:xfrm>
          <a:solidFill>
            <a:schemeClr val="bg1"/>
          </a:solidFill>
        </p:grpSpPr>
        <p:sp>
          <p:nvSpPr>
            <p:cNvPr id="15" name="矩形 14"/>
            <p:cNvSpPr/>
            <p:nvPr/>
          </p:nvSpPr>
          <p:spPr>
            <a:xfrm>
              <a:off x="2892610" y="874339"/>
              <a:ext cx="126491" cy="3231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2105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059673" y="982052"/>
              <a:ext cx="124104" cy="2154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2105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36283" y="747478"/>
              <a:ext cx="126491" cy="45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2105">
                <a:solidFill>
                  <a:prstClr val="white"/>
                </a:solidFill>
              </a:endParaRPr>
            </a:p>
          </p:txBody>
        </p:sp>
      </p:grpSp>
      <p:sp>
        <p:nvSpPr>
          <p:cNvPr id="18" name="Freeform 97"/>
          <p:cNvSpPr/>
          <p:nvPr/>
        </p:nvSpPr>
        <p:spPr bwMode="auto">
          <a:xfrm>
            <a:off x="5760135" y="2578238"/>
            <a:ext cx="639380" cy="523402"/>
          </a:xfrm>
          <a:custGeom>
            <a:avLst/>
            <a:gdLst>
              <a:gd name="T0" fmla="*/ 188 w 192"/>
              <a:gd name="T1" fmla="*/ 80 h 160"/>
              <a:gd name="T2" fmla="*/ 164 w 192"/>
              <a:gd name="T3" fmla="*/ 80 h 160"/>
              <a:gd name="T4" fmla="*/ 161 w 192"/>
              <a:gd name="T5" fmla="*/ 82 h 160"/>
              <a:gd name="T6" fmla="*/ 157 w 192"/>
              <a:gd name="T7" fmla="*/ 88 h 160"/>
              <a:gd name="T8" fmla="*/ 152 w 192"/>
              <a:gd name="T9" fmla="*/ 67 h 160"/>
              <a:gd name="T10" fmla="*/ 148 w 192"/>
              <a:gd name="T11" fmla="*/ 64 h 160"/>
              <a:gd name="T12" fmla="*/ 144 w 192"/>
              <a:gd name="T13" fmla="*/ 67 h 160"/>
              <a:gd name="T14" fmla="*/ 134 w 192"/>
              <a:gd name="T15" fmla="*/ 98 h 160"/>
              <a:gd name="T16" fmla="*/ 128 w 192"/>
              <a:gd name="T17" fmla="*/ 51 h 160"/>
              <a:gd name="T18" fmla="*/ 124 w 192"/>
              <a:gd name="T19" fmla="*/ 48 h 160"/>
              <a:gd name="T20" fmla="*/ 120 w 192"/>
              <a:gd name="T21" fmla="*/ 51 h 160"/>
              <a:gd name="T22" fmla="*/ 103 w 192"/>
              <a:gd name="T23" fmla="*/ 127 h 160"/>
              <a:gd name="T24" fmla="*/ 96 w 192"/>
              <a:gd name="T25" fmla="*/ 4 h 160"/>
              <a:gd name="T26" fmla="*/ 92 w 192"/>
              <a:gd name="T27" fmla="*/ 0 h 160"/>
              <a:gd name="T28" fmla="*/ 88 w 192"/>
              <a:gd name="T29" fmla="*/ 3 h 160"/>
              <a:gd name="T30" fmla="*/ 69 w 192"/>
              <a:gd name="T31" fmla="*/ 85 h 160"/>
              <a:gd name="T32" fmla="*/ 64 w 192"/>
              <a:gd name="T33" fmla="*/ 43 h 160"/>
              <a:gd name="T34" fmla="*/ 61 w 192"/>
              <a:gd name="T35" fmla="*/ 40 h 160"/>
              <a:gd name="T36" fmla="*/ 56 w 192"/>
              <a:gd name="T37" fmla="*/ 43 h 160"/>
              <a:gd name="T38" fmla="*/ 45 w 192"/>
              <a:gd name="T39" fmla="*/ 78 h 160"/>
              <a:gd name="T40" fmla="*/ 40 w 192"/>
              <a:gd name="T41" fmla="*/ 59 h 160"/>
              <a:gd name="T42" fmla="*/ 37 w 192"/>
              <a:gd name="T43" fmla="*/ 56 h 160"/>
              <a:gd name="T44" fmla="*/ 33 w 192"/>
              <a:gd name="T45" fmla="*/ 58 h 160"/>
              <a:gd name="T46" fmla="*/ 26 w 192"/>
              <a:gd name="T47" fmla="*/ 72 h 160"/>
              <a:gd name="T48" fmla="*/ 4 w 192"/>
              <a:gd name="T49" fmla="*/ 72 h 160"/>
              <a:gd name="T50" fmla="*/ 0 w 192"/>
              <a:gd name="T51" fmla="*/ 76 h 160"/>
              <a:gd name="T52" fmla="*/ 4 w 192"/>
              <a:gd name="T53" fmla="*/ 80 h 160"/>
              <a:gd name="T54" fmla="*/ 28 w 192"/>
              <a:gd name="T55" fmla="*/ 80 h 160"/>
              <a:gd name="T56" fmla="*/ 32 w 192"/>
              <a:gd name="T57" fmla="*/ 78 h 160"/>
              <a:gd name="T58" fmla="*/ 35 w 192"/>
              <a:gd name="T59" fmla="*/ 71 h 160"/>
              <a:gd name="T60" fmla="*/ 40 w 192"/>
              <a:gd name="T61" fmla="*/ 93 h 160"/>
              <a:gd name="T62" fmla="*/ 44 w 192"/>
              <a:gd name="T63" fmla="*/ 96 h 160"/>
              <a:gd name="T64" fmla="*/ 48 w 192"/>
              <a:gd name="T65" fmla="*/ 93 h 160"/>
              <a:gd name="T66" fmla="*/ 58 w 192"/>
              <a:gd name="T67" fmla="*/ 62 h 160"/>
              <a:gd name="T68" fmla="*/ 64 w 192"/>
              <a:gd name="T69" fmla="*/ 108 h 160"/>
              <a:gd name="T70" fmla="*/ 68 w 192"/>
              <a:gd name="T71" fmla="*/ 112 h 160"/>
              <a:gd name="T72" fmla="*/ 72 w 192"/>
              <a:gd name="T73" fmla="*/ 109 h 160"/>
              <a:gd name="T74" fmla="*/ 90 w 192"/>
              <a:gd name="T75" fmla="*/ 32 h 160"/>
              <a:gd name="T76" fmla="*/ 96 w 192"/>
              <a:gd name="T77" fmla="*/ 156 h 160"/>
              <a:gd name="T78" fmla="*/ 100 w 192"/>
              <a:gd name="T79" fmla="*/ 160 h 160"/>
              <a:gd name="T80" fmla="*/ 100 w 192"/>
              <a:gd name="T81" fmla="*/ 160 h 160"/>
              <a:gd name="T82" fmla="*/ 104 w 192"/>
              <a:gd name="T83" fmla="*/ 157 h 160"/>
              <a:gd name="T84" fmla="*/ 123 w 192"/>
              <a:gd name="T85" fmla="*/ 75 h 160"/>
              <a:gd name="T86" fmla="*/ 128 w 192"/>
              <a:gd name="T87" fmla="*/ 116 h 160"/>
              <a:gd name="T88" fmla="*/ 132 w 192"/>
              <a:gd name="T89" fmla="*/ 120 h 160"/>
              <a:gd name="T90" fmla="*/ 136 w 192"/>
              <a:gd name="T91" fmla="*/ 117 h 160"/>
              <a:gd name="T92" fmla="*/ 148 w 192"/>
              <a:gd name="T93" fmla="*/ 82 h 160"/>
              <a:gd name="T94" fmla="*/ 152 w 192"/>
              <a:gd name="T95" fmla="*/ 101 h 160"/>
              <a:gd name="T96" fmla="*/ 156 w 192"/>
              <a:gd name="T97" fmla="*/ 104 h 160"/>
              <a:gd name="T98" fmla="*/ 160 w 192"/>
              <a:gd name="T99" fmla="*/ 102 h 160"/>
              <a:gd name="T100" fmla="*/ 167 w 192"/>
              <a:gd name="T101" fmla="*/ 88 h 160"/>
              <a:gd name="T102" fmla="*/ 188 w 192"/>
              <a:gd name="T103" fmla="*/ 88 h 160"/>
              <a:gd name="T104" fmla="*/ 192 w 192"/>
              <a:gd name="T105" fmla="*/ 84 h 160"/>
              <a:gd name="T106" fmla="*/ 188 w 192"/>
              <a:gd name="T107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2" h="160">
                <a:moveTo>
                  <a:pt x="188" y="80"/>
                </a:moveTo>
                <a:cubicBezTo>
                  <a:pt x="164" y="80"/>
                  <a:pt x="164" y="80"/>
                  <a:pt x="164" y="80"/>
                </a:cubicBezTo>
                <a:cubicBezTo>
                  <a:pt x="163" y="80"/>
                  <a:pt x="161" y="81"/>
                  <a:pt x="161" y="82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2" y="65"/>
                  <a:pt x="150" y="64"/>
                  <a:pt x="148" y="64"/>
                </a:cubicBezTo>
                <a:cubicBezTo>
                  <a:pt x="147" y="64"/>
                  <a:pt x="145" y="65"/>
                  <a:pt x="144" y="67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49"/>
                  <a:pt x="126" y="48"/>
                  <a:pt x="124" y="48"/>
                </a:cubicBezTo>
                <a:cubicBezTo>
                  <a:pt x="123" y="48"/>
                  <a:pt x="121" y="49"/>
                  <a:pt x="120" y="51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1" y="0"/>
                  <a:pt x="89" y="1"/>
                  <a:pt x="88" y="3"/>
                </a:cubicBezTo>
                <a:cubicBezTo>
                  <a:pt x="69" y="85"/>
                  <a:pt x="69" y="85"/>
                  <a:pt x="69" y="85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2"/>
                  <a:pt x="62" y="40"/>
                  <a:pt x="61" y="40"/>
                </a:cubicBezTo>
                <a:cubicBezTo>
                  <a:pt x="59" y="40"/>
                  <a:pt x="57" y="41"/>
                  <a:pt x="56" y="43"/>
                </a:cubicBezTo>
                <a:cubicBezTo>
                  <a:pt x="45" y="78"/>
                  <a:pt x="45" y="78"/>
                  <a:pt x="45" y="78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7"/>
                  <a:pt x="38" y="56"/>
                  <a:pt x="37" y="56"/>
                </a:cubicBezTo>
                <a:cubicBezTo>
                  <a:pt x="35" y="56"/>
                  <a:pt x="33" y="57"/>
                  <a:pt x="33" y="58"/>
                </a:cubicBezTo>
                <a:cubicBezTo>
                  <a:pt x="26" y="72"/>
                  <a:pt x="26" y="72"/>
                  <a:pt x="26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30" y="80"/>
                  <a:pt x="31" y="79"/>
                  <a:pt x="32" y="78"/>
                </a:cubicBezTo>
                <a:cubicBezTo>
                  <a:pt x="35" y="71"/>
                  <a:pt x="35" y="71"/>
                  <a:pt x="35" y="71"/>
                </a:cubicBezTo>
                <a:cubicBezTo>
                  <a:pt x="40" y="93"/>
                  <a:pt x="40" y="93"/>
                  <a:pt x="40" y="93"/>
                </a:cubicBezTo>
                <a:cubicBezTo>
                  <a:pt x="41" y="95"/>
                  <a:pt x="42" y="96"/>
                  <a:pt x="44" y="96"/>
                </a:cubicBezTo>
                <a:cubicBezTo>
                  <a:pt x="46" y="96"/>
                  <a:pt x="47" y="95"/>
                  <a:pt x="48" y="93"/>
                </a:cubicBezTo>
                <a:cubicBezTo>
                  <a:pt x="58" y="62"/>
                  <a:pt x="58" y="62"/>
                  <a:pt x="58" y="62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0"/>
                  <a:pt x="66" y="112"/>
                  <a:pt x="68" y="112"/>
                </a:cubicBezTo>
                <a:cubicBezTo>
                  <a:pt x="70" y="112"/>
                  <a:pt x="72" y="111"/>
                  <a:pt x="72" y="109"/>
                </a:cubicBezTo>
                <a:cubicBezTo>
                  <a:pt x="90" y="32"/>
                  <a:pt x="90" y="32"/>
                  <a:pt x="90" y="32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8"/>
                  <a:pt x="98" y="160"/>
                  <a:pt x="10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2" y="160"/>
                  <a:pt x="104" y="159"/>
                  <a:pt x="104" y="157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118"/>
                  <a:pt x="130" y="120"/>
                  <a:pt x="132" y="120"/>
                </a:cubicBezTo>
                <a:cubicBezTo>
                  <a:pt x="134" y="120"/>
                  <a:pt x="135" y="119"/>
                  <a:pt x="136" y="117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3" y="102"/>
                  <a:pt x="154" y="104"/>
                  <a:pt x="156" y="104"/>
                </a:cubicBezTo>
                <a:cubicBezTo>
                  <a:pt x="157" y="104"/>
                  <a:pt x="159" y="103"/>
                  <a:pt x="160" y="102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88" y="88"/>
                  <a:pt x="188" y="88"/>
                  <a:pt x="188" y="88"/>
                </a:cubicBezTo>
                <a:cubicBezTo>
                  <a:pt x="190" y="88"/>
                  <a:pt x="192" y="86"/>
                  <a:pt x="192" y="84"/>
                </a:cubicBezTo>
                <a:cubicBezTo>
                  <a:pt x="192" y="82"/>
                  <a:pt x="190" y="80"/>
                  <a:pt x="188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schemeClr val="bg1"/>
              </a:solidFill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8315" y="2819400"/>
            <a:ext cx="4766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5400" b="1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8118" y="3742730"/>
            <a:ext cx="4326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950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8" name="组合 2出自【趣你的PPT】(微信:qunideppt)：最优质的PPT资源库"/>
          <p:cNvGrpSpPr/>
          <p:nvPr/>
        </p:nvGrpSpPr>
        <p:grpSpPr bwMode="auto">
          <a:xfrm>
            <a:off x="3395345" y="1035050"/>
            <a:ext cx="5137150" cy="5137150"/>
            <a:chOff x="4307600" y="2183524"/>
            <a:chExt cx="2143125" cy="2143125"/>
          </a:xfrm>
        </p:grpSpPr>
        <p:sp>
          <p:nvSpPr>
            <p:cNvPr id="59" name="出自【趣你的PPT】(微信:qunideppt)：最优质的PPT资源库"/>
            <p:cNvSpPr/>
            <p:nvPr/>
          </p:nvSpPr>
          <p:spPr>
            <a:xfrm>
              <a:off x="4307600" y="2331212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出自【趣你的PPT】(微信:qunideppt)：最优质的PPT资源库"/>
            <p:cNvSpPr/>
            <p:nvPr/>
          </p:nvSpPr>
          <p:spPr>
            <a:xfrm rot="5400000">
              <a:off x="4307600" y="2331211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出自【趣你的PPT】(微信:qunideppt)：最优质的PPT资源库"/>
          <p:cNvSpPr txBox="1"/>
          <p:nvPr/>
        </p:nvSpPr>
        <p:spPr bwMode="auto">
          <a:xfrm>
            <a:off x="4279900" y="3603625"/>
            <a:ext cx="36322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defTabSz="1216025">
              <a:spcBef>
                <a:spcPct val="20000"/>
              </a:spcBef>
              <a:defRPr/>
            </a:pPr>
            <a:r>
              <a:rPr lang="zh-CN" altLang="en-US" sz="6000" b="1" kern="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公司概述</a:t>
            </a: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 bwMode="auto">
          <a:xfrm>
            <a:off x="5030788" y="1858963"/>
            <a:ext cx="21304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hmer UI" panose="020B0502040204020203" pitchFamily="34" charset="0"/>
                <a:ea typeface="微软雅黑" panose="020B0503020204020204" pitchFamily="34" charset="-122"/>
                <a:cs typeface="Khmer UI" panose="020B0502040204020203" pitchFamily="34" charset="0"/>
              </a:rPr>
              <a:t>01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hmer UI" panose="020B0502040204020203" pitchFamily="34" charset="0"/>
              <a:ea typeface="微软雅黑" panose="020B0503020204020204" pitchFamily="34" charset="-122"/>
              <a:cs typeface="Khmer UI" panose="020B0502040204020203" pitchFamily="34" charset="0"/>
            </a:endParaRPr>
          </a:p>
        </p:txBody>
      </p:sp>
      <p:cxnSp>
        <p:nvCxnSpPr>
          <p:cNvPr id="63" name="出自【趣你的PPT】(微信:qunideppt)：最优质的PPT资源库"/>
          <p:cNvCxnSpPr/>
          <p:nvPr/>
        </p:nvCxnSpPr>
        <p:spPr>
          <a:xfrm>
            <a:off x="4154488" y="3429000"/>
            <a:ext cx="38830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" y="0"/>
            <a:ext cx="12185583" cy="685800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-1" y="0"/>
            <a:ext cx="7239909" cy="6857999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2D3E5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9658" y="1603721"/>
            <a:ext cx="6088692" cy="5254279"/>
            <a:chOff x="159658" y="1603721"/>
            <a:chExt cx="6088692" cy="5254279"/>
          </a:xfrm>
        </p:grpSpPr>
        <p:sp>
          <p:nvSpPr>
            <p:cNvPr id="7" name="任意多边形 6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542972" y="1727200"/>
                <a:ext cx="1074057" cy="1074057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13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9" name="矩形 8"/>
            <p:cNvSpPr/>
            <p:nvPr/>
          </p:nvSpPr>
          <p:spPr>
            <a:xfrm>
              <a:off x="1056762" y="4085436"/>
              <a:ext cx="429448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56762" y="3646268"/>
              <a:ext cx="2813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公司介绍三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30184" y="6164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36" name="矩形 35"/>
          <p:cNvSpPr/>
          <p:nvPr/>
        </p:nvSpPr>
        <p:spPr>
          <a:xfrm>
            <a:off x="0" y="3403600"/>
            <a:ext cx="5054600" cy="34544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337658" y="1761216"/>
            <a:ext cx="4627711" cy="3284768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6863769" y="258916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39" name="矩形 38"/>
          <p:cNvSpPr/>
          <p:nvPr/>
        </p:nvSpPr>
        <p:spPr>
          <a:xfrm>
            <a:off x="6863769" y="3079402"/>
            <a:ext cx="4223331" cy="194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17993" y="309658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12284" y="987203"/>
            <a:ext cx="1844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3614" y="1619856"/>
            <a:ext cx="5864535" cy="4819511"/>
            <a:chOff x="713614" y="1619856"/>
            <a:chExt cx="5864535" cy="4819511"/>
          </a:xfrm>
        </p:grpSpPr>
        <p:sp>
          <p:nvSpPr>
            <p:cNvPr id="6" name="Freeform 4"/>
            <p:cNvSpPr/>
            <p:nvPr/>
          </p:nvSpPr>
          <p:spPr bwMode="auto">
            <a:xfrm>
              <a:off x="5249728" y="1619856"/>
              <a:ext cx="1328421" cy="1179638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3141968" y="1678307"/>
              <a:ext cx="2582450" cy="2274256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713614" y="2308864"/>
              <a:ext cx="2345105" cy="1739346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306408" y="2944734"/>
              <a:ext cx="665982" cy="634099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5467589" y="2586946"/>
              <a:ext cx="970633" cy="646499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3058719" y="5011758"/>
              <a:ext cx="1057423" cy="1073364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91129" y="4788583"/>
              <a:ext cx="550851" cy="751001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795550" y="5008215"/>
              <a:ext cx="733288" cy="603988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3092373" y="4370573"/>
              <a:ext cx="1440007" cy="1064507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989925" y="3964961"/>
              <a:ext cx="2270714" cy="120089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518211" y="4026955"/>
              <a:ext cx="706720" cy="605760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2245726" y="3662082"/>
              <a:ext cx="1470119" cy="1021998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3880569" y="3688650"/>
              <a:ext cx="302880" cy="529598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4801607" y="3164367"/>
              <a:ext cx="621701" cy="876758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5127513" y="3472560"/>
              <a:ext cx="127528" cy="205462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4976959" y="3383999"/>
              <a:ext cx="201920" cy="203692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4498728" y="3467247"/>
              <a:ext cx="393213" cy="800595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5129285" y="3486730"/>
              <a:ext cx="46052" cy="6553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5097403" y="5808810"/>
              <a:ext cx="88561" cy="61992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4583747" y="5417368"/>
              <a:ext cx="890927" cy="720890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3917765" y="5341206"/>
              <a:ext cx="917496" cy="648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4424336" y="4861203"/>
              <a:ext cx="635870" cy="694321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4349945" y="4450278"/>
              <a:ext cx="894469" cy="547310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4470388" y="6180768"/>
              <a:ext cx="288710" cy="258599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5495928" y="4526441"/>
              <a:ext cx="74392" cy="7262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ysClr val="window" lastClr="FFFFFF"/>
              </a:solidFill>
              <a:rou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2743441" y="3251157"/>
              <a:ext cx="1581707" cy="1323106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4016954" y="3635513"/>
              <a:ext cx="591590" cy="1013142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5054893" y="4207620"/>
              <a:ext cx="550851" cy="650040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5187735" y="4111974"/>
              <a:ext cx="651812" cy="506571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5766927" y="4521127"/>
              <a:ext cx="92104" cy="95646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5297551" y="4990503"/>
              <a:ext cx="503029" cy="614615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5455191" y="4565408"/>
              <a:ext cx="441035" cy="504799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5851946" y="5378401"/>
              <a:ext cx="187750" cy="371958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9525" cap="flat" cmpd="sng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5007070" y="3722304"/>
              <a:ext cx="772255" cy="499486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8"/>
            <p:cNvSpPr>
              <a:spLocks noChangeAspect="1"/>
            </p:cNvSpPr>
            <p:nvPr/>
          </p:nvSpPr>
          <p:spPr bwMode="auto">
            <a:xfrm>
              <a:off x="3926621" y="4586663"/>
              <a:ext cx="607532" cy="545538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44"/>
            <p:cNvSpPr/>
            <p:nvPr/>
          </p:nvSpPr>
          <p:spPr bwMode="auto">
            <a:xfrm>
              <a:off x="4347134" y="4811143"/>
              <a:ext cx="11986" cy="669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45"/>
            <p:cNvSpPr/>
            <p:nvPr/>
          </p:nvSpPr>
          <p:spPr bwMode="auto">
            <a:xfrm>
              <a:off x="4340808" y="4884060"/>
              <a:ext cx="24639" cy="36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10"/>
            <p:cNvSpPr/>
            <p:nvPr/>
          </p:nvSpPr>
          <p:spPr bwMode="auto">
            <a:xfrm>
              <a:off x="4664788" y="3185197"/>
              <a:ext cx="145834" cy="975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43550" y="2636373"/>
            <a:ext cx="4464136" cy="747626"/>
            <a:chOff x="7099213" y="2311912"/>
            <a:chExt cx="4464136" cy="747626"/>
          </a:xfrm>
        </p:grpSpPr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7099213" y="2311912"/>
              <a:ext cx="495828" cy="74762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59"/>
            <p:cNvSpPr/>
            <p:nvPr/>
          </p:nvSpPr>
          <p:spPr bwMode="auto">
            <a:xfrm>
              <a:off x="7214595" y="2440457"/>
              <a:ext cx="243714" cy="24329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2D3E50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809065" y="2385401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500" b="1">
                  <a:solidFill>
                    <a:srgbClr val="404040"/>
                  </a:solidFill>
                </a:defRPr>
              </a:lvl1pPr>
            </a:lstStyle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华北地区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809065" y="2783678"/>
              <a:ext cx="37542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是全球领先的综合通信解决方案提供商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30771" y="3863358"/>
            <a:ext cx="4433360" cy="747626"/>
            <a:chOff x="7129989" y="4076146"/>
            <a:chExt cx="4433360" cy="747626"/>
          </a:xfrm>
        </p:grpSpPr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7129989" y="4076146"/>
              <a:ext cx="493610" cy="747626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AutoShape 111"/>
            <p:cNvSpPr/>
            <p:nvPr/>
          </p:nvSpPr>
          <p:spPr bwMode="auto">
            <a:xfrm>
              <a:off x="7245371" y="4218248"/>
              <a:ext cx="243714" cy="2283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2D3E50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838326" y="417192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500" b="1">
                  <a:solidFill>
                    <a:srgbClr val="404040"/>
                  </a:solidFill>
                </a:defRPr>
              </a:lvl1pPr>
            </a:lstStyle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华中地区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809064" y="4531880"/>
              <a:ext cx="375428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是全球领先的综合通信解决方案提供商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130315" y="5048394"/>
            <a:ext cx="4433360" cy="747626"/>
            <a:chOff x="7129989" y="5169202"/>
            <a:chExt cx="4433360" cy="747626"/>
          </a:xfrm>
        </p:grpSpPr>
        <p:sp>
          <p:nvSpPr>
            <p:cNvPr id="55" name="Freeform 30"/>
            <p:cNvSpPr>
              <a:spLocks noEditPoints="1"/>
            </p:cNvSpPr>
            <p:nvPr/>
          </p:nvSpPr>
          <p:spPr bwMode="auto">
            <a:xfrm>
              <a:off x="7129989" y="5169202"/>
              <a:ext cx="493610" cy="747626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838326" y="5264980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500" b="1">
                  <a:solidFill>
                    <a:srgbClr val="404040"/>
                  </a:solidFill>
                </a:defRPr>
              </a:lvl1pPr>
            </a:lstStyle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华南地区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7809064" y="5624936"/>
              <a:ext cx="375428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XXXX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是全球领先的综合通信解决方案提供商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7245371" y="5297810"/>
              <a:ext cx="268890" cy="238907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248328" y="4969372"/>
            <a:ext cx="400050" cy="400050"/>
            <a:chOff x="1143000" y="853844"/>
            <a:chExt cx="819150" cy="819150"/>
          </a:xfrm>
        </p:grpSpPr>
        <p:sp>
          <p:nvSpPr>
            <p:cNvPr id="60" name="椭圆 59"/>
            <p:cNvSpPr/>
            <p:nvPr/>
          </p:nvSpPr>
          <p:spPr>
            <a:xfrm>
              <a:off x="1143000" y="853844"/>
              <a:ext cx="819150" cy="8191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255601" y="958628"/>
              <a:ext cx="593947" cy="593947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553180" y="3341618"/>
            <a:ext cx="400050" cy="400050"/>
            <a:chOff x="1143000" y="853844"/>
            <a:chExt cx="819150" cy="819150"/>
          </a:xfrm>
        </p:grpSpPr>
        <p:sp>
          <p:nvSpPr>
            <p:cNvPr id="63" name="椭圆 62"/>
            <p:cNvSpPr/>
            <p:nvPr/>
          </p:nvSpPr>
          <p:spPr>
            <a:xfrm>
              <a:off x="1143000" y="853844"/>
              <a:ext cx="819150" cy="8191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255601" y="958628"/>
              <a:ext cx="593947" cy="593947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217969" y="3979379"/>
            <a:ext cx="400050" cy="400050"/>
            <a:chOff x="1143000" y="853844"/>
            <a:chExt cx="819150" cy="819150"/>
          </a:xfrm>
        </p:grpSpPr>
        <p:sp>
          <p:nvSpPr>
            <p:cNvPr id="66" name="椭圆 65"/>
            <p:cNvSpPr/>
            <p:nvPr/>
          </p:nvSpPr>
          <p:spPr>
            <a:xfrm>
              <a:off x="1143000" y="853844"/>
              <a:ext cx="819150" cy="8191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255601" y="958628"/>
              <a:ext cx="593947" cy="593947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5212284" y="1085403"/>
            <a:ext cx="2055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地图每个省份均可编辑</a:t>
            </a:r>
            <a:endParaRPr lang="zh-CN" altLang="en-US" sz="14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4" name="直角三角形 3"/>
          <p:cNvSpPr/>
          <p:nvPr/>
        </p:nvSpPr>
        <p:spPr>
          <a:xfrm>
            <a:off x="-1" y="1219200"/>
            <a:ext cx="6724069" cy="5638800"/>
          </a:xfrm>
          <a:prstGeom prst="rtTriangl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3057" y="291936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1C8F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6" name="矩形 5"/>
          <p:cNvSpPr/>
          <p:nvPr/>
        </p:nvSpPr>
        <p:spPr>
          <a:xfrm>
            <a:off x="6903057" y="3409602"/>
            <a:ext cx="42233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spcBef>
                <a:spcPct val="20000"/>
              </a:spcBef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83029" y="1867417"/>
            <a:ext cx="5736999" cy="3981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2593537"/>
            <a:ext cx="3848100" cy="4252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7585" y="172379"/>
            <a:ext cx="300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7655" y="1652409"/>
            <a:ext cx="2940845" cy="42478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64200" y="1785496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董事长：雷军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5753098" y="3704639"/>
            <a:ext cx="3797302" cy="457640"/>
          </a:xfrm>
          <a:custGeom>
            <a:avLst/>
            <a:gdLst>
              <a:gd name="connsiteX0" fmla="*/ 0 w 5245100"/>
              <a:gd name="connsiteY0" fmla="*/ 0 h 457640"/>
              <a:gd name="connsiteX1" fmla="*/ 5245100 w 5245100"/>
              <a:gd name="connsiteY1" fmla="*/ 0 h 457640"/>
              <a:gd name="connsiteX2" fmla="*/ 5245100 w 5245100"/>
              <a:gd name="connsiteY2" fmla="*/ 457640 h 457640"/>
              <a:gd name="connsiteX3" fmla="*/ 0 w 5245100"/>
              <a:gd name="connsiteY3" fmla="*/ 457640 h 457640"/>
              <a:gd name="connsiteX4" fmla="*/ 0 w 5245100"/>
              <a:gd name="connsiteY4" fmla="*/ 0 h 457640"/>
              <a:gd name="connsiteX0-1" fmla="*/ 0 w 5245100"/>
              <a:gd name="connsiteY0-2" fmla="*/ 0 h 457640"/>
              <a:gd name="connsiteX1-3" fmla="*/ 4940300 w 5245100"/>
              <a:gd name="connsiteY1-4" fmla="*/ 0 h 457640"/>
              <a:gd name="connsiteX2-5" fmla="*/ 5245100 w 5245100"/>
              <a:gd name="connsiteY2-6" fmla="*/ 457640 h 457640"/>
              <a:gd name="connsiteX3-7" fmla="*/ 0 w 5245100"/>
              <a:gd name="connsiteY3-8" fmla="*/ 457640 h 457640"/>
              <a:gd name="connsiteX4-9" fmla="*/ 0 w 5245100"/>
              <a:gd name="connsiteY4-10" fmla="*/ 0 h 4576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45100" h="457640">
                <a:moveTo>
                  <a:pt x="0" y="0"/>
                </a:moveTo>
                <a:lnTo>
                  <a:pt x="4940300" y="0"/>
                </a:lnTo>
                <a:lnTo>
                  <a:pt x="5245100" y="457640"/>
                </a:lnTo>
                <a:lnTo>
                  <a:pt x="0" y="457640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64199" y="2233519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金山软件股份有限公司董事长</a:t>
            </a:r>
          </a:p>
        </p:txBody>
      </p:sp>
      <p:sp>
        <p:nvSpPr>
          <p:cNvPr id="8" name="矩形 7"/>
          <p:cNvSpPr/>
          <p:nvPr/>
        </p:nvSpPr>
        <p:spPr>
          <a:xfrm>
            <a:off x="5664198" y="258773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小米科技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创始人董事长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64199" y="294437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欢聚时代董事长</a:t>
            </a:r>
          </a:p>
        </p:txBody>
      </p:sp>
      <p:sp>
        <p:nvSpPr>
          <p:cNvPr id="10" name="矩形 9"/>
          <p:cNvSpPr/>
          <p:nvPr/>
        </p:nvSpPr>
        <p:spPr>
          <a:xfrm>
            <a:off x="5664199" y="328494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顺为基金董事长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88290" y="374879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人物履历</a:t>
            </a:r>
          </a:p>
        </p:txBody>
      </p:sp>
      <p:sp>
        <p:nvSpPr>
          <p:cNvPr id="12" name="矩形 11"/>
          <p:cNvSpPr/>
          <p:nvPr/>
        </p:nvSpPr>
        <p:spPr>
          <a:xfrm>
            <a:off x="5680154" y="4368550"/>
            <a:ext cx="468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求学经历</a:t>
            </a:r>
            <a:r>
              <a:rPr lang="en-US" altLang="zh-CN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——1987</a:t>
            </a:r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年武汉大学计算机系学习</a:t>
            </a:r>
          </a:p>
        </p:txBody>
      </p:sp>
      <p:sp>
        <p:nvSpPr>
          <p:cNvPr id="13" name="矩形 12"/>
          <p:cNvSpPr/>
          <p:nvPr/>
        </p:nvSpPr>
        <p:spPr>
          <a:xfrm>
            <a:off x="5680154" y="4756067"/>
            <a:ext cx="4455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首次创业</a:t>
            </a:r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——1991</a:t>
            </a:r>
            <a:r>
              <a:rPr lang="zh-CN" altLang="en-US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和同学创办三色公司</a:t>
            </a:r>
          </a:p>
        </p:txBody>
      </p:sp>
      <p:sp>
        <p:nvSpPr>
          <p:cNvPr id="14" name="矩形 13"/>
          <p:cNvSpPr/>
          <p:nvPr/>
        </p:nvSpPr>
        <p:spPr>
          <a:xfrm>
            <a:off x="5680154" y="5143584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人在金山</a:t>
            </a:r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——1992</a:t>
            </a:r>
            <a:r>
              <a:rPr lang="zh-CN" altLang="en-US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</a:t>
            </a:r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军加盟金山公司</a:t>
            </a:r>
          </a:p>
        </p:txBody>
      </p:sp>
      <p:sp>
        <p:nvSpPr>
          <p:cNvPr id="15" name="矩形 14"/>
          <p:cNvSpPr/>
          <p:nvPr/>
        </p:nvSpPr>
        <p:spPr>
          <a:xfrm>
            <a:off x="5680154" y="5531101"/>
            <a:ext cx="4128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创办小米</a:t>
            </a:r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——2011</a:t>
            </a:r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公布小米</a:t>
            </a:r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8" name="组合 2出自【趣你的PPT】(微信:qunideppt)：最优质的PPT资源库"/>
          <p:cNvGrpSpPr/>
          <p:nvPr/>
        </p:nvGrpSpPr>
        <p:grpSpPr bwMode="auto">
          <a:xfrm>
            <a:off x="3395345" y="1035050"/>
            <a:ext cx="5137150" cy="5137150"/>
            <a:chOff x="4307600" y="2183524"/>
            <a:chExt cx="2143125" cy="2143125"/>
          </a:xfrm>
        </p:grpSpPr>
        <p:sp>
          <p:nvSpPr>
            <p:cNvPr id="59" name="出自【趣你的PPT】(微信:qunideppt)：最优质的PPT资源库"/>
            <p:cNvSpPr/>
            <p:nvPr/>
          </p:nvSpPr>
          <p:spPr>
            <a:xfrm>
              <a:off x="4307600" y="2331212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出自【趣你的PPT】(微信:qunideppt)：最优质的PPT资源库"/>
            <p:cNvSpPr/>
            <p:nvPr/>
          </p:nvSpPr>
          <p:spPr>
            <a:xfrm rot="5400000">
              <a:off x="4307600" y="2331211"/>
              <a:ext cx="2143125" cy="1847750"/>
            </a:xfrm>
            <a:prstGeom prst="hexagon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出自【趣你的PPT】(微信:qunideppt)：最优质的PPT资源库"/>
          <p:cNvSpPr txBox="1"/>
          <p:nvPr/>
        </p:nvSpPr>
        <p:spPr bwMode="auto">
          <a:xfrm>
            <a:off x="4014236" y="3603623"/>
            <a:ext cx="39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1216025">
              <a:defRPr/>
            </a:pPr>
            <a:r>
              <a:rPr lang="zh-CN" altLang="en-US" sz="6000" b="1" kern="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</a:t>
            </a:r>
            <a:endParaRPr lang="zh-CN" altLang="en-US" sz="2000" b="1" kern="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 bwMode="auto">
          <a:xfrm>
            <a:off x="5030788" y="1858963"/>
            <a:ext cx="21304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hmer UI" panose="020B0502040204020203" pitchFamily="34" charset="0"/>
                <a:ea typeface="微软雅黑" panose="020B0503020204020204" pitchFamily="34" charset="-122"/>
                <a:cs typeface="Khmer UI" panose="020B0502040204020203" pitchFamily="34" charset="0"/>
              </a:rPr>
              <a:t>02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hmer UI" panose="020B0502040204020203" pitchFamily="34" charset="0"/>
              <a:ea typeface="微软雅黑" panose="020B0503020204020204" pitchFamily="34" charset="-122"/>
              <a:cs typeface="Khmer UI" panose="020B0502040204020203" pitchFamily="34" charset="0"/>
            </a:endParaRPr>
          </a:p>
        </p:txBody>
      </p:sp>
      <p:cxnSp>
        <p:nvCxnSpPr>
          <p:cNvPr id="63" name="出自【趣你的PPT】(微信:qunideppt)：最优质的PPT资源库"/>
          <p:cNvCxnSpPr/>
          <p:nvPr/>
        </p:nvCxnSpPr>
        <p:spPr>
          <a:xfrm>
            <a:off x="4154488" y="3429000"/>
            <a:ext cx="38830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0037.pptx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2397</Words>
  <Application>Microsoft Office PowerPoint</Application>
  <PresentationFormat>宽屏</PresentationFormat>
  <Paragraphs>188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Clear Sans</vt:lpstr>
      <vt:lpstr>Gill Sans</vt:lpstr>
      <vt:lpstr>Khmer UI</vt:lpstr>
      <vt:lpstr>Open Sans Light</vt:lpstr>
      <vt:lpstr>汉仪中圆简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灰色多边形</dc:title>
  <dc:creator/>
  <cp:keywords>user</cp:keywords>
  <dc:description>user</dc:description>
  <cp:lastModifiedBy/>
  <cp:revision>1</cp:revision>
  <dcterms:created xsi:type="dcterms:W3CDTF">2017-02-18T09:48:44Z</dcterms:created>
  <dcterms:modified xsi:type="dcterms:W3CDTF">2019-09-11T13:55:58Z</dcterms:modified>
</cp:coreProperties>
</file>