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1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58" r:id="rId14"/>
    <p:sldId id="259" r:id="rId15"/>
    <p:sldId id="270" r:id="rId16"/>
    <p:sldId id="27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2D33CFD-91BF-4B6B-85B8-FFB129E53C84}">
          <p14:sldIdLst>
            <p14:sldId id="271"/>
            <p14:sldId id="257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</p14:sldIdLst>
        </p14:section>
        <p14:section name="设计规范" id="{A7F91126-F705-41E9-9211-B357CA3C0B04}">
          <p14:sldIdLst>
            <p14:sldId id="269"/>
            <p14:sldId id="258"/>
            <p14:sldId id="259"/>
            <p14:sldId id="270"/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AF02"/>
    <a:srgbClr val="EFDF10"/>
    <a:srgbClr val="E1E009"/>
    <a:srgbClr val="D412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58BDF7-76A9-4122-8C10-D24E3AB7B33B}" type="datetimeFigureOut">
              <a:rPr lang="zh-CN" altLang="en-US" smtClean="0"/>
              <a:t>2019/9/15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366CBD-E83F-454B-BEA3-AF38CE9DD0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297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366CBD-E83F-454B-BEA3-AF38CE9DD03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164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366CBD-E83F-454B-BEA3-AF38CE9DD03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366CBD-E83F-454B-BEA3-AF38CE9DD03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872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3119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="" xmlns:a16="http://schemas.microsoft.com/office/drawing/2014/main" id="{78C185CC-BC5E-46CF-96D3-2FEF50070D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1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jpe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jpe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5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20.jpeg"/><Relationship Id="rId7" Type="http://schemas.openxmlformats.org/officeDocument/2006/relationships/image" Target="../media/image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7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文字&#10;&#10;描述已自动生成">
            <a:extLst>
              <a:ext uri="{FF2B5EF4-FFF2-40B4-BE49-F238E27FC236}">
                <a16:creationId xmlns="" xmlns:a16="http://schemas.microsoft.com/office/drawing/2014/main" id="{81E93631-58F4-42A1-93C5-282ED2DBED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80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DBF8766-3B2B-4A8D-8AA1-420091912F4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ACEEED9-771A-483E-85F8-C4B9756E4DD4}"/>
              </a:ext>
            </a:extLst>
          </p:cNvPr>
          <p:cNvSpPr/>
          <p:nvPr/>
        </p:nvSpPr>
        <p:spPr>
          <a:xfrm>
            <a:off x="0" y="2"/>
            <a:ext cx="5080000" cy="6857998"/>
          </a:xfrm>
          <a:prstGeom prst="rect">
            <a:avLst/>
          </a:prstGeom>
          <a:solidFill>
            <a:srgbClr val="F4AF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DFF01A8-B669-4ED7-B8A3-DB36E13935D9}"/>
              </a:ext>
            </a:extLst>
          </p:cNvPr>
          <p:cNvSpPr txBox="1"/>
          <p:nvPr/>
        </p:nvSpPr>
        <p:spPr>
          <a:xfrm>
            <a:off x="0" y="0"/>
            <a:ext cx="798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Arial Black" panose="020B0A04020102020204" pitchFamily="34" charset="0"/>
              </a:rPr>
              <a:t>08.</a:t>
            </a:r>
            <a:endParaRPr lang="zh-CN" altLang="en-US" sz="3200">
              <a:latin typeface="Arial Black" panose="020B0A040201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0D304E41-2A5E-46E2-A566-31246B9F4F83}"/>
              </a:ext>
            </a:extLst>
          </p:cNvPr>
          <p:cNvSpPr txBox="1"/>
          <p:nvPr/>
        </p:nvSpPr>
        <p:spPr>
          <a:xfrm>
            <a:off x="0" y="2890391"/>
            <a:ext cx="25883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Arial Black" panose="020B0A04020102020204" pitchFamily="34" charset="0"/>
              </a:rPr>
              <a:t>DESIGNED BY XIAO</a:t>
            </a:r>
            <a:endParaRPr lang="zh-CN" altLang="en-US" sz="3200">
              <a:latin typeface="Arial Black" panose="020B0A040201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DF73C04-3E95-46F4-A8B8-0B6B54C2E049}"/>
              </a:ext>
            </a:extLst>
          </p:cNvPr>
          <p:cNvSpPr/>
          <p:nvPr/>
        </p:nvSpPr>
        <p:spPr>
          <a:xfrm>
            <a:off x="2728686" y="1089258"/>
            <a:ext cx="3272521" cy="4679485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片包含 室内, 餐桌, 窗户, 地板&#10;&#10;描述已自动生成">
            <a:extLst>
              <a:ext uri="{FF2B5EF4-FFF2-40B4-BE49-F238E27FC236}">
                <a16:creationId xmlns="" xmlns:a16="http://schemas.microsoft.com/office/drawing/2014/main" id="{745389B4-4F0A-4347-A2DF-F2A19F687F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686" y="1372734"/>
            <a:ext cx="2741688" cy="4112534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1AB76A63-1C1E-4C64-8BB3-4211E132A670}"/>
              </a:ext>
            </a:extLst>
          </p:cNvPr>
          <p:cNvSpPr/>
          <p:nvPr/>
        </p:nvSpPr>
        <p:spPr>
          <a:xfrm>
            <a:off x="5610723" y="1089258"/>
            <a:ext cx="3272521" cy="4679485"/>
          </a:xfrm>
          <a:prstGeom prst="rect">
            <a:avLst/>
          </a:prstGeom>
          <a:solidFill>
            <a:srgbClr val="F4AF02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图片包含 室内, 墙壁, 餐桌&#10;&#10;描述已自动生成">
            <a:extLst>
              <a:ext uri="{FF2B5EF4-FFF2-40B4-BE49-F238E27FC236}">
                <a16:creationId xmlns="" xmlns:a16="http://schemas.microsoft.com/office/drawing/2014/main" id="{0680C07F-7BAD-4182-9590-698FA530ED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723" y="1977507"/>
            <a:ext cx="2527489" cy="3791236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A45B57C-459D-4F14-9C26-4134F28A3E76}"/>
              </a:ext>
            </a:extLst>
          </p:cNvPr>
          <p:cNvSpPr/>
          <p:nvPr/>
        </p:nvSpPr>
        <p:spPr>
          <a:xfrm>
            <a:off x="8492760" y="1089258"/>
            <a:ext cx="3272521" cy="4679485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图片包含 人员, 男士, 室内, 墙壁&#10;&#10;描述已自动生成">
            <a:extLst>
              <a:ext uri="{FF2B5EF4-FFF2-40B4-BE49-F238E27FC236}">
                <a16:creationId xmlns="" xmlns:a16="http://schemas.microsoft.com/office/drawing/2014/main" id="{2835CD88-5765-42FB-ADEC-7C4CD6AD00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2762" y="1089258"/>
            <a:ext cx="3272519" cy="4090649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C3DF7733-C810-4E8C-A7BF-FE18ED1FA0DF}"/>
              </a:ext>
            </a:extLst>
          </p:cNvPr>
          <p:cNvSpPr txBox="1"/>
          <p:nvPr/>
        </p:nvSpPr>
        <p:spPr>
          <a:xfrm>
            <a:off x="0" y="5923970"/>
            <a:ext cx="4601028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Arial" panose="020B0604020202020204" pitchFamily="34" charset="0"/>
                <a:cs typeface="Arial" panose="020B0604020202020204" pitchFamily="34" charset="0"/>
              </a:rPr>
              <a:t>fusce posuere magna sed pulvinar ultricies purus lectus malesuada libero</a:t>
            </a:r>
            <a:endParaRPr lang="zh-CN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914FB94-C2EF-417E-9249-646DAC923CCC}"/>
              </a:ext>
            </a:extLst>
          </p:cNvPr>
          <p:cNvSpPr txBox="1"/>
          <p:nvPr/>
        </p:nvSpPr>
        <p:spPr>
          <a:xfrm>
            <a:off x="6924877" y="277953"/>
            <a:ext cx="4840404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>
                <a:latin typeface="Arial" panose="020B0604020202020204" pitchFamily="34" charset="0"/>
                <a:cs typeface="Arial" panose="020B0604020202020204" pitchFamily="34" charset="0"/>
              </a:rPr>
              <a:t>maecenas porttitor congue massa fusce posuere magna sed pulvinar ultricies purus lectus</a:t>
            </a:r>
            <a:endParaRPr lang="zh-CN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29BE5298-02F6-4E9B-B3C4-0A30E1802672}"/>
              </a:ext>
            </a:extLst>
          </p:cNvPr>
          <p:cNvGrpSpPr/>
          <p:nvPr/>
        </p:nvGrpSpPr>
        <p:grpSpPr>
          <a:xfrm rot="21137419">
            <a:off x="6082544" y="6441547"/>
            <a:ext cx="7088080" cy="276999"/>
            <a:chOff x="-230080" y="5223345"/>
            <a:chExt cx="7088080" cy="276999"/>
          </a:xfrm>
        </p:grpSpPr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CC673D2D-AA8B-4900-B3FD-9EF5E0EAAED8}"/>
                </a:ext>
              </a:extLst>
            </p:cNvPr>
            <p:cNvSpPr/>
            <p:nvPr/>
          </p:nvSpPr>
          <p:spPr>
            <a:xfrm>
              <a:off x="-230080" y="5235844"/>
              <a:ext cx="7088080" cy="252000"/>
            </a:xfrm>
            <a:prstGeom prst="rect">
              <a:avLst/>
            </a:prstGeom>
            <a:solidFill>
              <a:srgbClr val="F4AF02"/>
            </a:solidFill>
            <a:ln>
              <a:noFill/>
            </a:ln>
            <a:effectLst>
              <a:outerShdw blurRad="127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A2E7BB87-0D4A-43FC-AF1D-206FC06A95B3}"/>
                </a:ext>
              </a:extLst>
            </p:cNvPr>
            <p:cNvSpPr txBox="1"/>
            <p:nvPr/>
          </p:nvSpPr>
          <p:spPr>
            <a:xfrm>
              <a:off x="-230080" y="5223345"/>
              <a:ext cx="7088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/>
                <a:t>pellentesque habitant morbi tristique senectus et netus et malesuada fames ac turpis egestaspellentesque</a:t>
              </a:r>
              <a:endParaRPr lang="zh-CN" altLang="en-US" sz="1200"/>
            </a:p>
          </p:txBody>
        </p:sp>
      </p:grpSp>
    </p:spTree>
    <p:extLst>
      <p:ext uri="{BB962C8B-B14F-4D97-AF65-F5344CB8AC3E}">
        <p14:creationId xmlns:p14="http://schemas.microsoft.com/office/powerpoint/2010/main" val="2109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AC085C4-A3CD-4F36-8DCC-3AE828F4610C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9" name="组合 108">
            <a:extLst>
              <a:ext uri="{FF2B5EF4-FFF2-40B4-BE49-F238E27FC236}">
                <a16:creationId xmlns="" xmlns:a16="http://schemas.microsoft.com/office/drawing/2014/main" id="{739E677C-5E1D-440D-8383-5956F19AD30D}"/>
              </a:ext>
            </a:extLst>
          </p:cNvPr>
          <p:cNvGrpSpPr/>
          <p:nvPr/>
        </p:nvGrpSpPr>
        <p:grpSpPr>
          <a:xfrm rot="1200000">
            <a:off x="7245768" y="181494"/>
            <a:ext cx="7088080" cy="276999"/>
            <a:chOff x="-230080" y="5223345"/>
            <a:chExt cx="7088080" cy="276999"/>
          </a:xfrm>
        </p:grpSpPr>
        <p:sp>
          <p:nvSpPr>
            <p:cNvPr id="110" name="矩形 109">
              <a:extLst>
                <a:ext uri="{FF2B5EF4-FFF2-40B4-BE49-F238E27FC236}">
                  <a16:creationId xmlns="" xmlns:a16="http://schemas.microsoft.com/office/drawing/2014/main" id="{C7F23BF6-94F3-4D4C-A31D-4AD0B1EF0521}"/>
                </a:ext>
              </a:extLst>
            </p:cNvPr>
            <p:cNvSpPr/>
            <p:nvPr/>
          </p:nvSpPr>
          <p:spPr>
            <a:xfrm>
              <a:off x="-230080" y="5235844"/>
              <a:ext cx="7088080" cy="252000"/>
            </a:xfrm>
            <a:prstGeom prst="rect">
              <a:avLst/>
            </a:prstGeom>
            <a:solidFill>
              <a:srgbClr val="F4AF02"/>
            </a:solidFill>
            <a:ln>
              <a:noFill/>
            </a:ln>
            <a:effectLst>
              <a:outerShdw blurRad="127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="" xmlns:a16="http://schemas.microsoft.com/office/drawing/2014/main" id="{5752ECBB-0B8E-4283-B6B9-1AB86AE384D5}"/>
                </a:ext>
              </a:extLst>
            </p:cNvPr>
            <p:cNvSpPr txBox="1"/>
            <p:nvPr/>
          </p:nvSpPr>
          <p:spPr>
            <a:xfrm>
              <a:off x="-230080" y="5223345"/>
              <a:ext cx="7088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/>
                <a:t>pellentesque habitant morbi tristique senectus et netus et malesuada fames ac turpis egestaspellentesque</a:t>
              </a:r>
              <a:endParaRPr lang="zh-CN" altLang="en-US" sz="1200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="" xmlns:a16="http://schemas.microsoft.com/office/drawing/2014/main" id="{EF08C069-A0E7-4DD5-BA9C-AA927D7E3C31}"/>
              </a:ext>
            </a:extLst>
          </p:cNvPr>
          <p:cNvGrpSpPr/>
          <p:nvPr/>
        </p:nvGrpSpPr>
        <p:grpSpPr>
          <a:xfrm rot="20789310">
            <a:off x="-1620267" y="4486041"/>
            <a:ext cx="7088080" cy="276999"/>
            <a:chOff x="-230080" y="5223345"/>
            <a:chExt cx="7088080" cy="276999"/>
          </a:xfrm>
        </p:grpSpPr>
        <p:sp>
          <p:nvSpPr>
            <p:cNvPr id="107" name="矩形 106">
              <a:extLst>
                <a:ext uri="{FF2B5EF4-FFF2-40B4-BE49-F238E27FC236}">
                  <a16:creationId xmlns="" xmlns:a16="http://schemas.microsoft.com/office/drawing/2014/main" id="{679C7738-A736-45B6-BC4E-D74D4C8DDD18}"/>
                </a:ext>
              </a:extLst>
            </p:cNvPr>
            <p:cNvSpPr/>
            <p:nvPr/>
          </p:nvSpPr>
          <p:spPr>
            <a:xfrm>
              <a:off x="-230080" y="5235844"/>
              <a:ext cx="7088080" cy="252000"/>
            </a:xfrm>
            <a:prstGeom prst="rect">
              <a:avLst/>
            </a:prstGeom>
            <a:solidFill>
              <a:srgbClr val="F4AF02"/>
            </a:solidFill>
            <a:ln>
              <a:noFill/>
            </a:ln>
            <a:effectLst>
              <a:outerShdw blurRad="127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="" xmlns:a16="http://schemas.microsoft.com/office/drawing/2014/main" id="{FEA2835F-D04A-4D84-83E9-C8727686FC1F}"/>
                </a:ext>
              </a:extLst>
            </p:cNvPr>
            <p:cNvSpPr txBox="1"/>
            <p:nvPr/>
          </p:nvSpPr>
          <p:spPr>
            <a:xfrm>
              <a:off x="-230080" y="5223345"/>
              <a:ext cx="7088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/>
                <a:t>pellentesque habitant morbi tristique senectus et netus et malesuada fames ac turpis egestaspellentesque</a:t>
              </a:r>
              <a:endParaRPr lang="zh-CN" altLang="en-US" sz="1200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="" xmlns:a16="http://schemas.microsoft.com/office/drawing/2014/main" id="{B00B5D3F-66BF-407A-919A-28A51120DDE7}"/>
              </a:ext>
            </a:extLst>
          </p:cNvPr>
          <p:cNvGrpSpPr/>
          <p:nvPr/>
        </p:nvGrpSpPr>
        <p:grpSpPr>
          <a:xfrm rot="600000">
            <a:off x="-310526" y="2798373"/>
            <a:ext cx="7088080" cy="276999"/>
            <a:chOff x="-230080" y="5223345"/>
            <a:chExt cx="7088080" cy="276999"/>
          </a:xfrm>
        </p:grpSpPr>
        <p:sp>
          <p:nvSpPr>
            <p:cNvPr id="104" name="矩形 103">
              <a:extLst>
                <a:ext uri="{FF2B5EF4-FFF2-40B4-BE49-F238E27FC236}">
                  <a16:creationId xmlns="" xmlns:a16="http://schemas.microsoft.com/office/drawing/2014/main" id="{5DBAF291-15DE-4380-89B6-6F84B58A52A1}"/>
                </a:ext>
              </a:extLst>
            </p:cNvPr>
            <p:cNvSpPr/>
            <p:nvPr/>
          </p:nvSpPr>
          <p:spPr>
            <a:xfrm>
              <a:off x="-230080" y="5235844"/>
              <a:ext cx="7088080" cy="252000"/>
            </a:xfrm>
            <a:prstGeom prst="rect">
              <a:avLst/>
            </a:prstGeom>
            <a:solidFill>
              <a:srgbClr val="F4AF02"/>
            </a:solidFill>
            <a:ln>
              <a:noFill/>
            </a:ln>
            <a:effectLst>
              <a:outerShdw blurRad="127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="" xmlns:a16="http://schemas.microsoft.com/office/drawing/2014/main" id="{7274C7C1-FADF-46C8-A34A-D9125C5CAE02}"/>
                </a:ext>
              </a:extLst>
            </p:cNvPr>
            <p:cNvSpPr txBox="1"/>
            <p:nvPr/>
          </p:nvSpPr>
          <p:spPr>
            <a:xfrm>
              <a:off x="-230080" y="5223345"/>
              <a:ext cx="7088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/>
                <a:t>pellentesque habitant morbi tristique senectus et netus et malesuada fames ac turpis egestaspellentesque</a:t>
              </a:r>
              <a:endParaRPr lang="zh-CN" altLang="en-US" sz="1200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D6790DB-00F4-46D1-A591-8998E93EFEF6}"/>
              </a:ext>
            </a:extLst>
          </p:cNvPr>
          <p:cNvSpPr txBox="1"/>
          <p:nvPr/>
        </p:nvSpPr>
        <p:spPr>
          <a:xfrm>
            <a:off x="494241" y="308430"/>
            <a:ext cx="5718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latin typeface="Arial Black" panose="020B0A04020102020204" pitchFamily="34" charset="0"/>
              </a:rPr>
              <a:t>DESIGNED BY XIAO</a:t>
            </a:r>
            <a:endParaRPr lang="zh-CN" altLang="en-US" sz="4000">
              <a:latin typeface="Arial Black" panose="020B0A040201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B5A672F-6E35-4239-BDF0-D7ECD4B9A3C3}"/>
              </a:ext>
            </a:extLst>
          </p:cNvPr>
          <p:cNvSpPr txBox="1"/>
          <p:nvPr/>
        </p:nvSpPr>
        <p:spPr>
          <a:xfrm>
            <a:off x="494241" y="967172"/>
            <a:ext cx="68217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000">
                <a:solidFill>
                  <a:srgbClr val="F4AF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 malesuada fames ac turpis eges</a:t>
            </a:r>
            <a:endParaRPr lang="zh-CN" altLang="en-US" sz="2000">
              <a:solidFill>
                <a:srgbClr val="F4AF0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C5848FF5-26D2-4B14-BDCF-5B643ECB4EC2}"/>
              </a:ext>
            </a:extLst>
          </p:cNvPr>
          <p:cNvSpPr/>
          <p:nvPr/>
        </p:nvSpPr>
        <p:spPr>
          <a:xfrm>
            <a:off x="4304546" y="1675058"/>
            <a:ext cx="1674585" cy="239454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4268AE70-74DD-4F4F-9A3E-AAAD0576213F}"/>
              </a:ext>
            </a:extLst>
          </p:cNvPr>
          <p:cNvSpPr/>
          <p:nvPr/>
        </p:nvSpPr>
        <p:spPr>
          <a:xfrm>
            <a:off x="4304546" y="4266528"/>
            <a:ext cx="1674585" cy="2394544"/>
          </a:xfrm>
          <a:prstGeom prst="rect">
            <a:avLst/>
          </a:prstGeom>
          <a:solidFill>
            <a:srgbClr val="F4AF02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9B17B969-2DB0-4C29-A807-5CBEA61CF7AE}"/>
              </a:ext>
            </a:extLst>
          </p:cNvPr>
          <p:cNvSpPr/>
          <p:nvPr/>
        </p:nvSpPr>
        <p:spPr>
          <a:xfrm>
            <a:off x="6212869" y="1673802"/>
            <a:ext cx="1674585" cy="2394544"/>
          </a:xfrm>
          <a:prstGeom prst="rect">
            <a:avLst/>
          </a:prstGeom>
          <a:solidFill>
            <a:srgbClr val="F4AF02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26053188-719C-455E-8285-9F5DAA684488}"/>
              </a:ext>
            </a:extLst>
          </p:cNvPr>
          <p:cNvSpPr/>
          <p:nvPr/>
        </p:nvSpPr>
        <p:spPr>
          <a:xfrm>
            <a:off x="8121192" y="1675058"/>
            <a:ext cx="1674585" cy="239454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92BEFE91-4846-43F8-BDA4-31EA2D068DB6}"/>
              </a:ext>
            </a:extLst>
          </p:cNvPr>
          <p:cNvSpPr/>
          <p:nvPr/>
        </p:nvSpPr>
        <p:spPr>
          <a:xfrm>
            <a:off x="10029517" y="1683555"/>
            <a:ext cx="1674585" cy="2394544"/>
          </a:xfrm>
          <a:prstGeom prst="rect">
            <a:avLst/>
          </a:prstGeom>
          <a:solidFill>
            <a:srgbClr val="F4AF02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FCBE3361-B520-4CE5-8212-274655564262}"/>
              </a:ext>
            </a:extLst>
          </p:cNvPr>
          <p:cNvSpPr/>
          <p:nvPr/>
        </p:nvSpPr>
        <p:spPr>
          <a:xfrm>
            <a:off x="6212869" y="4266528"/>
            <a:ext cx="1674585" cy="239454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F2C9683-F667-49B0-94C4-C2A30440A5D8}"/>
              </a:ext>
            </a:extLst>
          </p:cNvPr>
          <p:cNvSpPr/>
          <p:nvPr/>
        </p:nvSpPr>
        <p:spPr>
          <a:xfrm>
            <a:off x="8121192" y="4266528"/>
            <a:ext cx="1674585" cy="2394544"/>
          </a:xfrm>
          <a:prstGeom prst="rect">
            <a:avLst/>
          </a:prstGeom>
          <a:solidFill>
            <a:srgbClr val="F4AF02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E66C8CF6-6EB5-46A7-8C9E-2F922E7D610D}"/>
              </a:ext>
            </a:extLst>
          </p:cNvPr>
          <p:cNvSpPr/>
          <p:nvPr/>
        </p:nvSpPr>
        <p:spPr>
          <a:xfrm>
            <a:off x="10029516" y="4266528"/>
            <a:ext cx="1674585" cy="239454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3E02D6C6-9080-4D2C-8934-4D5D3AD2408B}"/>
              </a:ext>
            </a:extLst>
          </p:cNvPr>
          <p:cNvSpPr/>
          <p:nvPr/>
        </p:nvSpPr>
        <p:spPr>
          <a:xfrm>
            <a:off x="487899" y="4266528"/>
            <a:ext cx="1674585" cy="2394544"/>
          </a:xfrm>
          <a:prstGeom prst="rect">
            <a:avLst/>
          </a:prstGeom>
          <a:solidFill>
            <a:srgbClr val="F4AF02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166FF8BE-7410-426D-B64D-9882D48101BB}"/>
              </a:ext>
            </a:extLst>
          </p:cNvPr>
          <p:cNvSpPr/>
          <p:nvPr/>
        </p:nvSpPr>
        <p:spPr>
          <a:xfrm>
            <a:off x="2396222" y="4266528"/>
            <a:ext cx="1674585" cy="239454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 descr="图片包含 墙壁, 室内, 地板, 餐桌&#10;&#10;描述已自动生成">
            <a:extLst>
              <a:ext uri="{FF2B5EF4-FFF2-40B4-BE49-F238E27FC236}">
                <a16:creationId xmlns="" xmlns:a16="http://schemas.microsoft.com/office/drawing/2014/main" id="{85E8B05E-6850-4A58-8578-6235AF2E56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546" y="1675058"/>
            <a:ext cx="1420424" cy="1893898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670E267D-8E2C-403F-9016-5D0B09BA085B}"/>
              </a:ext>
            </a:extLst>
          </p:cNvPr>
          <p:cNvSpPr txBox="1"/>
          <p:nvPr/>
        </p:nvSpPr>
        <p:spPr>
          <a:xfrm>
            <a:off x="4431626" y="3115495"/>
            <a:ext cx="14204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rgbClr val="F4AF02"/>
                </a:solidFill>
                <a:latin typeface="Arial Black" panose="020B0A04020102020204" pitchFamily="34" charset="0"/>
              </a:rPr>
              <a:t>TEXT HERE</a:t>
            </a:r>
            <a:endParaRPr lang="zh-CN" altLang="en-US" sz="2800">
              <a:solidFill>
                <a:srgbClr val="F4AF02"/>
              </a:solidFill>
              <a:latin typeface="Arial Black" panose="020B0A04020102020204" pitchFamily="34" charset="0"/>
            </a:endParaRPr>
          </a:p>
        </p:txBody>
      </p:sp>
      <p:pic>
        <p:nvPicPr>
          <p:cNvPr id="42" name="图片 41" descr="图片包含 墙壁, 室内, 地板, 床&#10;&#10;描述已自动生成">
            <a:extLst>
              <a:ext uri="{FF2B5EF4-FFF2-40B4-BE49-F238E27FC236}">
                <a16:creationId xmlns="" xmlns:a16="http://schemas.microsoft.com/office/drawing/2014/main" id="{2484B5DD-19E5-4F47-AFCB-C47D15F56C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287" y="1818019"/>
            <a:ext cx="1405748" cy="2108623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123485F1-D1D1-4B7B-B2AE-9CF1C258ACF2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 rot="2567682">
            <a:off x="7422656" y="1822011"/>
            <a:ext cx="486236" cy="127416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99F1FB37-E02A-4637-A9DC-C4725CF4DFB8}"/>
              </a:ext>
            </a:extLst>
          </p:cNvPr>
          <p:cNvPicPr>
            <a:picLocks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 rot="19590301" flipV="1">
            <a:off x="6207812" y="1798399"/>
            <a:ext cx="485439" cy="127747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="" xmlns:a16="http://schemas.microsoft.com/office/drawing/2014/main" id="{05047FA8-7C3B-432D-BB86-2D72106B04E1}"/>
              </a:ext>
            </a:extLst>
          </p:cNvPr>
          <p:cNvPicPr>
            <a:picLocks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 rot="19590301" flipV="1">
            <a:off x="7407072" y="3817258"/>
            <a:ext cx="485439" cy="127747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D9CAB7AF-4300-43DE-9A21-AD5DFAB13002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 rot="2567682">
            <a:off x="6191431" y="3792721"/>
            <a:ext cx="486236" cy="127416"/>
          </a:xfrm>
          <a:prstGeom prst="rect">
            <a:avLst/>
          </a:prstGeom>
        </p:spPr>
      </p:pic>
      <p:pic>
        <p:nvPicPr>
          <p:cNvPr id="53" name="图片 52" descr="图片包含 墙壁, 室内, 窗户, 妇女&#10;&#10;描述已自动生成">
            <a:extLst>
              <a:ext uri="{FF2B5EF4-FFF2-40B4-BE49-F238E27FC236}">
                <a16:creationId xmlns="" xmlns:a16="http://schemas.microsoft.com/office/drawing/2014/main" id="{04BACFDE-FB85-45C0-8023-D905F499820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541" y="2308860"/>
            <a:ext cx="1174236" cy="1760742"/>
          </a:xfrm>
          <a:prstGeom prst="rect">
            <a:avLst/>
          </a:prstGeom>
        </p:spPr>
      </p:pic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40E73BBD-F4E6-427E-8BB9-01C068175F38}"/>
              </a:ext>
            </a:extLst>
          </p:cNvPr>
          <p:cNvSpPr txBox="1"/>
          <p:nvPr/>
        </p:nvSpPr>
        <p:spPr>
          <a:xfrm>
            <a:off x="8121192" y="1675058"/>
            <a:ext cx="133682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rgbClr val="F4AF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 malesuada fames ac turpis egestas</a:t>
            </a:r>
            <a:endParaRPr lang="zh-CN" altLang="en-US" sz="1400">
              <a:solidFill>
                <a:srgbClr val="F4AF0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6" name="图片 55" descr="图片包含 墙壁, 室内, 植物, 餐桌&#10;&#10;描述已自动生成">
            <a:extLst>
              <a:ext uri="{FF2B5EF4-FFF2-40B4-BE49-F238E27FC236}">
                <a16:creationId xmlns="" xmlns:a16="http://schemas.microsoft.com/office/drawing/2014/main" id="{295FDE29-52A7-4E93-A1F4-2A3CEB85525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2" b="8408"/>
          <a:stretch/>
        </p:blipFill>
        <p:spPr>
          <a:xfrm>
            <a:off x="10029516" y="1961299"/>
            <a:ext cx="1674586" cy="1839057"/>
          </a:xfrm>
          <a:prstGeom prst="rect">
            <a:avLst/>
          </a:prstGeom>
        </p:spPr>
      </p:pic>
      <p:pic>
        <p:nvPicPr>
          <p:cNvPr id="60" name="图片 59" descr="图片包含 室内, 墙壁&#10;&#10;描述已自动生成">
            <a:extLst>
              <a:ext uri="{FF2B5EF4-FFF2-40B4-BE49-F238E27FC236}">
                <a16:creationId xmlns="" xmlns:a16="http://schemas.microsoft.com/office/drawing/2014/main" id="{89423758-31E4-446E-9683-0B79544EC76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8" r="28556"/>
          <a:stretch/>
        </p:blipFill>
        <p:spPr>
          <a:xfrm>
            <a:off x="937837" y="4266528"/>
            <a:ext cx="1224647" cy="2394544"/>
          </a:xfrm>
          <a:prstGeom prst="rect">
            <a:avLst/>
          </a:prstGeom>
        </p:spPr>
      </p:pic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77EC7A33-DC1A-4F41-BC28-41BBDB06E234}"/>
              </a:ext>
            </a:extLst>
          </p:cNvPr>
          <p:cNvSpPr txBox="1"/>
          <p:nvPr/>
        </p:nvSpPr>
        <p:spPr>
          <a:xfrm rot="5400000">
            <a:off x="-553567" y="5202190"/>
            <a:ext cx="2530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atin typeface="Arial Black" panose="020B0A04020102020204" pitchFamily="34" charset="0"/>
              </a:rPr>
              <a:t>TEXT HERE</a:t>
            </a:r>
            <a:endParaRPr lang="zh-CN" altLang="en-US" sz="2800">
              <a:latin typeface="Arial Black" panose="020B0A04020102020204" pitchFamily="34" charset="0"/>
            </a:endParaRPr>
          </a:p>
        </p:txBody>
      </p:sp>
      <p:pic>
        <p:nvPicPr>
          <p:cNvPr id="63" name="图片 62" descr="图片包含 室内, 餐桌, 窗户, 地板&#10;&#10;描述已自动生成">
            <a:extLst>
              <a:ext uri="{FF2B5EF4-FFF2-40B4-BE49-F238E27FC236}">
                <a16:creationId xmlns="" xmlns:a16="http://schemas.microsoft.com/office/drawing/2014/main" id="{F1D05EC8-5489-4275-A501-F31CB4312DA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855" y="4411586"/>
            <a:ext cx="1402952" cy="2104429"/>
          </a:xfrm>
          <a:prstGeom prst="rect">
            <a:avLst/>
          </a:prstGeom>
        </p:spPr>
      </p:pic>
      <p:pic>
        <p:nvPicPr>
          <p:cNvPr id="65" name="图片 64" descr="图片包含 室内, 墙壁, 餐桌&#10;&#10;描述已自动生成">
            <a:extLst>
              <a:ext uri="{FF2B5EF4-FFF2-40B4-BE49-F238E27FC236}">
                <a16:creationId xmlns="" xmlns:a16="http://schemas.microsoft.com/office/drawing/2014/main" id="{8EB75B14-E2CC-458F-A3FD-137559B6BE0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546" y="4266528"/>
            <a:ext cx="1293344" cy="1940017"/>
          </a:xfrm>
          <a:prstGeom prst="rect">
            <a:avLst/>
          </a:prstGeom>
        </p:spPr>
      </p:pic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CF7759CC-5C13-40F9-8072-4EDCE49D876E}"/>
              </a:ext>
            </a:extLst>
          </p:cNvPr>
          <p:cNvSpPr txBox="1"/>
          <p:nvPr/>
        </p:nvSpPr>
        <p:spPr>
          <a:xfrm>
            <a:off x="4304546" y="6199407"/>
            <a:ext cx="1674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200">
                <a:latin typeface="Arial" panose="020B0604020202020204" pitchFamily="34" charset="0"/>
                <a:cs typeface="Arial" panose="020B0604020202020204" pitchFamily="34" charset="0"/>
              </a:rPr>
              <a:t>senectus et netus malesuada fames ac</a:t>
            </a:r>
            <a:endParaRPr lang="zh-CN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9" name="图片 68" descr="图片包含 人员, 男士, 室内, 墙壁&#10;&#10;描述已自动生成">
            <a:extLst>
              <a:ext uri="{FF2B5EF4-FFF2-40B4-BE49-F238E27FC236}">
                <a16:creationId xmlns="" xmlns:a16="http://schemas.microsoft.com/office/drawing/2014/main" id="{BAC75AD0-B363-4BA6-B80F-5C303AD2A41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870" y="4266528"/>
            <a:ext cx="1674584" cy="2093230"/>
          </a:xfrm>
          <a:prstGeom prst="rect">
            <a:avLst/>
          </a:prstGeom>
        </p:spPr>
      </p:pic>
      <p:pic>
        <p:nvPicPr>
          <p:cNvPr id="73" name="图片 72" descr="图片包含 室内, 布置, 墙壁, 猫&#10;&#10;描述已自动生成">
            <a:extLst>
              <a:ext uri="{FF2B5EF4-FFF2-40B4-BE49-F238E27FC236}">
                <a16:creationId xmlns="" xmlns:a16="http://schemas.microsoft.com/office/drawing/2014/main" id="{FBB92A25-5B82-4DDE-8070-72D9CB68A04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237" y="5024853"/>
            <a:ext cx="992729" cy="1491162"/>
          </a:xfrm>
          <a:prstGeom prst="rect">
            <a:avLst/>
          </a:prstGeom>
        </p:spPr>
      </p:pic>
      <p:pic>
        <p:nvPicPr>
          <p:cNvPr id="78" name="图片 77">
            <a:extLst>
              <a:ext uri="{FF2B5EF4-FFF2-40B4-BE49-F238E27FC236}">
                <a16:creationId xmlns="" xmlns:a16="http://schemas.microsoft.com/office/drawing/2014/main" id="{34760A86-B4A8-45A4-8152-B3DCC11AB2CC}"/>
              </a:ext>
            </a:extLst>
          </p:cNvPr>
          <p:cNvPicPr>
            <a:picLocks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 rot="19590301" flipV="1">
            <a:off x="9093154" y="6445810"/>
            <a:ext cx="341896" cy="99818"/>
          </a:xfrm>
          <a:prstGeom prst="rect">
            <a:avLst/>
          </a:prstGeom>
        </p:spPr>
      </p:pic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1EC77780-344C-4326-8671-89CC100D610C}"/>
              </a:ext>
            </a:extLst>
          </p:cNvPr>
          <p:cNvSpPr txBox="1"/>
          <p:nvPr/>
        </p:nvSpPr>
        <p:spPr>
          <a:xfrm>
            <a:off x="8375353" y="4401654"/>
            <a:ext cx="1420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>
                <a:latin typeface="Arial Black" panose="020B0A04020102020204" pitchFamily="34" charset="0"/>
              </a:rPr>
              <a:t>XIAO</a:t>
            </a:r>
            <a:endParaRPr lang="zh-CN" altLang="en-US" sz="2800">
              <a:latin typeface="Arial Black" panose="020B0A04020102020204" pitchFamily="34" charset="0"/>
            </a:endParaRPr>
          </a:p>
        </p:txBody>
      </p:sp>
      <p:pic>
        <p:nvPicPr>
          <p:cNvPr id="81" name="图片 80" descr="图片包含 室内, 地板, 人员, 墙壁&#10;&#10;描述已自动生成">
            <a:extLst>
              <a:ext uri="{FF2B5EF4-FFF2-40B4-BE49-F238E27FC236}">
                <a16:creationId xmlns="" xmlns:a16="http://schemas.microsoft.com/office/drawing/2014/main" id="{C2FCB985-737C-4A2F-95FA-614D17FDC3D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8397" y="4461532"/>
            <a:ext cx="1336822" cy="2004537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="" xmlns:a16="http://schemas.microsoft.com/office/drawing/2014/main" id="{88DD8A24-06B2-43CC-800B-A7571EB7252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 rot="2567682">
            <a:off x="8546483" y="4996292"/>
            <a:ext cx="486236" cy="12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508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DFFD250-BD2F-4EA3-9290-2475FD7AC765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646A561-509E-4A46-9B64-96D432D4D739}"/>
              </a:ext>
            </a:extLst>
          </p:cNvPr>
          <p:cNvGrpSpPr/>
          <p:nvPr/>
        </p:nvGrpSpPr>
        <p:grpSpPr>
          <a:xfrm>
            <a:off x="3963044" y="2662212"/>
            <a:ext cx="4265911" cy="1533576"/>
            <a:chOff x="3963045" y="2551726"/>
            <a:chExt cx="4265911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963045" y="3562082"/>
              <a:ext cx="42659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0BF3474-F9D4-467F-B456-CE5BC9849B49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33942" y="504825"/>
            <a:ext cx="1181100" cy="586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字体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24492" y="3107983"/>
            <a:ext cx="4431590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3200" spc="60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Arial Black</a:t>
            </a:r>
            <a:endParaRPr kumimoji="0" lang="zh-CN" altLang="en-US" sz="32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庞门正道标题体" panose="02010600030101010101" pitchFamily="2" charset="-122"/>
                <a:cs typeface="+mn-cs"/>
              </a:rPr>
              <a:t>Fonts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庞门正道标题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15089" y="3107983"/>
            <a:ext cx="4952419" cy="642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3200" spc="60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Arial</a:t>
            </a:r>
            <a:endParaRPr kumimoji="0" lang="zh-CN" altLang="en-US" sz="3200" b="0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32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1A3673B-E3C8-4F36-8DEF-7C4EA6FAF6CD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942" y="504825"/>
            <a:ext cx="1181100" cy="576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Colours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4CA4C7F0-77F5-48A0-8B17-AE4E9966C808}"/>
              </a:ext>
            </a:extLst>
          </p:cNvPr>
          <p:cNvGrpSpPr/>
          <p:nvPr/>
        </p:nvGrpSpPr>
        <p:grpSpPr>
          <a:xfrm>
            <a:off x="3016356" y="3295650"/>
            <a:ext cx="6159288" cy="1042458"/>
            <a:chOff x="443442" y="3295650"/>
            <a:chExt cx="6159288" cy="104245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443442" y="3295650"/>
              <a:ext cx="1042458" cy="10424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01857" y="3295650"/>
              <a:ext cx="1042458" cy="1042458"/>
            </a:xfrm>
            <a:prstGeom prst="ellipse">
              <a:avLst/>
            </a:prstGeom>
            <a:solidFill>
              <a:srgbClr val="F4AF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60272" y="3295650"/>
              <a:ext cx="1042458" cy="104245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93396" y="2694562"/>
            <a:ext cx="51603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忘吃药的晓公</a:t>
            </a:r>
            <a:r>
              <a:rPr lang="zh-CN" altLang="en-US" dirty="0" smtClean="0"/>
              <a:t>子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7087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AC085C4-A3CD-4F36-8DCC-3AE828F4610C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9" name="组合 108">
            <a:extLst>
              <a:ext uri="{FF2B5EF4-FFF2-40B4-BE49-F238E27FC236}">
                <a16:creationId xmlns="" xmlns:a16="http://schemas.microsoft.com/office/drawing/2014/main" id="{739E677C-5E1D-440D-8383-5956F19AD30D}"/>
              </a:ext>
            </a:extLst>
          </p:cNvPr>
          <p:cNvGrpSpPr/>
          <p:nvPr/>
        </p:nvGrpSpPr>
        <p:grpSpPr>
          <a:xfrm rot="1200000">
            <a:off x="7245768" y="181494"/>
            <a:ext cx="7088080" cy="276999"/>
            <a:chOff x="-230080" y="5223345"/>
            <a:chExt cx="7088080" cy="276999"/>
          </a:xfrm>
        </p:grpSpPr>
        <p:sp>
          <p:nvSpPr>
            <p:cNvPr id="110" name="矩形 109">
              <a:extLst>
                <a:ext uri="{FF2B5EF4-FFF2-40B4-BE49-F238E27FC236}">
                  <a16:creationId xmlns="" xmlns:a16="http://schemas.microsoft.com/office/drawing/2014/main" id="{C7F23BF6-94F3-4D4C-A31D-4AD0B1EF0521}"/>
                </a:ext>
              </a:extLst>
            </p:cNvPr>
            <p:cNvSpPr/>
            <p:nvPr/>
          </p:nvSpPr>
          <p:spPr>
            <a:xfrm>
              <a:off x="-230080" y="5235844"/>
              <a:ext cx="7088080" cy="252000"/>
            </a:xfrm>
            <a:prstGeom prst="rect">
              <a:avLst/>
            </a:prstGeom>
            <a:solidFill>
              <a:srgbClr val="F4AF02"/>
            </a:solidFill>
            <a:ln>
              <a:noFill/>
            </a:ln>
            <a:effectLst>
              <a:outerShdw blurRad="127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="" xmlns:a16="http://schemas.microsoft.com/office/drawing/2014/main" id="{5752ECBB-0B8E-4283-B6B9-1AB86AE384D5}"/>
                </a:ext>
              </a:extLst>
            </p:cNvPr>
            <p:cNvSpPr txBox="1"/>
            <p:nvPr/>
          </p:nvSpPr>
          <p:spPr>
            <a:xfrm>
              <a:off x="-230080" y="5223345"/>
              <a:ext cx="7088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/>
                <a:t>pellentesque habitant morbi tristique senectus et netus et malesuada fames ac turpis egestaspellentesque</a:t>
              </a:r>
              <a:endParaRPr lang="zh-CN" altLang="en-US" sz="1200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="" xmlns:a16="http://schemas.microsoft.com/office/drawing/2014/main" id="{EF08C069-A0E7-4DD5-BA9C-AA927D7E3C31}"/>
              </a:ext>
            </a:extLst>
          </p:cNvPr>
          <p:cNvGrpSpPr/>
          <p:nvPr/>
        </p:nvGrpSpPr>
        <p:grpSpPr>
          <a:xfrm rot="20789310">
            <a:off x="-1620267" y="4486041"/>
            <a:ext cx="7088080" cy="276999"/>
            <a:chOff x="-230080" y="5223345"/>
            <a:chExt cx="7088080" cy="276999"/>
          </a:xfrm>
        </p:grpSpPr>
        <p:sp>
          <p:nvSpPr>
            <p:cNvPr id="107" name="矩形 106">
              <a:extLst>
                <a:ext uri="{FF2B5EF4-FFF2-40B4-BE49-F238E27FC236}">
                  <a16:creationId xmlns="" xmlns:a16="http://schemas.microsoft.com/office/drawing/2014/main" id="{679C7738-A736-45B6-BC4E-D74D4C8DDD18}"/>
                </a:ext>
              </a:extLst>
            </p:cNvPr>
            <p:cNvSpPr/>
            <p:nvPr/>
          </p:nvSpPr>
          <p:spPr>
            <a:xfrm>
              <a:off x="-230080" y="5235844"/>
              <a:ext cx="7088080" cy="252000"/>
            </a:xfrm>
            <a:prstGeom prst="rect">
              <a:avLst/>
            </a:prstGeom>
            <a:solidFill>
              <a:srgbClr val="F4AF02"/>
            </a:solidFill>
            <a:ln>
              <a:noFill/>
            </a:ln>
            <a:effectLst>
              <a:outerShdw blurRad="127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="" xmlns:a16="http://schemas.microsoft.com/office/drawing/2014/main" id="{FEA2835F-D04A-4D84-83E9-C8727686FC1F}"/>
                </a:ext>
              </a:extLst>
            </p:cNvPr>
            <p:cNvSpPr txBox="1"/>
            <p:nvPr/>
          </p:nvSpPr>
          <p:spPr>
            <a:xfrm>
              <a:off x="-230080" y="5223345"/>
              <a:ext cx="7088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/>
                <a:t>pellentesque habitant morbi tristique senectus et netus et malesuada fames ac turpis egestaspellentesque</a:t>
              </a:r>
              <a:endParaRPr lang="zh-CN" altLang="en-US" sz="1200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="" xmlns:a16="http://schemas.microsoft.com/office/drawing/2014/main" id="{B00B5D3F-66BF-407A-919A-28A51120DDE7}"/>
              </a:ext>
            </a:extLst>
          </p:cNvPr>
          <p:cNvGrpSpPr/>
          <p:nvPr/>
        </p:nvGrpSpPr>
        <p:grpSpPr>
          <a:xfrm rot="600000">
            <a:off x="-310526" y="2798373"/>
            <a:ext cx="7088080" cy="276999"/>
            <a:chOff x="-230080" y="5223345"/>
            <a:chExt cx="7088080" cy="276999"/>
          </a:xfrm>
        </p:grpSpPr>
        <p:sp>
          <p:nvSpPr>
            <p:cNvPr id="104" name="矩形 103">
              <a:extLst>
                <a:ext uri="{FF2B5EF4-FFF2-40B4-BE49-F238E27FC236}">
                  <a16:creationId xmlns="" xmlns:a16="http://schemas.microsoft.com/office/drawing/2014/main" id="{5DBAF291-15DE-4380-89B6-6F84B58A52A1}"/>
                </a:ext>
              </a:extLst>
            </p:cNvPr>
            <p:cNvSpPr/>
            <p:nvPr/>
          </p:nvSpPr>
          <p:spPr>
            <a:xfrm>
              <a:off x="-230080" y="5235844"/>
              <a:ext cx="7088080" cy="252000"/>
            </a:xfrm>
            <a:prstGeom prst="rect">
              <a:avLst/>
            </a:prstGeom>
            <a:solidFill>
              <a:srgbClr val="F4AF02"/>
            </a:solidFill>
            <a:ln>
              <a:noFill/>
            </a:ln>
            <a:effectLst>
              <a:outerShdw blurRad="127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="" xmlns:a16="http://schemas.microsoft.com/office/drawing/2014/main" id="{7274C7C1-FADF-46C8-A34A-D9125C5CAE02}"/>
                </a:ext>
              </a:extLst>
            </p:cNvPr>
            <p:cNvSpPr txBox="1"/>
            <p:nvPr/>
          </p:nvSpPr>
          <p:spPr>
            <a:xfrm>
              <a:off x="-230080" y="5223345"/>
              <a:ext cx="7088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/>
                <a:t>pellentesque habitant morbi tristique senectus et netus et malesuada fames ac turpis egestaspellentesque</a:t>
              </a:r>
              <a:endParaRPr lang="zh-CN" altLang="en-US" sz="1200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D6790DB-00F4-46D1-A591-8998E93EFEF6}"/>
              </a:ext>
            </a:extLst>
          </p:cNvPr>
          <p:cNvSpPr txBox="1"/>
          <p:nvPr/>
        </p:nvSpPr>
        <p:spPr>
          <a:xfrm>
            <a:off x="494241" y="308430"/>
            <a:ext cx="5718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latin typeface="Arial Black" panose="020B0A04020102020204" pitchFamily="34" charset="0"/>
              </a:rPr>
              <a:t>DESIGNED BY XIAO</a:t>
            </a:r>
            <a:endParaRPr lang="zh-CN" altLang="en-US" sz="4000">
              <a:latin typeface="Arial Black" panose="020B0A040201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B5A672F-6E35-4239-BDF0-D7ECD4B9A3C3}"/>
              </a:ext>
            </a:extLst>
          </p:cNvPr>
          <p:cNvSpPr txBox="1"/>
          <p:nvPr/>
        </p:nvSpPr>
        <p:spPr>
          <a:xfrm>
            <a:off x="494241" y="967172"/>
            <a:ext cx="68217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000">
                <a:solidFill>
                  <a:srgbClr val="F4AF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 malesuada fames ac turpis eges</a:t>
            </a:r>
            <a:endParaRPr lang="zh-CN" altLang="en-US" sz="2000">
              <a:solidFill>
                <a:srgbClr val="F4AF0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C5848FF5-26D2-4B14-BDCF-5B643ECB4EC2}"/>
              </a:ext>
            </a:extLst>
          </p:cNvPr>
          <p:cNvSpPr/>
          <p:nvPr/>
        </p:nvSpPr>
        <p:spPr>
          <a:xfrm>
            <a:off x="4304546" y="1675058"/>
            <a:ext cx="1674585" cy="239454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4268AE70-74DD-4F4F-9A3E-AAAD0576213F}"/>
              </a:ext>
            </a:extLst>
          </p:cNvPr>
          <p:cNvSpPr/>
          <p:nvPr/>
        </p:nvSpPr>
        <p:spPr>
          <a:xfrm>
            <a:off x="4304546" y="4266528"/>
            <a:ext cx="1674585" cy="2394544"/>
          </a:xfrm>
          <a:prstGeom prst="rect">
            <a:avLst/>
          </a:prstGeom>
          <a:solidFill>
            <a:srgbClr val="F4AF02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9B17B969-2DB0-4C29-A807-5CBEA61CF7AE}"/>
              </a:ext>
            </a:extLst>
          </p:cNvPr>
          <p:cNvSpPr/>
          <p:nvPr/>
        </p:nvSpPr>
        <p:spPr>
          <a:xfrm>
            <a:off x="6212869" y="1673802"/>
            <a:ext cx="1674585" cy="2394544"/>
          </a:xfrm>
          <a:prstGeom prst="rect">
            <a:avLst/>
          </a:prstGeom>
          <a:solidFill>
            <a:srgbClr val="F4AF02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26053188-719C-455E-8285-9F5DAA684488}"/>
              </a:ext>
            </a:extLst>
          </p:cNvPr>
          <p:cNvSpPr/>
          <p:nvPr/>
        </p:nvSpPr>
        <p:spPr>
          <a:xfrm>
            <a:off x="8121192" y="1675058"/>
            <a:ext cx="1674585" cy="239454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92BEFE91-4846-43F8-BDA4-31EA2D068DB6}"/>
              </a:ext>
            </a:extLst>
          </p:cNvPr>
          <p:cNvSpPr/>
          <p:nvPr/>
        </p:nvSpPr>
        <p:spPr>
          <a:xfrm>
            <a:off x="10029517" y="1683555"/>
            <a:ext cx="1674585" cy="2394544"/>
          </a:xfrm>
          <a:prstGeom prst="rect">
            <a:avLst/>
          </a:prstGeom>
          <a:solidFill>
            <a:srgbClr val="F4AF02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FCBE3361-B520-4CE5-8212-274655564262}"/>
              </a:ext>
            </a:extLst>
          </p:cNvPr>
          <p:cNvSpPr/>
          <p:nvPr/>
        </p:nvSpPr>
        <p:spPr>
          <a:xfrm>
            <a:off x="6212869" y="4266528"/>
            <a:ext cx="1674585" cy="239454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F2C9683-F667-49B0-94C4-C2A30440A5D8}"/>
              </a:ext>
            </a:extLst>
          </p:cNvPr>
          <p:cNvSpPr/>
          <p:nvPr/>
        </p:nvSpPr>
        <p:spPr>
          <a:xfrm>
            <a:off x="8121192" y="4266528"/>
            <a:ext cx="1674585" cy="2394544"/>
          </a:xfrm>
          <a:prstGeom prst="rect">
            <a:avLst/>
          </a:prstGeom>
          <a:solidFill>
            <a:srgbClr val="F4AF02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E66C8CF6-6EB5-46A7-8C9E-2F922E7D610D}"/>
              </a:ext>
            </a:extLst>
          </p:cNvPr>
          <p:cNvSpPr/>
          <p:nvPr/>
        </p:nvSpPr>
        <p:spPr>
          <a:xfrm>
            <a:off x="10029516" y="4266528"/>
            <a:ext cx="1674585" cy="239454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3E02D6C6-9080-4D2C-8934-4D5D3AD2408B}"/>
              </a:ext>
            </a:extLst>
          </p:cNvPr>
          <p:cNvSpPr/>
          <p:nvPr/>
        </p:nvSpPr>
        <p:spPr>
          <a:xfrm>
            <a:off x="487899" y="4266528"/>
            <a:ext cx="1674585" cy="2394544"/>
          </a:xfrm>
          <a:prstGeom prst="rect">
            <a:avLst/>
          </a:prstGeom>
          <a:solidFill>
            <a:srgbClr val="F4AF02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166FF8BE-7410-426D-B64D-9882D48101BB}"/>
              </a:ext>
            </a:extLst>
          </p:cNvPr>
          <p:cNvSpPr/>
          <p:nvPr/>
        </p:nvSpPr>
        <p:spPr>
          <a:xfrm>
            <a:off x="2396222" y="4266528"/>
            <a:ext cx="1674585" cy="239454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 descr="图片包含 墙壁, 室内, 地板, 餐桌&#10;&#10;描述已自动生成">
            <a:extLst>
              <a:ext uri="{FF2B5EF4-FFF2-40B4-BE49-F238E27FC236}">
                <a16:creationId xmlns="" xmlns:a16="http://schemas.microsoft.com/office/drawing/2014/main" id="{85E8B05E-6850-4A58-8578-6235AF2E56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546" y="1675058"/>
            <a:ext cx="1420424" cy="1893898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670E267D-8E2C-403F-9016-5D0B09BA085B}"/>
              </a:ext>
            </a:extLst>
          </p:cNvPr>
          <p:cNvSpPr txBox="1"/>
          <p:nvPr/>
        </p:nvSpPr>
        <p:spPr>
          <a:xfrm>
            <a:off x="4431626" y="3115495"/>
            <a:ext cx="14204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rgbClr val="F4AF02"/>
                </a:solidFill>
                <a:latin typeface="Arial Black" panose="020B0A04020102020204" pitchFamily="34" charset="0"/>
              </a:rPr>
              <a:t>TEXT HERE</a:t>
            </a:r>
            <a:endParaRPr lang="zh-CN" altLang="en-US" sz="2800">
              <a:solidFill>
                <a:srgbClr val="F4AF02"/>
              </a:solidFill>
              <a:latin typeface="Arial Black" panose="020B0A04020102020204" pitchFamily="34" charset="0"/>
            </a:endParaRPr>
          </a:p>
        </p:txBody>
      </p:sp>
      <p:pic>
        <p:nvPicPr>
          <p:cNvPr id="42" name="图片 41" descr="图片包含 墙壁, 室内, 地板, 床&#10;&#10;描述已自动生成">
            <a:extLst>
              <a:ext uri="{FF2B5EF4-FFF2-40B4-BE49-F238E27FC236}">
                <a16:creationId xmlns="" xmlns:a16="http://schemas.microsoft.com/office/drawing/2014/main" id="{2484B5DD-19E5-4F47-AFCB-C47D15F56C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287" y="1818019"/>
            <a:ext cx="1405748" cy="2108623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123485F1-D1D1-4B7B-B2AE-9CF1C258ACF2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 rot="2567682">
            <a:off x="7422656" y="1822011"/>
            <a:ext cx="486236" cy="127416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99F1FB37-E02A-4637-A9DC-C4725CF4DFB8}"/>
              </a:ext>
            </a:extLst>
          </p:cNvPr>
          <p:cNvPicPr>
            <a:picLocks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 rot="19590301" flipV="1">
            <a:off x="6207812" y="1798399"/>
            <a:ext cx="485439" cy="127747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="" xmlns:a16="http://schemas.microsoft.com/office/drawing/2014/main" id="{05047FA8-7C3B-432D-BB86-2D72106B04E1}"/>
              </a:ext>
            </a:extLst>
          </p:cNvPr>
          <p:cNvPicPr>
            <a:picLocks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 rot="19590301" flipV="1">
            <a:off x="7407072" y="3817258"/>
            <a:ext cx="485439" cy="127747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D9CAB7AF-4300-43DE-9A21-AD5DFAB13002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 rot="2567682">
            <a:off x="6191431" y="3792721"/>
            <a:ext cx="486236" cy="127416"/>
          </a:xfrm>
          <a:prstGeom prst="rect">
            <a:avLst/>
          </a:prstGeom>
        </p:spPr>
      </p:pic>
      <p:pic>
        <p:nvPicPr>
          <p:cNvPr id="53" name="图片 52" descr="图片包含 墙壁, 室内, 窗户, 妇女&#10;&#10;描述已自动生成">
            <a:extLst>
              <a:ext uri="{FF2B5EF4-FFF2-40B4-BE49-F238E27FC236}">
                <a16:creationId xmlns="" xmlns:a16="http://schemas.microsoft.com/office/drawing/2014/main" id="{04BACFDE-FB85-45C0-8023-D905F499820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541" y="2308860"/>
            <a:ext cx="1174236" cy="1760742"/>
          </a:xfrm>
          <a:prstGeom prst="rect">
            <a:avLst/>
          </a:prstGeom>
        </p:spPr>
      </p:pic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40E73BBD-F4E6-427E-8BB9-01C068175F38}"/>
              </a:ext>
            </a:extLst>
          </p:cNvPr>
          <p:cNvSpPr txBox="1"/>
          <p:nvPr/>
        </p:nvSpPr>
        <p:spPr>
          <a:xfrm>
            <a:off x="8121192" y="1675058"/>
            <a:ext cx="133682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rgbClr val="F4AF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 malesuada fames ac turpis egestas</a:t>
            </a:r>
            <a:endParaRPr lang="zh-CN" altLang="en-US" sz="1400">
              <a:solidFill>
                <a:srgbClr val="F4AF0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6" name="图片 55" descr="图片包含 墙壁, 室内, 植物, 餐桌&#10;&#10;描述已自动生成">
            <a:extLst>
              <a:ext uri="{FF2B5EF4-FFF2-40B4-BE49-F238E27FC236}">
                <a16:creationId xmlns="" xmlns:a16="http://schemas.microsoft.com/office/drawing/2014/main" id="{295FDE29-52A7-4E93-A1F4-2A3CEB85525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2" b="8408"/>
          <a:stretch/>
        </p:blipFill>
        <p:spPr>
          <a:xfrm>
            <a:off x="10029516" y="1961299"/>
            <a:ext cx="1674586" cy="1839057"/>
          </a:xfrm>
          <a:prstGeom prst="rect">
            <a:avLst/>
          </a:prstGeom>
        </p:spPr>
      </p:pic>
      <p:pic>
        <p:nvPicPr>
          <p:cNvPr id="60" name="图片 59" descr="图片包含 室内, 墙壁&#10;&#10;描述已自动生成">
            <a:extLst>
              <a:ext uri="{FF2B5EF4-FFF2-40B4-BE49-F238E27FC236}">
                <a16:creationId xmlns="" xmlns:a16="http://schemas.microsoft.com/office/drawing/2014/main" id="{89423758-31E4-446E-9683-0B79544EC76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8" r="28556"/>
          <a:stretch/>
        </p:blipFill>
        <p:spPr>
          <a:xfrm>
            <a:off x="937837" y="4266528"/>
            <a:ext cx="1224647" cy="2394544"/>
          </a:xfrm>
          <a:prstGeom prst="rect">
            <a:avLst/>
          </a:prstGeom>
        </p:spPr>
      </p:pic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77EC7A33-DC1A-4F41-BC28-41BBDB06E234}"/>
              </a:ext>
            </a:extLst>
          </p:cNvPr>
          <p:cNvSpPr txBox="1"/>
          <p:nvPr/>
        </p:nvSpPr>
        <p:spPr>
          <a:xfrm rot="5400000">
            <a:off x="-553567" y="5202190"/>
            <a:ext cx="2530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atin typeface="Arial Black" panose="020B0A04020102020204" pitchFamily="34" charset="0"/>
              </a:rPr>
              <a:t>TEXT HERE</a:t>
            </a:r>
            <a:endParaRPr lang="zh-CN" altLang="en-US" sz="2800">
              <a:latin typeface="Arial Black" panose="020B0A04020102020204" pitchFamily="34" charset="0"/>
            </a:endParaRPr>
          </a:p>
        </p:txBody>
      </p:sp>
      <p:pic>
        <p:nvPicPr>
          <p:cNvPr id="63" name="图片 62" descr="图片包含 室内, 餐桌, 窗户, 地板&#10;&#10;描述已自动生成">
            <a:extLst>
              <a:ext uri="{FF2B5EF4-FFF2-40B4-BE49-F238E27FC236}">
                <a16:creationId xmlns="" xmlns:a16="http://schemas.microsoft.com/office/drawing/2014/main" id="{F1D05EC8-5489-4275-A501-F31CB4312DA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855" y="4411586"/>
            <a:ext cx="1402952" cy="2104429"/>
          </a:xfrm>
          <a:prstGeom prst="rect">
            <a:avLst/>
          </a:prstGeom>
        </p:spPr>
      </p:pic>
      <p:pic>
        <p:nvPicPr>
          <p:cNvPr id="65" name="图片 64" descr="图片包含 室内, 墙壁, 餐桌&#10;&#10;描述已自动生成">
            <a:extLst>
              <a:ext uri="{FF2B5EF4-FFF2-40B4-BE49-F238E27FC236}">
                <a16:creationId xmlns="" xmlns:a16="http://schemas.microsoft.com/office/drawing/2014/main" id="{8EB75B14-E2CC-458F-A3FD-137559B6BE0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546" y="4266528"/>
            <a:ext cx="1293344" cy="1940017"/>
          </a:xfrm>
          <a:prstGeom prst="rect">
            <a:avLst/>
          </a:prstGeom>
        </p:spPr>
      </p:pic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CF7759CC-5C13-40F9-8072-4EDCE49D876E}"/>
              </a:ext>
            </a:extLst>
          </p:cNvPr>
          <p:cNvSpPr txBox="1"/>
          <p:nvPr/>
        </p:nvSpPr>
        <p:spPr>
          <a:xfrm>
            <a:off x="4304546" y="6199407"/>
            <a:ext cx="1674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200">
                <a:latin typeface="Arial" panose="020B0604020202020204" pitchFamily="34" charset="0"/>
                <a:cs typeface="Arial" panose="020B0604020202020204" pitchFamily="34" charset="0"/>
              </a:rPr>
              <a:t>senectus et netus malesuada fames ac</a:t>
            </a:r>
            <a:endParaRPr lang="zh-CN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9" name="图片 68" descr="图片包含 人员, 男士, 室内, 墙壁&#10;&#10;描述已自动生成">
            <a:extLst>
              <a:ext uri="{FF2B5EF4-FFF2-40B4-BE49-F238E27FC236}">
                <a16:creationId xmlns="" xmlns:a16="http://schemas.microsoft.com/office/drawing/2014/main" id="{BAC75AD0-B363-4BA6-B80F-5C303AD2A41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870" y="4266528"/>
            <a:ext cx="1674584" cy="2093230"/>
          </a:xfrm>
          <a:prstGeom prst="rect">
            <a:avLst/>
          </a:prstGeom>
        </p:spPr>
      </p:pic>
      <p:pic>
        <p:nvPicPr>
          <p:cNvPr id="73" name="图片 72" descr="图片包含 室内, 布置, 墙壁, 猫&#10;&#10;描述已自动生成">
            <a:extLst>
              <a:ext uri="{FF2B5EF4-FFF2-40B4-BE49-F238E27FC236}">
                <a16:creationId xmlns="" xmlns:a16="http://schemas.microsoft.com/office/drawing/2014/main" id="{FBB92A25-5B82-4DDE-8070-72D9CB68A04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237" y="5024853"/>
            <a:ext cx="992729" cy="1491162"/>
          </a:xfrm>
          <a:prstGeom prst="rect">
            <a:avLst/>
          </a:prstGeom>
        </p:spPr>
      </p:pic>
      <p:pic>
        <p:nvPicPr>
          <p:cNvPr id="78" name="图片 77">
            <a:extLst>
              <a:ext uri="{FF2B5EF4-FFF2-40B4-BE49-F238E27FC236}">
                <a16:creationId xmlns="" xmlns:a16="http://schemas.microsoft.com/office/drawing/2014/main" id="{34760A86-B4A8-45A4-8152-B3DCC11AB2CC}"/>
              </a:ext>
            </a:extLst>
          </p:cNvPr>
          <p:cNvPicPr>
            <a:picLocks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 rot="19590301" flipV="1">
            <a:off x="9093154" y="6445810"/>
            <a:ext cx="341896" cy="99818"/>
          </a:xfrm>
          <a:prstGeom prst="rect">
            <a:avLst/>
          </a:prstGeom>
        </p:spPr>
      </p:pic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1EC77780-344C-4326-8671-89CC100D610C}"/>
              </a:ext>
            </a:extLst>
          </p:cNvPr>
          <p:cNvSpPr txBox="1"/>
          <p:nvPr/>
        </p:nvSpPr>
        <p:spPr>
          <a:xfrm>
            <a:off x="8375353" y="4401654"/>
            <a:ext cx="1420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>
                <a:latin typeface="Arial Black" panose="020B0A04020102020204" pitchFamily="34" charset="0"/>
              </a:rPr>
              <a:t>XIAO</a:t>
            </a:r>
            <a:endParaRPr lang="zh-CN" altLang="en-US" sz="2800">
              <a:latin typeface="Arial Black" panose="020B0A04020102020204" pitchFamily="34" charset="0"/>
            </a:endParaRPr>
          </a:p>
        </p:txBody>
      </p:sp>
      <p:pic>
        <p:nvPicPr>
          <p:cNvPr id="81" name="图片 80" descr="图片包含 室内, 地板, 人员, 墙壁&#10;&#10;描述已自动生成">
            <a:extLst>
              <a:ext uri="{FF2B5EF4-FFF2-40B4-BE49-F238E27FC236}">
                <a16:creationId xmlns="" xmlns:a16="http://schemas.microsoft.com/office/drawing/2014/main" id="{C2FCB985-737C-4A2F-95FA-614D17FDC3D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8397" y="4461532"/>
            <a:ext cx="1336822" cy="2004537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="" xmlns:a16="http://schemas.microsoft.com/office/drawing/2014/main" id="{88DD8A24-06B2-43CC-800B-A7571EB7252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 rot="2567682">
            <a:off x="8546483" y="4996292"/>
            <a:ext cx="486236" cy="12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35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2F01AED-F762-48FC-85BD-9E247C85FC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02BFBDB5-2E38-4865-8871-F3B2F8315361}"/>
              </a:ext>
            </a:extLst>
          </p:cNvPr>
          <p:cNvGrpSpPr/>
          <p:nvPr/>
        </p:nvGrpSpPr>
        <p:grpSpPr>
          <a:xfrm rot="3641213">
            <a:off x="7456731" y="2536555"/>
            <a:ext cx="7088080" cy="276999"/>
            <a:chOff x="-230080" y="5223345"/>
            <a:chExt cx="7088080" cy="276999"/>
          </a:xfrm>
        </p:grpSpPr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63DE60F6-65FB-434D-A288-4F80E8D5FC40}"/>
                </a:ext>
              </a:extLst>
            </p:cNvPr>
            <p:cNvSpPr/>
            <p:nvPr/>
          </p:nvSpPr>
          <p:spPr>
            <a:xfrm>
              <a:off x="-230080" y="5235844"/>
              <a:ext cx="7088080" cy="252000"/>
            </a:xfrm>
            <a:prstGeom prst="rect">
              <a:avLst/>
            </a:prstGeom>
            <a:solidFill>
              <a:srgbClr val="F4AF02"/>
            </a:solidFill>
            <a:ln>
              <a:noFill/>
            </a:ln>
            <a:effectLst>
              <a:outerShdw blurRad="127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1C68B2AF-9044-4298-B95D-A0D96BA45A67}"/>
                </a:ext>
              </a:extLst>
            </p:cNvPr>
            <p:cNvSpPr txBox="1"/>
            <p:nvPr/>
          </p:nvSpPr>
          <p:spPr>
            <a:xfrm>
              <a:off x="-230080" y="5223345"/>
              <a:ext cx="7088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/>
                <a:t>pellentesque habitant morbi tristique senectus et netus et malesuada fames ac turpis egestaspellentesque</a:t>
              </a:r>
              <a:endParaRPr lang="zh-CN" altLang="en-US" sz="1200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23595675-9225-4721-AC79-7D98C9B240E9}"/>
              </a:ext>
            </a:extLst>
          </p:cNvPr>
          <p:cNvGrpSpPr/>
          <p:nvPr/>
        </p:nvGrpSpPr>
        <p:grpSpPr>
          <a:xfrm rot="1032509">
            <a:off x="6845717" y="549456"/>
            <a:ext cx="7088080" cy="276999"/>
            <a:chOff x="-230080" y="5223345"/>
            <a:chExt cx="7088080" cy="276999"/>
          </a:xfrm>
        </p:grpSpPr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43E89A26-EB69-4BE1-B9B4-9F5334FD216D}"/>
                </a:ext>
              </a:extLst>
            </p:cNvPr>
            <p:cNvSpPr/>
            <p:nvPr/>
          </p:nvSpPr>
          <p:spPr>
            <a:xfrm>
              <a:off x="-230080" y="5235844"/>
              <a:ext cx="7088080" cy="252000"/>
            </a:xfrm>
            <a:prstGeom prst="rect">
              <a:avLst/>
            </a:prstGeom>
            <a:solidFill>
              <a:srgbClr val="F4AF02"/>
            </a:solidFill>
            <a:ln>
              <a:noFill/>
            </a:ln>
            <a:effectLst>
              <a:outerShdw blurRad="127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136B161E-E135-48CF-859E-D4C5D3648010}"/>
                </a:ext>
              </a:extLst>
            </p:cNvPr>
            <p:cNvSpPr txBox="1"/>
            <p:nvPr/>
          </p:nvSpPr>
          <p:spPr>
            <a:xfrm>
              <a:off x="-230080" y="5223345"/>
              <a:ext cx="7088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/>
                <a:t>pellentesque habitant morbi tristique senectus et netus et malesuada fames ac turpis egestaspellentesque</a:t>
              </a:r>
              <a:endParaRPr lang="zh-CN" altLang="en-US" sz="1200"/>
            </a:p>
          </p:txBody>
        </p:sp>
      </p:grp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F050E08-EE7D-46B3-A7AA-5D036B2E0884}"/>
              </a:ext>
            </a:extLst>
          </p:cNvPr>
          <p:cNvSpPr/>
          <p:nvPr/>
        </p:nvSpPr>
        <p:spPr>
          <a:xfrm>
            <a:off x="0" y="2"/>
            <a:ext cx="5080000" cy="6857998"/>
          </a:xfrm>
          <a:prstGeom prst="rect">
            <a:avLst/>
          </a:prstGeom>
          <a:solidFill>
            <a:srgbClr val="F4AF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3181617-0D12-4C69-AB32-83BB7F6A0449}"/>
              </a:ext>
            </a:extLst>
          </p:cNvPr>
          <p:cNvSpPr txBox="1"/>
          <p:nvPr/>
        </p:nvSpPr>
        <p:spPr>
          <a:xfrm>
            <a:off x="239486" y="3992599"/>
            <a:ext cx="46010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Arial Black" panose="020B0A04020102020204" pitchFamily="34" charset="0"/>
              </a:rPr>
              <a:t>DESIGNED BY XIAO</a:t>
            </a:r>
            <a:endParaRPr lang="zh-CN" altLang="en-US" sz="3200">
              <a:latin typeface="Arial Black" panose="020B0A040201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2B6AFD3-E051-4345-9EB2-6FC911E1867C}"/>
              </a:ext>
            </a:extLst>
          </p:cNvPr>
          <p:cNvSpPr txBox="1"/>
          <p:nvPr/>
        </p:nvSpPr>
        <p:spPr>
          <a:xfrm>
            <a:off x="239486" y="5200861"/>
            <a:ext cx="4601028" cy="124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Arial" panose="020B0604020202020204" pitchFamily="34" charset="0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ultricies, purus lectus malesuada libero</a:t>
            </a:r>
            <a:endParaRPr lang="zh-CN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56B917C-9141-491B-AC45-E4151038F671}"/>
              </a:ext>
            </a:extLst>
          </p:cNvPr>
          <p:cNvSpPr txBox="1"/>
          <p:nvPr/>
        </p:nvSpPr>
        <p:spPr>
          <a:xfrm>
            <a:off x="0" y="0"/>
            <a:ext cx="798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Arial Black" panose="020B0A04020102020204" pitchFamily="34" charset="0"/>
              </a:rPr>
              <a:t>01.</a:t>
            </a:r>
            <a:endParaRPr lang="zh-CN" altLang="en-US" sz="3200">
              <a:latin typeface="Arial Black" panose="020B0A040201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C25380A-D63C-404D-9605-B174734B9288}"/>
              </a:ext>
            </a:extLst>
          </p:cNvPr>
          <p:cNvSpPr/>
          <p:nvPr/>
        </p:nvSpPr>
        <p:spPr>
          <a:xfrm>
            <a:off x="2467304" y="49497"/>
            <a:ext cx="2321519" cy="331961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图片包含 墙壁, 室内, 地板, 餐桌&#10;&#10;描述已自动生成">
            <a:extLst>
              <a:ext uri="{FF2B5EF4-FFF2-40B4-BE49-F238E27FC236}">
                <a16:creationId xmlns="" xmlns:a16="http://schemas.microsoft.com/office/drawing/2014/main" id="{8A3250DE-1291-46B2-8040-8BDB10DA1B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304" y="49497"/>
            <a:ext cx="1969169" cy="262555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1EE0177D-529F-4E25-9D11-FE6F2BFA39EC}"/>
              </a:ext>
            </a:extLst>
          </p:cNvPr>
          <p:cNvSpPr txBox="1"/>
          <p:nvPr/>
        </p:nvSpPr>
        <p:spPr>
          <a:xfrm>
            <a:off x="2643479" y="2415006"/>
            <a:ext cx="19691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rgbClr val="F4AF02"/>
                </a:solidFill>
                <a:latin typeface="Arial Black" panose="020B0A04020102020204" pitchFamily="34" charset="0"/>
              </a:rPr>
              <a:t>TEXT HERE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70F674FD-6AE5-48A6-833E-0E5C5AE6C008}"/>
              </a:ext>
            </a:extLst>
          </p:cNvPr>
          <p:cNvSpPr/>
          <p:nvPr/>
        </p:nvSpPr>
        <p:spPr>
          <a:xfrm>
            <a:off x="9768881" y="3488887"/>
            <a:ext cx="2321519" cy="331961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 descr="图片包含 墙壁, 室内, 窗户, 妇女&#10;&#10;描述已自动生成">
            <a:extLst>
              <a:ext uri="{FF2B5EF4-FFF2-40B4-BE49-F238E27FC236}">
                <a16:creationId xmlns="" xmlns:a16="http://schemas.microsoft.com/office/drawing/2014/main" id="{5D16B666-8669-4D96-9869-CFD18A459F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2527" y="4367543"/>
            <a:ext cx="1627873" cy="2440960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839BCB8A-7AD9-49D0-BBB8-DF489AB1E7FE}"/>
              </a:ext>
            </a:extLst>
          </p:cNvPr>
          <p:cNvSpPr txBox="1"/>
          <p:nvPr/>
        </p:nvSpPr>
        <p:spPr>
          <a:xfrm>
            <a:off x="9768881" y="3488887"/>
            <a:ext cx="1853268" cy="2721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F4AF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 malesuada fames ac turpis egestas</a:t>
            </a:r>
            <a:endParaRPr lang="zh-CN" altLang="en-US">
              <a:solidFill>
                <a:srgbClr val="F4AF0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C0177F6A-D5E7-4EDE-8CB9-FC5A6441B00D}"/>
              </a:ext>
            </a:extLst>
          </p:cNvPr>
          <p:cNvSpPr/>
          <p:nvPr/>
        </p:nvSpPr>
        <p:spPr>
          <a:xfrm>
            <a:off x="6118092" y="49497"/>
            <a:ext cx="2321519" cy="3319616"/>
          </a:xfrm>
          <a:prstGeom prst="rect">
            <a:avLst/>
          </a:prstGeom>
          <a:solidFill>
            <a:srgbClr val="F4AF02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图片包含 墙壁, 室内, 地板, 床&#10;&#10;描述已自动生成">
            <a:extLst>
              <a:ext uri="{FF2B5EF4-FFF2-40B4-BE49-F238E27FC236}">
                <a16:creationId xmlns="" xmlns:a16="http://schemas.microsoft.com/office/drawing/2014/main" id="{FDF1EF1E-7096-41E3-B2EE-974798D818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439" y="249429"/>
            <a:ext cx="1948823" cy="292323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FBEE4B09-BA78-424A-9D90-F1DF89911A11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 rot="2567682">
            <a:off x="7795250" y="254963"/>
            <a:ext cx="674081" cy="17664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0123662D-7FF1-4AD7-AB53-090D592141EE}"/>
              </a:ext>
            </a:extLst>
          </p:cNvPr>
          <p:cNvPicPr>
            <a:picLocks/>
          </p:cNvPicPr>
          <p:nvPr/>
        </p:nvPicPr>
        <p:blipFill>
          <a:blip r:embed="rId7">
            <a:alphaModFix amt="80000"/>
          </a:blip>
          <a:stretch>
            <a:fillRect/>
          </a:stretch>
        </p:blipFill>
        <p:spPr>
          <a:xfrm rot="19590301" flipV="1">
            <a:off x="6111081" y="222229"/>
            <a:ext cx="672976" cy="17709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79DAEE98-B7CA-41D8-B07F-D6A64C9A5365}"/>
              </a:ext>
            </a:extLst>
          </p:cNvPr>
          <p:cNvPicPr>
            <a:picLocks/>
          </p:cNvPicPr>
          <p:nvPr/>
        </p:nvPicPr>
        <p:blipFill>
          <a:blip r:embed="rId7">
            <a:alphaModFix amt="80000"/>
          </a:blip>
          <a:stretch>
            <a:fillRect/>
          </a:stretch>
        </p:blipFill>
        <p:spPr>
          <a:xfrm rot="19590301" flipV="1">
            <a:off x="7773645" y="3021023"/>
            <a:ext cx="672976" cy="17709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DFB23CFD-4359-4E53-81DC-67249771FACA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 rot="2567682">
            <a:off x="6088372" y="2987007"/>
            <a:ext cx="674081" cy="17664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85CC21EC-282E-48FF-A466-182F68C1C579}"/>
              </a:ext>
            </a:extLst>
          </p:cNvPr>
          <p:cNvSpPr/>
          <p:nvPr/>
        </p:nvSpPr>
        <p:spPr>
          <a:xfrm>
            <a:off x="6118092" y="3488887"/>
            <a:ext cx="2321519" cy="3319616"/>
          </a:xfrm>
          <a:prstGeom prst="rect">
            <a:avLst/>
          </a:prstGeom>
          <a:solidFill>
            <a:srgbClr val="F4AF02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 descr="图片包含 墙壁, 室内, 植物, 餐桌&#10;&#10;描述已自动生成">
            <a:extLst>
              <a:ext uri="{FF2B5EF4-FFF2-40B4-BE49-F238E27FC236}">
                <a16:creationId xmlns="" xmlns:a16="http://schemas.microsoft.com/office/drawing/2014/main" id="{C83C8DDE-56BF-483A-81E2-C8B31CDB775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2" b="8408"/>
          <a:stretch/>
        </p:blipFill>
        <p:spPr>
          <a:xfrm>
            <a:off x="6118091" y="3873930"/>
            <a:ext cx="2321520" cy="2549531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011E3BD3-10A7-4845-884E-309D44627D6E}"/>
              </a:ext>
            </a:extLst>
          </p:cNvPr>
          <p:cNvSpPr txBox="1"/>
          <p:nvPr/>
        </p:nvSpPr>
        <p:spPr>
          <a:xfrm>
            <a:off x="239486" y="1533241"/>
            <a:ext cx="2041469" cy="1837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Arial" panose="020B0604020202020204" pitchFamily="34" charset="0"/>
                <a:cs typeface="Arial" panose="020B0604020202020204" pitchFamily="34" charset="0"/>
              </a:rPr>
              <a:t>maecenas porttitor congue massa. fusce posuere, magna sed pulvinar ultricies, purus lectus malesuada</a:t>
            </a:r>
            <a:endParaRPr lang="zh-CN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881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9314471-8FD9-4AD0-819C-104A30A1C0D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ECBB4A2-CFB1-445E-AFA3-D65046738844}"/>
              </a:ext>
            </a:extLst>
          </p:cNvPr>
          <p:cNvSpPr/>
          <p:nvPr/>
        </p:nvSpPr>
        <p:spPr>
          <a:xfrm>
            <a:off x="0" y="2"/>
            <a:ext cx="2322286" cy="6857998"/>
          </a:xfrm>
          <a:prstGeom prst="rect">
            <a:avLst/>
          </a:prstGeom>
          <a:solidFill>
            <a:srgbClr val="F4AF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1EA1BEAC-55AB-429C-8168-93F248B370AB}"/>
              </a:ext>
            </a:extLst>
          </p:cNvPr>
          <p:cNvSpPr txBox="1"/>
          <p:nvPr/>
        </p:nvSpPr>
        <p:spPr>
          <a:xfrm>
            <a:off x="0" y="0"/>
            <a:ext cx="798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Arial Black" panose="020B0A04020102020204" pitchFamily="34" charset="0"/>
              </a:rPr>
              <a:t>02.</a:t>
            </a:r>
            <a:endParaRPr lang="zh-CN" altLang="en-US" sz="3200">
              <a:latin typeface="Arial Black" panose="020B0A040201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2D5C7429-890A-4B7D-8951-36E682EFB642}"/>
              </a:ext>
            </a:extLst>
          </p:cNvPr>
          <p:cNvSpPr txBox="1"/>
          <p:nvPr/>
        </p:nvSpPr>
        <p:spPr>
          <a:xfrm rot="5400000">
            <a:off x="-1139371" y="3136613"/>
            <a:ext cx="46010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Arial Black" panose="020B0A04020102020204" pitchFamily="34" charset="0"/>
              </a:rPr>
              <a:t>DESIGNED BY XIAO</a:t>
            </a:r>
            <a:endParaRPr lang="zh-CN" altLang="en-US" sz="3200">
              <a:latin typeface="Arial Black" panose="020B0A040201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A0EA343C-35A4-4972-807D-9654BAEAC60E}"/>
              </a:ext>
            </a:extLst>
          </p:cNvPr>
          <p:cNvSpPr txBox="1"/>
          <p:nvPr/>
        </p:nvSpPr>
        <p:spPr>
          <a:xfrm>
            <a:off x="0" y="6201923"/>
            <a:ext cx="2322286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Arial" panose="020B0604020202020204" pitchFamily="34" charset="0"/>
                <a:cs typeface="Arial" panose="020B0604020202020204" pitchFamily="34" charset="0"/>
              </a:rPr>
              <a:t>maecenas porttitor congue massa fusce</a:t>
            </a:r>
            <a:endParaRPr lang="zh-CN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6FBC480-2C75-4BB3-ADDD-5D83A2B30603}"/>
              </a:ext>
            </a:extLst>
          </p:cNvPr>
          <p:cNvSpPr/>
          <p:nvPr/>
        </p:nvSpPr>
        <p:spPr>
          <a:xfrm>
            <a:off x="4229100" y="1"/>
            <a:ext cx="6057900" cy="685799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854A21A-8AC2-4A86-8C73-8C627168430B}"/>
              </a:ext>
            </a:extLst>
          </p:cNvPr>
          <p:cNvSpPr/>
          <p:nvPr/>
        </p:nvSpPr>
        <p:spPr>
          <a:xfrm>
            <a:off x="4381883" y="515998"/>
            <a:ext cx="2321519" cy="3319616"/>
          </a:xfrm>
          <a:prstGeom prst="rect">
            <a:avLst/>
          </a:prstGeom>
          <a:solidFill>
            <a:srgbClr val="F4AF0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106AF8F8-9B2E-41F2-B6FC-4E4C39639AF3}"/>
              </a:ext>
            </a:extLst>
          </p:cNvPr>
          <p:cNvSpPr/>
          <p:nvPr/>
        </p:nvSpPr>
        <p:spPr>
          <a:xfrm>
            <a:off x="4381882" y="4008711"/>
            <a:ext cx="2321519" cy="2849289"/>
          </a:xfrm>
          <a:prstGeom prst="rect">
            <a:avLst/>
          </a:prstGeom>
          <a:solidFill>
            <a:srgbClr val="F4AF0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95E6231B-AC24-416E-A294-6DFD37F78274}"/>
              </a:ext>
            </a:extLst>
          </p:cNvPr>
          <p:cNvSpPr/>
          <p:nvPr/>
        </p:nvSpPr>
        <p:spPr>
          <a:xfrm>
            <a:off x="6878389" y="-1"/>
            <a:ext cx="2321519" cy="1596095"/>
          </a:xfrm>
          <a:prstGeom prst="rect">
            <a:avLst/>
          </a:prstGeom>
          <a:solidFill>
            <a:srgbClr val="F4AF0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F09998EA-791D-4DCF-A5EB-8F9FB038E562}"/>
              </a:ext>
            </a:extLst>
          </p:cNvPr>
          <p:cNvSpPr/>
          <p:nvPr/>
        </p:nvSpPr>
        <p:spPr>
          <a:xfrm>
            <a:off x="6878390" y="1769192"/>
            <a:ext cx="2321519" cy="3319616"/>
          </a:xfrm>
          <a:prstGeom prst="rect">
            <a:avLst/>
          </a:prstGeom>
          <a:solidFill>
            <a:srgbClr val="F4AF0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DFFF68A0-40EF-4AA0-8BAE-ECD38DC5BBE4}"/>
              </a:ext>
            </a:extLst>
          </p:cNvPr>
          <p:cNvSpPr/>
          <p:nvPr/>
        </p:nvSpPr>
        <p:spPr>
          <a:xfrm>
            <a:off x="6878390" y="5261905"/>
            <a:ext cx="2321519" cy="1596095"/>
          </a:xfrm>
          <a:prstGeom prst="rect">
            <a:avLst/>
          </a:prstGeom>
          <a:solidFill>
            <a:srgbClr val="F4AF0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2285CD2B-C1EE-46E4-809A-B30D3D6576B6}"/>
              </a:ext>
            </a:extLst>
          </p:cNvPr>
          <p:cNvSpPr/>
          <p:nvPr/>
        </p:nvSpPr>
        <p:spPr>
          <a:xfrm>
            <a:off x="9371104" y="-2"/>
            <a:ext cx="915896" cy="2709211"/>
          </a:xfrm>
          <a:prstGeom prst="rect">
            <a:avLst/>
          </a:prstGeom>
          <a:solidFill>
            <a:srgbClr val="F4AF0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8BCBD2E8-503E-4078-B94F-AEC254682465}"/>
              </a:ext>
            </a:extLst>
          </p:cNvPr>
          <p:cNvSpPr/>
          <p:nvPr/>
        </p:nvSpPr>
        <p:spPr>
          <a:xfrm>
            <a:off x="9371104" y="2882307"/>
            <a:ext cx="915896" cy="3319616"/>
          </a:xfrm>
          <a:prstGeom prst="rect">
            <a:avLst/>
          </a:prstGeom>
          <a:solidFill>
            <a:srgbClr val="F4AF0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 descr="图片包含 室内, 墙壁&#10;&#10;描述已自动生成">
            <a:extLst>
              <a:ext uri="{FF2B5EF4-FFF2-40B4-BE49-F238E27FC236}">
                <a16:creationId xmlns="" xmlns:a16="http://schemas.microsoft.com/office/drawing/2014/main" id="{A6A29B2E-5341-4FBC-AB0D-7A44C8150CE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445177" y="596177"/>
            <a:ext cx="1659677" cy="2073758"/>
          </a:xfrm>
          <a:prstGeom prst="rect">
            <a:avLst/>
          </a:prstGeom>
        </p:spPr>
      </p:pic>
      <p:pic>
        <p:nvPicPr>
          <p:cNvPr id="36" name="图片 35" descr="图片包含 室内, 墙壁&#10;&#10;描述已自动生成">
            <a:extLst>
              <a:ext uri="{FF2B5EF4-FFF2-40B4-BE49-F238E27FC236}">
                <a16:creationId xmlns="" xmlns:a16="http://schemas.microsoft.com/office/drawing/2014/main" id="{04B6C5A6-5407-4BFE-9D65-4BDA658165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980430" y="1681678"/>
            <a:ext cx="1659677" cy="2073758"/>
          </a:xfrm>
          <a:prstGeom prst="rect">
            <a:avLst/>
          </a:prstGeom>
        </p:spPr>
      </p:pic>
      <p:pic>
        <p:nvPicPr>
          <p:cNvPr id="40" name="图片 39" descr="图片包含 墙壁, 室内, 植物, 餐桌&#10;&#10;描述已自动生成">
            <a:extLst>
              <a:ext uri="{FF2B5EF4-FFF2-40B4-BE49-F238E27FC236}">
                <a16:creationId xmlns="" xmlns:a16="http://schemas.microsoft.com/office/drawing/2014/main" id="{4C0134E6-B924-4715-8E46-9075A307F7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51" b="8407"/>
          <a:stretch/>
        </p:blipFill>
        <p:spPr>
          <a:xfrm>
            <a:off x="7116148" y="0"/>
            <a:ext cx="1846005" cy="1038220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0C5A44BE-7D37-4454-9C84-D39C1071EF71}"/>
              </a:ext>
            </a:extLst>
          </p:cNvPr>
          <p:cNvSpPr txBox="1"/>
          <p:nvPr/>
        </p:nvSpPr>
        <p:spPr>
          <a:xfrm>
            <a:off x="6867286" y="1072874"/>
            <a:ext cx="2343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latin typeface="Arial" panose="020B0604020202020204" pitchFamily="34" charset="0"/>
                <a:cs typeface="Arial" panose="020B0604020202020204" pitchFamily="34" charset="0"/>
              </a:rPr>
              <a:t>morbi tristique senectus et netus et malesuada fames</a:t>
            </a:r>
            <a:endParaRPr lang="zh-CN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图片 41" descr="图片包含 人员, 男士, 室内, 墙壁&#10;&#10;描述已自动生成">
            <a:extLst>
              <a:ext uri="{FF2B5EF4-FFF2-40B4-BE49-F238E27FC236}">
                <a16:creationId xmlns="" xmlns:a16="http://schemas.microsoft.com/office/drawing/2014/main" id="{C8091A73-90BC-4F84-A211-1BADEAAA3F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87" y="2082798"/>
            <a:ext cx="2153922" cy="2692402"/>
          </a:xfrm>
          <a:prstGeom prst="rect">
            <a:avLst/>
          </a:prstGeom>
        </p:spPr>
      </p:pic>
      <p:pic>
        <p:nvPicPr>
          <p:cNvPr id="43" name="图片 42" descr="图片包含 墙壁, 室内, 地板, 餐桌&#10;&#10;描述已自动生成">
            <a:extLst>
              <a:ext uri="{FF2B5EF4-FFF2-40B4-BE49-F238E27FC236}">
                <a16:creationId xmlns="" xmlns:a16="http://schemas.microsoft.com/office/drawing/2014/main" id="{A74E5F00-02F8-46CC-8576-A0D5B495AB4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589" y="4295194"/>
            <a:ext cx="1922105" cy="2562806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="" xmlns:a16="http://schemas.microsoft.com/office/drawing/2014/main" id="{5CA2F347-6E64-48A0-A106-B2C39E084861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80000"/>
          </a:blip>
          <a:stretch>
            <a:fillRect/>
          </a:stretch>
        </p:blipFill>
        <p:spPr>
          <a:xfrm rot="2567682">
            <a:off x="6198133" y="4312604"/>
            <a:ext cx="486236" cy="127416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="" xmlns:a16="http://schemas.microsoft.com/office/drawing/2014/main" id="{EBD9DA70-07D0-4405-8E93-E003CFE552D0}"/>
              </a:ext>
            </a:extLst>
          </p:cNvPr>
          <p:cNvPicPr>
            <a:picLocks/>
          </p:cNvPicPr>
          <p:nvPr/>
        </p:nvPicPr>
        <p:blipFill>
          <a:blip r:embed="rId7">
            <a:alphaModFix amt="80000"/>
          </a:blip>
          <a:stretch>
            <a:fillRect/>
          </a:stretch>
        </p:blipFill>
        <p:spPr>
          <a:xfrm rot="19590301" flipV="1">
            <a:off x="4417296" y="4287737"/>
            <a:ext cx="485439" cy="127747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1590E60C-7199-487F-980A-E3FE2070AF42}"/>
              </a:ext>
            </a:extLst>
          </p:cNvPr>
          <p:cNvSpPr txBox="1"/>
          <p:nvPr/>
        </p:nvSpPr>
        <p:spPr>
          <a:xfrm>
            <a:off x="7328937" y="5582899"/>
            <a:ext cx="14204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atin typeface="Arial Black" panose="020B0A04020102020204" pitchFamily="34" charset="0"/>
              </a:rPr>
              <a:t>TEXT HERE</a:t>
            </a:r>
            <a:endParaRPr lang="zh-CN" altLang="en-US" sz="2800">
              <a:latin typeface="Arial Black" panose="020B0A04020102020204" pitchFamily="34" charset="0"/>
            </a:endParaRPr>
          </a:p>
        </p:txBody>
      </p:sp>
      <p:pic>
        <p:nvPicPr>
          <p:cNvPr id="49" name="图片 48" descr="图片包含 墙壁, 室内, 地板, 餐桌&#10;&#10;描述已自动生成">
            <a:extLst>
              <a:ext uri="{FF2B5EF4-FFF2-40B4-BE49-F238E27FC236}">
                <a16:creationId xmlns="" xmlns:a16="http://schemas.microsoft.com/office/drawing/2014/main" id="{73E5332B-7226-4581-8A6B-B726F2E6BBA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59"/>
          <a:stretch>
            <a:fillRect/>
          </a:stretch>
        </p:blipFill>
        <p:spPr>
          <a:xfrm flipH="1">
            <a:off x="9525060" y="68389"/>
            <a:ext cx="761940" cy="2562806"/>
          </a:xfrm>
          <a:custGeom>
            <a:avLst/>
            <a:gdLst>
              <a:gd name="connsiteX0" fmla="*/ 761940 w 761940"/>
              <a:gd name="connsiteY0" fmla="*/ 0 h 2562806"/>
              <a:gd name="connsiteX1" fmla="*/ 0 w 761940"/>
              <a:gd name="connsiteY1" fmla="*/ 0 h 2562806"/>
              <a:gd name="connsiteX2" fmla="*/ 0 w 761940"/>
              <a:gd name="connsiteY2" fmla="*/ 2562806 h 2562806"/>
              <a:gd name="connsiteX3" fmla="*/ 761940 w 761940"/>
              <a:gd name="connsiteY3" fmla="*/ 2562806 h 256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1940" h="2562806">
                <a:moveTo>
                  <a:pt x="761940" y="0"/>
                </a:moveTo>
                <a:lnTo>
                  <a:pt x="0" y="0"/>
                </a:lnTo>
                <a:lnTo>
                  <a:pt x="0" y="2562806"/>
                </a:lnTo>
                <a:lnTo>
                  <a:pt x="761940" y="2562806"/>
                </a:lnTo>
                <a:close/>
              </a:path>
            </a:pathLst>
          </a:custGeom>
        </p:spPr>
      </p:pic>
      <p:pic>
        <p:nvPicPr>
          <p:cNvPr id="52" name="图片 51" descr="图片包含 墙壁, 室内, 植物, 餐桌&#10;&#10;描述已自动生成">
            <a:extLst>
              <a:ext uri="{FF2B5EF4-FFF2-40B4-BE49-F238E27FC236}">
                <a16:creationId xmlns="" xmlns:a16="http://schemas.microsoft.com/office/drawing/2014/main" id="{EB9D5557-511F-46E2-9AA5-6582460F2C9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2" r="67381" b="8408"/>
          <a:stretch/>
        </p:blipFill>
        <p:spPr>
          <a:xfrm>
            <a:off x="9525060" y="3259453"/>
            <a:ext cx="761940" cy="2565325"/>
          </a:xfrm>
          <a:custGeom>
            <a:avLst/>
            <a:gdLst>
              <a:gd name="connsiteX0" fmla="*/ 0 w 761940"/>
              <a:gd name="connsiteY0" fmla="*/ 0 h 2565325"/>
              <a:gd name="connsiteX1" fmla="*/ 761940 w 761940"/>
              <a:gd name="connsiteY1" fmla="*/ 0 h 2565325"/>
              <a:gd name="connsiteX2" fmla="*/ 761940 w 761940"/>
              <a:gd name="connsiteY2" fmla="*/ 2565325 h 2565325"/>
              <a:gd name="connsiteX3" fmla="*/ 0 w 761940"/>
              <a:gd name="connsiteY3" fmla="*/ 2565325 h 256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1940" h="2565325">
                <a:moveTo>
                  <a:pt x="0" y="0"/>
                </a:moveTo>
                <a:lnTo>
                  <a:pt x="761940" y="0"/>
                </a:lnTo>
                <a:lnTo>
                  <a:pt x="761940" y="2565325"/>
                </a:lnTo>
                <a:lnTo>
                  <a:pt x="0" y="2565325"/>
                </a:lnTo>
                <a:close/>
              </a:path>
            </a:pathLst>
          </a:custGeom>
        </p:spPr>
      </p:pic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1C6CE8DD-434D-4ED4-9FAD-A0270E2A8BEF}"/>
              </a:ext>
            </a:extLst>
          </p:cNvPr>
          <p:cNvGrpSpPr/>
          <p:nvPr/>
        </p:nvGrpSpPr>
        <p:grpSpPr>
          <a:xfrm rot="5400000">
            <a:off x="5085346" y="3290501"/>
            <a:ext cx="12308307" cy="276999"/>
            <a:chOff x="-1291964" y="3275112"/>
            <a:chExt cx="12308307" cy="276999"/>
          </a:xfrm>
        </p:grpSpPr>
        <p:sp>
          <p:nvSpPr>
            <p:cNvPr id="54" name="矩形 53">
              <a:extLst>
                <a:ext uri="{FF2B5EF4-FFF2-40B4-BE49-F238E27FC236}">
                  <a16:creationId xmlns="" xmlns:a16="http://schemas.microsoft.com/office/drawing/2014/main" id="{75FF4B5E-128C-4121-9F51-8A2EAC3A4688}"/>
                </a:ext>
              </a:extLst>
            </p:cNvPr>
            <p:cNvSpPr/>
            <p:nvPr/>
          </p:nvSpPr>
          <p:spPr>
            <a:xfrm>
              <a:off x="-1291964" y="3287611"/>
              <a:ext cx="12308307" cy="252000"/>
            </a:xfrm>
            <a:prstGeom prst="rect">
              <a:avLst/>
            </a:prstGeom>
            <a:solidFill>
              <a:srgbClr val="F4AF02"/>
            </a:solidFill>
            <a:ln>
              <a:noFill/>
            </a:ln>
            <a:effectLst>
              <a:outerShdw blurRad="127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B9B50F74-F5B2-442E-8C73-BEE2F31E9534}"/>
                </a:ext>
              </a:extLst>
            </p:cNvPr>
            <p:cNvSpPr txBox="1"/>
            <p:nvPr/>
          </p:nvSpPr>
          <p:spPr>
            <a:xfrm>
              <a:off x="-1291964" y="3275112"/>
              <a:ext cx="123083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/>
                <a:t>pellentesque habitant morbi tristique senectus et netus et malesuada fames ac turpis egestaspellentesque habitant morbi tristique senectus et netus et malesuada fames ac turpis egestas</a:t>
              </a:r>
              <a:endParaRPr lang="zh-CN" altLang="en-US" sz="1200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6A6D79FE-DBD8-49EF-B7CB-45270FB43804}"/>
              </a:ext>
            </a:extLst>
          </p:cNvPr>
          <p:cNvGrpSpPr/>
          <p:nvPr/>
        </p:nvGrpSpPr>
        <p:grpSpPr>
          <a:xfrm rot="5400000">
            <a:off x="-2804966" y="3290501"/>
            <a:ext cx="12308307" cy="276999"/>
            <a:chOff x="-1291964" y="3275112"/>
            <a:chExt cx="12308307" cy="276999"/>
          </a:xfrm>
        </p:grpSpPr>
        <p:sp>
          <p:nvSpPr>
            <p:cNvPr id="57" name="矩形 56">
              <a:extLst>
                <a:ext uri="{FF2B5EF4-FFF2-40B4-BE49-F238E27FC236}">
                  <a16:creationId xmlns="" xmlns:a16="http://schemas.microsoft.com/office/drawing/2014/main" id="{A9F25EB2-6BAA-4343-AC21-6BEBB6CA0D5F}"/>
                </a:ext>
              </a:extLst>
            </p:cNvPr>
            <p:cNvSpPr/>
            <p:nvPr/>
          </p:nvSpPr>
          <p:spPr>
            <a:xfrm>
              <a:off x="-1291964" y="3287611"/>
              <a:ext cx="12308307" cy="252000"/>
            </a:xfrm>
            <a:prstGeom prst="rect">
              <a:avLst/>
            </a:prstGeom>
            <a:solidFill>
              <a:srgbClr val="F4AF02"/>
            </a:solidFill>
            <a:ln>
              <a:noFill/>
            </a:ln>
            <a:effectLst>
              <a:outerShdw blurRad="127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="" xmlns:a16="http://schemas.microsoft.com/office/drawing/2014/main" id="{38F3121F-FCF8-4A39-975B-7F11B05D9292}"/>
                </a:ext>
              </a:extLst>
            </p:cNvPr>
            <p:cNvSpPr txBox="1"/>
            <p:nvPr/>
          </p:nvSpPr>
          <p:spPr>
            <a:xfrm>
              <a:off x="-1291964" y="3275112"/>
              <a:ext cx="123083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/>
                <a:t>pellentesque habitant morbi tristique senectus et netus et malesuada fames ac turpis egestaspellentesque habitant morbi tristique senectus et netus et malesuada fames ac turpis egestas</a:t>
              </a:r>
              <a:endParaRPr lang="zh-CN" altLang="en-US" sz="1200"/>
            </a:p>
          </p:txBody>
        </p:sp>
      </p:grpSp>
    </p:spTree>
    <p:extLst>
      <p:ext uri="{BB962C8B-B14F-4D97-AF65-F5344CB8AC3E}">
        <p14:creationId xmlns:p14="http://schemas.microsoft.com/office/powerpoint/2010/main" val="353072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5B4151C3-B1B7-4597-BEA8-82A5DCC3026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C1E497E-08B0-446E-A2CF-EE105502E319}"/>
              </a:ext>
            </a:extLst>
          </p:cNvPr>
          <p:cNvSpPr/>
          <p:nvPr/>
        </p:nvSpPr>
        <p:spPr>
          <a:xfrm>
            <a:off x="0" y="2"/>
            <a:ext cx="3619500" cy="1543048"/>
          </a:xfrm>
          <a:prstGeom prst="rect">
            <a:avLst/>
          </a:prstGeom>
          <a:solidFill>
            <a:srgbClr val="F4AF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36B5DB1D-67E6-4806-BBF2-55EB472CD03D}"/>
              </a:ext>
            </a:extLst>
          </p:cNvPr>
          <p:cNvSpPr txBox="1"/>
          <p:nvPr/>
        </p:nvSpPr>
        <p:spPr>
          <a:xfrm>
            <a:off x="0" y="0"/>
            <a:ext cx="798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Arial Black" panose="020B0A04020102020204" pitchFamily="34" charset="0"/>
              </a:rPr>
              <a:t>03.</a:t>
            </a:r>
            <a:endParaRPr lang="zh-CN" altLang="en-US" sz="3200">
              <a:latin typeface="Arial Black" panose="020B0A040201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D556061-F15E-46F3-B70E-DC4A9C86298D}"/>
              </a:ext>
            </a:extLst>
          </p:cNvPr>
          <p:cNvSpPr/>
          <p:nvPr/>
        </p:nvSpPr>
        <p:spPr>
          <a:xfrm>
            <a:off x="1809750" y="584775"/>
            <a:ext cx="2724150" cy="389535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室内, 地板, 人员, 墙壁&#10;&#10;描述已自动生成">
            <a:extLst>
              <a:ext uri="{FF2B5EF4-FFF2-40B4-BE49-F238E27FC236}">
                <a16:creationId xmlns="" xmlns:a16="http://schemas.microsoft.com/office/drawing/2014/main" id="{64AC0F8F-5BD0-4272-994C-7640D17A4A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479" y="902000"/>
            <a:ext cx="2174690" cy="326090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F0E6036-2E44-44F3-AE84-707361EED527}"/>
              </a:ext>
            </a:extLst>
          </p:cNvPr>
          <p:cNvSpPr txBox="1"/>
          <p:nvPr/>
        </p:nvSpPr>
        <p:spPr>
          <a:xfrm>
            <a:off x="399142" y="4783001"/>
            <a:ext cx="4288972" cy="951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Arial" panose="020B0604020202020204" pitchFamily="34" charset="0"/>
                <a:cs typeface="Arial" panose="020B0604020202020204" pitchFamily="34" charset="0"/>
              </a:rPr>
              <a:t>lorem ipsum dolor sit amet, consectetuer adipiscing elit. maecenas porttitor congue ma</a:t>
            </a:r>
          </a:p>
          <a:p>
            <a:pPr>
              <a:lnSpc>
                <a:spcPct val="120000"/>
              </a:lnSpc>
            </a:pPr>
            <a:r>
              <a:rPr lang="fr-FR" altLang="zh-CN" sz="1600">
                <a:latin typeface="Arial" panose="020B0604020202020204" pitchFamily="34" charset="0"/>
                <a:cs typeface="Arial" panose="020B0604020202020204" pitchFamily="34" charset="0"/>
              </a:rPr>
              <a:t>ssa. fusce posuere</a:t>
            </a:r>
            <a:endParaRPr lang="zh-CN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94A5B9B-CE86-4C87-92DB-F0B142F5F3D5}"/>
              </a:ext>
            </a:extLst>
          </p:cNvPr>
          <p:cNvSpPr/>
          <p:nvPr/>
        </p:nvSpPr>
        <p:spPr>
          <a:xfrm>
            <a:off x="8787925" y="1158049"/>
            <a:ext cx="2724150" cy="3895351"/>
          </a:xfrm>
          <a:prstGeom prst="rect">
            <a:avLst/>
          </a:prstGeom>
          <a:solidFill>
            <a:srgbClr val="F4AF02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图片包含 室内, 布置, 墙壁, 猫&#10;&#10;描述已自动生成">
            <a:extLst>
              <a:ext uri="{FF2B5EF4-FFF2-40B4-BE49-F238E27FC236}">
                <a16:creationId xmlns="" xmlns:a16="http://schemas.microsoft.com/office/drawing/2014/main" id="{3F62C862-47C9-4D1B-9841-5F487723ED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1" y="2391663"/>
            <a:ext cx="1614933" cy="242576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17768F1-D0F4-4AB8-ABB2-7F5F01A4F264}"/>
              </a:ext>
            </a:extLst>
          </p:cNvPr>
          <p:cNvPicPr>
            <a:picLocks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19590301" flipV="1">
            <a:off x="10369075" y="4703220"/>
            <a:ext cx="556183" cy="16238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5ED0A5F4-0B80-4F3D-9B35-D745131E523C}"/>
              </a:ext>
            </a:extLst>
          </p:cNvPr>
          <p:cNvSpPr txBox="1"/>
          <p:nvPr/>
        </p:nvSpPr>
        <p:spPr>
          <a:xfrm>
            <a:off x="9201384" y="1377867"/>
            <a:ext cx="2310691" cy="7694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>
                <a:latin typeface="Arial Black" panose="020B0A04020102020204" pitchFamily="34" charset="0"/>
              </a:rPr>
              <a:t>XIAO</a:t>
            </a:r>
            <a:endParaRPr lang="zh-CN" altLang="en-US" sz="4400">
              <a:latin typeface="Arial Black" panose="020B0A04020102020204" pitchFamily="34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3A771A72-63D2-4C36-A4A8-5351A926F64A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 rot="2567682">
            <a:off x="9479772" y="2345201"/>
            <a:ext cx="790990" cy="20727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7C4CC6D-66FA-4F6C-8755-01D14BBEF82F}"/>
              </a:ext>
            </a:extLst>
          </p:cNvPr>
          <p:cNvSpPr/>
          <p:nvPr/>
        </p:nvSpPr>
        <p:spPr>
          <a:xfrm>
            <a:off x="6343650" y="2734051"/>
            <a:ext cx="2724148" cy="3895349"/>
          </a:xfrm>
          <a:prstGeom prst="rect">
            <a:avLst/>
          </a:prstGeom>
          <a:solidFill>
            <a:srgbClr val="F4AF02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图片包含 室内, 墙壁, 餐桌&#10;&#10;描述已自动生成">
            <a:extLst>
              <a:ext uri="{FF2B5EF4-FFF2-40B4-BE49-F238E27FC236}">
                <a16:creationId xmlns="" xmlns:a16="http://schemas.microsoft.com/office/drawing/2014/main" id="{EAE98420-5FE1-46CF-8370-5CEA4A5ADA5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650" y="2734051"/>
            <a:ext cx="2103961" cy="3155943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9A3B92C-C8B0-405E-A5EA-0910BC3F0CC5}"/>
              </a:ext>
            </a:extLst>
          </p:cNvPr>
          <p:cNvSpPr txBox="1"/>
          <p:nvPr/>
        </p:nvSpPr>
        <p:spPr>
          <a:xfrm>
            <a:off x="6343650" y="6106180"/>
            <a:ext cx="2724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>
                <a:latin typeface="Arial" panose="020B0604020202020204" pitchFamily="34" charset="0"/>
                <a:cs typeface="Arial" panose="020B0604020202020204" pitchFamily="34" charset="0"/>
              </a:rPr>
              <a:t>senectus et netus malesuada fames ac turpis egestas</a:t>
            </a:r>
            <a:endParaRPr lang="zh-CN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12C3027C-CBEE-45D2-9CAF-2B42E1ECA986}"/>
              </a:ext>
            </a:extLst>
          </p:cNvPr>
          <p:cNvSpPr txBox="1"/>
          <p:nvPr/>
        </p:nvSpPr>
        <p:spPr>
          <a:xfrm>
            <a:off x="5260622" y="1158049"/>
            <a:ext cx="3408034" cy="951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>
                <a:latin typeface="Arial" panose="020B0604020202020204" pitchFamily="34" charset="0"/>
                <a:cs typeface="Arial" panose="020B0604020202020204" pitchFamily="34" charset="0"/>
              </a:rPr>
              <a:t>dolor sit amet consectetuer adipiscing elit maecenas porttitor congue massa fusce posuere</a:t>
            </a:r>
            <a:endParaRPr lang="zh-CN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D388E7B2-E4A9-4EDB-9A41-265D1409DE01}"/>
              </a:ext>
            </a:extLst>
          </p:cNvPr>
          <p:cNvGrpSpPr/>
          <p:nvPr/>
        </p:nvGrpSpPr>
        <p:grpSpPr>
          <a:xfrm rot="691601">
            <a:off x="-1459561" y="6490900"/>
            <a:ext cx="7088080" cy="276999"/>
            <a:chOff x="-230080" y="5223345"/>
            <a:chExt cx="7088080" cy="276999"/>
          </a:xfrm>
        </p:grpSpPr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5244954F-9EFD-44FA-94C9-93BF03E7EC34}"/>
                </a:ext>
              </a:extLst>
            </p:cNvPr>
            <p:cNvSpPr/>
            <p:nvPr/>
          </p:nvSpPr>
          <p:spPr>
            <a:xfrm>
              <a:off x="-230080" y="5235844"/>
              <a:ext cx="7088080" cy="252000"/>
            </a:xfrm>
            <a:prstGeom prst="rect">
              <a:avLst/>
            </a:prstGeom>
            <a:solidFill>
              <a:srgbClr val="F4AF02"/>
            </a:solidFill>
            <a:ln>
              <a:noFill/>
            </a:ln>
            <a:effectLst>
              <a:outerShdw blurRad="127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27FFE7AE-5C9A-40C5-94C4-F3AD7425DB49}"/>
                </a:ext>
              </a:extLst>
            </p:cNvPr>
            <p:cNvSpPr txBox="1"/>
            <p:nvPr/>
          </p:nvSpPr>
          <p:spPr>
            <a:xfrm>
              <a:off x="-230080" y="5223345"/>
              <a:ext cx="7088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/>
                <a:t>pellentesque habitant morbi tristique senectus et netus et malesuada fames ac turpis egestaspellentesque</a:t>
              </a:r>
              <a:endParaRPr lang="zh-CN" altLang="en-US" sz="1200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C9378FA1-3159-43EE-BD0B-2DA9923BB265}"/>
              </a:ext>
            </a:extLst>
          </p:cNvPr>
          <p:cNvGrpSpPr/>
          <p:nvPr/>
        </p:nvGrpSpPr>
        <p:grpSpPr>
          <a:xfrm rot="691601">
            <a:off x="6691847" y="79957"/>
            <a:ext cx="7088080" cy="276999"/>
            <a:chOff x="-230080" y="5223345"/>
            <a:chExt cx="7088080" cy="276999"/>
          </a:xfrm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826BAD58-23BF-4B88-BE28-E9F01A0BA6D7}"/>
                </a:ext>
              </a:extLst>
            </p:cNvPr>
            <p:cNvSpPr/>
            <p:nvPr/>
          </p:nvSpPr>
          <p:spPr>
            <a:xfrm>
              <a:off x="-230080" y="5235844"/>
              <a:ext cx="7088080" cy="252000"/>
            </a:xfrm>
            <a:prstGeom prst="rect">
              <a:avLst/>
            </a:prstGeom>
            <a:solidFill>
              <a:srgbClr val="F4AF02"/>
            </a:solidFill>
            <a:ln>
              <a:noFill/>
            </a:ln>
            <a:effectLst>
              <a:outerShdw blurRad="127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D6CAAE55-860C-4617-9A1B-72308AE2EC61}"/>
                </a:ext>
              </a:extLst>
            </p:cNvPr>
            <p:cNvSpPr txBox="1"/>
            <p:nvPr/>
          </p:nvSpPr>
          <p:spPr>
            <a:xfrm>
              <a:off x="-230080" y="5223345"/>
              <a:ext cx="7088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/>
                <a:t>pellentesque habitant morbi tristique senectus et netus et malesuada fames ac turpis egestaspellentesque</a:t>
              </a:r>
              <a:endParaRPr lang="zh-CN" altLang="en-US" sz="1200"/>
            </a:p>
          </p:txBody>
        </p:sp>
      </p:grpSp>
    </p:spTree>
    <p:extLst>
      <p:ext uri="{BB962C8B-B14F-4D97-AF65-F5344CB8AC3E}">
        <p14:creationId xmlns:p14="http://schemas.microsoft.com/office/powerpoint/2010/main" val="4275360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94F169C-56FA-483D-99A5-804B11A87AA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447F51C6-328A-499A-8F6A-FCA9D2B19570}"/>
              </a:ext>
            </a:extLst>
          </p:cNvPr>
          <p:cNvGrpSpPr/>
          <p:nvPr/>
        </p:nvGrpSpPr>
        <p:grpSpPr>
          <a:xfrm rot="6600000">
            <a:off x="-1167122" y="2515498"/>
            <a:ext cx="7088080" cy="276999"/>
            <a:chOff x="-230080" y="5223345"/>
            <a:chExt cx="7088080" cy="276999"/>
          </a:xfrm>
        </p:grpSpPr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9AC2BB3E-740A-4D21-8134-A783ED4E4323}"/>
                </a:ext>
              </a:extLst>
            </p:cNvPr>
            <p:cNvSpPr/>
            <p:nvPr/>
          </p:nvSpPr>
          <p:spPr>
            <a:xfrm>
              <a:off x="-230080" y="5235844"/>
              <a:ext cx="7088080" cy="252000"/>
            </a:xfrm>
            <a:prstGeom prst="rect">
              <a:avLst/>
            </a:prstGeom>
            <a:solidFill>
              <a:srgbClr val="F4AF02"/>
            </a:solidFill>
            <a:ln>
              <a:noFill/>
            </a:ln>
            <a:effectLst>
              <a:outerShdw blurRad="127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87F358D9-023A-44CA-BC4F-7243766DA947}"/>
                </a:ext>
              </a:extLst>
            </p:cNvPr>
            <p:cNvSpPr txBox="1"/>
            <p:nvPr/>
          </p:nvSpPr>
          <p:spPr>
            <a:xfrm>
              <a:off x="-230080" y="5223345"/>
              <a:ext cx="7088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/>
                <a:t>pellentesque habitant morbi tristique senectus et netus et malesuada fames ac turpis egestaspellentesque</a:t>
              </a:r>
              <a:endParaRPr lang="zh-CN" altLang="en-US" sz="1200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AD1C096-4E2F-4ADB-BD8E-A274FE16CF35}"/>
              </a:ext>
            </a:extLst>
          </p:cNvPr>
          <p:cNvSpPr/>
          <p:nvPr/>
        </p:nvSpPr>
        <p:spPr>
          <a:xfrm>
            <a:off x="0" y="5314952"/>
            <a:ext cx="12192000" cy="1543048"/>
          </a:xfrm>
          <a:prstGeom prst="rect">
            <a:avLst/>
          </a:prstGeom>
          <a:solidFill>
            <a:srgbClr val="F4AF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73A4FCB0-4C22-44E1-93B6-B4E2D58C4815}"/>
              </a:ext>
            </a:extLst>
          </p:cNvPr>
          <p:cNvSpPr txBox="1"/>
          <p:nvPr/>
        </p:nvSpPr>
        <p:spPr>
          <a:xfrm>
            <a:off x="0" y="6273225"/>
            <a:ext cx="798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Arial Black" panose="020B0A04020102020204" pitchFamily="34" charset="0"/>
              </a:rPr>
              <a:t>04.</a:t>
            </a:r>
            <a:endParaRPr lang="zh-CN" altLang="en-US" sz="3200">
              <a:latin typeface="Arial Black" panose="020B0A040201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8795A874-1028-4936-9BB4-26F3DCF4B15A}"/>
              </a:ext>
            </a:extLst>
          </p:cNvPr>
          <p:cNvSpPr txBox="1"/>
          <p:nvPr/>
        </p:nvSpPr>
        <p:spPr>
          <a:xfrm>
            <a:off x="3649436" y="5758438"/>
            <a:ext cx="8542564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>
                <a:latin typeface="Arial" panose="020B0604020202020204" pitchFamily="34" charset="0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ultricies, purus lectus malesuada libero</a:t>
            </a:r>
            <a:endParaRPr lang="zh-CN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6996033-D263-40C8-AAC9-CE4D17248B8E}"/>
              </a:ext>
            </a:extLst>
          </p:cNvPr>
          <p:cNvSpPr/>
          <p:nvPr/>
        </p:nvSpPr>
        <p:spPr>
          <a:xfrm>
            <a:off x="702332" y="858250"/>
            <a:ext cx="2516517" cy="3598451"/>
          </a:xfrm>
          <a:prstGeom prst="rect">
            <a:avLst/>
          </a:prstGeom>
          <a:solidFill>
            <a:srgbClr val="F4AF02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图片包含 室内, 墙壁&#10;&#10;描述已自动生成">
            <a:extLst>
              <a:ext uri="{FF2B5EF4-FFF2-40B4-BE49-F238E27FC236}">
                <a16:creationId xmlns="" xmlns:a16="http://schemas.microsoft.com/office/drawing/2014/main" id="{CFDA23C4-6537-4D4F-B254-4C67AF393F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8" r="28556"/>
          <a:stretch/>
        </p:blipFill>
        <p:spPr>
          <a:xfrm>
            <a:off x="1378486" y="858250"/>
            <a:ext cx="1840363" cy="359845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CA084E7-12F3-4250-AB84-C4BF5644F8A3}"/>
              </a:ext>
            </a:extLst>
          </p:cNvPr>
          <p:cNvSpPr txBox="1"/>
          <p:nvPr/>
        </p:nvSpPr>
        <p:spPr>
          <a:xfrm rot="5400000">
            <a:off x="-862753" y="2365088"/>
            <a:ext cx="3802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Arial Black" panose="020B0A04020102020204" pitchFamily="34" charset="0"/>
              </a:rPr>
              <a:t>TEXT HERE</a:t>
            </a:r>
            <a:endParaRPr lang="zh-CN" altLang="en-US" sz="3200">
              <a:latin typeface="Arial Black" panose="020B0A040201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A874A57D-DC07-4A13-8553-9A8BCC3ED2F5}"/>
              </a:ext>
            </a:extLst>
          </p:cNvPr>
          <p:cNvSpPr/>
          <p:nvPr/>
        </p:nvSpPr>
        <p:spPr>
          <a:xfrm>
            <a:off x="6270224" y="3095801"/>
            <a:ext cx="1674585" cy="239454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图片包含 室内, 餐桌, 窗户, 地板&#10;&#10;描述已自动生成">
            <a:extLst>
              <a:ext uri="{FF2B5EF4-FFF2-40B4-BE49-F238E27FC236}">
                <a16:creationId xmlns="" xmlns:a16="http://schemas.microsoft.com/office/drawing/2014/main" id="{0BD4047A-F167-4B1D-B2C4-B2C889C4AF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857" y="3240859"/>
            <a:ext cx="1402952" cy="2104429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1AAA4B9-AB6E-4B2A-8E40-4FE0D5730CFE}"/>
              </a:ext>
            </a:extLst>
          </p:cNvPr>
          <p:cNvSpPr/>
          <p:nvPr/>
        </p:nvSpPr>
        <p:spPr>
          <a:xfrm>
            <a:off x="9815083" y="3095801"/>
            <a:ext cx="1674585" cy="239454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 descr="图片包含 人员, 男士, 室内, 墙壁&#10;&#10;描述已自动生成">
            <a:extLst>
              <a:ext uri="{FF2B5EF4-FFF2-40B4-BE49-F238E27FC236}">
                <a16:creationId xmlns="" xmlns:a16="http://schemas.microsoft.com/office/drawing/2014/main" id="{89148053-A518-4236-AEA4-BF023C83A8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084" y="3095801"/>
            <a:ext cx="1674584" cy="209323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E7A1060-2EA0-4FF9-94D6-527ACA0B9220}"/>
              </a:ext>
            </a:extLst>
          </p:cNvPr>
          <p:cNvSpPr/>
          <p:nvPr/>
        </p:nvSpPr>
        <p:spPr>
          <a:xfrm>
            <a:off x="9815083" y="482284"/>
            <a:ext cx="1674585" cy="239454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图片包含 墙壁, 室内, 窗户, 妇女&#10;&#10;描述已自动生成">
            <a:extLst>
              <a:ext uri="{FF2B5EF4-FFF2-40B4-BE49-F238E27FC236}">
                <a16:creationId xmlns="" xmlns:a16="http://schemas.microsoft.com/office/drawing/2014/main" id="{1D495B54-5C67-4C43-856C-1279D16149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5432" y="1116086"/>
            <a:ext cx="1174236" cy="1760742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DF7EFDC1-BF93-4821-B806-3E1900E56BEF}"/>
              </a:ext>
            </a:extLst>
          </p:cNvPr>
          <p:cNvSpPr/>
          <p:nvPr/>
        </p:nvSpPr>
        <p:spPr>
          <a:xfrm>
            <a:off x="6270224" y="482284"/>
            <a:ext cx="1674585" cy="239454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descr="图片包含 室内, 地板, 人员, 墙壁&#10;&#10;描述已自动生成">
            <a:extLst>
              <a:ext uri="{FF2B5EF4-FFF2-40B4-BE49-F238E27FC236}">
                <a16:creationId xmlns="" xmlns:a16="http://schemas.microsoft.com/office/drawing/2014/main" id="{D8F69002-7BC7-477D-AAEA-30433F48661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105" y="677288"/>
            <a:ext cx="1336822" cy="2004537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7629CF40-E5A7-4473-9108-075C3983FEB9}"/>
              </a:ext>
            </a:extLst>
          </p:cNvPr>
          <p:cNvSpPr txBox="1"/>
          <p:nvPr/>
        </p:nvSpPr>
        <p:spPr>
          <a:xfrm rot="5400000">
            <a:off x="3332228" y="2546020"/>
            <a:ext cx="4871467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Arial" panose="020B0604020202020204" pitchFamily="34" charset="0"/>
                <a:cs typeface="Arial" panose="020B0604020202020204" pitchFamily="34" charset="0"/>
              </a:rPr>
              <a:t>lorem ipsum dolor sit amet consectetuer adipiscing elit maecenas porttitor congue massa fusce</a:t>
            </a:r>
            <a:endParaRPr lang="zh-CN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3FAA7036-5A26-4661-8A89-07CDE6FB8793}"/>
              </a:ext>
            </a:extLst>
          </p:cNvPr>
          <p:cNvSpPr txBox="1"/>
          <p:nvPr/>
        </p:nvSpPr>
        <p:spPr>
          <a:xfrm rot="5400000">
            <a:off x="6882429" y="2546020"/>
            <a:ext cx="4871467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Arial" panose="020B0604020202020204" pitchFamily="34" charset="0"/>
                <a:cs typeface="Arial" panose="020B0604020202020204" pitchFamily="34" charset="0"/>
              </a:rPr>
              <a:t>lorem ipsum dolor sit amet consectetuer adipiscing elit maecenas porttitor congue massa fusce</a:t>
            </a:r>
            <a:endParaRPr lang="zh-CN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946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FA53DB2-4D70-4991-ABFE-7984E66A77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L 形 4">
            <a:extLst>
              <a:ext uri="{FF2B5EF4-FFF2-40B4-BE49-F238E27FC236}">
                <a16:creationId xmlns="" xmlns:a16="http://schemas.microsoft.com/office/drawing/2014/main" id="{488D9F0A-A18C-4C92-A205-4A2F134660F6}"/>
              </a:ext>
            </a:extLst>
          </p:cNvPr>
          <p:cNvSpPr/>
          <p:nvPr/>
        </p:nvSpPr>
        <p:spPr>
          <a:xfrm flipH="1">
            <a:off x="5796842" y="0"/>
            <a:ext cx="6395158" cy="6858000"/>
          </a:xfrm>
          <a:prstGeom prst="corner">
            <a:avLst>
              <a:gd name="adj1" fmla="val 16164"/>
              <a:gd name="adj2" fmla="val 18941"/>
            </a:avLst>
          </a:prstGeom>
          <a:solidFill>
            <a:srgbClr val="F4AF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984E14E-2FF9-49F7-864A-D46C5FF2BAB6}"/>
              </a:ext>
            </a:extLst>
          </p:cNvPr>
          <p:cNvSpPr txBox="1"/>
          <p:nvPr/>
        </p:nvSpPr>
        <p:spPr>
          <a:xfrm>
            <a:off x="11393714" y="6273225"/>
            <a:ext cx="798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Arial Black" panose="020B0A04020102020204" pitchFamily="34" charset="0"/>
              </a:rPr>
              <a:t>05.</a:t>
            </a:r>
            <a:endParaRPr lang="zh-CN" altLang="en-US" sz="3200">
              <a:latin typeface="Arial Black" panose="020B0A040201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1730728-735F-407C-B555-9E8EBC4CFF2C}"/>
              </a:ext>
            </a:extLst>
          </p:cNvPr>
          <p:cNvSpPr/>
          <p:nvPr/>
        </p:nvSpPr>
        <p:spPr>
          <a:xfrm>
            <a:off x="7035046" y="680870"/>
            <a:ext cx="3124954" cy="446847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墙壁, 室内, 地板, 餐桌&#10;&#10;描述已自动生成">
            <a:extLst>
              <a:ext uri="{FF2B5EF4-FFF2-40B4-BE49-F238E27FC236}">
                <a16:creationId xmlns="" xmlns:a16="http://schemas.microsoft.com/office/drawing/2014/main" id="{6FF5D507-8E5A-4692-9884-E62A13E01D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046" y="680870"/>
            <a:ext cx="2650662" cy="353421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28542DA9-D511-41D5-9B1D-B60A7D039EF8}"/>
              </a:ext>
            </a:extLst>
          </p:cNvPr>
          <p:cNvSpPr txBox="1"/>
          <p:nvPr/>
        </p:nvSpPr>
        <p:spPr>
          <a:xfrm>
            <a:off x="7272191" y="3702794"/>
            <a:ext cx="26506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>
                <a:solidFill>
                  <a:srgbClr val="F4AF02"/>
                </a:solidFill>
                <a:latin typeface="Arial Black" panose="020B0A04020102020204" pitchFamily="34" charset="0"/>
              </a:rPr>
              <a:t>TEXT HERE</a:t>
            </a:r>
            <a:endParaRPr lang="zh-CN" altLang="en-US" sz="4400">
              <a:solidFill>
                <a:srgbClr val="F4AF02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7F4EB767-A712-46F1-90B9-F82AD3BAD7AA}"/>
              </a:ext>
            </a:extLst>
          </p:cNvPr>
          <p:cNvSpPr/>
          <p:nvPr/>
        </p:nvSpPr>
        <p:spPr>
          <a:xfrm>
            <a:off x="3333482" y="1153886"/>
            <a:ext cx="2463362" cy="352244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图片包含 墙壁, 室内, 地板, 餐桌&#10;&#10;描述已自动生成">
            <a:extLst>
              <a:ext uri="{FF2B5EF4-FFF2-40B4-BE49-F238E27FC236}">
                <a16:creationId xmlns="" xmlns:a16="http://schemas.microsoft.com/office/drawing/2014/main" id="{ABA16DF3-3C46-4CB1-ADA7-893FD5533A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482" y="1153886"/>
            <a:ext cx="2089484" cy="2785977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664D8B7-682B-43D7-A037-DFC934DA8DF7}"/>
              </a:ext>
            </a:extLst>
          </p:cNvPr>
          <p:cNvSpPr txBox="1"/>
          <p:nvPr/>
        </p:nvSpPr>
        <p:spPr>
          <a:xfrm>
            <a:off x="3520420" y="3475999"/>
            <a:ext cx="2089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rgbClr val="F4AF02"/>
                </a:solidFill>
                <a:latin typeface="Arial Black" panose="020B0A04020102020204" pitchFamily="34" charset="0"/>
              </a:rPr>
              <a:t>TEXT HERE</a:t>
            </a:r>
            <a:endParaRPr lang="zh-CN" altLang="en-US" sz="3600">
              <a:solidFill>
                <a:srgbClr val="F4AF02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1854F8B2-3FE9-4AA2-8F96-0BF4473B8C92}"/>
              </a:ext>
            </a:extLst>
          </p:cNvPr>
          <p:cNvSpPr/>
          <p:nvPr/>
        </p:nvSpPr>
        <p:spPr>
          <a:xfrm>
            <a:off x="420695" y="1717835"/>
            <a:ext cx="1674585" cy="239454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 descr="图片包含 墙壁, 室内, 地板, 餐桌&#10;&#10;描述已自动生成">
            <a:extLst>
              <a:ext uri="{FF2B5EF4-FFF2-40B4-BE49-F238E27FC236}">
                <a16:creationId xmlns="" xmlns:a16="http://schemas.microsoft.com/office/drawing/2014/main" id="{DB58910C-3F35-4E28-82B2-0822F0445A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95" y="1717835"/>
            <a:ext cx="1420424" cy="1893898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7D49CD2A-9BD0-4C50-8AEF-D7EFB5D88A38}"/>
              </a:ext>
            </a:extLst>
          </p:cNvPr>
          <p:cNvSpPr txBox="1"/>
          <p:nvPr/>
        </p:nvSpPr>
        <p:spPr>
          <a:xfrm>
            <a:off x="547775" y="3158272"/>
            <a:ext cx="14204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rgbClr val="F4AF02"/>
                </a:solidFill>
                <a:latin typeface="Arial Black" panose="020B0A04020102020204" pitchFamily="34" charset="0"/>
              </a:rPr>
              <a:t>TEXT HERE</a:t>
            </a:r>
            <a:endParaRPr lang="zh-CN" altLang="en-US" sz="2800">
              <a:solidFill>
                <a:srgbClr val="F4AF02"/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A8CE92C8-2AAB-4EA5-9CCB-642E33ED74B4}"/>
              </a:ext>
            </a:extLst>
          </p:cNvPr>
          <p:cNvSpPr txBox="1"/>
          <p:nvPr/>
        </p:nvSpPr>
        <p:spPr>
          <a:xfrm>
            <a:off x="6786124" y="5276343"/>
            <a:ext cx="3622796" cy="951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600">
                <a:latin typeface="Arial" panose="020B0604020202020204" pitchFamily="34" charset="0"/>
                <a:cs typeface="Arial" panose="020B0604020202020204" pitchFamily="34" charset="0"/>
              </a:rPr>
              <a:t>fusce est vivamus a tellus pellentesque habitant morbi tristique senectus et netus et malesuada</a:t>
            </a:r>
            <a:endParaRPr lang="zh-CN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64B9A1B0-7CE6-4B75-A947-E1E62CD0D7DB}"/>
              </a:ext>
            </a:extLst>
          </p:cNvPr>
          <p:cNvSpPr txBox="1"/>
          <p:nvPr/>
        </p:nvSpPr>
        <p:spPr>
          <a:xfrm>
            <a:off x="3034324" y="4800572"/>
            <a:ext cx="3061676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600"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</a:t>
            </a:r>
            <a:endParaRPr lang="zh-CN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7A04CDFA-8CE2-4CD8-9747-37211305D29F}"/>
              </a:ext>
            </a:extLst>
          </p:cNvPr>
          <p:cNvSpPr txBox="1"/>
          <p:nvPr/>
        </p:nvSpPr>
        <p:spPr>
          <a:xfrm>
            <a:off x="61366" y="4239379"/>
            <a:ext cx="2393242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600">
                <a:latin typeface="Arial" panose="020B0604020202020204" pitchFamily="34" charset="0"/>
                <a:cs typeface="Arial" panose="020B0604020202020204" pitchFamily="34" charset="0"/>
              </a:rPr>
              <a:t>fusce est vivamus a tellus pellentesque</a:t>
            </a:r>
            <a:endParaRPr lang="zh-CN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600256F0-50EA-428D-9A5F-B2DA0B6567B7}"/>
              </a:ext>
            </a:extLst>
          </p:cNvPr>
          <p:cNvGrpSpPr/>
          <p:nvPr/>
        </p:nvGrpSpPr>
        <p:grpSpPr>
          <a:xfrm rot="480000">
            <a:off x="-949587" y="6517221"/>
            <a:ext cx="7088080" cy="276999"/>
            <a:chOff x="-230080" y="5223345"/>
            <a:chExt cx="7088080" cy="276999"/>
          </a:xfrm>
        </p:grpSpPr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A91339B4-5AC4-4699-824E-55C1D365463F}"/>
                </a:ext>
              </a:extLst>
            </p:cNvPr>
            <p:cNvSpPr/>
            <p:nvPr/>
          </p:nvSpPr>
          <p:spPr>
            <a:xfrm>
              <a:off x="-230080" y="5235844"/>
              <a:ext cx="7088080" cy="252000"/>
            </a:xfrm>
            <a:prstGeom prst="rect">
              <a:avLst/>
            </a:prstGeom>
            <a:solidFill>
              <a:srgbClr val="F4AF02"/>
            </a:solidFill>
            <a:ln>
              <a:noFill/>
            </a:ln>
            <a:effectLst>
              <a:outerShdw blurRad="127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4F420BFD-77F7-48B2-AE28-A7B175193DCB}"/>
                </a:ext>
              </a:extLst>
            </p:cNvPr>
            <p:cNvSpPr txBox="1"/>
            <p:nvPr/>
          </p:nvSpPr>
          <p:spPr>
            <a:xfrm>
              <a:off x="-230080" y="5223345"/>
              <a:ext cx="7088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/>
                <a:t>pellentesque habitant morbi tristique senectus et netus et malesuada fames ac turpis egestaspellentesque</a:t>
              </a:r>
              <a:endParaRPr lang="zh-CN" altLang="en-US" sz="1200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7148DFE9-F587-45D4-B46E-F348638D8BD1}"/>
              </a:ext>
            </a:extLst>
          </p:cNvPr>
          <p:cNvGrpSpPr/>
          <p:nvPr/>
        </p:nvGrpSpPr>
        <p:grpSpPr>
          <a:xfrm rot="21360000">
            <a:off x="-451853" y="-12700"/>
            <a:ext cx="12308307" cy="276999"/>
            <a:chOff x="-1291964" y="3275112"/>
            <a:chExt cx="12308307" cy="276999"/>
          </a:xfrm>
        </p:grpSpPr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34234FAB-47FF-43F9-9FEB-09088C96E058}"/>
                </a:ext>
              </a:extLst>
            </p:cNvPr>
            <p:cNvSpPr/>
            <p:nvPr/>
          </p:nvSpPr>
          <p:spPr>
            <a:xfrm>
              <a:off x="-1291964" y="3287611"/>
              <a:ext cx="12308307" cy="252000"/>
            </a:xfrm>
            <a:prstGeom prst="rect">
              <a:avLst/>
            </a:prstGeom>
            <a:solidFill>
              <a:srgbClr val="F4AF02"/>
            </a:solidFill>
            <a:ln>
              <a:noFill/>
            </a:ln>
            <a:effectLst>
              <a:outerShdw blurRad="127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4FF009EF-5C1B-48FF-9CDE-2E330119EB5C}"/>
                </a:ext>
              </a:extLst>
            </p:cNvPr>
            <p:cNvSpPr txBox="1"/>
            <p:nvPr/>
          </p:nvSpPr>
          <p:spPr>
            <a:xfrm>
              <a:off x="-1291964" y="3275112"/>
              <a:ext cx="123083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/>
                <a:t>pellentesque habitant morbi tristique senectus et netus et malesuada fames ac turpis egestaspellentesque habitant morbi tristique senectus et netus et malesuada fames ac turpis egestas</a:t>
              </a:r>
              <a:endParaRPr lang="zh-CN" altLang="en-US" sz="1200"/>
            </a:p>
          </p:txBody>
        </p:sp>
      </p:grpSp>
    </p:spTree>
    <p:extLst>
      <p:ext uri="{BB962C8B-B14F-4D97-AF65-F5344CB8AC3E}">
        <p14:creationId xmlns:p14="http://schemas.microsoft.com/office/powerpoint/2010/main" val="350708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6B8EBED-B585-4E56-991C-8424521D1C4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41C3D03D-CF49-4952-B7CB-E11520D7FB94}"/>
              </a:ext>
            </a:extLst>
          </p:cNvPr>
          <p:cNvGrpSpPr/>
          <p:nvPr/>
        </p:nvGrpSpPr>
        <p:grpSpPr>
          <a:xfrm rot="21020264">
            <a:off x="5585990" y="6288731"/>
            <a:ext cx="7088080" cy="276999"/>
            <a:chOff x="-230080" y="5223345"/>
            <a:chExt cx="7088080" cy="276999"/>
          </a:xfrm>
        </p:grpSpPr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BAD16109-805A-498C-8D8A-B7791F2A558A}"/>
                </a:ext>
              </a:extLst>
            </p:cNvPr>
            <p:cNvSpPr/>
            <p:nvPr/>
          </p:nvSpPr>
          <p:spPr>
            <a:xfrm>
              <a:off x="-230080" y="5235844"/>
              <a:ext cx="7088080" cy="252000"/>
            </a:xfrm>
            <a:prstGeom prst="rect">
              <a:avLst/>
            </a:prstGeom>
            <a:solidFill>
              <a:srgbClr val="F4AF02"/>
            </a:solidFill>
            <a:ln>
              <a:noFill/>
            </a:ln>
            <a:effectLst>
              <a:outerShdw blurRad="127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378B1D03-808A-4DEF-AC19-C65853389CD5}"/>
                </a:ext>
              </a:extLst>
            </p:cNvPr>
            <p:cNvSpPr txBox="1"/>
            <p:nvPr/>
          </p:nvSpPr>
          <p:spPr>
            <a:xfrm>
              <a:off x="-230080" y="5223345"/>
              <a:ext cx="7088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/>
                <a:t>pellentesque habitant morbi tristique senectus et netus et malesuada fames ac turpis egestaspellentesque</a:t>
              </a:r>
              <a:endParaRPr lang="zh-CN" altLang="en-US" sz="120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EC17A807-4AE8-4940-AB18-07EAB2448CB3}"/>
              </a:ext>
            </a:extLst>
          </p:cNvPr>
          <p:cNvGrpSpPr/>
          <p:nvPr/>
        </p:nvGrpSpPr>
        <p:grpSpPr>
          <a:xfrm rot="829118">
            <a:off x="2012715" y="6239957"/>
            <a:ext cx="7088080" cy="276999"/>
            <a:chOff x="-230080" y="5223345"/>
            <a:chExt cx="7088080" cy="276999"/>
          </a:xfrm>
        </p:grpSpPr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DF893ECB-A5C7-483E-BBCF-A4B2A2B8A858}"/>
                </a:ext>
              </a:extLst>
            </p:cNvPr>
            <p:cNvSpPr/>
            <p:nvPr/>
          </p:nvSpPr>
          <p:spPr>
            <a:xfrm>
              <a:off x="-230080" y="5235844"/>
              <a:ext cx="7088080" cy="252000"/>
            </a:xfrm>
            <a:prstGeom prst="rect">
              <a:avLst/>
            </a:prstGeom>
            <a:solidFill>
              <a:srgbClr val="F4AF02"/>
            </a:solidFill>
            <a:ln>
              <a:noFill/>
            </a:ln>
            <a:effectLst>
              <a:outerShdw blurRad="127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61A39FE6-075E-4610-AE19-824D58160262}"/>
                </a:ext>
              </a:extLst>
            </p:cNvPr>
            <p:cNvSpPr txBox="1"/>
            <p:nvPr/>
          </p:nvSpPr>
          <p:spPr>
            <a:xfrm>
              <a:off x="-230080" y="5223345"/>
              <a:ext cx="7088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/>
                <a:t>pellentesque habitant morbi tristique senectus et netus et malesuada fames ac turpis egestaspellentesque</a:t>
              </a:r>
              <a:endParaRPr lang="zh-CN" altLang="en-US" sz="1200"/>
            </a:p>
          </p:txBody>
        </p: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75F9CFE-A217-48CC-B19B-6B3D3A6524C2}"/>
              </a:ext>
            </a:extLst>
          </p:cNvPr>
          <p:cNvSpPr/>
          <p:nvPr/>
        </p:nvSpPr>
        <p:spPr>
          <a:xfrm>
            <a:off x="11636775" y="1769192"/>
            <a:ext cx="555226" cy="331961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CD49FFB3-66D1-4042-B85E-F7F746EB2854}"/>
              </a:ext>
            </a:extLst>
          </p:cNvPr>
          <p:cNvSpPr txBox="1"/>
          <p:nvPr/>
        </p:nvSpPr>
        <p:spPr>
          <a:xfrm>
            <a:off x="0" y="0"/>
            <a:ext cx="798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Arial Black" panose="020B0A04020102020204" pitchFamily="34" charset="0"/>
              </a:rPr>
              <a:t>06.</a:t>
            </a:r>
            <a:endParaRPr lang="zh-CN" altLang="en-US" sz="3200">
              <a:latin typeface="Arial Black" panose="020B0A040201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33354E1-71AD-4983-BE06-66F35A7D6688}"/>
              </a:ext>
            </a:extLst>
          </p:cNvPr>
          <p:cNvSpPr txBox="1"/>
          <p:nvPr/>
        </p:nvSpPr>
        <p:spPr>
          <a:xfrm>
            <a:off x="7035747" y="0"/>
            <a:ext cx="46010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4AF02"/>
                </a:solidFill>
                <a:latin typeface="Arial Black" panose="020B0A04020102020204" pitchFamily="34" charset="0"/>
              </a:rPr>
              <a:t>DESIGNED BY XIAO</a:t>
            </a:r>
            <a:endParaRPr lang="zh-CN" altLang="en-US" sz="3200">
              <a:solidFill>
                <a:srgbClr val="F4AF02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AC148178-C3CD-481F-9124-0A1D93569587}"/>
              </a:ext>
            </a:extLst>
          </p:cNvPr>
          <p:cNvSpPr txBox="1"/>
          <p:nvPr/>
        </p:nvSpPr>
        <p:spPr>
          <a:xfrm>
            <a:off x="6299200" y="560772"/>
            <a:ext cx="5337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600">
                <a:latin typeface="Arial" panose="020B0604020202020204" pitchFamily="34" charset="0"/>
                <a:cs typeface="Arial" panose="020B0604020202020204" pitchFamily="34" charset="0"/>
              </a:rPr>
              <a:t>pellentesque habitant morbi tristique senectus et netus et malesuada fames ac turpis eges</a:t>
            </a:r>
            <a:endParaRPr lang="zh-CN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A80D07D0-BFD8-43CB-ABE5-901DFDAE7A06}"/>
              </a:ext>
            </a:extLst>
          </p:cNvPr>
          <p:cNvSpPr/>
          <p:nvPr/>
        </p:nvSpPr>
        <p:spPr>
          <a:xfrm>
            <a:off x="7900046" y="2483970"/>
            <a:ext cx="2135882" cy="3054168"/>
          </a:xfrm>
          <a:prstGeom prst="rect">
            <a:avLst/>
          </a:prstGeom>
          <a:solidFill>
            <a:srgbClr val="F4AF02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图片包含 墙壁, 室内, 地板, 床&#10;&#10;描述已自动生成">
            <a:extLst>
              <a:ext uri="{FF2B5EF4-FFF2-40B4-BE49-F238E27FC236}">
                <a16:creationId xmlns="" xmlns:a16="http://schemas.microsoft.com/office/drawing/2014/main" id="{45381D51-AD0F-46BF-9AF3-DD23683981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492" y="2667914"/>
            <a:ext cx="1792989" cy="268948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E0D96E4A-1D7A-4E69-9374-BC70B491E96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2567682">
            <a:off x="9443092" y="2673006"/>
            <a:ext cx="620179" cy="16251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85A5FBDE-423C-4BF3-8A3F-F1D06B7F6C9E}"/>
              </a:ext>
            </a:extLst>
          </p:cNvPr>
          <p:cNvPicPr>
            <a:picLocks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19590301" flipV="1">
            <a:off x="7893595" y="2642890"/>
            <a:ext cx="619163" cy="16293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9D3637EE-D9E9-4CFF-8D98-93990229AC5F}"/>
              </a:ext>
            </a:extLst>
          </p:cNvPr>
          <p:cNvPicPr>
            <a:picLocks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19590301" flipV="1">
            <a:off x="9423215" y="5217883"/>
            <a:ext cx="619163" cy="16293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ACD574B1-68E5-4A0A-8B5F-3F720882DDE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2567682">
            <a:off x="7872702" y="5186587"/>
            <a:ext cx="620179" cy="162515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8579CB55-24E5-4055-BF6B-D56DFE0E96D9}"/>
              </a:ext>
            </a:extLst>
          </p:cNvPr>
          <p:cNvSpPr/>
          <p:nvPr/>
        </p:nvSpPr>
        <p:spPr>
          <a:xfrm>
            <a:off x="4157811" y="0"/>
            <a:ext cx="2135882" cy="3054168"/>
          </a:xfrm>
          <a:prstGeom prst="rect">
            <a:avLst/>
          </a:prstGeom>
          <a:solidFill>
            <a:srgbClr val="F4AF02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图片包含 墙壁, 室内, 地板, 床&#10;&#10;描述已自动生成">
            <a:extLst>
              <a:ext uri="{FF2B5EF4-FFF2-40B4-BE49-F238E27FC236}">
                <a16:creationId xmlns="" xmlns:a16="http://schemas.microsoft.com/office/drawing/2014/main" id="{6BD29958-271A-44C5-961D-F519194F26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257" y="183944"/>
            <a:ext cx="1792989" cy="268948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00E49754-3177-4080-B815-9D1DC60C4B2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2567682">
            <a:off x="5700857" y="189036"/>
            <a:ext cx="620179" cy="162515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89C7741A-4FE7-49F2-867B-D0D01B9C3C0B}"/>
              </a:ext>
            </a:extLst>
          </p:cNvPr>
          <p:cNvPicPr>
            <a:picLocks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19590301" flipV="1">
            <a:off x="4151360" y="158920"/>
            <a:ext cx="619163" cy="16293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78676E71-5DBD-4AEA-9E4D-4470617AA081}"/>
              </a:ext>
            </a:extLst>
          </p:cNvPr>
          <p:cNvPicPr>
            <a:picLocks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19590301" flipV="1">
            <a:off x="5680980" y="2733913"/>
            <a:ext cx="619163" cy="16293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B23602F5-BF79-41E3-82A3-DF99F8C7D53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2567682">
            <a:off x="4130467" y="2702617"/>
            <a:ext cx="620179" cy="162515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8F31ECAA-1F6F-4249-B227-AF8CD14DED5C}"/>
              </a:ext>
            </a:extLst>
          </p:cNvPr>
          <p:cNvSpPr/>
          <p:nvPr/>
        </p:nvSpPr>
        <p:spPr>
          <a:xfrm>
            <a:off x="415576" y="3473875"/>
            <a:ext cx="2135882" cy="3054168"/>
          </a:xfrm>
          <a:prstGeom prst="rect">
            <a:avLst/>
          </a:prstGeom>
          <a:solidFill>
            <a:srgbClr val="F4AF02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 descr="图片包含 墙壁, 室内, 地板, 床&#10;&#10;描述已自动生成">
            <a:extLst>
              <a:ext uri="{FF2B5EF4-FFF2-40B4-BE49-F238E27FC236}">
                <a16:creationId xmlns="" xmlns:a16="http://schemas.microsoft.com/office/drawing/2014/main" id="{EAB3EA01-7699-4F15-83B7-78D181E661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22" y="3657819"/>
            <a:ext cx="1792989" cy="268948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F9F69C7F-74D1-4C37-AB83-397025E3A2F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2567682">
            <a:off x="1958622" y="3662911"/>
            <a:ext cx="620179" cy="162515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F4235DD1-8E6E-409F-B236-C26FEAA16674}"/>
              </a:ext>
            </a:extLst>
          </p:cNvPr>
          <p:cNvPicPr>
            <a:picLocks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19590301" flipV="1">
            <a:off x="409125" y="3632795"/>
            <a:ext cx="619163" cy="16293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33A5174D-E324-43B7-8D92-08DF6551EBE2}"/>
              </a:ext>
            </a:extLst>
          </p:cNvPr>
          <p:cNvPicPr>
            <a:picLocks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19590301" flipV="1">
            <a:off x="1938745" y="6207788"/>
            <a:ext cx="619163" cy="162937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AC75C150-D219-458A-94B0-70AA085F840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2567682">
            <a:off x="388232" y="6176492"/>
            <a:ext cx="620179" cy="162515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1FEBBEA8-DD3F-4222-AE18-60B644489986}"/>
              </a:ext>
            </a:extLst>
          </p:cNvPr>
          <p:cNvSpPr txBox="1"/>
          <p:nvPr/>
        </p:nvSpPr>
        <p:spPr>
          <a:xfrm>
            <a:off x="3081265" y="4110390"/>
            <a:ext cx="4288972" cy="124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Arial" panose="020B0604020202020204" pitchFamily="34" charset="0"/>
                <a:cs typeface="Arial" panose="020B0604020202020204" pitchFamily="34" charset="0"/>
              </a:rPr>
              <a:t>fusce est vivamus a tellus pellentesque habitant morbi tristique senectus et netus et malesuada fames ac turpis egestas proin pharetra nonummy pede</a:t>
            </a:r>
            <a:endParaRPr lang="zh-CN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8BE3C07E-2596-4B85-A376-3B1791018FAF}"/>
              </a:ext>
            </a:extLst>
          </p:cNvPr>
          <p:cNvSpPr txBox="1"/>
          <p:nvPr/>
        </p:nvSpPr>
        <p:spPr>
          <a:xfrm>
            <a:off x="193653" y="1408899"/>
            <a:ext cx="3503085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>
                <a:latin typeface="Arial" panose="020B0604020202020204" pitchFamily="34" charset="0"/>
                <a:cs typeface="Arial" panose="020B0604020202020204" pitchFamily="34" charset="0"/>
              </a:rPr>
              <a:t>habitant morbi tristique senectus et netus et malesuada fames ac turpis</a:t>
            </a:r>
            <a:endParaRPr lang="zh-CN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36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873BA8F-F94A-438A-B090-FAEFE1845B1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F1A6DF43-21A9-40E0-AC73-FBF3C0029478}"/>
              </a:ext>
            </a:extLst>
          </p:cNvPr>
          <p:cNvSpPr txBox="1"/>
          <p:nvPr/>
        </p:nvSpPr>
        <p:spPr>
          <a:xfrm>
            <a:off x="0" y="0"/>
            <a:ext cx="798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Arial Black" panose="020B0A04020102020204" pitchFamily="34" charset="0"/>
              </a:rPr>
              <a:t>07.</a:t>
            </a:r>
            <a:endParaRPr lang="zh-CN" altLang="en-US" sz="3200">
              <a:latin typeface="Arial Black" panose="020B0A040201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3FB670A-B7BD-448A-927F-933D0D3E9F83}"/>
              </a:ext>
            </a:extLst>
          </p:cNvPr>
          <p:cNvSpPr txBox="1"/>
          <p:nvPr/>
        </p:nvSpPr>
        <p:spPr>
          <a:xfrm rot="5400000">
            <a:off x="-1139371" y="3136613"/>
            <a:ext cx="46010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Arial Black" panose="020B0A04020102020204" pitchFamily="34" charset="0"/>
              </a:rPr>
              <a:t>DESIGNED BY XIAO</a:t>
            </a:r>
            <a:endParaRPr lang="zh-CN" altLang="en-US" sz="3200">
              <a:latin typeface="Arial Black" panose="020B0A040201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F13615C-38A3-40CF-888E-CBB044A8EBAA}"/>
              </a:ext>
            </a:extLst>
          </p:cNvPr>
          <p:cNvSpPr txBox="1"/>
          <p:nvPr/>
        </p:nvSpPr>
        <p:spPr>
          <a:xfrm>
            <a:off x="0" y="6201923"/>
            <a:ext cx="2095500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Arial" panose="020B0604020202020204" pitchFamily="34" charset="0"/>
                <a:cs typeface="Arial" panose="020B0604020202020204" pitchFamily="34" charset="0"/>
              </a:rPr>
              <a:t>maecenas porttitor congue massa fusce</a:t>
            </a:r>
            <a:endParaRPr lang="zh-CN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A7BC34A4-52D7-4AF3-9321-99752084CE09}"/>
              </a:ext>
            </a:extLst>
          </p:cNvPr>
          <p:cNvSpPr/>
          <p:nvPr/>
        </p:nvSpPr>
        <p:spPr>
          <a:xfrm>
            <a:off x="4114800" y="1"/>
            <a:ext cx="6057900" cy="685799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3F803E54-5096-41E8-A5A9-588D4AC2DB27}"/>
              </a:ext>
            </a:extLst>
          </p:cNvPr>
          <p:cNvSpPr/>
          <p:nvPr/>
        </p:nvSpPr>
        <p:spPr>
          <a:xfrm>
            <a:off x="6184176" y="0"/>
            <a:ext cx="3435954" cy="2819194"/>
          </a:xfrm>
          <a:prstGeom prst="rect">
            <a:avLst/>
          </a:prstGeom>
          <a:solidFill>
            <a:srgbClr val="F4AF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8B1D5552-F708-4EAB-93B4-775519391E04}"/>
              </a:ext>
            </a:extLst>
          </p:cNvPr>
          <p:cNvSpPr/>
          <p:nvPr/>
        </p:nvSpPr>
        <p:spPr>
          <a:xfrm>
            <a:off x="4627685" y="2819196"/>
            <a:ext cx="3435954" cy="2819194"/>
          </a:xfrm>
          <a:prstGeom prst="rect">
            <a:avLst/>
          </a:prstGeom>
          <a:solidFill>
            <a:srgbClr val="F4AF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0946DC88-B6BF-428D-968E-92EF2E121E58}"/>
              </a:ext>
            </a:extLst>
          </p:cNvPr>
          <p:cNvSpPr/>
          <p:nvPr/>
        </p:nvSpPr>
        <p:spPr>
          <a:xfrm>
            <a:off x="8013788" y="5638389"/>
            <a:ext cx="2095500" cy="1219611"/>
          </a:xfrm>
          <a:prstGeom prst="rect">
            <a:avLst/>
          </a:prstGeom>
          <a:solidFill>
            <a:srgbClr val="F4AF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 descr="图片包含 墙壁, 室内, 地板, 餐桌&#10;&#10;描述已自动生成">
            <a:extLst>
              <a:ext uri="{FF2B5EF4-FFF2-40B4-BE49-F238E27FC236}">
                <a16:creationId xmlns="" xmlns:a16="http://schemas.microsoft.com/office/drawing/2014/main" id="{94870BD8-0162-416C-9B6F-B34B675F61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49" r="5556"/>
          <a:stretch>
            <a:fillRect/>
          </a:stretch>
        </p:blipFill>
        <p:spPr>
          <a:xfrm>
            <a:off x="4114801" y="2819195"/>
            <a:ext cx="856231" cy="2819197"/>
          </a:xfrm>
          <a:custGeom>
            <a:avLst/>
            <a:gdLst>
              <a:gd name="connsiteX0" fmla="*/ 0 w 856231"/>
              <a:gd name="connsiteY0" fmla="*/ 0 h 2819197"/>
              <a:gd name="connsiteX1" fmla="*/ 856231 w 856231"/>
              <a:gd name="connsiteY1" fmla="*/ 0 h 2819197"/>
              <a:gd name="connsiteX2" fmla="*/ 856231 w 856231"/>
              <a:gd name="connsiteY2" fmla="*/ 2819197 h 2819197"/>
              <a:gd name="connsiteX3" fmla="*/ 0 w 856231"/>
              <a:gd name="connsiteY3" fmla="*/ 2819197 h 2819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6231" h="2819197">
                <a:moveTo>
                  <a:pt x="0" y="0"/>
                </a:moveTo>
                <a:lnTo>
                  <a:pt x="856231" y="0"/>
                </a:lnTo>
                <a:lnTo>
                  <a:pt x="856231" y="2819197"/>
                </a:lnTo>
                <a:lnTo>
                  <a:pt x="0" y="2819197"/>
                </a:lnTo>
                <a:close/>
              </a:path>
            </a:pathLst>
          </a:custGeom>
        </p:spPr>
      </p:pic>
      <p:pic>
        <p:nvPicPr>
          <p:cNvPr id="10" name="图片 9" descr="图片包含 墙壁, 室内, 地板, 床&#10;&#10;描述已自动生成">
            <a:extLst>
              <a:ext uri="{FF2B5EF4-FFF2-40B4-BE49-F238E27FC236}">
                <a16:creationId xmlns="" xmlns:a16="http://schemas.microsoft.com/office/drawing/2014/main" id="{758A7663-DE6E-42D1-9A01-5E7EFAEF2B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64317" y="2819195"/>
            <a:ext cx="1879464" cy="2819197"/>
          </a:xfrm>
          <a:prstGeom prst="rect">
            <a:avLst/>
          </a:prstGeom>
        </p:spPr>
      </p:pic>
      <p:pic>
        <p:nvPicPr>
          <p:cNvPr id="13" name="图片 12" descr="图片包含 室内, 布置, 墙壁, 猫&#10;&#10;描述已自动生成">
            <a:extLst>
              <a:ext uri="{FF2B5EF4-FFF2-40B4-BE49-F238E27FC236}">
                <a16:creationId xmlns="" xmlns:a16="http://schemas.microsoft.com/office/drawing/2014/main" id="{DE90B604-14B3-4506-A233-C106D08C7B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" b="69"/>
          <a:stretch>
            <a:fillRect/>
          </a:stretch>
        </p:blipFill>
        <p:spPr>
          <a:xfrm>
            <a:off x="5327943" y="2819195"/>
            <a:ext cx="1879464" cy="2819197"/>
          </a:xfrm>
          <a:prstGeom prst="rect">
            <a:avLst/>
          </a:prstGeom>
        </p:spPr>
      </p:pic>
      <p:pic>
        <p:nvPicPr>
          <p:cNvPr id="11" name="图片 10" descr="图片包含 墙壁, 室内, 窗户, 妇女&#10;&#10;描述已自动生成">
            <a:extLst>
              <a:ext uri="{FF2B5EF4-FFF2-40B4-BE49-F238E27FC236}">
                <a16:creationId xmlns="" xmlns:a16="http://schemas.microsoft.com/office/drawing/2014/main" id="{D64EF0E0-8ED0-4CA4-B177-7F55A671AC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" r="17"/>
          <a:stretch>
            <a:fillRect/>
          </a:stretch>
        </p:blipFill>
        <p:spPr>
          <a:xfrm>
            <a:off x="7207406" y="1"/>
            <a:ext cx="1879464" cy="2819197"/>
          </a:xfrm>
          <a:prstGeom prst="rect">
            <a:avLst/>
          </a:prstGeom>
        </p:spPr>
      </p:pic>
      <p:pic>
        <p:nvPicPr>
          <p:cNvPr id="12" name="图片 11" descr="图片包含 室内, 墙壁, 餐桌&#10;&#10;描述已自动生成">
            <a:extLst>
              <a:ext uri="{FF2B5EF4-FFF2-40B4-BE49-F238E27FC236}">
                <a16:creationId xmlns="" xmlns:a16="http://schemas.microsoft.com/office/drawing/2014/main" id="{535088A5-7DC5-49A1-B099-CFF4B4E11C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71031" y="1"/>
            <a:ext cx="1879464" cy="2819197"/>
          </a:xfrm>
          <a:prstGeom prst="rect">
            <a:avLst/>
          </a:prstGeom>
        </p:spPr>
      </p:pic>
      <p:pic>
        <p:nvPicPr>
          <p:cNvPr id="14" name="图片 13" descr="图片包含 室内, 地板, 人员, 墙壁&#10;&#10;描述已自动生成">
            <a:extLst>
              <a:ext uri="{FF2B5EF4-FFF2-40B4-BE49-F238E27FC236}">
                <a16:creationId xmlns="" xmlns:a16="http://schemas.microsoft.com/office/drawing/2014/main" id="{9D9D19E3-A929-4E26-AB39-042173E14D1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" r="61213"/>
          <a:stretch/>
        </p:blipFill>
        <p:spPr>
          <a:xfrm>
            <a:off x="9443781" y="0"/>
            <a:ext cx="728919" cy="2819197"/>
          </a:xfrm>
          <a:prstGeom prst="rect">
            <a:avLst/>
          </a:prstGeom>
        </p:spPr>
      </p:pic>
      <p:pic>
        <p:nvPicPr>
          <p:cNvPr id="34" name="图片 33" descr="图片包含 墙壁, 室内, 窗户, 妇女&#10;&#10;描述已自动生成">
            <a:extLst>
              <a:ext uri="{FF2B5EF4-FFF2-40B4-BE49-F238E27FC236}">
                <a16:creationId xmlns="" xmlns:a16="http://schemas.microsoft.com/office/drawing/2014/main" id="{9186F517-DAE3-4C95-8D8F-581E1EA3A69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" r="61213" b="56739"/>
          <a:stretch>
            <a:fillRect/>
          </a:stretch>
        </p:blipFill>
        <p:spPr>
          <a:xfrm>
            <a:off x="9443782" y="5638389"/>
            <a:ext cx="728919" cy="1219610"/>
          </a:xfrm>
          <a:custGeom>
            <a:avLst/>
            <a:gdLst>
              <a:gd name="connsiteX0" fmla="*/ 0 w 728919"/>
              <a:gd name="connsiteY0" fmla="*/ 0 h 1219610"/>
              <a:gd name="connsiteX1" fmla="*/ 728919 w 728919"/>
              <a:gd name="connsiteY1" fmla="*/ 0 h 1219610"/>
              <a:gd name="connsiteX2" fmla="*/ 728919 w 728919"/>
              <a:gd name="connsiteY2" fmla="*/ 1219610 h 1219610"/>
              <a:gd name="connsiteX3" fmla="*/ 0 w 728919"/>
              <a:gd name="connsiteY3" fmla="*/ 1219610 h 1219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8919" h="1219610">
                <a:moveTo>
                  <a:pt x="0" y="0"/>
                </a:moveTo>
                <a:lnTo>
                  <a:pt x="728919" y="0"/>
                </a:lnTo>
                <a:lnTo>
                  <a:pt x="728919" y="1219610"/>
                </a:lnTo>
                <a:lnTo>
                  <a:pt x="0" y="1219610"/>
                </a:lnTo>
                <a:close/>
              </a:path>
            </a:pathLst>
          </a:custGeom>
        </p:spPr>
      </p:pic>
      <p:pic>
        <p:nvPicPr>
          <p:cNvPr id="35" name="图片 34" descr="图片包含 室内, 墙壁, 餐桌&#10;&#10;描述已自动生成">
            <a:extLst>
              <a:ext uri="{FF2B5EF4-FFF2-40B4-BE49-F238E27FC236}">
                <a16:creationId xmlns="" xmlns:a16="http://schemas.microsoft.com/office/drawing/2014/main" id="{C75433D0-68EF-414B-8F41-8365C95899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739"/>
          <a:stretch>
            <a:fillRect/>
          </a:stretch>
        </p:blipFill>
        <p:spPr>
          <a:xfrm>
            <a:off x="7207406" y="5638389"/>
            <a:ext cx="1879464" cy="1219610"/>
          </a:xfrm>
          <a:custGeom>
            <a:avLst/>
            <a:gdLst>
              <a:gd name="connsiteX0" fmla="*/ 0 w 1879464"/>
              <a:gd name="connsiteY0" fmla="*/ 0 h 1219610"/>
              <a:gd name="connsiteX1" fmla="*/ 1879464 w 1879464"/>
              <a:gd name="connsiteY1" fmla="*/ 0 h 1219610"/>
              <a:gd name="connsiteX2" fmla="*/ 1879464 w 1879464"/>
              <a:gd name="connsiteY2" fmla="*/ 1219610 h 1219610"/>
              <a:gd name="connsiteX3" fmla="*/ 0 w 1879464"/>
              <a:gd name="connsiteY3" fmla="*/ 1219610 h 1219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9464" h="1219610">
                <a:moveTo>
                  <a:pt x="0" y="0"/>
                </a:moveTo>
                <a:lnTo>
                  <a:pt x="1879464" y="0"/>
                </a:lnTo>
                <a:lnTo>
                  <a:pt x="1879464" y="1219610"/>
                </a:lnTo>
                <a:lnTo>
                  <a:pt x="0" y="1219610"/>
                </a:lnTo>
                <a:close/>
              </a:path>
            </a:pathLst>
          </a:custGeom>
        </p:spPr>
      </p:pic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251FA70C-E8BB-4558-82BE-583161E29114}"/>
              </a:ext>
            </a:extLst>
          </p:cNvPr>
          <p:cNvSpPr txBox="1"/>
          <p:nvPr/>
        </p:nvSpPr>
        <p:spPr>
          <a:xfrm>
            <a:off x="4950891" y="5771140"/>
            <a:ext cx="14204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rgbClr val="F4AF02"/>
                </a:solidFill>
                <a:latin typeface="Arial Black" panose="020B0A04020102020204" pitchFamily="34" charset="0"/>
              </a:rPr>
              <a:t>TEXT HERE</a:t>
            </a:r>
            <a:endParaRPr lang="zh-CN" altLang="en-US" sz="2800">
              <a:solidFill>
                <a:srgbClr val="F4AF02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943D5FBF-A405-4A1A-9FA5-311F4632A71E}"/>
              </a:ext>
            </a:extLst>
          </p:cNvPr>
          <p:cNvGrpSpPr/>
          <p:nvPr/>
        </p:nvGrpSpPr>
        <p:grpSpPr>
          <a:xfrm rot="5400000">
            <a:off x="5028196" y="3290501"/>
            <a:ext cx="12308307" cy="276999"/>
            <a:chOff x="-1291964" y="3275112"/>
            <a:chExt cx="12308307" cy="276999"/>
          </a:xfrm>
        </p:grpSpPr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4C5B4751-FCEB-4260-B60F-C52AB3110239}"/>
                </a:ext>
              </a:extLst>
            </p:cNvPr>
            <p:cNvSpPr/>
            <p:nvPr/>
          </p:nvSpPr>
          <p:spPr>
            <a:xfrm>
              <a:off x="-1291964" y="3287611"/>
              <a:ext cx="12308307" cy="252000"/>
            </a:xfrm>
            <a:prstGeom prst="rect">
              <a:avLst/>
            </a:prstGeom>
            <a:solidFill>
              <a:srgbClr val="F4AF02"/>
            </a:solidFill>
            <a:ln>
              <a:noFill/>
            </a:ln>
            <a:effectLst>
              <a:outerShdw blurRad="127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50D997ED-8987-4961-B96C-8633060D267F}"/>
                </a:ext>
              </a:extLst>
            </p:cNvPr>
            <p:cNvSpPr txBox="1"/>
            <p:nvPr/>
          </p:nvSpPr>
          <p:spPr>
            <a:xfrm>
              <a:off x="-1291964" y="3275112"/>
              <a:ext cx="123083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/>
                <a:t>pellentesque habitant morbi tristique senectus et netus et malesuada fames ac turpis egestaspellentesque habitant morbi tristique senectus et netus et malesuada fames ac turpis egestas</a:t>
              </a:r>
              <a:endParaRPr lang="zh-CN" altLang="en-US" sz="1200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C635F48D-EAF7-4D0F-8E1E-217D57CBE3C0}"/>
              </a:ext>
            </a:extLst>
          </p:cNvPr>
          <p:cNvGrpSpPr/>
          <p:nvPr/>
        </p:nvGrpSpPr>
        <p:grpSpPr>
          <a:xfrm rot="5400000">
            <a:off x="-3051399" y="3290501"/>
            <a:ext cx="12308307" cy="276999"/>
            <a:chOff x="-1291964" y="3275112"/>
            <a:chExt cx="12308307" cy="276999"/>
          </a:xfrm>
        </p:grpSpPr>
        <p:sp>
          <p:nvSpPr>
            <p:cNvPr id="47" name="矩形 46">
              <a:extLst>
                <a:ext uri="{FF2B5EF4-FFF2-40B4-BE49-F238E27FC236}">
                  <a16:creationId xmlns="" xmlns:a16="http://schemas.microsoft.com/office/drawing/2014/main" id="{1043B616-E4CA-4F0A-8A31-A297E266A227}"/>
                </a:ext>
              </a:extLst>
            </p:cNvPr>
            <p:cNvSpPr/>
            <p:nvPr/>
          </p:nvSpPr>
          <p:spPr>
            <a:xfrm>
              <a:off x="-1291964" y="3287611"/>
              <a:ext cx="12308307" cy="252000"/>
            </a:xfrm>
            <a:prstGeom prst="rect">
              <a:avLst/>
            </a:prstGeom>
            <a:solidFill>
              <a:srgbClr val="F4AF02"/>
            </a:solidFill>
            <a:ln>
              <a:noFill/>
            </a:ln>
            <a:effectLst>
              <a:outerShdw blurRad="127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A7EA9E4C-2BA2-4DD5-B3F4-731330811F79}"/>
                </a:ext>
              </a:extLst>
            </p:cNvPr>
            <p:cNvSpPr txBox="1"/>
            <p:nvPr/>
          </p:nvSpPr>
          <p:spPr>
            <a:xfrm>
              <a:off x="-1291964" y="3275112"/>
              <a:ext cx="123083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/>
                <a:t>pellentesque habitant morbi tristique senectus et netus et malesuada fames ac turpis egestaspellentesque habitant morbi tristique senectus et netus et malesuada fames ac turpis egestas</a:t>
              </a:r>
              <a:endParaRPr lang="zh-CN" altLang="en-US" sz="1200"/>
            </a:p>
          </p:txBody>
        </p:sp>
      </p:grpSp>
    </p:spTree>
    <p:extLst>
      <p:ext uri="{BB962C8B-B14F-4D97-AF65-F5344CB8AC3E}">
        <p14:creationId xmlns:p14="http://schemas.microsoft.com/office/powerpoint/2010/main" val="405626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743</Words>
  <Application>Microsoft Office PowerPoint</Application>
  <PresentationFormat>宽屏</PresentationFormat>
  <Paragraphs>91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等线</vt:lpstr>
      <vt:lpstr>等线 Light</vt:lpstr>
      <vt:lpstr>庞门正道标题体</vt:lpstr>
      <vt:lpstr>Arial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51PPT模板网</cp:keywords>
  <dc:description>www.51pptmoban.com</dc:description>
  <cp:lastModifiedBy>阳光 男孩</cp:lastModifiedBy>
  <cp:revision>61</cp:revision>
  <dcterms:created xsi:type="dcterms:W3CDTF">2019-09-10T03:53:29Z</dcterms:created>
  <dcterms:modified xsi:type="dcterms:W3CDTF">2019-09-15T12:01:10Z</dcterms:modified>
</cp:coreProperties>
</file>