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87" r:id="rId2"/>
    <p:sldId id="279" r:id="rId3"/>
    <p:sldId id="280" r:id="rId4"/>
    <p:sldId id="277" r:id="rId5"/>
    <p:sldId id="265" r:id="rId6"/>
    <p:sldId id="266" r:id="rId7"/>
    <p:sldId id="261" r:id="rId8"/>
    <p:sldId id="262" r:id="rId9"/>
    <p:sldId id="281" r:id="rId10"/>
    <p:sldId id="263" r:id="rId11"/>
    <p:sldId id="269" r:id="rId12"/>
    <p:sldId id="274" r:id="rId13"/>
    <p:sldId id="267" r:id="rId14"/>
    <p:sldId id="271" r:id="rId15"/>
    <p:sldId id="282" r:id="rId16"/>
    <p:sldId id="260" r:id="rId17"/>
    <p:sldId id="270" r:id="rId18"/>
    <p:sldId id="276" r:id="rId19"/>
    <p:sldId id="275" r:id="rId20"/>
    <p:sldId id="283" r:id="rId21"/>
    <p:sldId id="264" r:id="rId22"/>
    <p:sldId id="268" r:id="rId23"/>
    <p:sldId id="272" r:id="rId24"/>
    <p:sldId id="273" r:id="rId25"/>
    <p:sldId id="285" r:id="rId26"/>
    <p:sldId id="288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19" autoAdjust="0"/>
    <p:restoredTop sz="94660"/>
  </p:normalViewPr>
  <p:slideViewPr>
    <p:cSldViewPr snapToGrid="0">
      <p:cViewPr varScale="1">
        <p:scale>
          <a:sx n="76" d="100"/>
          <a:sy n="76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70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54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744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7947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64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489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8405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0553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805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1904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898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6466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8370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7804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292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214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526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237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561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626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92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710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93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408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237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172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5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28228" y="4365578"/>
            <a:ext cx="4673348" cy="2114550"/>
            <a:chOff x="419100" y="4324350"/>
            <a:chExt cx="4673348" cy="211455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19100" y="6438900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 userDrawn="1"/>
        </p:nvGrpSpPr>
        <p:grpSpPr>
          <a:xfrm flipH="1">
            <a:off x="7086787" y="4365578"/>
            <a:ext cx="4673348" cy="2114550"/>
            <a:chOff x="419100" y="4324350"/>
            <a:chExt cx="4673348" cy="211455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19100" y="6438900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 userDrawn="1"/>
        </p:nvGrpSpPr>
        <p:grpSpPr>
          <a:xfrm>
            <a:off x="7090424" y="377872"/>
            <a:ext cx="4673348" cy="2114550"/>
            <a:chOff x="7090424" y="377872"/>
            <a:chExt cx="4673348" cy="2114550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11763772" y="377872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 flipV="1">
              <a:off x="7090424" y="377872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 userDrawn="1"/>
        </p:nvGrpSpPr>
        <p:grpSpPr>
          <a:xfrm flipH="1">
            <a:off x="428228" y="377872"/>
            <a:ext cx="4673348" cy="2114550"/>
            <a:chOff x="7090424" y="377872"/>
            <a:chExt cx="4673348" cy="2114550"/>
          </a:xfrm>
        </p:grpSpPr>
        <p:cxnSp>
          <p:nvCxnSpPr>
            <p:cNvPr id="13" name="直接连接符 12"/>
            <p:cNvCxnSpPr/>
            <p:nvPr/>
          </p:nvCxnSpPr>
          <p:spPr>
            <a:xfrm flipH="1" flipV="1">
              <a:off x="11763772" y="377872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 flipV="1">
              <a:off x="7090424" y="377872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 userDrawn="1"/>
        </p:nvSpPr>
        <p:spPr>
          <a:xfrm>
            <a:off x="309427" y="2690019"/>
            <a:ext cx="237602" cy="147796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11641334" y="2690019"/>
            <a:ext cx="237602" cy="147796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403371" y="6341628"/>
            <a:ext cx="1385251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 smtClean="0">
                <a:gradFill flip="none" rotWithShape="1">
                  <a:gsLst>
                    <a:gs pos="0">
                      <a:schemeClr val="bg1">
                        <a:lumMod val="65000"/>
                        <a:alpha val="78000"/>
                      </a:schemeClr>
                    </a:gs>
                    <a:gs pos="76000">
                      <a:schemeClr val="tx1">
                        <a:lumMod val="75000"/>
                        <a:lumOff val="25000"/>
                      </a:schemeClr>
                    </a:gs>
                  </a:gsLst>
                  <a:lin ang="16200000" scaled="1"/>
                  <a:tileRect/>
                </a:gradFill>
                <a:latin typeface="Century Gothic" panose="020B0502020202020204" pitchFamily="34" charset="0"/>
              </a:rPr>
              <a:t>www.website.com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lumMod val="65000"/>
                      <a:alpha val="78000"/>
                    </a:schemeClr>
                  </a:gs>
                  <a:gs pos="76000">
                    <a:schemeClr val="tx1">
                      <a:lumMod val="75000"/>
                      <a:lumOff val="25000"/>
                    </a:schemeClr>
                  </a:gs>
                </a:gsLst>
                <a:lin ang="16200000" scaled="1"/>
                <a:tileRect/>
              </a:gra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  <p:sldLayoutId id="21474836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" y="1"/>
            <a:ext cx="4969656" cy="3111499"/>
          </a:xfrm>
          <a:custGeom>
            <a:avLst/>
            <a:gdLst>
              <a:gd name="connsiteX0" fmla="*/ 0 w 5548059"/>
              <a:gd name="connsiteY0" fmla="*/ 0 h 3473637"/>
              <a:gd name="connsiteX1" fmla="*/ 5548059 w 5548059"/>
              <a:gd name="connsiteY1" fmla="*/ 0 h 3473637"/>
              <a:gd name="connsiteX2" fmla="*/ 4391805 w 5548059"/>
              <a:gd name="connsiteY2" fmla="*/ 723930 h 3473637"/>
              <a:gd name="connsiteX3" fmla="*/ 723930 w 5548059"/>
              <a:gd name="connsiteY3" fmla="*/ 723930 h 3473637"/>
              <a:gd name="connsiteX4" fmla="*/ 723930 w 5548059"/>
              <a:gd name="connsiteY4" fmla="*/ 3020385 h 3473637"/>
              <a:gd name="connsiteX5" fmla="*/ 0 w 5548059"/>
              <a:gd name="connsiteY5" fmla="*/ 3473637 h 34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48059" h="3473637">
                <a:moveTo>
                  <a:pt x="0" y="0"/>
                </a:moveTo>
                <a:lnTo>
                  <a:pt x="5548059" y="0"/>
                </a:lnTo>
                <a:lnTo>
                  <a:pt x="4391805" y="723930"/>
                </a:lnTo>
                <a:lnTo>
                  <a:pt x="723930" y="723930"/>
                </a:lnTo>
                <a:lnTo>
                  <a:pt x="723930" y="3020385"/>
                </a:lnTo>
                <a:lnTo>
                  <a:pt x="0" y="347363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flipH="1" flipV="1">
            <a:off x="7222344" y="3746501"/>
            <a:ext cx="4969656" cy="3111499"/>
          </a:xfrm>
          <a:custGeom>
            <a:avLst/>
            <a:gdLst>
              <a:gd name="connsiteX0" fmla="*/ 0 w 5548059"/>
              <a:gd name="connsiteY0" fmla="*/ 0 h 3473637"/>
              <a:gd name="connsiteX1" fmla="*/ 5548059 w 5548059"/>
              <a:gd name="connsiteY1" fmla="*/ 0 h 3473637"/>
              <a:gd name="connsiteX2" fmla="*/ 4391805 w 5548059"/>
              <a:gd name="connsiteY2" fmla="*/ 723930 h 3473637"/>
              <a:gd name="connsiteX3" fmla="*/ 723930 w 5548059"/>
              <a:gd name="connsiteY3" fmla="*/ 723930 h 3473637"/>
              <a:gd name="connsiteX4" fmla="*/ 723930 w 5548059"/>
              <a:gd name="connsiteY4" fmla="*/ 3020385 h 3473637"/>
              <a:gd name="connsiteX5" fmla="*/ 0 w 5548059"/>
              <a:gd name="connsiteY5" fmla="*/ 3473637 h 34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48059" h="3473637">
                <a:moveTo>
                  <a:pt x="0" y="0"/>
                </a:moveTo>
                <a:lnTo>
                  <a:pt x="5548059" y="0"/>
                </a:lnTo>
                <a:lnTo>
                  <a:pt x="4391805" y="723930"/>
                </a:lnTo>
                <a:lnTo>
                  <a:pt x="723930" y="723930"/>
                </a:lnTo>
                <a:lnTo>
                  <a:pt x="723930" y="3020385"/>
                </a:lnTo>
                <a:lnTo>
                  <a:pt x="0" y="347363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8228" y="377872"/>
            <a:ext cx="11335544" cy="6102256"/>
            <a:chOff x="419100" y="336644"/>
            <a:chExt cx="11335544" cy="6102256"/>
          </a:xfrm>
        </p:grpSpPr>
        <p:grpSp>
          <p:nvGrpSpPr>
            <p:cNvPr id="12" name="组合 11"/>
            <p:cNvGrpSpPr/>
            <p:nvPr/>
          </p:nvGrpSpPr>
          <p:grpSpPr>
            <a:xfrm>
              <a:off x="419100" y="4324350"/>
              <a:ext cx="4673348" cy="2114550"/>
              <a:chOff x="419100" y="4324350"/>
              <a:chExt cx="4673348" cy="211455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419100" y="4324350"/>
                <a:ext cx="0" cy="211455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19100" y="6438900"/>
                <a:ext cx="4673348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flipH="1" flipV="1">
              <a:off x="7081296" y="336644"/>
              <a:ext cx="4673348" cy="2114550"/>
              <a:chOff x="419100" y="4324350"/>
              <a:chExt cx="4673348" cy="211455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19100" y="4324350"/>
                <a:ext cx="0" cy="211455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19100" y="6438900"/>
                <a:ext cx="4673348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文本框 17"/>
          <p:cNvSpPr txBox="1"/>
          <p:nvPr/>
        </p:nvSpPr>
        <p:spPr>
          <a:xfrm>
            <a:off x="2046608" y="2799408"/>
            <a:ext cx="811339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工作总结工作计划</a:t>
            </a:r>
            <a:r>
              <a:rPr lang="en-US" altLang="zh-CN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52427" y="1269474"/>
            <a:ext cx="2901755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 smtClean="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76000">
                      <a:schemeClr val="accent1"/>
                    </a:gs>
                  </a:gsLst>
                  <a:lin ang="16200000" scaled="1"/>
                </a:gradFill>
                <a:latin typeface="Century Gothic" panose="020B0502020202020204" pitchFamily="34" charset="0"/>
              </a:rPr>
              <a:t>201X</a:t>
            </a:r>
            <a:endParaRPr lang="zh-CN" altLang="en-US" sz="9600" dirty="0">
              <a:gradFill>
                <a:gsLst>
                  <a:gs pos="0">
                    <a:schemeClr val="bg1">
                      <a:alpha val="0"/>
                    </a:schemeClr>
                  </a:gs>
                  <a:gs pos="76000">
                    <a:schemeClr val="accent1"/>
                  </a:gs>
                </a:gsLst>
                <a:lin ang="162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14908" y="4045845"/>
            <a:ext cx="73767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428228" y="4784965"/>
            <a:ext cx="4395788" cy="1689100"/>
          </a:xfrm>
          <a:custGeom>
            <a:avLst/>
            <a:gdLst>
              <a:gd name="T0" fmla="*/ 1016 w 1036"/>
              <a:gd name="T1" fmla="*/ 360 h 396"/>
              <a:gd name="T2" fmla="*/ 1010 w 1036"/>
              <a:gd name="T3" fmla="*/ 340 h 396"/>
              <a:gd name="T4" fmla="*/ 1023 w 1036"/>
              <a:gd name="T5" fmla="*/ 304 h 396"/>
              <a:gd name="T6" fmla="*/ 1001 w 1036"/>
              <a:gd name="T7" fmla="*/ 282 h 396"/>
              <a:gd name="T8" fmla="*/ 1004 w 1036"/>
              <a:gd name="T9" fmla="*/ 268 h 396"/>
              <a:gd name="T10" fmla="*/ 991 w 1036"/>
              <a:gd name="T11" fmla="*/ 272 h 396"/>
              <a:gd name="T12" fmla="*/ 984 w 1036"/>
              <a:gd name="T13" fmla="*/ 250 h 396"/>
              <a:gd name="T14" fmla="*/ 987 w 1036"/>
              <a:gd name="T15" fmla="*/ 242 h 396"/>
              <a:gd name="T16" fmla="*/ 986 w 1036"/>
              <a:gd name="T17" fmla="*/ 228 h 396"/>
              <a:gd name="T18" fmla="*/ 978 w 1036"/>
              <a:gd name="T19" fmla="*/ 246 h 396"/>
              <a:gd name="T20" fmla="*/ 979 w 1036"/>
              <a:gd name="T21" fmla="*/ 278 h 396"/>
              <a:gd name="T22" fmla="*/ 981 w 1036"/>
              <a:gd name="T23" fmla="*/ 314 h 396"/>
              <a:gd name="T24" fmla="*/ 983 w 1036"/>
              <a:gd name="T25" fmla="*/ 340 h 396"/>
              <a:gd name="T26" fmla="*/ 980 w 1036"/>
              <a:gd name="T27" fmla="*/ 371 h 396"/>
              <a:gd name="T28" fmla="*/ 921 w 1036"/>
              <a:gd name="T29" fmla="*/ 335 h 396"/>
              <a:gd name="T30" fmla="*/ 894 w 1036"/>
              <a:gd name="T31" fmla="*/ 331 h 396"/>
              <a:gd name="T32" fmla="*/ 854 w 1036"/>
              <a:gd name="T33" fmla="*/ 301 h 396"/>
              <a:gd name="T34" fmla="*/ 802 w 1036"/>
              <a:gd name="T35" fmla="*/ 86 h 396"/>
              <a:gd name="T36" fmla="*/ 799 w 1036"/>
              <a:gd name="T37" fmla="*/ 78 h 396"/>
              <a:gd name="T38" fmla="*/ 770 w 1036"/>
              <a:gd name="T39" fmla="*/ 82 h 396"/>
              <a:gd name="T40" fmla="*/ 764 w 1036"/>
              <a:gd name="T41" fmla="*/ 271 h 396"/>
              <a:gd name="T42" fmla="*/ 749 w 1036"/>
              <a:gd name="T43" fmla="*/ 337 h 396"/>
              <a:gd name="T44" fmla="*/ 724 w 1036"/>
              <a:gd name="T45" fmla="*/ 268 h 396"/>
              <a:gd name="T46" fmla="*/ 699 w 1036"/>
              <a:gd name="T47" fmla="*/ 291 h 396"/>
              <a:gd name="T48" fmla="*/ 669 w 1036"/>
              <a:gd name="T49" fmla="*/ 303 h 396"/>
              <a:gd name="T50" fmla="*/ 649 w 1036"/>
              <a:gd name="T51" fmla="*/ 321 h 396"/>
              <a:gd name="T52" fmla="*/ 638 w 1036"/>
              <a:gd name="T53" fmla="*/ 306 h 396"/>
              <a:gd name="T54" fmla="*/ 591 w 1036"/>
              <a:gd name="T55" fmla="*/ 260 h 396"/>
              <a:gd name="T56" fmla="*/ 579 w 1036"/>
              <a:gd name="T57" fmla="*/ 301 h 396"/>
              <a:gd name="T58" fmla="*/ 547 w 1036"/>
              <a:gd name="T59" fmla="*/ 277 h 396"/>
              <a:gd name="T60" fmla="*/ 526 w 1036"/>
              <a:gd name="T61" fmla="*/ 302 h 396"/>
              <a:gd name="T62" fmla="*/ 509 w 1036"/>
              <a:gd name="T63" fmla="*/ 307 h 396"/>
              <a:gd name="T64" fmla="*/ 473 w 1036"/>
              <a:gd name="T65" fmla="*/ 263 h 396"/>
              <a:gd name="T66" fmla="*/ 447 w 1036"/>
              <a:gd name="T67" fmla="*/ 264 h 396"/>
              <a:gd name="T68" fmla="*/ 408 w 1036"/>
              <a:gd name="T69" fmla="*/ 299 h 396"/>
              <a:gd name="T70" fmla="*/ 400 w 1036"/>
              <a:gd name="T71" fmla="*/ 146 h 396"/>
              <a:gd name="T72" fmla="*/ 389 w 1036"/>
              <a:gd name="T73" fmla="*/ 127 h 396"/>
              <a:gd name="T74" fmla="*/ 381 w 1036"/>
              <a:gd name="T75" fmla="*/ 77 h 396"/>
              <a:gd name="T76" fmla="*/ 366 w 1036"/>
              <a:gd name="T77" fmla="*/ 131 h 396"/>
              <a:gd name="T78" fmla="*/ 358 w 1036"/>
              <a:gd name="T79" fmla="*/ 171 h 396"/>
              <a:gd name="T80" fmla="*/ 350 w 1036"/>
              <a:gd name="T81" fmla="*/ 308 h 396"/>
              <a:gd name="T82" fmla="*/ 321 w 1036"/>
              <a:gd name="T83" fmla="*/ 251 h 396"/>
              <a:gd name="T84" fmla="*/ 287 w 1036"/>
              <a:gd name="T85" fmla="*/ 202 h 396"/>
              <a:gd name="T86" fmla="*/ 254 w 1036"/>
              <a:gd name="T87" fmla="*/ 308 h 396"/>
              <a:gd name="T88" fmla="*/ 241 w 1036"/>
              <a:gd name="T89" fmla="*/ 290 h 396"/>
              <a:gd name="T90" fmla="*/ 212 w 1036"/>
              <a:gd name="T91" fmla="*/ 282 h 396"/>
              <a:gd name="T92" fmla="*/ 183 w 1036"/>
              <a:gd name="T93" fmla="*/ 287 h 396"/>
              <a:gd name="T94" fmla="*/ 173 w 1036"/>
              <a:gd name="T95" fmla="*/ 234 h 396"/>
              <a:gd name="T96" fmla="*/ 162 w 1036"/>
              <a:gd name="T97" fmla="*/ 184 h 396"/>
              <a:gd name="T98" fmla="*/ 158 w 1036"/>
              <a:gd name="T99" fmla="*/ 161 h 396"/>
              <a:gd name="T100" fmla="*/ 154 w 1036"/>
              <a:gd name="T101" fmla="*/ 113 h 396"/>
              <a:gd name="T102" fmla="*/ 149 w 1036"/>
              <a:gd name="T103" fmla="*/ 164 h 396"/>
              <a:gd name="T104" fmla="*/ 142 w 1036"/>
              <a:gd name="T105" fmla="*/ 190 h 396"/>
              <a:gd name="T106" fmla="*/ 137 w 1036"/>
              <a:gd name="T107" fmla="*/ 225 h 396"/>
              <a:gd name="T108" fmla="*/ 126 w 1036"/>
              <a:gd name="T109" fmla="*/ 268 h 396"/>
              <a:gd name="T110" fmla="*/ 78 w 1036"/>
              <a:gd name="T111" fmla="*/ 308 h 396"/>
              <a:gd name="T112" fmla="*/ 33 w 1036"/>
              <a:gd name="T113" fmla="*/ 353 h 396"/>
              <a:gd name="T114" fmla="*/ 1036 w 1036"/>
              <a:gd name="T115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36" h="396">
                <a:moveTo>
                  <a:pt x="1020" y="370"/>
                </a:moveTo>
                <a:cubicBezTo>
                  <a:pt x="1025" y="370"/>
                  <a:pt x="1025" y="370"/>
                  <a:pt x="1025" y="370"/>
                </a:cubicBezTo>
                <a:cubicBezTo>
                  <a:pt x="1025" y="364"/>
                  <a:pt x="1025" y="364"/>
                  <a:pt x="1025" y="364"/>
                </a:cubicBezTo>
                <a:cubicBezTo>
                  <a:pt x="1020" y="365"/>
                  <a:pt x="1020" y="365"/>
                  <a:pt x="1020" y="365"/>
                </a:cubicBezTo>
                <a:cubicBezTo>
                  <a:pt x="1020" y="360"/>
                  <a:pt x="1020" y="360"/>
                  <a:pt x="1020" y="360"/>
                </a:cubicBezTo>
                <a:cubicBezTo>
                  <a:pt x="1016" y="360"/>
                  <a:pt x="1016" y="360"/>
                  <a:pt x="1016" y="360"/>
                </a:cubicBezTo>
                <a:cubicBezTo>
                  <a:pt x="1016" y="349"/>
                  <a:pt x="1016" y="349"/>
                  <a:pt x="1016" y="349"/>
                </a:cubicBezTo>
                <a:cubicBezTo>
                  <a:pt x="1013" y="348"/>
                  <a:pt x="1013" y="348"/>
                  <a:pt x="1013" y="348"/>
                </a:cubicBezTo>
                <a:cubicBezTo>
                  <a:pt x="1013" y="345"/>
                  <a:pt x="1013" y="345"/>
                  <a:pt x="1013" y="345"/>
                </a:cubicBezTo>
                <a:cubicBezTo>
                  <a:pt x="1006" y="344"/>
                  <a:pt x="1006" y="344"/>
                  <a:pt x="1006" y="344"/>
                </a:cubicBezTo>
                <a:cubicBezTo>
                  <a:pt x="1006" y="340"/>
                  <a:pt x="1006" y="340"/>
                  <a:pt x="1006" y="340"/>
                </a:cubicBezTo>
                <a:cubicBezTo>
                  <a:pt x="1010" y="340"/>
                  <a:pt x="1010" y="340"/>
                  <a:pt x="1010" y="340"/>
                </a:cubicBezTo>
                <a:cubicBezTo>
                  <a:pt x="1010" y="338"/>
                  <a:pt x="1010" y="338"/>
                  <a:pt x="1010" y="338"/>
                </a:cubicBezTo>
                <a:cubicBezTo>
                  <a:pt x="1013" y="337"/>
                  <a:pt x="1013" y="337"/>
                  <a:pt x="1013" y="337"/>
                </a:cubicBezTo>
                <a:cubicBezTo>
                  <a:pt x="1014" y="335"/>
                  <a:pt x="1014" y="335"/>
                  <a:pt x="1014" y="335"/>
                </a:cubicBezTo>
                <a:cubicBezTo>
                  <a:pt x="1016" y="334"/>
                  <a:pt x="1016" y="334"/>
                  <a:pt x="1016" y="334"/>
                </a:cubicBezTo>
                <a:cubicBezTo>
                  <a:pt x="1014" y="315"/>
                  <a:pt x="1014" y="315"/>
                  <a:pt x="1014" y="315"/>
                </a:cubicBezTo>
                <a:cubicBezTo>
                  <a:pt x="1014" y="315"/>
                  <a:pt x="1023" y="304"/>
                  <a:pt x="1023" y="304"/>
                </a:cubicBezTo>
                <a:cubicBezTo>
                  <a:pt x="1023" y="304"/>
                  <a:pt x="1017" y="297"/>
                  <a:pt x="1017" y="297"/>
                </a:cubicBezTo>
                <a:cubicBezTo>
                  <a:pt x="1012" y="301"/>
                  <a:pt x="1012" y="301"/>
                  <a:pt x="1012" y="301"/>
                </a:cubicBezTo>
                <a:cubicBezTo>
                  <a:pt x="1007" y="290"/>
                  <a:pt x="1007" y="290"/>
                  <a:pt x="1007" y="290"/>
                </a:cubicBezTo>
                <a:cubicBezTo>
                  <a:pt x="1002" y="290"/>
                  <a:pt x="1002" y="290"/>
                  <a:pt x="1002" y="290"/>
                </a:cubicBezTo>
                <a:cubicBezTo>
                  <a:pt x="998" y="285"/>
                  <a:pt x="998" y="285"/>
                  <a:pt x="998" y="285"/>
                </a:cubicBezTo>
                <a:cubicBezTo>
                  <a:pt x="1001" y="282"/>
                  <a:pt x="1001" y="282"/>
                  <a:pt x="1001" y="282"/>
                </a:cubicBezTo>
                <a:cubicBezTo>
                  <a:pt x="1001" y="277"/>
                  <a:pt x="1001" y="277"/>
                  <a:pt x="1001" y="277"/>
                </a:cubicBezTo>
                <a:cubicBezTo>
                  <a:pt x="1007" y="277"/>
                  <a:pt x="1007" y="277"/>
                  <a:pt x="1007" y="277"/>
                </a:cubicBezTo>
                <a:cubicBezTo>
                  <a:pt x="1002" y="275"/>
                  <a:pt x="1002" y="275"/>
                  <a:pt x="1002" y="275"/>
                </a:cubicBezTo>
                <a:cubicBezTo>
                  <a:pt x="1007" y="272"/>
                  <a:pt x="1007" y="272"/>
                  <a:pt x="1007" y="272"/>
                </a:cubicBezTo>
                <a:cubicBezTo>
                  <a:pt x="1000" y="272"/>
                  <a:pt x="1000" y="272"/>
                  <a:pt x="1000" y="272"/>
                </a:cubicBezTo>
                <a:cubicBezTo>
                  <a:pt x="1004" y="268"/>
                  <a:pt x="1004" y="268"/>
                  <a:pt x="1004" y="268"/>
                </a:cubicBezTo>
                <a:cubicBezTo>
                  <a:pt x="998" y="271"/>
                  <a:pt x="998" y="271"/>
                  <a:pt x="998" y="271"/>
                </a:cubicBezTo>
                <a:cubicBezTo>
                  <a:pt x="997" y="265"/>
                  <a:pt x="997" y="265"/>
                  <a:pt x="997" y="265"/>
                </a:cubicBezTo>
                <a:cubicBezTo>
                  <a:pt x="995" y="270"/>
                  <a:pt x="995" y="270"/>
                  <a:pt x="995" y="270"/>
                </a:cubicBezTo>
                <a:cubicBezTo>
                  <a:pt x="993" y="270"/>
                  <a:pt x="993" y="270"/>
                  <a:pt x="993" y="270"/>
                </a:cubicBezTo>
                <a:cubicBezTo>
                  <a:pt x="989" y="267"/>
                  <a:pt x="989" y="267"/>
                  <a:pt x="989" y="267"/>
                </a:cubicBezTo>
                <a:cubicBezTo>
                  <a:pt x="991" y="272"/>
                  <a:pt x="991" y="272"/>
                  <a:pt x="991" y="272"/>
                </a:cubicBezTo>
                <a:cubicBezTo>
                  <a:pt x="987" y="272"/>
                  <a:pt x="987" y="272"/>
                  <a:pt x="987" y="272"/>
                </a:cubicBezTo>
                <a:cubicBezTo>
                  <a:pt x="987" y="268"/>
                  <a:pt x="987" y="268"/>
                  <a:pt x="987" y="268"/>
                </a:cubicBezTo>
                <a:cubicBezTo>
                  <a:pt x="987" y="268"/>
                  <a:pt x="987" y="268"/>
                  <a:pt x="987" y="268"/>
                </a:cubicBezTo>
                <a:cubicBezTo>
                  <a:pt x="986" y="254"/>
                  <a:pt x="986" y="254"/>
                  <a:pt x="986" y="254"/>
                </a:cubicBezTo>
                <a:cubicBezTo>
                  <a:pt x="984" y="250"/>
                  <a:pt x="984" y="250"/>
                  <a:pt x="984" y="250"/>
                </a:cubicBezTo>
                <a:cubicBezTo>
                  <a:pt x="984" y="250"/>
                  <a:pt x="984" y="250"/>
                  <a:pt x="984" y="250"/>
                </a:cubicBezTo>
                <a:cubicBezTo>
                  <a:pt x="988" y="249"/>
                  <a:pt x="988" y="249"/>
                  <a:pt x="988" y="249"/>
                </a:cubicBezTo>
                <a:cubicBezTo>
                  <a:pt x="988" y="246"/>
                  <a:pt x="988" y="246"/>
                  <a:pt x="988" y="246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84" y="244"/>
                  <a:pt x="984" y="244"/>
                  <a:pt x="984" y="244"/>
                </a:cubicBezTo>
                <a:cubicBezTo>
                  <a:pt x="984" y="243"/>
                  <a:pt x="984" y="243"/>
                  <a:pt x="984" y="243"/>
                </a:cubicBezTo>
                <a:cubicBezTo>
                  <a:pt x="987" y="242"/>
                  <a:pt x="987" y="242"/>
                  <a:pt x="987" y="242"/>
                </a:cubicBezTo>
                <a:cubicBezTo>
                  <a:pt x="987" y="239"/>
                  <a:pt x="987" y="239"/>
                  <a:pt x="987" y="239"/>
                </a:cubicBezTo>
                <a:cubicBezTo>
                  <a:pt x="986" y="237"/>
                  <a:pt x="986" y="237"/>
                  <a:pt x="986" y="237"/>
                </a:cubicBezTo>
                <a:cubicBezTo>
                  <a:pt x="986" y="236"/>
                  <a:pt x="986" y="236"/>
                  <a:pt x="986" y="236"/>
                </a:cubicBezTo>
                <a:cubicBezTo>
                  <a:pt x="985" y="234"/>
                  <a:pt x="985" y="234"/>
                  <a:pt x="985" y="234"/>
                </a:cubicBezTo>
                <a:cubicBezTo>
                  <a:pt x="986" y="231"/>
                  <a:pt x="986" y="231"/>
                  <a:pt x="986" y="231"/>
                </a:cubicBezTo>
                <a:cubicBezTo>
                  <a:pt x="986" y="228"/>
                  <a:pt x="986" y="228"/>
                  <a:pt x="986" y="228"/>
                </a:cubicBezTo>
                <a:cubicBezTo>
                  <a:pt x="979" y="237"/>
                  <a:pt x="979" y="237"/>
                  <a:pt x="979" y="237"/>
                </a:cubicBezTo>
                <a:cubicBezTo>
                  <a:pt x="979" y="241"/>
                  <a:pt x="979" y="241"/>
                  <a:pt x="979" y="241"/>
                </a:cubicBezTo>
                <a:cubicBezTo>
                  <a:pt x="980" y="243"/>
                  <a:pt x="980" y="243"/>
                  <a:pt x="980" y="243"/>
                </a:cubicBezTo>
                <a:cubicBezTo>
                  <a:pt x="981" y="244"/>
                  <a:pt x="981" y="244"/>
                  <a:pt x="981" y="244"/>
                </a:cubicBezTo>
                <a:cubicBezTo>
                  <a:pt x="979" y="244"/>
                  <a:pt x="979" y="244"/>
                  <a:pt x="979" y="244"/>
                </a:cubicBezTo>
                <a:cubicBezTo>
                  <a:pt x="978" y="246"/>
                  <a:pt x="978" y="246"/>
                  <a:pt x="978" y="246"/>
                </a:cubicBezTo>
                <a:cubicBezTo>
                  <a:pt x="978" y="250"/>
                  <a:pt x="978" y="250"/>
                  <a:pt x="978" y="250"/>
                </a:cubicBezTo>
                <a:cubicBezTo>
                  <a:pt x="980" y="251"/>
                  <a:pt x="980" y="251"/>
                  <a:pt x="980" y="251"/>
                </a:cubicBezTo>
                <a:cubicBezTo>
                  <a:pt x="980" y="256"/>
                  <a:pt x="980" y="256"/>
                  <a:pt x="980" y="256"/>
                </a:cubicBezTo>
                <a:cubicBezTo>
                  <a:pt x="983" y="256"/>
                  <a:pt x="983" y="256"/>
                  <a:pt x="983" y="256"/>
                </a:cubicBezTo>
                <a:cubicBezTo>
                  <a:pt x="983" y="261"/>
                  <a:pt x="983" y="261"/>
                  <a:pt x="983" y="261"/>
                </a:cubicBezTo>
                <a:cubicBezTo>
                  <a:pt x="979" y="278"/>
                  <a:pt x="979" y="278"/>
                  <a:pt x="979" y="278"/>
                </a:cubicBezTo>
                <a:cubicBezTo>
                  <a:pt x="979" y="285"/>
                  <a:pt x="979" y="285"/>
                  <a:pt x="979" y="285"/>
                </a:cubicBezTo>
                <a:cubicBezTo>
                  <a:pt x="981" y="287"/>
                  <a:pt x="981" y="287"/>
                  <a:pt x="981" y="287"/>
                </a:cubicBezTo>
                <a:cubicBezTo>
                  <a:pt x="981" y="295"/>
                  <a:pt x="981" y="295"/>
                  <a:pt x="981" y="295"/>
                </a:cubicBezTo>
                <a:cubicBezTo>
                  <a:pt x="983" y="299"/>
                  <a:pt x="983" y="299"/>
                  <a:pt x="983" y="299"/>
                </a:cubicBezTo>
                <a:cubicBezTo>
                  <a:pt x="981" y="309"/>
                  <a:pt x="981" y="309"/>
                  <a:pt x="981" y="309"/>
                </a:cubicBezTo>
                <a:cubicBezTo>
                  <a:pt x="981" y="314"/>
                  <a:pt x="981" y="314"/>
                  <a:pt x="981" y="314"/>
                </a:cubicBezTo>
                <a:cubicBezTo>
                  <a:pt x="983" y="314"/>
                  <a:pt x="983" y="314"/>
                  <a:pt x="983" y="314"/>
                </a:cubicBezTo>
                <a:cubicBezTo>
                  <a:pt x="983" y="315"/>
                  <a:pt x="983" y="315"/>
                  <a:pt x="983" y="315"/>
                </a:cubicBezTo>
                <a:cubicBezTo>
                  <a:pt x="983" y="324"/>
                  <a:pt x="983" y="324"/>
                  <a:pt x="983" y="324"/>
                </a:cubicBezTo>
                <a:cubicBezTo>
                  <a:pt x="985" y="324"/>
                  <a:pt x="985" y="324"/>
                  <a:pt x="985" y="324"/>
                </a:cubicBezTo>
                <a:cubicBezTo>
                  <a:pt x="985" y="333"/>
                  <a:pt x="985" y="333"/>
                  <a:pt x="985" y="333"/>
                </a:cubicBezTo>
                <a:cubicBezTo>
                  <a:pt x="983" y="340"/>
                  <a:pt x="983" y="340"/>
                  <a:pt x="983" y="340"/>
                </a:cubicBezTo>
                <a:cubicBezTo>
                  <a:pt x="983" y="359"/>
                  <a:pt x="983" y="359"/>
                  <a:pt x="983" y="359"/>
                </a:cubicBezTo>
                <a:cubicBezTo>
                  <a:pt x="979" y="359"/>
                  <a:pt x="979" y="359"/>
                  <a:pt x="979" y="359"/>
                </a:cubicBezTo>
                <a:cubicBezTo>
                  <a:pt x="979" y="364"/>
                  <a:pt x="979" y="364"/>
                  <a:pt x="979" y="364"/>
                </a:cubicBezTo>
                <a:cubicBezTo>
                  <a:pt x="974" y="364"/>
                  <a:pt x="974" y="364"/>
                  <a:pt x="974" y="364"/>
                </a:cubicBezTo>
                <a:cubicBezTo>
                  <a:pt x="976" y="371"/>
                  <a:pt x="976" y="371"/>
                  <a:pt x="976" y="371"/>
                </a:cubicBezTo>
                <a:cubicBezTo>
                  <a:pt x="980" y="371"/>
                  <a:pt x="980" y="371"/>
                  <a:pt x="980" y="371"/>
                </a:cubicBezTo>
                <a:cubicBezTo>
                  <a:pt x="975" y="380"/>
                  <a:pt x="975" y="380"/>
                  <a:pt x="975" y="380"/>
                </a:cubicBezTo>
                <a:cubicBezTo>
                  <a:pt x="975" y="380"/>
                  <a:pt x="973" y="363"/>
                  <a:pt x="954" y="353"/>
                </a:cubicBezTo>
                <a:cubicBezTo>
                  <a:pt x="952" y="352"/>
                  <a:pt x="951" y="351"/>
                  <a:pt x="949" y="351"/>
                </a:cubicBezTo>
                <a:cubicBezTo>
                  <a:pt x="940" y="340"/>
                  <a:pt x="924" y="342"/>
                  <a:pt x="924" y="342"/>
                </a:cubicBezTo>
                <a:cubicBezTo>
                  <a:pt x="924" y="334"/>
                  <a:pt x="924" y="334"/>
                  <a:pt x="924" y="334"/>
                </a:cubicBezTo>
                <a:cubicBezTo>
                  <a:pt x="921" y="335"/>
                  <a:pt x="921" y="335"/>
                  <a:pt x="921" y="335"/>
                </a:cubicBezTo>
                <a:cubicBezTo>
                  <a:pt x="920" y="331"/>
                  <a:pt x="918" y="329"/>
                  <a:pt x="916" y="328"/>
                </a:cubicBezTo>
                <a:cubicBezTo>
                  <a:pt x="916" y="270"/>
                  <a:pt x="916" y="270"/>
                  <a:pt x="916" y="270"/>
                </a:cubicBezTo>
                <a:cubicBezTo>
                  <a:pt x="895" y="270"/>
                  <a:pt x="895" y="270"/>
                  <a:pt x="895" y="270"/>
                </a:cubicBezTo>
                <a:cubicBezTo>
                  <a:pt x="895" y="313"/>
                  <a:pt x="895" y="313"/>
                  <a:pt x="895" y="313"/>
                </a:cubicBezTo>
                <a:cubicBezTo>
                  <a:pt x="894" y="313"/>
                  <a:pt x="894" y="313"/>
                  <a:pt x="894" y="313"/>
                </a:cubicBezTo>
                <a:cubicBezTo>
                  <a:pt x="894" y="331"/>
                  <a:pt x="894" y="331"/>
                  <a:pt x="894" y="331"/>
                </a:cubicBezTo>
                <a:cubicBezTo>
                  <a:pt x="893" y="332"/>
                  <a:pt x="893" y="332"/>
                  <a:pt x="893" y="332"/>
                </a:cubicBezTo>
                <a:cubicBezTo>
                  <a:pt x="887" y="332"/>
                  <a:pt x="887" y="332"/>
                  <a:pt x="887" y="332"/>
                </a:cubicBezTo>
                <a:cubicBezTo>
                  <a:pt x="887" y="164"/>
                  <a:pt x="887" y="164"/>
                  <a:pt x="887" y="164"/>
                </a:cubicBezTo>
                <a:cubicBezTo>
                  <a:pt x="861" y="164"/>
                  <a:pt x="861" y="164"/>
                  <a:pt x="861" y="164"/>
                </a:cubicBezTo>
                <a:cubicBezTo>
                  <a:pt x="861" y="299"/>
                  <a:pt x="861" y="299"/>
                  <a:pt x="861" y="299"/>
                </a:cubicBezTo>
                <a:cubicBezTo>
                  <a:pt x="858" y="299"/>
                  <a:pt x="856" y="300"/>
                  <a:pt x="854" y="301"/>
                </a:cubicBezTo>
                <a:cubicBezTo>
                  <a:pt x="854" y="179"/>
                  <a:pt x="854" y="179"/>
                  <a:pt x="854" y="179"/>
                </a:cubicBezTo>
                <a:cubicBezTo>
                  <a:pt x="834" y="159"/>
                  <a:pt x="834" y="159"/>
                  <a:pt x="834" y="159"/>
                </a:cubicBezTo>
                <a:cubicBezTo>
                  <a:pt x="811" y="178"/>
                  <a:pt x="811" y="178"/>
                  <a:pt x="811" y="178"/>
                </a:cubicBezTo>
                <a:cubicBezTo>
                  <a:pt x="811" y="284"/>
                  <a:pt x="811" y="284"/>
                  <a:pt x="811" y="284"/>
                </a:cubicBezTo>
                <a:cubicBezTo>
                  <a:pt x="807" y="283"/>
                  <a:pt x="804" y="284"/>
                  <a:pt x="802" y="285"/>
                </a:cubicBezTo>
                <a:cubicBezTo>
                  <a:pt x="802" y="86"/>
                  <a:pt x="802" y="86"/>
                  <a:pt x="802" y="86"/>
                </a:cubicBezTo>
                <a:cubicBezTo>
                  <a:pt x="788" y="86"/>
                  <a:pt x="788" y="86"/>
                  <a:pt x="788" y="86"/>
                </a:cubicBezTo>
                <a:cubicBezTo>
                  <a:pt x="788" y="83"/>
                  <a:pt x="788" y="83"/>
                  <a:pt x="788" y="83"/>
                </a:cubicBezTo>
                <a:cubicBezTo>
                  <a:pt x="799" y="83"/>
                  <a:pt x="799" y="83"/>
                  <a:pt x="799" y="83"/>
                </a:cubicBezTo>
                <a:cubicBezTo>
                  <a:pt x="802" y="82"/>
                  <a:pt x="802" y="82"/>
                  <a:pt x="802" y="82"/>
                </a:cubicBezTo>
                <a:cubicBezTo>
                  <a:pt x="802" y="80"/>
                  <a:pt x="802" y="80"/>
                  <a:pt x="802" y="80"/>
                </a:cubicBezTo>
                <a:cubicBezTo>
                  <a:pt x="799" y="78"/>
                  <a:pt x="799" y="78"/>
                  <a:pt x="799" y="78"/>
                </a:cubicBezTo>
                <a:cubicBezTo>
                  <a:pt x="788" y="77"/>
                  <a:pt x="788" y="77"/>
                  <a:pt x="788" y="77"/>
                </a:cubicBezTo>
                <a:cubicBezTo>
                  <a:pt x="786" y="0"/>
                  <a:pt x="786" y="0"/>
                  <a:pt x="786" y="0"/>
                </a:cubicBezTo>
                <a:cubicBezTo>
                  <a:pt x="784" y="77"/>
                  <a:pt x="784" y="77"/>
                  <a:pt x="784" y="77"/>
                </a:cubicBezTo>
                <a:cubicBezTo>
                  <a:pt x="773" y="77"/>
                  <a:pt x="773" y="77"/>
                  <a:pt x="773" y="77"/>
                </a:cubicBezTo>
                <a:cubicBezTo>
                  <a:pt x="770" y="79"/>
                  <a:pt x="770" y="79"/>
                  <a:pt x="770" y="79"/>
                </a:cubicBezTo>
                <a:cubicBezTo>
                  <a:pt x="770" y="82"/>
                  <a:pt x="770" y="82"/>
                  <a:pt x="770" y="82"/>
                </a:cubicBezTo>
                <a:cubicBezTo>
                  <a:pt x="773" y="83"/>
                  <a:pt x="773" y="83"/>
                  <a:pt x="773" y="83"/>
                </a:cubicBezTo>
                <a:cubicBezTo>
                  <a:pt x="784" y="83"/>
                  <a:pt x="784" y="83"/>
                  <a:pt x="784" y="83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69" y="85"/>
                  <a:pt x="769" y="85"/>
                  <a:pt x="769" y="85"/>
                </a:cubicBezTo>
                <a:cubicBezTo>
                  <a:pt x="769" y="276"/>
                  <a:pt x="769" y="276"/>
                  <a:pt x="769" y="276"/>
                </a:cubicBezTo>
                <a:cubicBezTo>
                  <a:pt x="764" y="271"/>
                  <a:pt x="764" y="271"/>
                  <a:pt x="764" y="271"/>
                </a:cubicBezTo>
                <a:cubicBezTo>
                  <a:pt x="754" y="282"/>
                  <a:pt x="754" y="282"/>
                  <a:pt x="754" y="282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52" y="294"/>
                  <a:pt x="752" y="294"/>
                  <a:pt x="752" y="294"/>
                </a:cubicBezTo>
                <a:cubicBezTo>
                  <a:pt x="752" y="324"/>
                  <a:pt x="752" y="324"/>
                  <a:pt x="752" y="324"/>
                </a:cubicBezTo>
                <a:cubicBezTo>
                  <a:pt x="749" y="324"/>
                  <a:pt x="749" y="324"/>
                  <a:pt x="749" y="324"/>
                </a:cubicBezTo>
                <a:cubicBezTo>
                  <a:pt x="749" y="337"/>
                  <a:pt x="749" y="337"/>
                  <a:pt x="749" y="337"/>
                </a:cubicBezTo>
                <a:cubicBezTo>
                  <a:pt x="743" y="337"/>
                  <a:pt x="743" y="337"/>
                  <a:pt x="743" y="337"/>
                </a:cubicBezTo>
                <a:cubicBezTo>
                  <a:pt x="743" y="268"/>
                  <a:pt x="743" y="268"/>
                  <a:pt x="743" y="268"/>
                </a:cubicBezTo>
                <a:cubicBezTo>
                  <a:pt x="736" y="268"/>
                  <a:pt x="736" y="268"/>
                  <a:pt x="736" y="268"/>
                </a:cubicBezTo>
                <a:cubicBezTo>
                  <a:pt x="736" y="247"/>
                  <a:pt x="736" y="247"/>
                  <a:pt x="736" y="247"/>
                </a:cubicBezTo>
                <a:cubicBezTo>
                  <a:pt x="724" y="247"/>
                  <a:pt x="724" y="247"/>
                  <a:pt x="724" y="247"/>
                </a:cubicBezTo>
                <a:cubicBezTo>
                  <a:pt x="724" y="268"/>
                  <a:pt x="724" y="268"/>
                  <a:pt x="724" y="268"/>
                </a:cubicBezTo>
                <a:cubicBezTo>
                  <a:pt x="722" y="268"/>
                  <a:pt x="722" y="268"/>
                  <a:pt x="722" y="268"/>
                </a:cubicBezTo>
                <a:cubicBezTo>
                  <a:pt x="722" y="287"/>
                  <a:pt x="722" y="287"/>
                  <a:pt x="722" y="287"/>
                </a:cubicBezTo>
                <a:cubicBezTo>
                  <a:pt x="703" y="287"/>
                  <a:pt x="703" y="287"/>
                  <a:pt x="703" y="287"/>
                </a:cubicBezTo>
                <a:cubicBezTo>
                  <a:pt x="703" y="290"/>
                  <a:pt x="703" y="290"/>
                  <a:pt x="703" y="290"/>
                </a:cubicBezTo>
                <a:cubicBezTo>
                  <a:pt x="701" y="290"/>
                  <a:pt x="699" y="290"/>
                  <a:pt x="699" y="290"/>
                </a:cubicBezTo>
                <a:cubicBezTo>
                  <a:pt x="699" y="291"/>
                  <a:pt x="699" y="291"/>
                  <a:pt x="699" y="291"/>
                </a:cubicBezTo>
                <a:cubicBezTo>
                  <a:pt x="697" y="291"/>
                  <a:pt x="697" y="291"/>
                  <a:pt x="697" y="291"/>
                </a:cubicBezTo>
                <a:cubicBezTo>
                  <a:pt x="697" y="277"/>
                  <a:pt x="697" y="277"/>
                  <a:pt x="697" y="277"/>
                </a:cubicBezTo>
                <a:cubicBezTo>
                  <a:pt x="694" y="277"/>
                  <a:pt x="694" y="277"/>
                  <a:pt x="694" y="277"/>
                </a:cubicBezTo>
                <a:cubicBezTo>
                  <a:pt x="694" y="271"/>
                  <a:pt x="694" y="271"/>
                  <a:pt x="694" y="271"/>
                </a:cubicBezTo>
                <a:cubicBezTo>
                  <a:pt x="669" y="271"/>
                  <a:pt x="669" y="271"/>
                  <a:pt x="669" y="271"/>
                </a:cubicBezTo>
                <a:cubicBezTo>
                  <a:pt x="669" y="303"/>
                  <a:pt x="669" y="303"/>
                  <a:pt x="669" y="303"/>
                </a:cubicBezTo>
                <a:cubicBezTo>
                  <a:pt x="661" y="303"/>
                  <a:pt x="661" y="303"/>
                  <a:pt x="661" y="303"/>
                </a:cubicBezTo>
                <a:cubicBezTo>
                  <a:pt x="661" y="329"/>
                  <a:pt x="661" y="329"/>
                  <a:pt x="661" y="329"/>
                </a:cubicBezTo>
                <a:cubicBezTo>
                  <a:pt x="656" y="329"/>
                  <a:pt x="656" y="329"/>
                  <a:pt x="656" y="329"/>
                </a:cubicBezTo>
                <a:cubicBezTo>
                  <a:pt x="656" y="324"/>
                  <a:pt x="656" y="324"/>
                  <a:pt x="656" y="324"/>
                </a:cubicBezTo>
                <a:cubicBezTo>
                  <a:pt x="649" y="324"/>
                  <a:pt x="649" y="324"/>
                  <a:pt x="649" y="324"/>
                </a:cubicBezTo>
                <a:cubicBezTo>
                  <a:pt x="649" y="321"/>
                  <a:pt x="649" y="321"/>
                  <a:pt x="649" y="321"/>
                </a:cubicBezTo>
                <a:cubicBezTo>
                  <a:pt x="645" y="321"/>
                  <a:pt x="645" y="321"/>
                  <a:pt x="645" y="321"/>
                </a:cubicBezTo>
                <a:cubicBezTo>
                  <a:pt x="645" y="317"/>
                  <a:pt x="645" y="317"/>
                  <a:pt x="645" y="317"/>
                </a:cubicBezTo>
                <a:cubicBezTo>
                  <a:pt x="641" y="317"/>
                  <a:pt x="641" y="317"/>
                  <a:pt x="641" y="317"/>
                </a:cubicBezTo>
                <a:cubicBezTo>
                  <a:pt x="641" y="329"/>
                  <a:pt x="641" y="329"/>
                  <a:pt x="641" y="329"/>
                </a:cubicBezTo>
                <a:cubicBezTo>
                  <a:pt x="638" y="329"/>
                  <a:pt x="638" y="329"/>
                  <a:pt x="638" y="329"/>
                </a:cubicBezTo>
                <a:cubicBezTo>
                  <a:pt x="638" y="306"/>
                  <a:pt x="638" y="306"/>
                  <a:pt x="638" y="306"/>
                </a:cubicBezTo>
                <a:cubicBezTo>
                  <a:pt x="631" y="268"/>
                  <a:pt x="631" y="268"/>
                  <a:pt x="631" y="268"/>
                </a:cubicBezTo>
                <a:cubicBezTo>
                  <a:pt x="625" y="306"/>
                  <a:pt x="625" y="306"/>
                  <a:pt x="625" y="306"/>
                </a:cubicBezTo>
                <a:cubicBezTo>
                  <a:pt x="625" y="328"/>
                  <a:pt x="625" y="328"/>
                  <a:pt x="625" y="328"/>
                </a:cubicBezTo>
                <a:cubicBezTo>
                  <a:pt x="623" y="328"/>
                  <a:pt x="623" y="328"/>
                  <a:pt x="623" y="328"/>
                </a:cubicBezTo>
                <a:cubicBezTo>
                  <a:pt x="623" y="260"/>
                  <a:pt x="623" y="260"/>
                  <a:pt x="623" y="260"/>
                </a:cubicBezTo>
                <a:cubicBezTo>
                  <a:pt x="591" y="260"/>
                  <a:pt x="591" y="260"/>
                  <a:pt x="591" y="260"/>
                </a:cubicBezTo>
                <a:cubicBezTo>
                  <a:pt x="591" y="274"/>
                  <a:pt x="591" y="274"/>
                  <a:pt x="591" y="274"/>
                </a:cubicBezTo>
                <a:cubicBezTo>
                  <a:pt x="586" y="274"/>
                  <a:pt x="586" y="274"/>
                  <a:pt x="586" y="274"/>
                </a:cubicBezTo>
                <a:cubicBezTo>
                  <a:pt x="586" y="301"/>
                  <a:pt x="586" y="301"/>
                  <a:pt x="586" y="301"/>
                </a:cubicBezTo>
                <a:cubicBezTo>
                  <a:pt x="585" y="301"/>
                  <a:pt x="585" y="301"/>
                  <a:pt x="585" y="301"/>
                </a:cubicBezTo>
                <a:cubicBezTo>
                  <a:pt x="582" y="290"/>
                  <a:pt x="582" y="290"/>
                  <a:pt x="582" y="290"/>
                </a:cubicBezTo>
                <a:cubicBezTo>
                  <a:pt x="579" y="301"/>
                  <a:pt x="579" y="301"/>
                  <a:pt x="579" y="301"/>
                </a:cubicBezTo>
                <a:cubicBezTo>
                  <a:pt x="571" y="301"/>
                  <a:pt x="571" y="301"/>
                  <a:pt x="571" y="301"/>
                </a:cubicBezTo>
                <a:cubicBezTo>
                  <a:pt x="571" y="290"/>
                  <a:pt x="571" y="276"/>
                  <a:pt x="571" y="276"/>
                </a:cubicBezTo>
                <a:cubicBezTo>
                  <a:pt x="565" y="276"/>
                  <a:pt x="565" y="276"/>
                  <a:pt x="565" y="276"/>
                </a:cubicBezTo>
                <a:cubicBezTo>
                  <a:pt x="565" y="281"/>
                  <a:pt x="565" y="281"/>
                  <a:pt x="565" y="281"/>
                </a:cubicBezTo>
                <a:cubicBezTo>
                  <a:pt x="547" y="281"/>
                  <a:pt x="547" y="281"/>
                  <a:pt x="547" y="281"/>
                </a:cubicBezTo>
                <a:cubicBezTo>
                  <a:pt x="547" y="277"/>
                  <a:pt x="547" y="277"/>
                  <a:pt x="547" y="277"/>
                </a:cubicBezTo>
                <a:cubicBezTo>
                  <a:pt x="539" y="277"/>
                  <a:pt x="539" y="277"/>
                  <a:pt x="539" y="277"/>
                </a:cubicBezTo>
                <a:cubicBezTo>
                  <a:pt x="539" y="283"/>
                  <a:pt x="539" y="283"/>
                  <a:pt x="539" y="283"/>
                </a:cubicBezTo>
                <a:cubicBezTo>
                  <a:pt x="533" y="283"/>
                  <a:pt x="533" y="283"/>
                  <a:pt x="533" y="283"/>
                </a:cubicBezTo>
                <a:cubicBezTo>
                  <a:pt x="533" y="279"/>
                  <a:pt x="533" y="279"/>
                  <a:pt x="533" y="279"/>
                </a:cubicBezTo>
                <a:cubicBezTo>
                  <a:pt x="526" y="279"/>
                  <a:pt x="526" y="279"/>
                  <a:pt x="526" y="279"/>
                </a:cubicBezTo>
                <a:cubicBezTo>
                  <a:pt x="526" y="302"/>
                  <a:pt x="526" y="302"/>
                  <a:pt x="526" y="302"/>
                </a:cubicBezTo>
                <a:cubicBezTo>
                  <a:pt x="523" y="302"/>
                  <a:pt x="519" y="302"/>
                  <a:pt x="518" y="301"/>
                </a:cubicBezTo>
                <a:cubicBezTo>
                  <a:pt x="519" y="303"/>
                  <a:pt x="518" y="315"/>
                  <a:pt x="518" y="315"/>
                </a:cubicBezTo>
                <a:cubicBezTo>
                  <a:pt x="513" y="315"/>
                  <a:pt x="513" y="315"/>
                  <a:pt x="513" y="315"/>
                </a:cubicBezTo>
                <a:cubicBezTo>
                  <a:pt x="513" y="330"/>
                  <a:pt x="513" y="330"/>
                  <a:pt x="513" y="330"/>
                </a:cubicBezTo>
                <a:cubicBezTo>
                  <a:pt x="509" y="330"/>
                  <a:pt x="509" y="330"/>
                  <a:pt x="509" y="330"/>
                </a:cubicBezTo>
                <a:cubicBezTo>
                  <a:pt x="509" y="307"/>
                  <a:pt x="509" y="307"/>
                  <a:pt x="509" y="307"/>
                </a:cubicBezTo>
                <a:cubicBezTo>
                  <a:pt x="505" y="298"/>
                  <a:pt x="505" y="298"/>
                  <a:pt x="505" y="298"/>
                </a:cubicBezTo>
                <a:cubicBezTo>
                  <a:pt x="500" y="308"/>
                  <a:pt x="500" y="308"/>
                  <a:pt x="500" y="308"/>
                </a:cubicBezTo>
                <a:cubicBezTo>
                  <a:pt x="500" y="325"/>
                  <a:pt x="500" y="325"/>
                  <a:pt x="500" y="325"/>
                </a:cubicBezTo>
                <a:cubicBezTo>
                  <a:pt x="497" y="325"/>
                  <a:pt x="497" y="325"/>
                  <a:pt x="497" y="325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73" y="263"/>
                  <a:pt x="473" y="263"/>
                  <a:pt x="473" y="263"/>
                </a:cubicBezTo>
                <a:cubicBezTo>
                  <a:pt x="473" y="273"/>
                  <a:pt x="473" y="273"/>
                  <a:pt x="473" y="273"/>
                </a:cubicBezTo>
                <a:cubicBezTo>
                  <a:pt x="471" y="273"/>
                  <a:pt x="471" y="273"/>
                  <a:pt x="471" y="273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62" y="294"/>
                  <a:pt x="462" y="294"/>
                  <a:pt x="462" y="29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47" y="264"/>
                  <a:pt x="447" y="264"/>
                  <a:pt x="447" y="264"/>
                </a:cubicBezTo>
                <a:cubicBezTo>
                  <a:pt x="447" y="240"/>
                  <a:pt x="447" y="240"/>
                  <a:pt x="447" y="240"/>
                </a:cubicBezTo>
                <a:cubicBezTo>
                  <a:pt x="428" y="240"/>
                  <a:pt x="428" y="240"/>
                  <a:pt x="428" y="240"/>
                </a:cubicBezTo>
                <a:cubicBezTo>
                  <a:pt x="428" y="252"/>
                  <a:pt x="428" y="252"/>
                  <a:pt x="428" y="252"/>
                </a:cubicBezTo>
                <a:cubicBezTo>
                  <a:pt x="410" y="252"/>
                  <a:pt x="410" y="252"/>
                  <a:pt x="410" y="252"/>
                </a:cubicBezTo>
                <a:cubicBezTo>
                  <a:pt x="410" y="299"/>
                  <a:pt x="410" y="299"/>
                  <a:pt x="410" y="299"/>
                </a:cubicBezTo>
                <a:cubicBezTo>
                  <a:pt x="408" y="299"/>
                  <a:pt x="408" y="299"/>
                  <a:pt x="408" y="299"/>
                </a:cubicBezTo>
                <a:cubicBezTo>
                  <a:pt x="408" y="319"/>
                  <a:pt x="408" y="319"/>
                  <a:pt x="408" y="319"/>
                </a:cubicBezTo>
                <a:cubicBezTo>
                  <a:pt x="407" y="321"/>
                  <a:pt x="407" y="321"/>
                  <a:pt x="407" y="321"/>
                </a:cubicBezTo>
                <a:cubicBezTo>
                  <a:pt x="407" y="171"/>
                  <a:pt x="407" y="171"/>
                  <a:pt x="407" y="171"/>
                </a:cubicBezTo>
                <a:cubicBezTo>
                  <a:pt x="403" y="171"/>
                  <a:pt x="403" y="171"/>
                  <a:pt x="403" y="171"/>
                </a:cubicBezTo>
                <a:cubicBezTo>
                  <a:pt x="403" y="146"/>
                  <a:pt x="403" y="146"/>
                  <a:pt x="403" y="146"/>
                </a:cubicBezTo>
                <a:cubicBezTo>
                  <a:pt x="400" y="146"/>
                  <a:pt x="400" y="146"/>
                  <a:pt x="400" y="14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396" y="136"/>
                  <a:pt x="396" y="136"/>
                  <a:pt x="396" y="136"/>
                </a:cubicBezTo>
                <a:cubicBezTo>
                  <a:pt x="396" y="132"/>
                  <a:pt x="396" y="132"/>
                  <a:pt x="396" y="132"/>
                </a:cubicBezTo>
                <a:cubicBezTo>
                  <a:pt x="393" y="132"/>
                  <a:pt x="393" y="132"/>
                  <a:pt x="393" y="132"/>
                </a:cubicBezTo>
                <a:cubicBezTo>
                  <a:pt x="393" y="126"/>
                  <a:pt x="393" y="126"/>
                  <a:pt x="393" y="126"/>
                </a:cubicBezTo>
                <a:cubicBezTo>
                  <a:pt x="389" y="127"/>
                  <a:pt x="389" y="127"/>
                  <a:pt x="389" y="127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87" y="124"/>
                  <a:pt x="387" y="124"/>
                  <a:pt x="387" y="124"/>
                </a:cubicBezTo>
                <a:cubicBezTo>
                  <a:pt x="387" y="124"/>
                  <a:pt x="387" y="100"/>
                  <a:pt x="387" y="95"/>
                </a:cubicBezTo>
                <a:cubicBezTo>
                  <a:pt x="388" y="90"/>
                  <a:pt x="382" y="90"/>
                  <a:pt x="382" y="90"/>
                </a:cubicBezTo>
                <a:cubicBezTo>
                  <a:pt x="382" y="77"/>
                  <a:pt x="382" y="77"/>
                  <a:pt x="382" y="77"/>
                </a:cubicBezTo>
                <a:cubicBezTo>
                  <a:pt x="381" y="77"/>
                  <a:pt x="381" y="77"/>
                  <a:pt x="381" y="77"/>
                </a:cubicBezTo>
                <a:cubicBezTo>
                  <a:pt x="381" y="90"/>
                  <a:pt x="381" y="90"/>
                  <a:pt x="381" y="90"/>
                </a:cubicBezTo>
                <a:cubicBezTo>
                  <a:pt x="375" y="90"/>
                  <a:pt x="375" y="95"/>
                  <a:pt x="375" y="95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0" y="126"/>
                  <a:pt x="370" y="126"/>
                  <a:pt x="370" y="126"/>
                </a:cubicBezTo>
                <a:cubicBezTo>
                  <a:pt x="370" y="131"/>
                  <a:pt x="370" y="131"/>
                  <a:pt x="370" y="131"/>
                </a:cubicBezTo>
                <a:cubicBezTo>
                  <a:pt x="366" y="131"/>
                  <a:pt x="366" y="131"/>
                  <a:pt x="366" y="131"/>
                </a:cubicBezTo>
                <a:cubicBezTo>
                  <a:pt x="366" y="136"/>
                  <a:pt x="366" y="136"/>
                  <a:pt x="366" y="136"/>
                </a:cubicBezTo>
                <a:cubicBezTo>
                  <a:pt x="362" y="137"/>
                  <a:pt x="362" y="137"/>
                  <a:pt x="362" y="137"/>
                </a:cubicBezTo>
                <a:cubicBezTo>
                  <a:pt x="362" y="145"/>
                  <a:pt x="362" y="145"/>
                  <a:pt x="362" y="145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59" y="171"/>
                  <a:pt x="359" y="171"/>
                  <a:pt x="359" y="171"/>
                </a:cubicBezTo>
                <a:cubicBezTo>
                  <a:pt x="358" y="171"/>
                  <a:pt x="358" y="171"/>
                  <a:pt x="358" y="171"/>
                </a:cubicBezTo>
                <a:cubicBezTo>
                  <a:pt x="358" y="296"/>
                  <a:pt x="358" y="296"/>
                  <a:pt x="358" y="296"/>
                </a:cubicBezTo>
                <a:cubicBezTo>
                  <a:pt x="355" y="298"/>
                  <a:pt x="355" y="298"/>
                  <a:pt x="355" y="298"/>
                </a:cubicBezTo>
                <a:cubicBezTo>
                  <a:pt x="355" y="301"/>
                  <a:pt x="355" y="301"/>
                  <a:pt x="355" y="301"/>
                </a:cubicBezTo>
                <a:cubicBezTo>
                  <a:pt x="354" y="301"/>
                  <a:pt x="354" y="301"/>
                  <a:pt x="354" y="301"/>
                </a:cubicBezTo>
                <a:cubicBezTo>
                  <a:pt x="354" y="308"/>
                  <a:pt x="354" y="308"/>
                  <a:pt x="354" y="308"/>
                </a:cubicBezTo>
                <a:cubicBezTo>
                  <a:pt x="350" y="308"/>
                  <a:pt x="350" y="308"/>
                  <a:pt x="350" y="308"/>
                </a:cubicBezTo>
                <a:cubicBezTo>
                  <a:pt x="350" y="237"/>
                  <a:pt x="350" y="237"/>
                  <a:pt x="350" y="237"/>
                </a:cubicBezTo>
                <a:cubicBezTo>
                  <a:pt x="331" y="237"/>
                  <a:pt x="331" y="237"/>
                  <a:pt x="331" y="237"/>
                </a:cubicBezTo>
                <a:cubicBezTo>
                  <a:pt x="331" y="313"/>
                  <a:pt x="331" y="313"/>
                  <a:pt x="331" y="313"/>
                </a:cubicBezTo>
                <a:cubicBezTo>
                  <a:pt x="330" y="313"/>
                  <a:pt x="330" y="313"/>
                  <a:pt x="330" y="313"/>
                </a:cubicBezTo>
                <a:cubicBezTo>
                  <a:pt x="321" y="304"/>
                  <a:pt x="321" y="304"/>
                  <a:pt x="321" y="304"/>
                </a:cubicBezTo>
                <a:cubicBezTo>
                  <a:pt x="321" y="251"/>
                  <a:pt x="321" y="251"/>
                  <a:pt x="321" y="251"/>
                </a:cubicBezTo>
                <a:cubicBezTo>
                  <a:pt x="321" y="243"/>
                  <a:pt x="321" y="243"/>
                  <a:pt x="321" y="243"/>
                </a:cubicBezTo>
                <a:cubicBezTo>
                  <a:pt x="315" y="243"/>
                  <a:pt x="315" y="243"/>
                  <a:pt x="315" y="243"/>
                </a:cubicBezTo>
                <a:cubicBezTo>
                  <a:pt x="315" y="237"/>
                  <a:pt x="315" y="237"/>
                  <a:pt x="315" y="237"/>
                </a:cubicBezTo>
                <a:cubicBezTo>
                  <a:pt x="300" y="237"/>
                  <a:pt x="300" y="237"/>
                  <a:pt x="300" y="237"/>
                </a:cubicBezTo>
                <a:cubicBezTo>
                  <a:pt x="300" y="202"/>
                  <a:pt x="300" y="202"/>
                  <a:pt x="300" y="202"/>
                </a:cubicBezTo>
                <a:cubicBezTo>
                  <a:pt x="287" y="202"/>
                  <a:pt x="287" y="202"/>
                  <a:pt x="287" y="202"/>
                </a:cubicBezTo>
                <a:cubicBezTo>
                  <a:pt x="287" y="275"/>
                  <a:pt x="287" y="275"/>
                  <a:pt x="287" y="275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274" y="213"/>
                  <a:pt x="274" y="213"/>
                  <a:pt x="274" y="213"/>
                </a:cubicBezTo>
                <a:cubicBezTo>
                  <a:pt x="258" y="213"/>
                  <a:pt x="258" y="213"/>
                  <a:pt x="258" y="213"/>
                </a:cubicBezTo>
                <a:cubicBezTo>
                  <a:pt x="258" y="308"/>
                  <a:pt x="258" y="308"/>
                  <a:pt x="258" y="308"/>
                </a:cubicBezTo>
                <a:cubicBezTo>
                  <a:pt x="254" y="308"/>
                  <a:pt x="254" y="308"/>
                  <a:pt x="254" y="308"/>
                </a:cubicBezTo>
                <a:cubicBezTo>
                  <a:pt x="254" y="302"/>
                  <a:pt x="254" y="302"/>
                  <a:pt x="254" y="302"/>
                </a:cubicBezTo>
                <a:cubicBezTo>
                  <a:pt x="247" y="303"/>
                  <a:pt x="247" y="303"/>
                  <a:pt x="247" y="303"/>
                </a:cubicBezTo>
                <a:cubicBezTo>
                  <a:pt x="247" y="295"/>
                  <a:pt x="247" y="295"/>
                  <a:pt x="247" y="295"/>
                </a:cubicBezTo>
                <a:cubicBezTo>
                  <a:pt x="247" y="295"/>
                  <a:pt x="247" y="295"/>
                  <a:pt x="247" y="295"/>
                </a:cubicBezTo>
                <a:cubicBezTo>
                  <a:pt x="247" y="290"/>
                  <a:pt x="247" y="290"/>
                  <a:pt x="247" y="290"/>
                </a:cubicBezTo>
                <a:cubicBezTo>
                  <a:pt x="241" y="290"/>
                  <a:pt x="241" y="290"/>
                  <a:pt x="241" y="290"/>
                </a:cubicBezTo>
                <a:cubicBezTo>
                  <a:pt x="241" y="285"/>
                  <a:pt x="241" y="285"/>
                  <a:pt x="241" y="285"/>
                </a:cubicBezTo>
                <a:cubicBezTo>
                  <a:pt x="239" y="285"/>
                  <a:pt x="239" y="285"/>
                  <a:pt x="239" y="285"/>
                </a:cubicBezTo>
                <a:cubicBezTo>
                  <a:pt x="239" y="243"/>
                  <a:pt x="239" y="243"/>
                  <a:pt x="239" y="243"/>
                </a:cubicBezTo>
                <a:cubicBezTo>
                  <a:pt x="216" y="243"/>
                  <a:pt x="216" y="243"/>
                  <a:pt x="216" y="243"/>
                </a:cubicBezTo>
                <a:cubicBezTo>
                  <a:pt x="216" y="282"/>
                  <a:pt x="216" y="282"/>
                  <a:pt x="216" y="282"/>
                </a:cubicBezTo>
                <a:cubicBezTo>
                  <a:pt x="212" y="282"/>
                  <a:pt x="212" y="282"/>
                  <a:pt x="212" y="282"/>
                </a:cubicBezTo>
                <a:cubicBezTo>
                  <a:pt x="212" y="243"/>
                  <a:pt x="212" y="243"/>
                  <a:pt x="212" y="243"/>
                </a:cubicBezTo>
                <a:cubicBezTo>
                  <a:pt x="192" y="243"/>
                  <a:pt x="192" y="243"/>
                  <a:pt x="192" y="243"/>
                </a:cubicBezTo>
                <a:cubicBezTo>
                  <a:pt x="192" y="275"/>
                  <a:pt x="192" y="275"/>
                  <a:pt x="192" y="275"/>
                </a:cubicBezTo>
                <a:cubicBezTo>
                  <a:pt x="185" y="275"/>
                  <a:pt x="185" y="275"/>
                  <a:pt x="185" y="275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3" y="287"/>
                  <a:pt x="183" y="287"/>
                  <a:pt x="183" y="287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5"/>
                  <a:pt x="180" y="295"/>
                  <a:pt x="180" y="295"/>
                </a:cubicBezTo>
                <a:cubicBezTo>
                  <a:pt x="177" y="296"/>
                  <a:pt x="177" y="296"/>
                  <a:pt x="177" y="296"/>
                </a:cubicBezTo>
                <a:cubicBezTo>
                  <a:pt x="177" y="324"/>
                  <a:pt x="177" y="324"/>
                  <a:pt x="177" y="324"/>
                </a:cubicBezTo>
                <a:cubicBezTo>
                  <a:pt x="173" y="324"/>
                  <a:pt x="173" y="324"/>
                  <a:pt x="173" y="324"/>
                </a:cubicBezTo>
                <a:cubicBezTo>
                  <a:pt x="173" y="234"/>
                  <a:pt x="173" y="234"/>
                  <a:pt x="173" y="234"/>
                </a:cubicBezTo>
                <a:cubicBezTo>
                  <a:pt x="171" y="233"/>
                  <a:pt x="171" y="233"/>
                  <a:pt x="171" y="233"/>
                </a:cubicBezTo>
                <a:cubicBezTo>
                  <a:pt x="171" y="223"/>
                  <a:pt x="171" y="223"/>
                  <a:pt x="171" y="223"/>
                </a:cubicBezTo>
                <a:cubicBezTo>
                  <a:pt x="167" y="219"/>
                  <a:pt x="167" y="219"/>
                  <a:pt x="167" y="219"/>
                </a:cubicBezTo>
                <a:cubicBezTo>
                  <a:pt x="167" y="196"/>
                  <a:pt x="167" y="196"/>
                  <a:pt x="167" y="196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2" y="184"/>
                  <a:pt x="162" y="184"/>
                  <a:pt x="162" y="184"/>
                </a:cubicBezTo>
                <a:cubicBezTo>
                  <a:pt x="161" y="183"/>
                  <a:pt x="161" y="183"/>
                  <a:pt x="161" y="183"/>
                </a:cubicBezTo>
                <a:cubicBezTo>
                  <a:pt x="161" y="177"/>
                  <a:pt x="161" y="177"/>
                  <a:pt x="161" y="177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69"/>
                  <a:pt x="160" y="169"/>
                  <a:pt x="160" y="1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8" y="161"/>
                  <a:pt x="158" y="161"/>
                  <a:pt x="158" y="161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7" y="155"/>
                  <a:pt x="157" y="155"/>
                  <a:pt x="157" y="155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155" y="150"/>
                  <a:pt x="155" y="150"/>
                  <a:pt x="155" y="150"/>
                </a:cubicBezTo>
                <a:cubicBezTo>
                  <a:pt x="154" y="146"/>
                  <a:pt x="154" y="146"/>
                  <a:pt x="154" y="146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2" y="153"/>
                  <a:pt x="152" y="153"/>
                  <a:pt x="152" y="153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49" y="164"/>
                  <a:pt x="149" y="164"/>
                  <a:pt x="149" y="164"/>
                </a:cubicBezTo>
                <a:cubicBezTo>
                  <a:pt x="146" y="168"/>
                  <a:pt x="146" y="168"/>
                  <a:pt x="146" y="168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44" y="182"/>
                  <a:pt x="144" y="182"/>
                  <a:pt x="144" y="182"/>
                </a:cubicBezTo>
                <a:cubicBezTo>
                  <a:pt x="142" y="184"/>
                  <a:pt x="142" y="184"/>
                  <a:pt x="142" y="184"/>
                </a:cubicBezTo>
                <a:cubicBezTo>
                  <a:pt x="142" y="190"/>
                  <a:pt x="142" y="190"/>
                  <a:pt x="142" y="190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41" y="198"/>
                  <a:pt x="141" y="198"/>
                  <a:pt x="141" y="198"/>
                </a:cubicBezTo>
                <a:cubicBezTo>
                  <a:pt x="140" y="198"/>
                  <a:pt x="140" y="198"/>
                  <a:pt x="140" y="198"/>
                </a:cubicBezTo>
                <a:cubicBezTo>
                  <a:pt x="140" y="220"/>
                  <a:pt x="140" y="220"/>
                  <a:pt x="140" y="220"/>
                </a:cubicBezTo>
                <a:cubicBezTo>
                  <a:pt x="137" y="220"/>
                  <a:pt x="137" y="220"/>
                  <a:pt x="137" y="220"/>
                </a:cubicBezTo>
                <a:cubicBezTo>
                  <a:pt x="137" y="225"/>
                  <a:pt x="137" y="225"/>
                  <a:pt x="137" y="225"/>
                </a:cubicBezTo>
                <a:cubicBezTo>
                  <a:pt x="133" y="225"/>
                  <a:pt x="133" y="225"/>
                  <a:pt x="133" y="225"/>
                </a:cubicBezTo>
                <a:cubicBezTo>
                  <a:pt x="133" y="320"/>
                  <a:pt x="133" y="320"/>
                  <a:pt x="133" y="320"/>
                </a:cubicBezTo>
                <a:cubicBezTo>
                  <a:pt x="129" y="320"/>
                  <a:pt x="129" y="320"/>
                  <a:pt x="129" y="320"/>
                </a:cubicBezTo>
                <a:cubicBezTo>
                  <a:pt x="129" y="315"/>
                  <a:pt x="129" y="315"/>
                  <a:pt x="129" y="315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26" y="268"/>
                  <a:pt x="126" y="268"/>
                  <a:pt x="126" y="268"/>
                </a:cubicBezTo>
                <a:cubicBezTo>
                  <a:pt x="86" y="268"/>
                  <a:pt x="86" y="268"/>
                  <a:pt x="86" y="268"/>
                </a:cubicBezTo>
                <a:cubicBezTo>
                  <a:pt x="86" y="328"/>
                  <a:pt x="86" y="328"/>
                  <a:pt x="86" y="328"/>
                </a:cubicBezTo>
                <a:cubicBezTo>
                  <a:pt x="83" y="328"/>
                  <a:pt x="79" y="328"/>
                  <a:pt x="79" y="327"/>
                </a:cubicBezTo>
                <a:cubicBezTo>
                  <a:pt x="79" y="327"/>
                  <a:pt x="79" y="331"/>
                  <a:pt x="79" y="336"/>
                </a:cubicBezTo>
                <a:cubicBezTo>
                  <a:pt x="78" y="338"/>
                  <a:pt x="78" y="338"/>
                  <a:pt x="78" y="338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66" y="308"/>
                  <a:pt x="66" y="308"/>
                  <a:pt x="66" y="308"/>
                </a:cubicBezTo>
                <a:cubicBezTo>
                  <a:pt x="66" y="339"/>
                  <a:pt x="66" y="339"/>
                  <a:pt x="66" y="339"/>
                </a:cubicBezTo>
                <a:cubicBezTo>
                  <a:pt x="60" y="339"/>
                  <a:pt x="60" y="339"/>
                  <a:pt x="60" y="339"/>
                </a:cubicBezTo>
                <a:cubicBezTo>
                  <a:pt x="60" y="301"/>
                  <a:pt x="60" y="301"/>
                  <a:pt x="60" y="301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33" y="353"/>
                  <a:pt x="33" y="353"/>
                  <a:pt x="33" y="353"/>
                </a:cubicBezTo>
                <a:cubicBezTo>
                  <a:pt x="27" y="353"/>
                  <a:pt x="27" y="353"/>
                  <a:pt x="27" y="353"/>
                </a:cubicBezTo>
                <a:cubicBezTo>
                  <a:pt x="27" y="326"/>
                  <a:pt x="27" y="326"/>
                  <a:pt x="27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96"/>
                  <a:pt x="0" y="396"/>
                  <a:pt x="0" y="396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6" y="375"/>
                  <a:pt x="1020" y="370"/>
                  <a:pt x="1020" y="37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65000"/>
                  <a:alpha val="0"/>
                </a:schemeClr>
              </a:gs>
              <a:gs pos="76000">
                <a:schemeClr val="tx1">
                  <a:lumMod val="75000"/>
                  <a:lumOff val="25000"/>
                </a:schemeClr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403371" y="6341628"/>
            <a:ext cx="1385251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 smtClean="0">
                <a:gradFill flip="none" rotWithShape="1">
                  <a:gsLst>
                    <a:gs pos="0">
                      <a:schemeClr val="bg1">
                        <a:lumMod val="65000"/>
                        <a:alpha val="78000"/>
                      </a:schemeClr>
                    </a:gs>
                    <a:gs pos="76000">
                      <a:schemeClr val="tx1">
                        <a:lumMod val="75000"/>
                        <a:lumOff val="25000"/>
                      </a:schemeClr>
                    </a:gs>
                  </a:gsLst>
                  <a:lin ang="16200000" scaled="1"/>
                  <a:tileRect/>
                </a:gradFill>
                <a:latin typeface="Century Gothic" panose="020B0502020202020204" pitchFamily="34" charset="0"/>
              </a:rPr>
              <a:t>www.website.com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lumMod val="65000"/>
                      <a:alpha val="78000"/>
                    </a:schemeClr>
                  </a:gs>
                  <a:gs pos="76000">
                    <a:schemeClr val="tx1">
                      <a:lumMod val="75000"/>
                      <a:lumOff val="25000"/>
                    </a:schemeClr>
                  </a:gs>
                </a:gsLst>
                <a:lin ang="16200000" scaled="1"/>
                <a:tileRect/>
              </a:gradFill>
              <a:latin typeface="Century Gothic" panose="020B0502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440988" y="683973"/>
            <a:ext cx="177800" cy="177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733088" y="683973"/>
            <a:ext cx="177800" cy="17780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025188" y="683973"/>
            <a:ext cx="177800" cy="177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1317288" y="683973"/>
            <a:ext cx="177800" cy="17780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73845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8" grpId="0"/>
      <p:bldP spid="19" grpId="0"/>
      <p:bldP spid="20" grpId="0"/>
      <p:bldP spid="25" grpId="0" animBg="1"/>
      <p:bldP spid="26" grpId="0"/>
      <p:bldP spid="27" grpId="0" animBg="1"/>
      <p:bldP spid="28" grpId="0" animBg="1"/>
      <p:bldP spid="29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>
            <a:extLst>
              <a:ext uri="{FF2B5EF4-FFF2-40B4-BE49-F238E27FC236}">
                <a16:creationId xmlns:a16="http://schemas.microsoft.com/office/drawing/2014/main" xmlns="" id="{7E9A0F63-2C01-4B82-9DE3-01AA7A64DBE6}"/>
              </a:ext>
            </a:extLst>
          </p:cNvPr>
          <p:cNvSpPr/>
          <p:nvPr/>
        </p:nvSpPr>
        <p:spPr bwMode="auto">
          <a:xfrm>
            <a:off x="7419436" y="1"/>
            <a:ext cx="4772564" cy="3423690"/>
          </a:xfrm>
          <a:custGeom>
            <a:avLst/>
            <a:gdLst>
              <a:gd name="connsiteX0" fmla="*/ 126474 w 5282306"/>
              <a:gd name="connsiteY0" fmla="*/ 0 h 3789363"/>
              <a:gd name="connsiteX1" fmla="*/ 5282306 w 5282306"/>
              <a:gd name="connsiteY1" fmla="*/ 0 h 3789363"/>
              <a:gd name="connsiteX2" fmla="*/ 5282306 w 5282306"/>
              <a:gd name="connsiteY2" fmla="*/ 2616104 h 3789363"/>
              <a:gd name="connsiteX3" fmla="*/ 5204345 w 5282306"/>
              <a:gd name="connsiteY3" fmla="*/ 2720359 h 3789363"/>
              <a:gd name="connsiteX4" fmla="*/ 2937572 w 5282306"/>
              <a:gd name="connsiteY4" fmla="*/ 3789363 h 3789363"/>
              <a:gd name="connsiteX5" fmla="*/ 0 w 5282306"/>
              <a:gd name="connsiteY5" fmla="*/ 851791 h 3789363"/>
              <a:gd name="connsiteX6" fmla="*/ 59682 w 5282306"/>
              <a:gd name="connsiteY6" fmla="*/ 259768 h 378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2306" h="3789363">
                <a:moveTo>
                  <a:pt x="126474" y="0"/>
                </a:moveTo>
                <a:lnTo>
                  <a:pt x="5282306" y="0"/>
                </a:lnTo>
                <a:lnTo>
                  <a:pt x="5282306" y="2616104"/>
                </a:lnTo>
                <a:lnTo>
                  <a:pt x="5204345" y="2720359"/>
                </a:lnTo>
                <a:cubicBezTo>
                  <a:pt x="4665551" y="3373227"/>
                  <a:pt x="3850159" y="3789363"/>
                  <a:pt x="2937572" y="3789363"/>
                </a:cubicBezTo>
                <a:cubicBezTo>
                  <a:pt x="1315196" y="3789363"/>
                  <a:pt x="0" y="2474167"/>
                  <a:pt x="0" y="851791"/>
                </a:cubicBezTo>
                <a:cubicBezTo>
                  <a:pt x="0" y="648995"/>
                  <a:pt x="20551" y="450997"/>
                  <a:pt x="59682" y="259768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ïṥļïďe">
            <a:extLst>
              <a:ext uri="{FF2B5EF4-FFF2-40B4-BE49-F238E27FC236}">
                <a16:creationId xmlns:a16="http://schemas.microsoft.com/office/drawing/2014/main" xmlns="" id="{69D282A8-A76D-4B7D-9CA4-71BC3A63A014}"/>
              </a:ext>
            </a:extLst>
          </p:cNvPr>
          <p:cNvSpPr/>
          <p:nvPr/>
        </p:nvSpPr>
        <p:spPr bwMode="auto">
          <a:xfrm>
            <a:off x="7158213" y="1966918"/>
            <a:ext cx="1771868" cy="1732938"/>
          </a:xfrm>
          <a:prstGeom prst="wedgeEllipseCallout">
            <a:avLst>
              <a:gd name="adj1" fmla="val -46879"/>
              <a:gd name="adj2" fmla="val 53563"/>
            </a:avLst>
          </a:prstGeom>
          <a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722" b="1722"/>
            </a:stretch>
          </a:blipFill>
          <a:ln w="38100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93276" y="4324713"/>
            <a:ext cx="10200769" cy="1733928"/>
            <a:chOff x="993276" y="4324713"/>
            <a:chExt cx="10200769" cy="1733928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3B91FAEB-2BC2-469D-8213-C126C9055414}"/>
                </a:ext>
              </a:extLst>
            </p:cNvPr>
            <p:cNvCxnSpPr>
              <a:cxnSpLocks/>
            </p:cNvCxnSpPr>
            <p:nvPr/>
          </p:nvCxnSpPr>
          <p:spPr>
            <a:xfrm>
              <a:off x="1101504" y="4635416"/>
              <a:ext cx="998899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î$ľîdè">
              <a:extLst>
                <a:ext uri="{FF2B5EF4-FFF2-40B4-BE49-F238E27FC236}">
                  <a16:creationId xmlns:a16="http://schemas.microsoft.com/office/drawing/2014/main" xmlns="" id="{FAC56578-CAD3-49D3-A6BB-E13E54F23A82}"/>
                </a:ext>
              </a:extLst>
            </p:cNvPr>
            <p:cNvGrpSpPr/>
            <p:nvPr/>
          </p:nvGrpSpPr>
          <p:grpSpPr>
            <a:xfrm>
              <a:off x="2281437" y="4324713"/>
              <a:ext cx="621403" cy="621407"/>
              <a:chOff x="7209746" y="4153276"/>
              <a:chExt cx="675000" cy="675005"/>
            </a:xfrm>
          </p:grpSpPr>
          <p:sp>
            <p:nvSpPr>
              <p:cNvPr id="40" name="iśľíḓé">
                <a:extLst>
                  <a:ext uri="{FF2B5EF4-FFF2-40B4-BE49-F238E27FC236}">
                    <a16:creationId xmlns:a16="http://schemas.microsoft.com/office/drawing/2014/main" xmlns="" id="{BFE984F7-52A4-4D41-A90C-DED73DD39D70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1" name="îṥ1iďê">
                <a:extLst>
                  <a:ext uri="{FF2B5EF4-FFF2-40B4-BE49-F238E27FC236}">
                    <a16:creationId xmlns:a16="http://schemas.microsoft.com/office/drawing/2014/main" xmlns="" id="{ABBA2B2F-B3D6-4C17-96FB-2132B5DC2617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îŝḷiḍe">
              <a:extLst>
                <a:ext uri="{FF2B5EF4-FFF2-40B4-BE49-F238E27FC236}">
                  <a16:creationId xmlns:a16="http://schemas.microsoft.com/office/drawing/2014/main" xmlns="" id="{FCBD29D7-907C-408F-8E2E-8030142299A1}"/>
                </a:ext>
              </a:extLst>
            </p:cNvPr>
            <p:cNvGrpSpPr/>
            <p:nvPr/>
          </p:nvGrpSpPr>
          <p:grpSpPr>
            <a:xfrm>
              <a:off x="5782959" y="4324713"/>
              <a:ext cx="621403" cy="621407"/>
              <a:chOff x="7209746" y="4153276"/>
              <a:chExt cx="675000" cy="675005"/>
            </a:xfrm>
          </p:grpSpPr>
          <p:sp>
            <p:nvSpPr>
              <p:cNvPr id="43" name="iṩ1iḑe">
                <a:extLst>
                  <a:ext uri="{FF2B5EF4-FFF2-40B4-BE49-F238E27FC236}">
                    <a16:creationId xmlns:a16="http://schemas.microsoft.com/office/drawing/2014/main" xmlns="" id="{B54680B4-886F-4668-9A98-352D424AF92B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4" name="íṩļíḍé">
                <a:extLst>
                  <a:ext uri="{FF2B5EF4-FFF2-40B4-BE49-F238E27FC236}">
                    <a16:creationId xmlns:a16="http://schemas.microsoft.com/office/drawing/2014/main" xmlns="" id="{42B8B24F-7D62-4729-A89F-95A7193F35F8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íṩļîḓé">
              <a:extLst>
                <a:ext uri="{FF2B5EF4-FFF2-40B4-BE49-F238E27FC236}">
                  <a16:creationId xmlns:a16="http://schemas.microsoft.com/office/drawing/2014/main" xmlns="" id="{CCBB87B0-7D7D-4FB4-BE40-63A6CB0D68CD}"/>
                </a:ext>
              </a:extLst>
            </p:cNvPr>
            <p:cNvGrpSpPr/>
            <p:nvPr/>
          </p:nvGrpSpPr>
          <p:grpSpPr>
            <a:xfrm>
              <a:off x="9284482" y="4324713"/>
              <a:ext cx="621403" cy="621407"/>
              <a:chOff x="7209746" y="4153276"/>
              <a:chExt cx="675000" cy="675005"/>
            </a:xfrm>
          </p:grpSpPr>
          <p:sp>
            <p:nvSpPr>
              <p:cNvPr id="46" name="íṣ1iḑé">
                <a:extLst>
                  <a:ext uri="{FF2B5EF4-FFF2-40B4-BE49-F238E27FC236}">
                    <a16:creationId xmlns:a16="http://schemas.microsoft.com/office/drawing/2014/main" xmlns="" id="{338265A6-9909-4019-BDBD-0B0E4B2FA7B9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7" name="ïSḻíḋe">
                <a:extLst>
                  <a:ext uri="{FF2B5EF4-FFF2-40B4-BE49-F238E27FC236}">
                    <a16:creationId xmlns:a16="http://schemas.microsoft.com/office/drawing/2014/main" xmlns="" id="{104ACF9D-08E0-4195-B561-2C1DDB0EC62E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356073" y="4913728"/>
              <a:ext cx="3479855" cy="1028740"/>
              <a:chOff x="4356073" y="4249430"/>
              <a:chExt cx="3479855" cy="1371864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3C0CFB25-748C-49F7-B7C0-85B49803AC49}"/>
                  </a:ext>
                </a:extLst>
              </p:cNvPr>
              <p:cNvCxnSpPr/>
              <p:nvPr/>
            </p:nvCxnSpPr>
            <p:spPr>
              <a:xfrm>
                <a:off x="4356073" y="4249430"/>
                <a:ext cx="0" cy="1371864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ash"/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65A5FC28-5962-4D82-BE00-A24750200CC1}"/>
                  </a:ext>
                </a:extLst>
              </p:cNvPr>
              <p:cNvCxnSpPr/>
              <p:nvPr/>
            </p:nvCxnSpPr>
            <p:spPr>
              <a:xfrm>
                <a:off x="7835928" y="4249430"/>
                <a:ext cx="0" cy="1371864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ash"/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/>
            <p:nvPr/>
          </p:nvGrpSpPr>
          <p:grpSpPr>
            <a:xfrm>
              <a:off x="993276" y="5101456"/>
              <a:ext cx="3197724" cy="957185"/>
              <a:chOff x="3201654" y="2412339"/>
              <a:chExt cx="3197724" cy="957185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3733626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3201654" y="2750893"/>
                <a:ext cx="319772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497139" y="5101456"/>
              <a:ext cx="3197724" cy="957185"/>
              <a:chOff x="3201654" y="2412339"/>
              <a:chExt cx="3197724" cy="95718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3733626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3201654" y="2750893"/>
                <a:ext cx="319772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7996321" y="5101456"/>
              <a:ext cx="3197724" cy="957185"/>
              <a:chOff x="3201654" y="2412339"/>
              <a:chExt cx="3197724" cy="957185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3733626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3201654" y="2750893"/>
                <a:ext cx="319772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97807" y="2018339"/>
            <a:ext cx="4937425" cy="1243955"/>
            <a:chOff x="267452" y="2336139"/>
            <a:chExt cx="4937425" cy="1243955"/>
          </a:xfrm>
        </p:grpSpPr>
        <p:sp>
          <p:nvSpPr>
            <p:cNvPr id="61" name="文本框 60"/>
            <p:cNvSpPr txBox="1"/>
            <p:nvPr/>
          </p:nvSpPr>
          <p:spPr>
            <a:xfrm>
              <a:off x="267452" y="23361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67452" y="2750893"/>
              <a:ext cx="4937425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The user can demonstrate on a projector or computer, 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31" name="文本框 30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02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53319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4538441" y="2036228"/>
            <a:ext cx="3106160" cy="3492258"/>
            <a:chOff x="4500341" y="2036228"/>
            <a:chExt cx="3106160" cy="3492258"/>
          </a:xfrm>
        </p:grpSpPr>
        <p:sp>
          <p:nvSpPr>
            <p:cNvPr id="113" name="任意多边形 112"/>
            <p:cNvSpPr/>
            <p:nvPr/>
          </p:nvSpPr>
          <p:spPr>
            <a:xfrm>
              <a:off x="4842797" y="2581275"/>
              <a:ext cx="2415202" cy="2415202"/>
            </a:xfrm>
            <a:custGeom>
              <a:avLst/>
              <a:gdLst/>
              <a:ahLst/>
              <a:cxnLst/>
              <a:rect l="0" t="0" r="0" b="0"/>
              <a:pathLst>
                <a:path w="2113590" h="2113590">
                  <a:moveTo>
                    <a:pt x="0" y="1056795"/>
                  </a:moveTo>
                  <a:cubicBezTo>
                    <a:pt x="0" y="473143"/>
                    <a:pt x="473143" y="0"/>
                    <a:pt x="1056795" y="0"/>
                  </a:cubicBezTo>
                  <a:cubicBezTo>
                    <a:pt x="1640445" y="0"/>
                    <a:pt x="2113590" y="473143"/>
                    <a:pt x="2113590" y="1056795"/>
                  </a:cubicBezTo>
                  <a:cubicBezTo>
                    <a:pt x="2113590" y="1640445"/>
                    <a:pt x="1640445" y="2113590"/>
                    <a:pt x="1056795" y="2113590"/>
                  </a:cubicBezTo>
                  <a:cubicBezTo>
                    <a:pt x="473143" y="2113590"/>
                    <a:pt x="0" y="1640445"/>
                    <a:pt x="0" y="105679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9000"/>
              </a:schemeClr>
            </a:soli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 rot="10800000" flipH="1" flipV="1">
              <a:off x="4508456" y="2737693"/>
              <a:ext cx="703666" cy="703664"/>
            </a:xfrm>
            <a:custGeom>
              <a:avLst/>
              <a:gdLst/>
              <a:ahLst/>
              <a:cxnLst/>
              <a:rect l="0" t="0" r="0" b="0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5698568" y="2036228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4500341" y="4142006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5698568" y="4824820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6871920" y="4202806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6902837" y="2745293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5244820" y="2983299"/>
              <a:ext cx="1611160" cy="1611158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blipFill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2128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 rot="10800000" flipH="1" flipV="1">
              <a:off x="4674737" y="2907590"/>
              <a:ext cx="371104" cy="363868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5864848" y="2216986"/>
              <a:ext cx="371104" cy="342148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4666621" y="4335825"/>
              <a:ext cx="371104" cy="316026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5864848" y="4998280"/>
              <a:ext cx="371104" cy="356745"/>
            </a:xfrm>
            <a:custGeom>
              <a:avLst/>
              <a:gdLst>
                <a:gd name="connsiteX0" fmla="*/ 241391 w 516922"/>
                <a:gd name="connsiteY0" fmla="*/ 466920 h 496921"/>
                <a:gd name="connsiteX1" fmla="*/ 374792 w 516922"/>
                <a:gd name="connsiteY1" fmla="*/ 466920 h 496921"/>
                <a:gd name="connsiteX2" fmla="*/ 394157 w 516922"/>
                <a:gd name="connsiteY2" fmla="*/ 492438 h 496921"/>
                <a:gd name="connsiteX3" fmla="*/ 241391 w 516922"/>
                <a:gd name="connsiteY3" fmla="*/ 492438 h 496921"/>
                <a:gd name="connsiteX4" fmla="*/ 45175 w 516922"/>
                <a:gd name="connsiteY4" fmla="*/ 266910 h 496921"/>
                <a:gd name="connsiteX5" fmla="*/ 178975 w 516922"/>
                <a:gd name="connsiteY5" fmla="*/ 266910 h 496921"/>
                <a:gd name="connsiteX6" fmla="*/ 178975 w 516922"/>
                <a:gd name="connsiteY6" fmla="*/ 312085 h 496921"/>
                <a:gd name="connsiteX7" fmla="*/ 45175 w 516922"/>
                <a:gd name="connsiteY7" fmla="*/ 312085 h 496921"/>
                <a:gd name="connsiteX8" fmla="*/ 45175 w 516922"/>
                <a:gd name="connsiteY8" fmla="*/ 167939 h 496921"/>
                <a:gd name="connsiteX9" fmla="*/ 178975 w 516922"/>
                <a:gd name="connsiteY9" fmla="*/ 167939 h 496921"/>
                <a:gd name="connsiteX10" fmla="*/ 178975 w 516922"/>
                <a:gd name="connsiteY10" fmla="*/ 213114 h 496921"/>
                <a:gd name="connsiteX11" fmla="*/ 45175 w 516922"/>
                <a:gd name="connsiteY11" fmla="*/ 213114 h 496921"/>
                <a:gd name="connsiteX12" fmla="*/ 254150 w 516922"/>
                <a:gd name="connsiteY12" fmla="*/ 92418 h 496921"/>
                <a:gd name="connsiteX13" fmla="*/ 497537 w 516922"/>
                <a:gd name="connsiteY13" fmla="*/ 92418 h 496921"/>
                <a:gd name="connsiteX14" fmla="*/ 516922 w 516922"/>
                <a:gd name="connsiteY14" fmla="*/ 111788 h 496921"/>
                <a:gd name="connsiteX15" fmla="*/ 516922 w 516922"/>
                <a:gd name="connsiteY15" fmla="*/ 402340 h 496921"/>
                <a:gd name="connsiteX16" fmla="*/ 497537 w 516922"/>
                <a:gd name="connsiteY16" fmla="*/ 421710 h 496921"/>
                <a:gd name="connsiteX17" fmla="*/ 359690 w 516922"/>
                <a:gd name="connsiteY17" fmla="*/ 421710 h 496921"/>
                <a:gd name="connsiteX18" fmla="*/ 359690 w 516922"/>
                <a:gd name="connsiteY18" fmla="*/ 458298 h 496921"/>
                <a:gd name="connsiteX19" fmla="*/ 254150 w 516922"/>
                <a:gd name="connsiteY19" fmla="*/ 458298 h 496921"/>
                <a:gd name="connsiteX20" fmla="*/ 254150 w 516922"/>
                <a:gd name="connsiteY20" fmla="*/ 382970 h 496921"/>
                <a:gd name="connsiteX21" fmla="*/ 478152 w 516922"/>
                <a:gd name="connsiteY21" fmla="*/ 382970 h 496921"/>
                <a:gd name="connsiteX22" fmla="*/ 478152 w 516922"/>
                <a:gd name="connsiteY22" fmla="*/ 131158 h 496921"/>
                <a:gd name="connsiteX23" fmla="*/ 254150 w 516922"/>
                <a:gd name="connsiteY23" fmla="*/ 131158 h 496921"/>
                <a:gd name="connsiteX24" fmla="*/ 45175 w 516922"/>
                <a:gd name="connsiteY24" fmla="*/ 75176 h 496921"/>
                <a:gd name="connsiteX25" fmla="*/ 178975 w 516922"/>
                <a:gd name="connsiteY25" fmla="*/ 75176 h 496921"/>
                <a:gd name="connsiteX26" fmla="*/ 178975 w 516922"/>
                <a:gd name="connsiteY26" fmla="*/ 120351 h 496921"/>
                <a:gd name="connsiteX27" fmla="*/ 45175 w 516922"/>
                <a:gd name="connsiteY27" fmla="*/ 120351 h 496921"/>
                <a:gd name="connsiteX28" fmla="*/ 28019 w 516922"/>
                <a:gd name="connsiteY28" fmla="*/ 27965 h 496921"/>
                <a:gd name="connsiteX29" fmla="*/ 28019 w 516922"/>
                <a:gd name="connsiteY29" fmla="*/ 466805 h 496921"/>
                <a:gd name="connsiteX30" fmla="*/ 196130 w 516922"/>
                <a:gd name="connsiteY30" fmla="*/ 466805 h 496921"/>
                <a:gd name="connsiteX31" fmla="*/ 196130 w 516922"/>
                <a:gd name="connsiteY31" fmla="*/ 27965 h 496921"/>
                <a:gd name="connsiteX32" fmla="*/ 28019 w 516922"/>
                <a:gd name="connsiteY32" fmla="*/ 0 h 496921"/>
                <a:gd name="connsiteX33" fmla="*/ 196130 w 516922"/>
                <a:gd name="connsiteY33" fmla="*/ 0 h 496921"/>
                <a:gd name="connsiteX34" fmla="*/ 224149 w 516922"/>
                <a:gd name="connsiteY34" fmla="*/ 27965 h 496921"/>
                <a:gd name="connsiteX35" fmla="*/ 224149 w 516922"/>
                <a:gd name="connsiteY35" fmla="*/ 466805 h 496921"/>
                <a:gd name="connsiteX36" fmla="*/ 196130 w 516922"/>
                <a:gd name="connsiteY36" fmla="*/ 496921 h 496921"/>
                <a:gd name="connsiteX37" fmla="*/ 28019 w 516922"/>
                <a:gd name="connsiteY37" fmla="*/ 496921 h 496921"/>
                <a:gd name="connsiteX38" fmla="*/ 0 w 516922"/>
                <a:gd name="connsiteY38" fmla="*/ 466805 h 496921"/>
                <a:gd name="connsiteX39" fmla="*/ 0 w 516922"/>
                <a:gd name="connsiteY39" fmla="*/ 27965 h 496921"/>
                <a:gd name="connsiteX40" fmla="*/ 28019 w 516922"/>
                <a:gd name="connsiteY40" fmla="*/ 0 h 49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922" h="496921">
                  <a:moveTo>
                    <a:pt x="241391" y="466920"/>
                  </a:moveTo>
                  <a:lnTo>
                    <a:pt x="374792" y="466920"/>
                  </a:lnTo>
                  <a:lnTo>
                    <a:pt x="394157" y="492438"/>
                  </a:lnTo>
                  <a:lnTo>
                    <a:pt x="241391" y="492438"/>
                  </a:lnTo>
                  <a:close/>
                  <a:moveTo>
                    <a:pt x="45175" y="266910"/>
                  </a:moveTo>
                  <a:lnTo>
                    <a:pt x="178975" y="266910"/>
                  </a:lnTo>
                  <a:lnTo>
                    <a:pt x="178975" y="312085"/>
                  </a:lnTo>
                  <a:lnTo>
                    <a:pt x="45175" y="312085"/>
                  </a:lnTo>
                  <a:close/>
                  <a:moveTo>
                    <a:pt x="45175" y="167939"/>
                  </a:moveTo>
                  <a:lnTo>
                    <a:pt x="178975" y="167939"/>
                  </a:lnTo>
                  <a:lnTo>
                    <a:pt x="178975" y="213114"/>
                  </a:lnTo>
                  <a:lnTo>
                    <a:pt x="45175" y="213114"/>
                  </a:lnTo>
                  <a:close/>
                  <a:moveTo>
                    <a:pt x="254150" y="92418"/>
                  </a:moveTo>
                  <a:lnTo>
                    <a:pt x="497537" y="92418"/>
                  </a:lnTo>
                  <a:cubicBezTo>
                    <a:pt x="508307" y="92418"/>
                    <a:pt x="516922" y="101027"/>
                    <a:pt x="516922" y="111788"/>
                  </a:cubicBezTo>
                  <a:lnTo>
                    <a:pt x="516922" y="402340"/>
                  </a:lnTo>
                  <a:cubicBezTo>
                    <a:pt x="516922" y="413101"/>
                    <a:pt x="508307" y="421710"/>
                    <a:pt x="497537" y="421710"/>
                  </a:cubicBezTo>
                  <a:lnTo>
                    <a:pt x="359690" y="421710"/>
                  </a:lnTo>
                  <a:lnTo>
                    <a:pt x="359690" y="458298"/>
                  </a:lnTo>
                  <a:lnTo>
                    <a:pt x="254150" y="458298"/>
                  </a:lnTo>
                  <a:lnTo>
                    <a:pt x="254150" y="382970"/>
                  </a:lnTo>
                  <a:lnTo>
                    <a:pt x="478152" y="382970"/>
                  </a:lnTo>
                  <a:lnTo>
                    <a:pt x="478152" y="131158"/>
                  </a:lnTo>
                  <a:lnTo>
                    <a:pt x="254150" y="131158"/>
                  </a:lnTo>
                  <a:close/>
                  <a:moveTo>
                    <a:pt x="45175" y="75176"/>
                  </a:moveTo>
                  <a:lnTo>
                    <a:pt x="178975" y="75176"/>
                  </a:lnTo>
                  <a:lnTo>
                    <a:pt x="178975" y="120351"/>
                  </a:lnTo>
                  <a:lnTo>
                    <a:pt x="45175" y="120351"/>
                  </a:lnTo>
                  <a:close/>
                  <a:moveTo>
                    <a:pt x="28019" y="27965"/>
                  </a:moveTo>
                  <a:lnTo>
                    <a:pt x="28019" y="466805"/>
                  </a:lnTo>
                  <a:lnTo>
                    <a:pt x="196130" y="466805"/>
                  </a:lnTo>
                  <a:lnTo>
                    <a:pt x="196130" y="27965"/>
                  </a:lnTo>
                  <a:close/>
                  <a:moveTo>
                    <a:pt x="28019" y="0"/>
                  </a:moveTo>
                  <a:lnTo>
                    <a:pt x="196130" y="0"/>
                  </a:lnTo>
                  <a:cubicBezTo>
                    <a:pt x="211217" y="0"/>
                    <a:pt x="224149" y="12907"/>
                    <a:pt x="224149" y="27965"/>
                  </a:cubicBezTo>
                  <a:lnTo>
                    <a:pt x="224149" y="466805"/>
                  </a:lnTo>
                  <a:cubicBezTo>
                    <a:pt x="224149" y="484014"/>
                    <a:pt x="211217" y="496921"/>
                    <a:pt x="196130" y="496921"/>
                  </a:cubicBezTo>
                  <a:lnTo>
                    <a:pt x="28019" y="496921"/>
                  </a:lnTo>
                  <a:cubicBezTo>
                    <a:pt x="12932" y="496921"/>
                    <a:pt x="0" y="484014"/>
                    <a:pt x="0" y="466805"/>
                  </a:cubicBezTo>
                  <a:lnTo>
                    <a:pt x="0" y="27965"/>
                  </a:lnTo>
                  <a:cubicBezTo>
                    <a:pt x="0" y="12907"/>
                    <a:pt x="12932" y="0"/>
                    <a:pt x="28019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7038200" y="4380945"/>
              <a:ext cx="371104" cy="347386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7085446" y="2911574"/>
              <a:ext cx="338445" cy="371104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 Black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27405" y="1837257"/>
            <a:ext cx="3028626" cy="957185"/>
            <a:chOff x="3624780" y="2412339"/>
            <a:chExt cx="3028626" cy="957185"/>
          </a:xfrm>
        </p:grpSpPr>
        <p:sp>
          <p:nvSpPr>
            <p:cNvPr id="14" name="文本框 1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24780" y="2750893"/>
              <a:ext cx="302862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27405" y="3315835"/>
            <a:ext cx="3028626" cy="957185"/>
            <a:chOff x="3624780" y="2412339"/>
            <a:chExt cx="3028626" cy="957185"/>
          </a:xfrm>
        </p:grpSpPr>
        <p:sp>
          <p:nvSpPr>
            <p:cNvPr id="17" name="文本框 1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24780" y="2750893"/>
              <a:ext cx="302862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27405" y="4794413"/>
            <a:ext cx="3028626" cy="957185"/>
            <a:chOff x="3624780" y="2412339"/>
            <a:chExt cx="3028626" cy="957185"/>
          </a:xfrm>
        </p:grpSpPr>
        <p:sp>
          <p:nvSpPr>
            <p:cNvPr id="20" name="文本框 1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80" y="2750893"/>
              <a:ext cx="302862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77111" y="1837257"/>
            <a:ext cx="3028626" cy="957185"/>
            <a:chOff x="3624780" y="2412339"/>
            <a:chExt cx="3028626" cy="957185"/>
          </a:xfrm>
        </p:grpSpPr>
        <p:sp>
          <p:nvSpPr>
            <p:cNvPr id="23" name="文本框 22"/>
            <p:cNvSpPr txBox="1"/>
            <p:nvPr/>
          </p:nvSpPr>
          <p:spPr>
            <a:xfrm>
              <a:off x="451962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24780" y="2750893"/>
              <a:ext cx="302862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77111" y="3315835"/>
            <a:ext cx="3028626" cy="957185"/>
            <a:chOff x="3624780" y="2412339"/>
            <a:chExt cx="3028626" cy="957185"/>
          </a:xfrm>
        </p:grpSpPr>
        <p:sp>
          <p:nvSpPr>
            <p:cNvPr id="26" name="文本框 25"/>
            <p:cNvSpPr txBox="1"/>
            <p:nvPr/>
          </p:nvSpPr>
          <p:spPr>
            <a:xfrm>
              <a:off x="451962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4780" y="2750893"/>
              <a:ext cx="302862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77111" y="4794413"/>
            <a:ext cx="3028626" cy="957185"/>
            <a:chOff x="3624780" y="2412339"/>
            <a:chExt cx="3028626" cy="957185"/>
          </a:xfrm>
        </p:grpSpPr>
        <p:sp>
          <p:nvSpPr>
            <p:cNvPr id="29" name="文本框 28"/>
            <p:cNvSpPr txBox="1"/>
            <p:nvPr/>
          </p:nvSpPr>
          <p:spPr>
            <a:xfrm>
              <a:off x="451962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4780" y="2750893"/>
              <a:ext cx="302862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36" name="文本框 35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02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137372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06600" y="1676278"/>
            <a:ext cx="8178800" cy="4284787"/>
            <a:chOff x="2006600" y="1676278"/>
            <a:chExt cx="8178800" cy="4284787"/>
          </a:xfrm>
        </p:grpSpPr>
        <p:sp>
          <p:nvSpPr>
            <p:cNvPr id="215" name="任意多边形 214"/>
            <p:cNvSpPr/>
            <p:nvPr/>
          </p:nvSpPr>
          <p:spPr>
            <a:xfrm>
              <a:off x="2006600" y="2977621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18606 w 1392343"/>
                <a:gd name="rtt" fmla="*/ 104322 h 1392343"/>
                <a:gd name="rtr" fmla="*/ 1368382 w 1392343"/>
                <a:gd name="rtb" fmla="*/ 850847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2860072" y="4680762"/>
              <a:ext cx="9245" cy="1016889"/>
            </a:xfrm>
            <a:custGeom>
              <a:avLst/>
              <a:gdLst/>
              <a:ahLst/>
              <a:cxnLst/>
              <a:rect l="0" t="0" r="0" b="0"/>
              <a:pathLst>
                <a:path w="7541" h="829472" fill="none">
                  <a:moveTo>
                    <a:pt x="0" y="0"/>
                  </a:moveTo>
                  <a:lnTo>
                    <a:pt x="0" y="829472"/>
                  </a:lnTo>
                </a:path>
              </a:pathLst>
            </a:custGeom>
            <a:solidFill>
              <a:srgbClr val="98C366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</p:sp>
        <p:sp>
          <p:nvSpPr>
            <p:cNvPr id="2" name="任意多边形 1"/>
            <p:cNvSpPr/>
            <p:nvPr/>
          </p:nvSpPr>
          <p:spPr>
            <a:xfrm>
              <a:off x="2657262" y="4278915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5"/>
                    <a:pt x="74065" y="0"/>
                    <a:pt x="165430" y="0"/>
                  </a:cubicBezTo>
                  <a:cubicBezTo>
                    <a:pt x="256794" y="0"/>
                    <a:pt x="330860" y="74065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5" y="330860"/>
                    <a:pt x="0" y="256794"/>
                    <a:pt x="0" y="165430"/>
                  </a:cubicBezTo>
                  <a:close/>
                  <a:moveTo>
                    <a:pt x="165430" y="309287"/>
                  </a:moveTo>
                  <a:cubicBezTo>
                    <a:pt x="210776" y="309287"/>
                    <a:pt x="247537" y="272527"/>
                    <a:pt x="247537" y="227180"/>
                  </a:cubicBezTo>
                  <a:cubicBezTo>
                    <a:pt x="247537" y="181835"/>
                    <a:pt x="210776" y="145074"/>
                    <a:pt x="165430" y="145074"/>
                  </a:cubicBezTo>
                  <a:cubicBezTo>
                    <a:pt x="120084" y="145074"/>
                    <a:pt x="83323" y="181835"/>
                    <a:pt x="83323" y="227180"/>
                  </a:cubicBezTo>
                  <a:cubicBezTo>
                    <a:pt x="83323" y="272527"/>
                    <a:pt x="120084" y="309287"/>
                    <a:pt x="165430" y="30928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219" name="任意多边形 218"/>
            <p:cNvSpPr/>
            <p:nvPr/>
          </p:nvSpPr>
          <p:spPr>
            <a:xfrm>
              <a:off x="3624570" y="1676278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63715 w 1392343"/>
                <a:gd name="rtt" fmla="*/ 113110 h 1392343"/>
                <a:gd name="rtr" fmla="*/ 1345623 w 1392343"/>
                <a:gd name="rtb" fmla="*/ 859634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4478041" y="3383235"/>
              <a:ext cx="9245" cy="2304964"/>
            </a:xfrm>
            <a:custGeom>
              <a:avLst/>
              <a:gdLst/>
              <a:ahLst/>
              <a:cxnLst/>
              <a:rect l="0" t="0" r="0" b="0"/>
              <a:pathLst>
                <a:path w="7541" h="1880149" fill="none">
                  <a:moveTo>
                    <a:pt x="0" y="0"/>
                  </a:moveTo>
                  <a:lnTo>
                    <a:pt x="0" y="1880149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</p:sp>
        <p:sp>
          <p:nvSpPr>
            <p:cNvPr id="3" name="任意多边形 2"/>
            <p:cNvSpPr/>
            <p:nvPr/>
          </p:nvSpPr>
          <p:spPr>
            <a:xfrm>
              <a:off x="4275231" y="2977666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09211"/>
                  </a:moveTo>
                  <a:cubicBezTo>
                    <a:pt x="210775" y="309211"/>
                    <a:pt x="247537" y="272451"/>
                    <a:pt x="247537" y="227105"/>
                  </a:cubicBezTo>
                  <a:cubicBezTo>
                    <a:pt x="247537" y="181759"/>
                    <a:pt x="210775" y="144997"/>
                    <a:pt x="165430" y="144997"/>
                  </a:cubicBezTo>
                  <a:cubicBezTo>
                    <a:pt x="120083" y="144997"/>
                    <a:pt x="83323" y="181759"/>
                    <a:pt x="83323" y="227105"/>
                  </a:cubicBezTo>
                  <a:cubicBezTo>
                    <a:pt x="83323" y="272451"/>
                    <a:pt x="120083" y="309211"/>
                    <a:pt x="165430" y="30921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197" name="任意多边形 196"/>
            <p:cNvSpPr/>
            <p:nvPr/>
          </p:nvSpPr>
          <p:spPr>
            <a:xfrm>
              <a:off x="5242531" y="2951096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25874 w 1392343"/>
                <a:gd name="rtt" fmla="*/ 123174 h 1392343"/>
                <a:gd name="rtr" fmla="*/ 1345485 w 1392343"/>
                <a:gd name="rtb" fmla="*/ 869698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6091378" y="4643783"/>
              <a:ext cx="9245" cy="1072177"/>
            </a:xfrm>
            <a:custGeom>
              <a:avLst/>
              <a:gdLst/>
              <a:ahLst/>
              <a:cxnLst/>
              <a:rect l="0" t="0" r="0" b="0"/>
              <a:pathLst>
                <a:path w="7541" h="874570" fill="none">
                  <a:moveTo>
                    <a:pt x="0" y="0"/>
                  </a:moveTo>
                  <a:lnTo>
                    <a:pt x="0" y="874570"/>
                  </a:lnTo>
                </a:path>
              </a:pathLst>
            </a:custGeom>
            <a:solidFill>
              <a:srgbClr val="98C366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</p:sp>
        <p:sp>
          <p:nvSpPr>
            <p:cNvPr id="154" name="任意多边形 153"/>
            <p:cNvSpPr/>
            <p:nvPr/>
          </p:nvSpPr>
          <p:spPr>
            <a:xfrm>
              <a:off x="5893191" y="4252473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67"/>
                  </a:moveTo>
                  <a:cubicBezTo>
                    <a:pt x="210775" y="316767"/>
                    <a:pt x="247537" y="280006"/>
                    <a:pt x="247537" y="234661"/>
                  </a:cubicBezTo>
                  <a:cubicBezTo>
                    <a:pt x="247537" y="189314"/>
                    <a:pt x="210775" y="152553"/>
                    <a:pt x="165430" y="152553"/>
                  </a:cubicBezTo>
                  <a:cubicBezTo>
                    <a:pt x="120083" y="152553"/>
                    <a:pt x="83323" y="189314"/>
                    <a:pt x="83323" y="234661"/>
                  </a:cubicBezTo>
                  <a:cubicBezTo>
                    <a:pt x="83323" y="280006"/>
                    <a:pt x="120083" y="316767"/>
                    <a:pt x="165430" y="31676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205" name="任意多边形 204"/>
            <p:cNvSpPr/>
            <p:nvPr/>
          </p:nvSpPr>
          <p:spPr>
            <a:xfrm>
              <a:off x="6860500" y="1676278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25737 w 1392343"/>
                <a:gd name="rtt" fmla="*/ 143272 h 1392343"/>
                <a:gd name="rtr" fmla="*/ 1375513 w 1392343"/>
                <a:gd name="rtb" fmla="*/ 897337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7713970" y="3383225"/>
              <a:ext cx="9245" cy="2281858"/>
            </a:xfrm>
            <a:custGeom>
              <a:avLst/>
              <a:gdLst/>
              <a:ahLst/>
              <a:cxnLst/>
              <a:rect l="0" t="0" r="0" b="0"/>
              <a:pathLst>
                <a:path w="7541" h="1861301" fill="none">
                  <a:moveTo>
                    <a:pt x="0" y="0"/>
                  </a:moveTo>
                  <a:lnTo>
                    <a:pt x="0" y="1861301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</p:sp>
        <p:sp>
          <p:nvSpPr>
            <p:cNvPr id="156" name="任意多边形 155"/>
            <p:cNvSpPr/>
            <p:nvPr/>
          </p:nvSpPr>
          <p:spPr>
            <a:xfrm>
              <a:off x="7511161" y="2977666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52"/>
                  </a:moveTo>
                  <a:cubicBezTo>
                    <a:pt x="210775" y="316752"/>
                    <a:pt x="247537" y="279992"/>
                    <a:pt x="247537" y="234645"/>
                  </a:cubicBezTo>
                  <a:cubicBezTo>
                    <a:pt x="247537" y="189299"/>
                    <a:pt x="210775" y="152538"/>
                    <a:pt x="165430" y="152538"/>
                  </a:cubicBezTo>
                  <a:cubicBezTo>
                    <a:pt x="120083" y="152538"/>
                    <a:pt x="83323" y="189299"/>
                    <a:pt x="83323" y="234645"/>
                  </a:cubicBezTo>
                  <a:cubicBezTo>
                    <a:pt x="83323" y="279992"/>
                    <a:pt x="120083" y="316752"/>
                    <a:pt x="165430" y="31675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201" name="任意多边形 200"/>
            <p:cNvSpPr/>
            <p:nvPr/>
          </p:nvSpPr>
          <p:spPr>
            <a:xfrm>
              <a:off x="8478460" y="2933802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40682 w 1392343"/>
                <a:gd name="rtt" fmla="*/ 138257 h 1392343"/>
                <a:gd name="rtr" fmla="*/ 1360293 w 1392343"/>
                <a:gd name="rtb" fmla="*/ 884781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9327308" y="4643783"/>
              <a:ext cx="9245" cy="1016703"/>
            </a:xfrm>
            <a:custGeom>
              <a:avLst/>
              <a:gdLst/>
              <a:ahLst/>
              <a:cxnLst/>
              <a:rect l="0" t="0" r="0" b="0"/>
              <a:pathLst>
                <a:path w="7541" h="829320" fill="none">
                  <a:moveTo>
                    <a:pt x="0" y="0"/>
                  </a:moveTo>
                  <a:lnTo>
                    <a:pt x="0" y="829320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</p:sp>
        <p:sp>
          <p:nvSpPr>
            <p:cNvPr id="158" name="任意多边形 157"/>
            <p:cNvSpPr/>
            <p:nvPr/>
          </p:nvSpPr>
          <p:spPr>
            <a:xfrm>
              <a:off x="9129121" y="4235190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52"/>
                  </a:moveTo>
                  <a:cubicBezTo>
                    <a:pt x="210775" y="316752"/>
                    <a:pt x="247537" y="279992"/>
                    <a:pt x="247537" y="234645"/>
                  </a:cubicBezTo>
                  <a:cubicBezTo>
                    <a:pt x="247537" y="189299"/>
                    <a:pt x="210775" y="152538"/>
                    <a:pt x="165430" y="152538"/>
                  </a:cubicBezTo>
                  <a:cubicBezTo>
                    <a:pt x="120083" y="152538"/>
                    <a:pt x="83323" y="189299"/>
                    <a:pt x="83323" y="234645"/>
                  </a:cubicBezTo>
                  <a:cubicBezTo>
                    <a:pt x="83323" y="279992"/>
                    <a:pt x="120083" y="316752"/>
                    <a:pt x="165430" y="31675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214" name="任意多边形 213"/>
            <p:cNvSpPr/>
            <p:nvPr/>
          </p:nvSpPr>
          <p:spPr>
            <a:xfrm>
              <a:off x="206437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2015</a:t>
              </a:r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368234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2016</a:t>
              </a:r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530030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2017</a:t>
              </a:r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691827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2018</a:t>
              </a:r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8536235" y="5574559"/>
              <a:ext cx="1591388" cy="386506"/>
            </a:xfrm>
            <a:custGeom>
              <a:avLst/>
              <a:gdLst/>
              <a:ahLst/>
              <a:cxnLst/>
              <a:rect l="l" t="t" r="r" b="b"/>
              <a:pathLst>
                <a:path w="1298088" h="250273">
                  <a:moveTo>
                    <a:pt x="0" y="3100"/>
                  </a:moveTo>
                  <a:lnTo>
                    <a:pt x="118801" y="132287"/>
                  </a:lnTo>
                  <a:lnTo>
                    <a:pt x="0" y="250273"/>
                  </a:lnTo>
                  <a:lnTo>
                    <a:pt x="1181876" y="247464"/>
                  </a:lnTo>
                  <a:lnTo>
                    <a:pt x="1298088" y="125592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2019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024706" y="3217999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presentation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256558" y="3217999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presentation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495461" y="3217999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presentation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876096" y="1907113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presentation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643059" y="1907113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presentation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29" name="文本框 28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02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142120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Sḻíḋé"/>
          <p:cNvGrpSpPr/>
          <p:nvPr/>
        </p:nvGrpSpPr>
        <p:grpSpPr>
          <a:xfrm>
            <a:off x="4874446" y="1708112"/>
            <a:ext cx="2443108" cy="4355232"/>
            <a:chOff x="4872244" y="1592796"/>
            <a:chExt cx="2440343" cy="4350309"/>
          </a:xfrm>
        </p:grpSpPr>
        <p:sp>
          <p:nvSpPr>
            <p:cNvPr id="21" name="iṧ1îḍe"/>
            <p:cNvSpPr/>
            <p:nvPr/>
          </p:nvSpPr>
          <p:spPr>
            <a:xfrm>
              <a:off x="5411924" y="3342240"/>
              <a:ext cx="1426774" cy="260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58" y="0"/>
                  </a:moveTo>
                  <a:cubicBezTo>
                    <a:pt x="19858" y="0"/>
                    <a:pt x="16102" y="147"/>
                    <a:pt x="16102" y="147"/>
                  </a:cubicBezTo>
                  <a:lnTo>
                    <a:pt x="16102" y="6716"/>
                  </a:lnTo>
                  <a:lnTo>
                    <a:pt x="19858" y="6716"/>
                  </a:lnTo>
                  <a:lnTo>
                    <a:pt x="19858" y="0"/>
                  </a:lnTo>
                  <a:close/>
                  <a:moveTo>
                    <a:pt x="5469" y="608"/>
                  </a:moveTo>
                  <a:cubicBezTo>
                    <a:pt x="5469" y="608"/>
                    <a:pt x="1713" y="755"/>
                    <a:pt x="1713" y="755"/>
                  </a:cubicBezTo>
                  <a:lnTo>
                    <a:pt x="1713" y="6760"/>
                  </a:lnTo>
                  <a:lnTo>
                    <a:pt x="5469" y="6760"/>
                  </a:lnTo>
                  <a:lnTo>
                    <a:pt x="5469" y="608"/>
                  </a:lnTo>
                  <a:close/>
                  <a:moveTo>
                    <a:pt x="0" y="7396"/>
                  </a:moveTo>
                  <a:cubicBezTo>
                    <a:pt x="0" y="7396"/>
                    <a:pt x="0" y="10542"/>
                    <a:pt x="0" y="11886"/>
                  </a:cubicBezTo>
                  <a:cubicBezTo>
                    <a:pt x="0" y="14793"/>
                    <a:pt x="3958" y="15970"/>
                    <a:pt x="6976" y="15970"/>
                  </a:cubicBezTo>
                  <a:cubicBezTo>
                    <a:pt x="8001" y="15970"/>
                    <a:pt x="9809" y="15970"/>
                    <a:pt x="10603" y="15970"/>
                  </a:cubicBezTo>
                  <a:cubicBezTo>
                    <a:pt x="10848" y="15970"/>
                    <a:pt x="10997" y="15970"/>
                    <a:pt x="10997" y="15970"/>
                  </a:cubicBezTo>
                  <a:cubicBezTo>
                    <a:pt x="11791" y="15970"/>
                    <a:pt x="13599" y="15970"/>
                    <a:pt x="14624" y="15970"/>
                  </a:cubicBezTo>
                  <a:cubicBezTo>
                    <a:pt x="17642" y="15970"/>
                    <a:pt x="21600" y="14793"/>
                    <a:pt x="21600" y="11886"/>
                  </a:cubicBezTo>
                  <a:cubicBezTo>
                    <a:pt x="21600" y="10542"/>
                    <a:pt x="21600" y="7396"/>
                    <a:pt x="21600" y="7396"/>
                  </a:cubicBezTo>
                  <a:cubicBezTo>
                    <a:pt x="21600" y="7396"/>
                    <a:pt x="10997" y="7396"/>
                    <a:pt x="10997" y="7396"/>
                  </a:cubicBezTo>
                  <a:lnTo>
                    <a:pt x="10603" y="7396"/>
                  </a:lnTo>
                  <a:lnTo>
                    <a:pt x="0" y="7396"/>
                  </a:lnTo>
                  <a:close/>
                  <a:moveTo>
                    <a:pt x="5436" y="16560"/>
                  </a:moveTo>
                  <a:cubicBezTo>
                    <a:pt x="5436" y="16560"/>
                    <a:pt x="5436" y="18409"/>
                    <a:pt x="5436" y="19199"/>
                  </a:cubicBezTo>
                  <a:cubicBezTo>
                    <a:pt x="5436" y="20908"/>
                    <a:pt x="7760" y="21600"/>
                    <a:pt x="9535" y="21600"/>
                  </a:cubicBezTo>
                  <a:cubicBezTo>
                    <a:pt x="10138" y="21600"/>
                    <a:pt x="10196" y="21600"/>
                    <a:pt x="10663" y="21600"/>
                  </a:cubicBezTo>
                  <a:cubicBezTo>
                    <a:pt x="10807" y="21600"/>
                    <a:pt x="10894" y="21600"/>
                    <a:pt x="10894" y="21600"/>
                  </a:cubicBezTo>
                  <a:cubicBezTo>
                    <a:pt x="11361" y="21600"/>
                    <a:pt x="11416" y="21600"/>
                    <a:pt x="12018" y="21600"/>
                  </a:cubicBezTo>
                  <a:cubicBezTo>
                    <a:pt x="13793" y="21600"/>
                    <a:pt x="16121" y="20908"/>
                    <a:pt x="16121" y="19199"/>
                  </a:cubicBezTo>
                  <a:cubicBezTo>
                    <a:pt x="16121" y="18409"/>
                    <a:pt x="16121" y="16560"/>
                    <a:pt x="16121" y="16560"/>
                  </a:cubicBezTo>
                  <a:cubicBezTo>
                    <a:pt x="16121" y="16560"/>
                    <a:pt x="10894" y="16560"/>
                    <a:pt x="10894" y="16560"/>
                  </a:cubicBezTo>
                  <a:lnTo>
                    <a:pt x="10663" y="16560"/>
                  </a:lnTo>
                  <a:lnTo>
                    <a:pt x="5436" y="165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2" name="íṡḻíḓe"/>
            <p:cNvSpPr/>
            <p:nvPr/>
          </p:nvSpPr>
          <p:spPr>
            <a:xfrm>
              <a:off x="4990836" y="1592796"/>
              <a:ext cx="2203160" cy="455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28" extrusionOk="0">
                  <a:moveTo>
                    <a:pt x="21480" y="6888"/>
                  </a:moveTo>
                  <a:cubicBezTo>
                    <a:pt x="21542" y="10972"/>
                    <a:pt x="20849" y="14564"/>
                    <a:pt x="19940" y="14871"/>
                  </a:cubicBezTo>
                  <a:lnTo>
                    <a:pt x="1768" y="21007"/>
                  </a:lnTo>
                  <a:cubicBezTo>
                    <a:pt x="859" y="21314"/>
                    <a:pt x="65" y="18224"/>
                    <a:pt x="4" y="14140"/>
                  </a:cubicBezTo>
                  <a:cubicBezTo>
                    <a:pt x="-58" y="10056"/>
                    <a:pt x="635" y="6464"/>
                    <a:pt x="1544" y="6157"/>
                  </a:cubicBezTo>
                  <a:lnTo>
                    <a:pt x="19716" y="21"/>
                  </a:lnTo>
                  <a:cubicBezTo>
                    <a:pt x="20625" y="-286"/>
                    <a:pt x="21419" y="2804"/>
                    <a:pt x="21480" y="688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3" name="iṩliḋé"/>
            <p:cNvSpPr/>
            <p:nvPr/>
          </p:nvSpPr>
          <p:spPr>
            <a:xfrm rot="21360000">
              <a:off x="5109878" y="1702851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4" name="îSľîďè"/>
            <p:cNvSpPr/>
            <p:nvPr/>
          </p:nvSpPr>
          <p:spPr>
            <a:xfrm>
              <a:off x="4872244" y="2017409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5" name="ïśļïḍè"/>
            <p:cNvSpPr/>
            <p:nvPr/>
          </p:nvSpPr>
          <p:spPr>
            <a:xfrm rot="21360000">
              <a:off x="5110178" y="2135955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6" name="íslïḑê"/>
            <p:cNvSpPr/>
            <p:nvPr/>
          </p:nvSpPr>
          <p:spPr>
            <a:xfrm>
              <a:off x="4872246" y="2459005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7" name="íŝľiḑé"/>
            <p:cNvSpPr/>
            <p:nvPr/>
          </p:nvSpPr>
          <p:spPr>
            <a:xfrm rot="21360000">
              <a:off x="5110179" y="2581768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îṣļïḓé"/>
            <p:cNvSpPr/>
            <p:nvPr/>
          </p:nvSpPr>
          <p:spPr>
            <a:xfrm>
              <a:off x="4990837" y="2900600"/>
              <a:ext cx="2203156" cy="458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86" extrusionOk="0">
                  <a:moveTo>
                    <a:pt x="19940" y="14835"/>
                  </a:moveTo>
                  <a:cubicBezTo>
                    <a:pt x="20849" y="14529"/>
                    <a:pt x="21542" y="10945"/>
                    <a:pt x="21480" y="6871"/>
                  </a:cubicBezTo>
                  <a:cubicBezTo>
                    <a:pt x="21419" y="2798"/>
                    <a:pt x="20625" y="-285"/>
                    <a:pt x="19716" y="21"/>
                  </a:cubicBezTo>
                  <a:lnTo>
                    <a:pt x="1544" y="6142"/>
                  </a:lnTo>
                  <a:cubicBezTo>
                    <a:pt x="635" y="6448"/>
                    <a:pt x="-58" y="10032"/>
                    <a:pt x="4" y="14106"/>
                  </a:cubicBezTo>
                  <a:cubicBezTo>
                    <a:pt x="65" y="18179"/>
                    <a:pt x="702" y="21315"/>
                    <a:pt x="1419" y="21073"/>
                  </a:cubicBezTo>
                  <a:cubicBezTo>
                    <a:pt x="2136" y="20832"/>
                    <a:pt x="3418" y="20400"/>
                    <a:pt x="4269" y="20114"/>
                  </a:cubicBezTo>
                  <a:cubicBezTo>
                    <a:pt x="5119" y="19827"/>
                    <a:pt x="6558" y="19343"/>
                    <a:pt x="7467" y="19036"/>
                  </a:cubicBezTo>
                  <a:lnTo>
                    <a:pt x="12885" y="17211"/>
                  </a:lnTo>
                  <a:cubicBezTo>
                    <a:pt x="13794" y="16905"/>
                    <a:pt x="15233" y="16420"/>
                    <a:pt x="16083" y="16134"/>
                  </a:cubicBezTo>
                  <a:cubicBezTo>
                    <a:pt x="16934" y="15848"/>
                    <a:pt x="18373" y="15363"/>
                    <a:pt x="19281" y="15057"/>
                  </a:cubicBezTo>
                  <a:cubicBezTo>
                    <a:pt x="19281" y="15057"/>
                    <a:pt x="19940" y="14835"/>
                    <a:pt x="19940" y="14835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9" name="îṧḻidè"/>
            <p:cNvSpPr/>
            <p:nvPr/>
          </p:nvSpPr>
          <p:spPr>
            <a:xfrm rot="21360000">
              <a:off x="5109880" y="3015316"/>
              <a:ext cx="1964474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30" name="îṧḻïdê"/>
            <p:cNvGrpSpPr/>
            <p:nvPr/>
          </p:nvGrpSpPr>
          <p:grpSpPr>
            <a:xfrm>
              <a:off x="5612880" y="4441656"/>
              <a:ext cx="947298" cy="540115"/>
              <a:chOff x="1624048" y="2734661"/>
              <a:chExt cx="947298" cy="540115"/>
            </a:xfrm>
          </p:grpSpPr>
          <p:sp>
            <p:nvSpPr>
              <p:cNvPr id="31" name="iṩḻïďe">
                <a:extLst>
                  <a:ext uri="{FF2B5EF4-FFF2-40B4-BE49-F238E27FC236}">
                    <a16:creationId xmlns:a16="http://schemas.microsoft.com/office/drawing/2014/main" xmlns="" id="{6061BAD9-F72E-4FAD-B932-680909CF2983}"/>
                  </a:ext>
                </a:extLst>
              </p:cNvPr>
              <p:cNvSpPr txBox="1"/>
              <p:nvPr/>
            </p:nvSpPr>
            <p:spPr>
              <a:xfrm>
                <a:off x="1965915" y="2737254"/>
                <a:ext cx="605431" cy="16043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PROJECT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2" name="îṩḻíďé">
                <a:extLst>
                  <a:ext uri="{FF2B5EF4-FFF2-40B4-BE49-F238E27FC236}">
                    <a16:creationId xmlns:a16="http://schemas.microsoft.com/office/drawing/2014/main" xmlns="" id="{6C97AE22-3AA1-4D01-A776-D825C4E38537}"/>
                  </a:ext>
                </a:extLst>
              </p:cNvPr>
              <p:cNvSpPr txBox="1"/>
              <p:nvPr/>
            </p:nvSpPr>
            <p:spPr>
              <a:xfrm>
                <a:off x="1635250" y="2938025"/>
                <a:ext cx="936096" cy="33675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b="1" dirty="0">
                    <a:solidFill>
                      <a:schemeClr val="accent1"/>
                    </a:solidFill>
                    <a:latin typeface="微软雅黑" panose="020B0503020204020204" pitchFamily="34" charset="-122"/>
                  </a:rPr>
                  <a:t>PLAN</a:t>
                </a:r>
                <a:endParaRPr lang="zh-CN" altLang="en-US" b="1" dirty="0">
                  <a:solidFill>
                    <a:schemeClr val="accent1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ï$ḻíďé">
                <a:extLst>
                  <a:ext uri="{FF2B5EF4-FFF2-40B4-BE49-F238E27FC236}">
                    <a16:creationId xmlns:a16="http://schemas.microsoft.com/office/drawing/2014/main" xmlns="" id="{8FB1B50A-CF45-4333-91AF-5387C7748413}"/>
                  </a:ext>
                </a:extLst>
              </p:cNvPr>
              <p:cNvSpPr txBox="1"/>
              <p:nvPr/>
            </p:nvSpPr>
            <p:spPr>
              <a:xfrm>
                <a:off x="1624048" y="2734661"/>
                <a:ext cx="312224" cy="159935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2018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122696" y="2466870"/>
            <a:ext cx="2824703" cy="957185"/>
            <a:chOff x="3624779" y="2412339"/>
            <a:chExt cx="2824703" cy="957185"/>
          </a:xfrm>
        </p:grpSpPr>
        <p:sp>
          <p:nvSpPr>
            <p:cNvPr id="35" name="文本框 3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24779" y="2750893"/>
              <a:ext cx="282470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122696" y="4098070"/>
            <a:ext cx="2824703" cy="957185"/>
            <a:chOff x="3624779" y="2412339"/>
            <a:chExt cx="2824703" cy="957185"/>
          </a:xfrm>
        </p:grpSpPr>
        <p:sp>
          <p:nvSpPr>
            <p:cNvPr id="38" name="文本框 3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24779" y="2750893"/>
              <a:ext cx="282470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71602" y="2466870"/>
            <a:ext cx="2824703" cy="957185"/>
            <a:chOff x="3624779" y="2412339"/>
            <a:chExt cx="2824703" cy="957185"/>
          </a:xfrm>
        </p:grpSpPr>
        <p:sp>
          <p:nvSpPr>
            <p:cNvPr id="41" name="文本框 40"/>
            <p:cNvSpPr txBox="1"/>
            <p:nvPr/>
          </p:nvSpPr>
          <p:spPr>
            <a:xfrm>
              <a:off x="431570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624779" y="2750893"/>
              <a:ext cx="282470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71602" y="4098070"/>
            <a:ext cx="2824703" cy="957185"/>
            <a:chOff x="3624779" y="2412339"/>
            <a:chExt cx="2824703" cy="957185"/>
          </a:xfrm>
        </p:grpSpPr>
        <p:sp>
          <p:nvSpPr>
            <p:cNvPr id="44" name="文本框 43"/>
            <p:cNvSpPr txBox="1"/>
            <p:nvPr/>
          </p:nvSpPr>
          <p:spPr>
            <a:xfrm>
              <a:off x="431570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24779" y="2750893"/>
              <a:ext cx="282470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47" name="文本框 46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02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621478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3283" y="1919840"/>
            <a:ext cx="4303239" cy="1683439"/>
            <a:chOff x="1373283" y="1919840"/>
            <a:chExt cx="4303239" cy="1683439"/>
          </a:xfrm>
        </p:grpSpPr>
        <p:grpSp>
          <p:nvGrpSpPr>
            <p:cNvPr id="4" name="组合 3"/>
            <p:cNvGrpSpPr/>
            <p:nvPr/>
          </p:nvGrpSpPr>
          <p:grpSpPr>
            <a:xfrm>
              <a:off x="1373283" y="1921064"/>
              <a:ext cx="4303239" cy="1682215"/>
              <a:chOff x="1300855" y="2328470"/>
              <a:chExt cx="4303239" cy="1682215"/>
            </a:xfrm>
          </p:grpSpPr>
          <p:sp>
            <p:nvSpPr>
              <p:cNvPr id="228" name="圆角矩形 227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2" dirty="0">
                  <a:solidFill>
                    <a:srgbClr val="3E3938"/>
                  </a:solidFill>
                  <a:latin typeface="Calibri"/>
                </a:endParaRPr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64" b="1" dirty="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751949" y="1919840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721176" y="2459646"/>
              <a:ext cx="360745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3283" y="4003361"/>
            <a:ext cx="4303239" cy="1682215"/>
            <a:chOff x="1373283" y="4003361"/>
            <a:chExt cx="4303239" cy="1682215"/>
          </a:xfrm>
        </p:grpSpPr>
        <p:grpSp>
          <p:nvGrpSpPr>
            <p:cNvPr id="30" name="组合 29"/>
            <p:cNvGrpSpPr/>
            <p:nvPr/>
          </p:nvGrpSpPr>
          <p:grpSpPr>
            <a:xfrm>
              <a:off x="1373283" y="4003361"/>
              <a:ext cx="4303239" cy="1682215"/>
              <a:chOff x="1300855" y="2328470"/>
              <a:chExt cx="4303239" cy="1682215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2" dirty="0">
                  <a:solidFill>
                    <a:srgbClr val="3E3938"/>
                  </a:solidFill>
                  <a:latin typeface="Calibri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  <a:lumOff val="10000"/>
                    </a:schemeClr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64" b="1" dirty="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751949" y="4003361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21176" y="4522706"/>
              <a:ext cx="360745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61330" y="1919840"/>
            <a:ext cx="4303239" cy="1683439"/>
            <a:chOff x="6461330" y="1919840"/>
            <a:chExt cx="4303239" cy="1683439"/>
          </a:xfrm>
        </p:grpSpPr>
        <p:grpSp>
          <p:nvGrpSpPr>
            <p:cNvPr id="33" name="组合 32"/>
            <p:cNvGrpSpPr/>
            <p:nvPr/>
          </p:nvGrpSpPr>
          <p:grpSpPr>
            <a:xfrm>
              <a:off x="6461330" y="1921064"/>
              <a:ext cx="4303239" cy="1682215"/>
              <a:chOff x="1300855" y="2328470"/>
              <a:chExt cx="4303239" cy="1682215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2" dirty="0">
                  <a:solidFill>
                    <a:srgbClr val="3E3938"/>
                  </a:solidFill>
                  <a:latin typeface="Calibri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  <a:lumOff val="10000"/>
                    </a:schemeClr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64" b="1" dirty="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6839996" y="1919840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839996" y="2459646"/>
              <a:ext cx="360745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61330" y="4003361"/>
            <a:ext cx="4303239" cy="1682215"/>
            <a:chOff x="6461330" y="4003361"/>
            <a:chExt cx="4303239" cy="1682215"/>
          </a:xfrm>
        </p:grpSpPr>
        <p:grpSp>
          <p:nvGrpSpPr>
            <p:cNvPr id="36" name="组合 35"/>
            <p:cNvGrpSpPr/>
            <p:nvPr/>
          </p:nvGrpSpPr>
          <p:grpSpPr>
            <a:xfrm>
              <a:off x="6461330" y="4003361"/>
              <a:ext cx="4303239" cy="1682215"/>
              <a:chOff x="1300855" y="2328470"/>
              <a:chExt cx="4303239" cy="1682215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2" dirty="0">
                  <a:solidFill>
                    <a:srgbClr val="3E3938"/>
                  </a:solidFill>
                  <a:latin typeface="Calibri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64" b="1" dirty="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6839996" y="4003361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839996" y="4522706"/>
              <a:ext cx="360745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27" name="文本框 26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02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81730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8228" y="1993900"/>
            <a:ext cx="4673348" cy="4486228"/>
            <a:chOff x="419100" y="4324350"/>
            <a:chExt cx="4673348" cy="211455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19100" y="6438900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flipH="1">
            <a:off x="4686299" y="2331500"/>
            <a:ext cx="7073835" cy="4148628"/>
            <a:chOff x="419100" y="4324350"/>
            <a:chExt cx="7073835" cy="211455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19100" y="6438900"/>
              <a:ext cx="7073835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7090424" y="377872"/>
            <a:ext cx="4673348" cy="3630489"/>
            <a:chOff x="7090424" y="377872"/>
            <a:chExt cx="4673348" cy="3630489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11763772" y="377872"/>
              <a:ext cx="0" cy="3630489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7090424" y="377872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H="1">
            <a:off x="428228" y="377872"/>
            <a:ext cx="6899672" cy="3533728"/>
            <a:chOff x="4864100" y="377872"/>
            <a:chExt cx="6899672" cy="3533728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11763772" y="377872"/>
              <a:ext cx="0" cy="3533728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864100" y="377872"/>
              <a:ext cx="689967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0" y="3099494"/>
            <a:ext cx="12192000" cy="212253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57704" y="2212370"/>
            <a:ext cx="11676594" cy="37702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960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76000">
                      <a:schemeClr val="accent1"/>
                    </a:gs>
                  </a:gsLst>
                  <a:lin ang="16200000" scaled="1"/>
                </a:gradFill>
                <a:latin typeface="Century Gothic" panose="020B0502020202020204" pitchFamily="34" charset="0"/>
              </a:defRPr>
            </a:lvl1pPr>
          </a:lstStyle>
          <a:p>
            <a:r>
              <a:rPr lang="en-US" altLang="zh-CN" sz="23900" dirty="0">
                <a:solidFill>
                  <a:schemeClr val="bg1">
                    <a:alpha val="15000"/>
                  </a:schemeClr>
                </a:solidFill>
              </a:rPr>
              <a:t>PART 03</a:t>
            </a:r>
            <a:endParaRPr lang="zh-CN" altLang="en-US" sz="23900" dirty="0">
              <a:solidFill>
                <a:schemeClr val="bg1">
                  <a:alpha val="1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435599" y="1306513"/>
            <a:ext cx="1320802" cy="1320800"/>
            <a:chOff x="5584119" y="1340732"/>
            <a:chExt cx="1023761" cy="1023761"/>
          </a:xfrm>
        </p:grpSpPr>
        <p:sp>
          <p:nvSpPr>
            <p:cNvPr id="25" name="椭圆 24"/>
            <p:cNvSpPr/>
            <p:nvPr/>
          </p:nvSpPr>
          <p:spPr>
            <a:xfrm>
              <a:off x="5584119" y="1340732"/>
              <a:ext cx="1023761" cy="102376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椭圆 27"/>
            <p:cNvSpPr/>
            <p:nvPr/>
          </p:nvSpPr>
          <p:spPr>
            <a:xfrm>
              <a:off x="5813406" y="1570479"/>
              <a:ext cx="565188" cy="564266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289301" y="4413162"/>
            <a:ext cx="5613398" cy="5845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The user can demonstrate on a projector or computer or print the it into a film to be used in a wider field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464511" y="3348844"/>
            <a:ext cx="526298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124710844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3690403"/>
            <a:ext cx="12192000" cy="1947359"/>
            <a:chOff x="0" y="3690403"/>
            <a:chExt cx="12192000" cy="1947359"/>
          </a:xfrm>
        </p:grpSpPr>
        <p:sp>
          <p:nvSpPr>
            <p:cNvPr id="5" name="iśļiḓê">
              <a:extLst>
                <a:ext uri="{FF2B5EF4-FFF2-40B4-BE49-F238E27FC236}">
                  <a16:creationId xmlns:a16="http://schemas.microsoft.com/office/drawing/2014/main" xmlns="" id="{A8465189-AE40-43AE-9DF7-C0E1D1C9AFED}"/>
                </a:ext>
              </a:extLst>
            </p:cNvPr>
            <p:cNvSpPr/>
            <p:nvPr/>
          </p:nvSpPr>
          <p:spPr>
            <a:xfrm>
              <a:off x="0" y="3692387"/>
              <a:ext cx="12191999" cy="1945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59018A46-A6C9-4FAC-BF4A-F623C8A376BB}"/>
                </a:ext>
              </a:extLst>
            </p:cNvPr>
            <p:cNvCxnSpPr/>
            <p:nvPr/>
          </p:nvCxnSpPr>
          <p:spPr>
            <a:xfrm>
              <a:off x="0" y="3690403"/>
              <a:ext cx="121920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îṩľîdè">
            <a:extLst>
              <a:ext uri="{FF2B5EF4-FFF2-40B4-BE49-F238E27FC236}">
                <a16:creationId xmlns:a16="http://schemas.microsoft.com/office/drawing/2014/main" xmlns="" id="{563B1D36-EC28-4F84-B274-324E91D89359}"/>
              </a:ext>
            </a:extLst>
          </p:cNvPr>
          <p:cNvGrpSpPr/>
          <p:nvPr/>
        </p:nvGrpSpPr>
        <p:grpSpPr>
          <a:xfrm>
            <a:off x="1288912" y="1655710"/>
            <a:ext cx="2247765" cy="4527690"/>
            <a:chOff x="5270882" y="2061548"/>
            <a:chExt cx="1650236" cy="3324083"/>
          </a:xfrm>
        </p:grpSpPr>
        <p:grpSp>
          <p:nvGrpSpPr>
            <p:cNvPr id="23" name="iśḻïḑé">
              <a:extLst>
                <a:ext uri="{FF2B5EF4-FFF2-40B4-BE49-F238E27FC236}">
                  <a16:creationId xmlns:a16="http://schemas.microsoft.com/office/drawing/2014/main" xmlns="" id="{852A7196-0DC1-4211-A288-041E915C692F}"/>
                </a:ext>
              </a:extLst>
            </p:cNvPr>
            <p:cNvGrpSpPr/>
            <p:nvPr/>
          </p:nvGrpSpPr>
          <p:grpSpPr>
            <a:xfrm>
              <a:off x="5270882" y="2061548"/>
              <a:ext cx="1650236" cy="3324083"/>
              <a:chOff x="4822387" y="794461"/>
              <a:chExt cx="2547217" cy="5130884"/>
            </a:xfrm>
          </p:grpSpPr>
          <p:grpSp>
            <p:nvGrpSpPr>
              <p:cNvPr id="25" name="ïslidê">
                <a:extLst>
                  <a:ext uri="{FF2B5EF4-FFF2-40B4-BE49-F238E27FC236}">
                    <a16:creationId xmlns:a16="http://schemas.microsoft.com/office/drawing/2014/main" xmlns="" id="{8EE86403-73E5-4C77-A114-2A899B21DA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22387" y="794461"/>
                <a:ext cx="2547217" cy="5130884"/>
                <a:chOff x="8853485" y="3998913"/>
                <a:chExt cx="3106735" cy="6257925"/>
              </a:xfrm>
              <a:effectLst/>
            </p:grpSpPr>
            <p:sp>
              <p:nvSpPr>
                <p:cNvPr id="27" name="ïṥḻîḓê">
                  <a:extLst>
                    <a:ext uri="{FF2B5EF4-FFF2-40B4-BE49-F238E27FC236}">
                      <a16:creationId xmlns:a16="http://schemas.microsoft.com/office/drawing/2014/main" xmlns="" id="{F7730B48-528B-4007-9598-B99D8D312A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53485" y="3998913"/>
                  <a:ext cx="3106735" cy="6257925"/>
                </a:xfrm>
                <a:custGeom>
                  <a:avLst/>
                  <a:gdLst>
                    <a:gd name="T0" fmla="*/ 8594 w 8630"/>
                    <a:gd name="T1" fmla="*/ 3320 h 17382"/>
                    <a:gd name="T2" fmla="*/ 8596 w 8630"/>
                    <a:gd name="T3" fmla="*/ 3320 h 17382"/>
                    <a:gd name="T4" fmla="*/ 8629 w 8630"/>
                    <a:gd name="T5" fmla="*/ 3353 h 17382"/>
                    <a:gd name="T6" fmla="*/ 8629 w 8630"/>
                    <a:gd name="T7" fmla="*/ 4419 h 17382"/>
                    <a:gd name="T8" fmla="*/ 8596 w 8630"/>
                    <a:gd name="T9" fmla="*/ 4452 h 17382"/>
                    <a:gd name="T10" fmla="*/ 8594 w 8630"/>
                    <a:gd name="T11" fmla="*/ 4452 h 17382"/>
                    <a:gd name="T12" fmla="*/ 8594 w 8630"/>
                    <a:gd name="T13" fmla="*/ 16371 h 17382"/>
                    <a:gd name="T14" fmla="*/ 7584 w 8630"/>
                    <a:gd name="T15" fmla="*/ 17381 h 17382"/>
                    <a:gd name="T16" fmla="*/ 1043 w 8630"/>
                    <a:gd name="T17" fmla="*/ 17381 h 17382"/>
                    <a:gd name="T18" fmla="*/ 33 w 8630"/>
                    <a:gd name="T19" fmla="*/ 16371 h 17382"/>
                    <a:gd name="T20" fmla="*/ 33 w 8630"/>
                    <a:gd name="T21" fmla="*/ 5859 h 17382"/>
                    <a:gd name="T22" fmla="*/ 33 w 8630"/>
                    <a:gd name="T23" fmla="*/ 5859 h 17382"/>
                    <a:gd name="T24" fmla="*/ 0 w 8630"/>
                    <a:gd name="T25" fmla="*/ 5826 h 17382"/>
                    <a:gd name="T26" fmla="*/ 0 w 8630"/>
                    <a:gd name="T27" fmla="*/ 4760 h 17382"/>
                    <a:gd name="T28" fmla="*/ 33 w 8630"/>
                    <a:gd name="T29" fmla="*/ 4727 h 17382"/>
                    <a:gd name="T30" fmla="*/ 33 w 8630"/>
                    <a:gd name="T31" fmla="*/ 4727 h 17382"/>
                    <a:gd name="T32" fmla="*/ 33 w 8630"/>
                    <a:gd name="T33" fmla="*/ 4452 h 17382"/>
                    <a:gd name="T34" fmla="*/ 33 w 8630"/>
                    <a:gd name="T35" fmla="*/ 4452 h 17382"/>
                    <a:gd name="T36" fmla="*/ 0 w 8630"/>
                    <a:gd name="T37" fmla="*/ 4419 h 17382"/>
                    <a:gd name="T38" fmla="*/ 0 w 8630"/>
                    <a:gd name="T39" fmla="*/ 3353 h 17382"/>
                    <a:gd name="T40" fmla="*/ 33 w 8630"/>
                    <a:gd name="T41" fmla="*/ 3320 h 17382"/>
                    <a:gd name="T42" fmla="*/ 33 w 8630"/>
                    <a:gd name="T43" fmla="*/ 3320 h 17382"/>
                    <a:gd name="T44" fmla="*/ 33 w 8630"/>
                    <a:gd name="T45" fmla="*/ 2704 h 17382"/>
                    <a:gd name="T46" fmla="*/ 33 w 8630"/>
                    <a:gd name="T47" fmla="*/ 2704 h 17382"/>
                    <a:gd name="T48" fmla="*/ 0 w 8630"/>
                    <a:gd name="T49" fmla="*/ 2672 h 17382"/>
                    <a:gd name="T50" fmla="*/ 0 w 8630"/>
                    <a:gd name="T51" fmla="*/ 2075 h 17382"/>
                    <a:gd name="T52" fmla="*/ 33 w 8630"/>
                    <a:gd name="T53" fmla="*/ 2042 h 17382"/>
                    <a:gd name="T54" fmla="*/ 33 w 8630"/>
                    <a:gd name="T55" fmla="*/ 2042 h 17382"/>
                    <a:gd name="T56" fmla="*/ 33 w 8630"/>
                    <a:gd name="T57" fmla="*/ 1010 h 17382"/>
                    <a:gd name="T58" fmla="*/ 1043 w 8630"/>
                    <a:gd name="T59" fmla="*/ 0 h 17382"/>
                    <a:gd name="T60" fmla="*/ 7584 w 8630"/>
                    <a:gd name="T61" fmla="*/ 0 h 17382"/>
                    <a:gd name="T62" fmla="*/ 8594 w 8630"/>
                    <a:gd name="T63" fmla="*/ 1010 h 17382"/>
                    <a:gd name="T64" fmla="*/ 8594 w 8630"/>
                    <a:gd name="T65" fmla="*/ 3320 h 1738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630"/>
                    <a:gd name="T100" fmla="*/ 0 h 17382"/>
                    <a:gd name="T101" fmla="*/ 8630 w 8630"/>
                    <a:gd name="T102" fmla="*/ 17382 h 1738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630" h="17382">
                      <a:moveTo>
                        <a:pt x="8594" y="3320"/>
                      </a:moveTo>
                      <a:lnTo>
                        <a:pt x="8596" y="3320"/>
                      </a:lnTo>
                      <a:cubicBezTo>
                        <a:pt x="8614" y="3320"/>
                        <a:pt x="8629" y="3335"/>
                        <a:pt x="8629" y="3353"/>
                      </a:cubicBezTo>
                      <a:lnTo>
                        <a:pt x="8629" y="4419"/>
                      </a:lnTo>
                      <a:cubicBezTo>
                        <a:pt x="8629" y="4438"/>
                        <a:pt x="8614" y="4452"/>
                        <a:pt x="8596" y="4452"/>
                      </a:cubicBezTo>
                      <a:lnTo>
                        <a:pt x="8594" y="4452"/>
                      </a:lnTo>
                      <a:lnTo>
                        <a:pt x="8594" y="16371"/>
                      </a:lnTo>
                      <a:cubicBezTo>
                        <a:pt x="8594" y="16928"/>
                        <a:pt x="8141" y="17381"/>
                        <a:pt x="7584" y="17381"/>
                      </a:cubicBezTo>
                      <a:lnTo>
                        <a:pt x="1043" y="17381"/>
                      </a:lnTo>
                      <a:cubicBezTo>
                        <a:pt x="487" y="17381"/>
                        <a:pt x="33" y="16928"/>
                        <a:pt x="33" y="16371"/>
                      </a:cubicBezTo>
                      <a:lnTo>
                        <a:pt x="33" y="5859"/>
                      </a:lnTo>
                      <a:cubicBezTo>
                        <a:pt x="15" y="5859"/>
                        <a:pt x="0" y="5844"/>
                        <a:pt x="0" y="5826"/>
                      </a:cubicBezTo>
                      <a:lnTo>
                        <a:pt x="0" y="4760"/>
                      </a:lnTo>
                      <a:cubicBezTo>
                        <a:pt x="0" y="4741"/>
                        <a:pt x="15" y="4727"/>
                        <a:pt x="33" y="4727"/>
                      </a:cubicBezTo>
                      <a:lnTo>
                        <a:pt x="33" y="4452"/>
                      </a:lnTo>
                      <a:cubicBezTo>
                        <a:pt x="15" y="4452"/>
                        <a:pt x="0" y="4438"/>
                        <a:pt x="0" y="4419"/>
                      </a:cubicBezTo>
                      <a:lnTo>
                        <a:pt x="0" y="3353"/>
                      </a:lnTo>
                      <a:cubicBezTo>
                        <a:pt x="0" y="3335"/>
                        <a:pt x="15" y="3320"/>
                        <a:pt x="33" y="3320"/>
                      </a:cubicBezTo>
                      <a:lnTo>
                        <a:pt x="33" y="2704"/>
                      </a:lnTo>
                      <a:cubicBezTo>
                        <a:pt x="15" y="2704"/>
                        <a:pt x="0" y="2690"/>
                        <a:pt x="0" y="2672"/>
                      </a:cubicBezTo>
                      <a:lnTo>
                        <a:pt x="0" y="2075"/>
                      </a:lnTo>
                      <a:cubicBezTo>
                        <a:pt x="0" y="2057"/>
                        <a:pt x="15" y="2042"/>
                        <a:pt x="33" y="2042"/>
                      </a:cubicBezTo>
                      <a:lnTo>
                        <a:pt x="33" y="1010"/>
                      </a:lnTo>
                      <a:cubicBezTo>
                        <a:pt x="33" y="453"/>
                        <a:pt x="487" y="0"/>
                        <a:pt x="1043" y="0"/>
                      </a:cubicBezTo>
                      <a:lnTo>
                        <a:pt x="7584" y="0"/>
                      </a:lnTo>
                      <a:cubicBezTo>
                        <a:pt x="8141" y="0"/>
                        <a:pt x="8594" y="453"/>
                        <a:pt x="8594" y="1010"/>
                      </a:cubicBezTo>
                      <a:lnTo>
                        <a:pt x="8594" y="3320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8" name="işḷîḍé">
                  <a:extLst>
                    <a:ext uri="{FF2B5EF4-FFF2-40B4-BE49-F238E27FC236}">
                      <a16:creationId xmlns:a16="http://schemas.microsoft.com/office/drawing/2014/main" xmlns="" id="{D16AC6F3-471E-434D-BE50-C58A290B09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8413" y="4021138"/>
                  <a:ext cx="3036887" cy="6211887"/>
                </a:xfrm>
                <a:custGeom>
                  <a:avLst/>
                  <a:gdLst>
                    <a:gd name="T0" fmla="*/ 947 w 8436"/>
                    <a:gd name="T1" fmla="*/ 17255 h 17256"/>
                    <a:gd name="T2" fmla="*/ 0 w 8436"/>
                    <a:gd name="T3" fmla="*/ 16308 h 17256"/>
                    <a:gd name="T4" fmla="*/ 0 w 8436"/>
                    <a:gd name="T5" fmla="*/ 947 h 17256"/>
                    <a:gd name="T6" fmla="*/ 947 w 8436"/>
                    <a:gd name="T7" fmla="*/ 0 h 17256"/>
                    <a:gd name="T8" fmla="*/ 7488 w 8436"/>
                    <a:gd name="T9" fmla="*/ 0 h 17256"/>
                    <a:gd name="T10" fmla="*/ 8435 w 8436"/>
                    <a:gd name="T11" fmla="*/ 947 h 17256"/>
                    <a:gd name="T12" fmla="*/ 8435 w 8436"/>
                    <a:gd name="T13" fmla="*/ 16308 h 17256"/>
                    <a:gd name="T14" fmla="*/ 7488 w 8436"/>
                    <a:gd name="T15" fmla="*/ 17255 h 17256"/>
                    <a:gd name="T16" fmla="*/ 947 w 8436"/>
                    <a:gd name="T17" fmla="*/ 17255 h 1725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436"/>
                    <a:gd name="T28" fmla="*/ 0 h 17256"/>
                    <a:gd name="T29" fmla="*/ 8436 w 8436"/>
                    <a:gd name="T30" fmla="*/ 17256 h 1725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436" h="17256">
                      <a:moveTo>
                        <a:pt x="947" y="17255"/>
                      </a:moveTo>
                      <a:cubicBezTo>
                        <a:pt x="425" y="17255"/>
                        <a:pt x="0" y="16831"/>
                        <a:pt x="0" y="16308"/>
                      </a:cubicBezTo>
                      <a:lnTo>
                        <a:pt x="0" y="947"/>
                      </a:lnTo>
                      <a:cubicBezTo>
                        <a:pt x="0" y="425"/>
                        <a:pt x="425" y="0"/>
                        <a:pt x="947" y="0"/>
                      </a:cubicBezTo>
                      <a:lnTo>
                        <a:pt x="7488" y="0"/>
                      </a:lnTo>
                      <a:cubicBezTo>
                        <a:pt x="8010" y="0"/>
                        <a:pt x="8435" y="425"/>
                        <a:pt x="8435" y="947"/>
                      </a:cubicBezTo>
                      <a:lnTo>
                        <a:pt x="8435" y="16308"/>
                      </a:lnTo>
                      <a:cubicBezTo>
                        <a:pt x="8435" y="16831"/>
                        <a:pt x="8010" y="17255"/>
                        <a:pt x="7488" y="17255"/>
                      </a:cubicBezTo>
                      <a:lnTo>
                        <a:pt x="947" y="17255"/>
                      </a:lnTo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90000"/>
                        <a:lumOff val="1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9" name="íṧľïḋe">
                  <a:extLst>
                    <a:ext uri="{FF2B5EF4-FFF2-40B4-BE49-F238E27FC236}">
                      <a16:creationId xmlns:a16="http://schemas.microsoft.com/office/drawing/2014/main" xmlns="" id="{0FB230C3-D06D-47C9-B8F7-8DA2199805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925050" y="4337050"/>
                  <a:ext cx="93663" cy="93663"/>
                </a:xfrm>
                <a:custGeom>
                  <a:avLst/>
                  <a:gdLst>
                    <a:gd name="T0" fmla="*/ 130 w 260"/>
                    <a:gd name="T1" fmla="*/ 260 h 261"/>
                    <a:gd name="T2" fmla="*/ 0 w 260"/>
                    <a:gd name="T3" fmla="*/ 130 h 261"/>
                    <a:gd name="T4" fmla="*/ 130 w 260"/>
                    <a:gd name="T5" fmla="*/ 0 h 261"/>
                    <a:gd name="T6" fmla="*/ 259 w 260"/>
                    <a:gd name="T7" fmla="*/ 130 h 261"/>
                    <a:gd name="T8" fmla="*/ 130 w 260"/>
                    <a:gd name="T9" fmla="*/ 260 h 2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0"/>
                    <a:gd name="T16" fmla="*/ 0 h 261"/>
                    <a:gd name="T17" fmla="*/ 260 w 260"/>
                    <a:gd name="T18" fmla="*/ 261 h 2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0" h="261">
                      <a:moveTo>
                        <a:pt x="130" y="260"/>
                      </a:moveTo>
                      <a:cubicBezTo>
                        <a:pt x="58" y="260"/>
                        <a:pt x="0" y="202"/>
                        <a:pt x="0" y="130"/>
                      </a:cubicBezTo>
                      <a:cubicBezTo>
                        <a:pt x="0" y="58"/>
                        <a:pt x="58" y="0"/>
                        <a:pt x="130" y="0"/>
                      </a:cubicBezTo>
                      <a:cubicBezTo>
                        <a:pt x="201" y="0"/>
                        <a:pt x="259" y="58"/>
                        <a:pt x="259" y="130"/>
                      </a:cubicBezTo>
                      <a:cubicBezTo>
                        <a:pt x="259" y="202"/>
                        <a:pt x="201" y="260"/>
                        <a:pt x="130" y="260"/>
                      </a:cubicBezTo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0" name="îṥḻîḋè">
                  <a:extLst>
                    <a:ext uri="{FF2B5EF4-FFF2-40B4-BE49-F238E27FC236}">
                      <a16:creationId xmlns:a16="http://schemas.microsoft.com/office/drawing/2014/main" xmlns="" id="{E574612C-AC63-40DD-A4B3-4A479DC2D8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69550" y="4167188"/>
                  <a:ext cx="68263" cy="68262"/>
                </a:xfrm>
                <a:custGeom>
                  <a:avLst/>
                  <a:gdLst>
                    <a:gd name="T0" fmla="*/ 95 w 191"/>
                    <a:gd name="T1" fmla="*/ 190 h 191"/>
                    <a:gd name="T2" fmla="*/ 0 w 191"/>
                    <a:gd name="T3" fmla="*/ 95 h 191"/>
                    <a:gd name="T4" fmla="*/ 95 w 191"/>
                    <a:gd name="T5" fmla="*/ 0 h 191"/>
                    <a:gd name="T6" fmla="*/ 190 w 191"/>
                    <a:gd name="T7" fmla="*/ 95 h 191"/>
                    <a:gd name="T8" fmla="*/ 95 w 191"/>
                    <a:gd name="T9" fmla="*/ 190 h 1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1"/>
                    <a:gd name="T16" fmla="*/ 0 h 191"/>
                    <a:gd name="T17" fmla="*/ 191 w 191"/>
                    <a:gd name="T18" fmla="*/ 191 h 1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1" h="191">
                      <a:moveTo>
                        <a:pt x="95" y="190"/>
                      </a:moveTo>
                      <a:cubicBezTo>
                        <a:pt x="42" y="190"/>
                        <a:pt x="0" y="147"/>
                        <a:pt x="0" y="95"/>
                      </a:cubicBezTo>
                      <a:cubicBezTo>
                        <a:pt x="0" y="43"/>
                        <a:pt x="42" y="0"/>
                        <a:pt x="95" y="0"/>
                      </a:cubicBezTo>
                      <a:cubicBezTo>
                        <a:pt x="147" y="0"/>
                        <a:pt x="190" y="43"/>
                        <a:pt x="190" y="95"/>
                      </a:cubicBezTo>
                      <a:cubicBezTo>
                        <a:pt x="190" y="147"/>
                        <a:pt x="147" y="190"/>
                        <a:pt x="95" y="190"/>
                      </a:cubicBezTo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1" name="ïṣ1íďê">
                  <a:extLst>
                    <a:ext uri="{FF2B5EF4-FFF2-40B4-BE49-F238E27FC236}">
                      <a16:creationId xmlns:a16="http://schemas.microsoft.com/office/drawing/2014/main" xmlns="" id="{1C24D7F6-192C-4D42-92AB-0DB488A47B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85400" y="4362450"/>
                  <a:ext cx="434975" cy="46038"/>
                </a:xfrm>
                <a:custGeom>
                  <a:avLst/>
                  <a:gdLst>
                    <a:gd name="T0" fmla="*/ 1143 w 1209"/>
                    <a:gd name="T1" fmla="*/ 129 h 130"/>
                    <a:gd name="T2" fmla="*/ 64 w 1209"/>
                    <a:gd name="T3" fmla="*/ 129 h 130"/>
                    <a:gd name="T4" fmla="*/ 0 w 1209"/>
                    <a:gd name="T5" fmla="*/ 65 h 130"/>
                    <a:gd name="T6" fmla="*/ 64 w 1209"/>
                    <a:gd name="T7" fmla="*/ 0 h 130"/>
                    <a:gd name="T8" fmla="*/ 1143 w 1209"/>
                    <a:gd name="T9" fmla="*/ 0 h 130"/>
                    <a:gd name="T10" fmla="*/ 1208 w 1209"/>
                    <a:gd name="T11" fmla="*/ 65 h 130"/>
                    <a:gd name="T12" fmla="*/ 1143 w 1209"/>
                    <a:gd name="T13" fmla="*/ 129 h 1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09"/>
                    <a:gd name="T22" fmla="*/ 0 h 130"/>
                    <a:gd name="T23" fmla="*/ 1209 w 1209"/>
                    <a:gd name="T24" fmla="*/ 130 h 1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09" h="130">
                      <a:moveTo>
                        <a:pt x="1143" y="129"/>
                      </a:moveTo>
                      <a:lnTo>
                        <a:pt x="64" y="129"/>
                      </a:lnTo>
                      <a:cubicBezTo>
                        <a:pt x="29" y="129"/>
                        <a:pt x="0" y="100"/>
                        <a:pt x="0" y="65"/>
                      </a:cubicBezTo>
                      <a:cubicBezTo>
                        <a:pt x="0" y="29"/>
                        <a:pt x="29" y="0"/>
                        <a:pt x="64" y="0"/>
                      </a:cubicBezTo>
                      <a:lnTo>
                        <a:pt x="1143" y="0"/>
                      </a:lnTo>
                      <a:cubicBezTo>
                        <a:pt x="1179" y="0"/>
                        <a:pt x="1208" y="29"/>
                        <a:pt x="1208" y="65"/>
                      </a:cubicBezTo>
                      <a:cubicBezTo>
                        <a:pt x="1208" y="100"/>
                        <a:pt x="1179" y="129"/>
                        <a:pt x="1143" y="129"/>
                      </a:cubicBezTo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2" name="iŝḻïdê">
                  <a:extLst>
                    <a:ext uri="{FF2B5EF4-FFF2-40B4-BE49-F238E27FC236}">
                      <a16:creationId xmlns:a16="http://schemas.microsoft.com/office/drawing/2014/main" xmlns="" id="{A0F6692E-846E-41DB-BEED-A7C143219A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90163" y="9671050"/>
                  <a:ext cx="427037" cy="427038"/>
                </a:xfrm>
                <a:custGeom>
                  <a:avLst/>
                  <a:gdLst>
                    <a:gd name="T0" fmla="*/ 84 w 1187"/>
                    <a:gd name="T1" fmla="*/ 593 h 1186"/>
                    <a:gd name="T2" fmla="*/ 593 w 1187"/>
                    <a:gd name="T3" fmla="*/ 1102 h 1186"/>
                    <a:gd name="T4" fmla="*/ 1102 w 1187"/>
                    <a:gd name="T5" fmla="*/ 593 h 1186"/>
                    <a:gd name="T6" fmla="*/ 593 w 1187"/>
                    <a:gd name="T7" fmla="*/ 83 h 1186"/>
                    <a:gd name="T8" fmla="*/ 84 w 1187"/>
                    <a:gd name="T9" fmla="*/ 593 h 1186"/>
                    <a:gd name="T10" fmla="*/ 0 w 1187"/>
                    <a:gd name="T11" fmla="*/ 593 h 1186"/>
                    <a:gd name="T12" fmla="*/ 593 w 1187"/>
                    <a:gd name="T13" fmla="*/ 0 h 1186"/>
                    <a:gd name="T14" fmla="*/ 1186 w 1187"/>
                    <a:gd name="T15" fmla="*/ 593 h 1186"/>
                    <a:gd name="T16" fmla="*/ 593 w 1187"/>
                    <a:gd name="T17" fmla="*/ 1185 h 1186"/>
                    <a:gd name="T18" fmla="*/ 0 w 1187"/>
                    <a:gd name="T19" fmla="*/ 593 h 11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87"/>
                    <a:gd name="T31" fmla="*/ 0 h 1186"/>
                    <a:gd name="T32" fmla="*/ 1187 w 1187"/>
                    <a:gd name="T33" fmla="*/ 1186 h 11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87" h="1186">
                      <a:moveTo>
                        <a:pt x="84" y="593"/>
                      </a:moveTo>
                      <a:cubicBezTo>
                        <a:pt x="84" y="874"/>
                        <a:pt x="312" y="1102"/>
                        <a:pt x="593" y="1102"/>
                      </a:cubicBezTo>
                      <a:cubicBezTo>
                        <a:pt x="874" y="1102"/>
                        <a:pt x="1102" y="874"/>
                        <a:pt x="1102" y="593"/>
                      </a:cubicBezTo>
                      <a:cubicBezTo>
                        <a:pt x="1102" y="312"/>
                        <a:pt x="874" y="83"/>
                        <a:pt x="593" y="83"/>
                      </a:cubicBezTo>
                      <a:cubicBezTo>
                        <a:pt x="312" y="83"/>
                        <a:pt x="84" y="312"/>
                        <a:pt x="84" y="593"/>
                      </a:cubicBezTo>
                      <a:close/>
                      <a:moveTo>
                        <a:pt x="0" y="593"/>
                      </a:moveTo>
                      <a:cubicBezTo>
                        <a:pt x="0" y="266"/>
                        <a:pt x="266" y="0"/>
                        <a:pt x="593" y="0"/>
                      </a:cubicBezTo>
                      <a:cubicBezTo>
                        <a:pt x="920" y="0"/>
                        <a:pt x="1186" y="266"/>
                        <a:pt x="1186" y="593"/>
                      </a:cubicBezTo>
                      <a:cubicBezTo>
                        <a:pt x="1186" y="920"/>
                        <a:pt x="920" y="1185"/>
                        <a:pt x="593" y="1185"/>
                      </a:cubicBezTo>
                      <a:cubicBezTo>
                        <a:pt x="266" y="1185"/>
                        <a:pt x="0" y="920"/>
                        <a:pt x="0" y="59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6" name="íSḻíḍè">
                <a:extLst>
                  <a:ext uri="{FF2B5EF4-FFF2-40B4-BE49-F238E27FC236}">
                    <a16:creationId xmlns:a16="http://schemas.microsoft.com/office/drawing/2014/main" xmlns="" id="{33263AF8-ED05-4BFD-998D-456CC421D8D0}"/>
                  </a:ext>
                </a:extLst>
              </p:cNvPr>
              <p:cNvSpPr/>
              <p:nvPr/>
            </p:nvSpPr>
            <p:spPr>
              <a:xfrm>
                <a:off x="4944083" y="1234401"/>
                <a:ext cx="2303835" cy="40870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24" name="išļîḍè">
              <a:extLst>
                <a:ext uri="{FF2B5EF4-FFF2-40B4-BE49-F238E27FC236}">
                  <a16:creationId xmlns:a16="http://schemas.microsoft.com/office/drawing/2014/main" xmlns="" id="{9895B1E2-B3B1-4214-AF67-6F213C0D092F}"/>
                </a:ext>
              </a:extLst>
            </p:cNvPr>
            <p:cNvSpPr/>
            <p:nvPr/>
          </p:nvSpPr>
          <p:spPr bwMode="auto">
            <a:xfrm>
              <a:off x="5349724" y="2338088"/>
              <a:ext cx="1492559" cy="2656278"/>
            </a:xfrm>
            <a:prstGeom prst="rect">
              <a:avLst/>
            </a:prstGeom>
            <a:blipFill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400"/>
              <a:endParaRPr lang="zh-CN" altLang="en-US" sz="2800" b="1" dirty="0">
                <a:solidFill>
                  <a:schemeClr val="lt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" name="iṥḻíde">
            <a:extLst>
              <a:ext uri="{FF2B5EF4-FFF2-40B4-BE49-F238E27FC236}">
                <a16:creationId xmlns:a16="http://schemas.microsoft.com/office/drawing/2014/main" xmlns="" id="{6878E44D-2181-44E6-8310-4649D3D778D4}"/>
              </a:ext>
            </a:extLst>
          </p:cNvPr>
          <p:cNvGrpSpPr/>
          <p:nvPr/>
        </p:nvGrpSpPr>
        <p:grpSpPr>
          <a:xfrm>
            <a:off x="5464463" y="3395324"/>
            <a:ext cx="647524" cy="647529"/>
            <a:chOff x="7209746" y="4153276"/>
            <a:chExt cx="675000" cy="675005"/>
          </a:xfrm>
        </p:grpSpPr>
        <p:sp>
          <p:nvSpPr>
            <p:cNvPr id="21" name="ïśľíḓe">
              <a:extLst>
                <a:ext uri="{FF2B5EF4-FFF2-40B4-BE49-F238E27FC236}">
                  <a16:creationId xmlns:a16="http://schemas.microsoft.com/office/drawing/2014/main" xmlns="" id="{7E22CD11-50D1-4B99-A6CF-7A43F143E838}"/>
                </a:ext>
              </a:extLst>
            </p:cNvPr>
            <p:cNvSpPr/>
            <p:nvPr/>
          </p:nvSpPr>
          <p:spPr>
            <a:xfrm>
              <a:off x="7209746" y="4153276"/>
              <a:ext cx="675000" cy="67500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" name="ïṧ1ïḑé">
              <a:extLst>
                <a:ext uri="{FF2B5EF4-FFF2-40B4-BE49-F238E27FC236}">
                  <a16:creationId xmlns:a16="http://schemas.microsoft.com/office/drawing/2014/main" xmlns="" id="{9478851F-5423-4BE6-8686-075AFFCC4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153" y="4322040"/>
              <a:ext cx="344185" cy="33747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latin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2D3EBF8-49FA-47BC-9EA6-62AB2B39A1EC}"/>
              </a:ext>
            </a:extLst>
          </p:cNvPr>
          <p:cNvCxnSpPr>
            <a:cxnSpLocks/>
          </p:cNvCxnSpPr>
          <p:nvPr/>
        </p:nvCxnSpPr>
        <p:spPr>
          <a:xfrm>
            <a:off x="7544382" y="4030158"/>
            <a:ext cx="0" cy="1338216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ïṣľîḓe">
            <a:extLst>
              <a:ext uri="{FF2B5EF4-FFF2-40B4-BE49-F238E27FC236}">
                <a16:creationId xmlns:a16="http://schemas.microsoft.com/office/drawing/2014/main" xmlns="" id="{5CF4B613-29D4-451A-99FC-B13DFC86B27F}"/>
              </a:ext>
            </a:extLst>
          </p:cNvPr>
          <p:cNvGrpSpPr/>
          <p:nvPr/>
        </p:nvGrpSpPr>
        <p:grpSpPr>
          <a:xfrm>
            <a:off x="8976776" y="3395324"/>
            <a:ext cx="647524" cy="647529"/>
            <a:chOff x="7209746" y="4153276"/>
            <a:chExt cx="675000" cy="675005"/>
          </a:xfrm>
        </p:grpSpPr>
        <p:sp>
          <p:nvSpPr>
            <p:cNvPr id="15" name="ï$lïḍê">
              <a:extLst>
                <a:ext uri="{FF2B5EF4-FFF2-40B4-BE49-F238E27FC236}">
                  <a16:creationId xmlns:a16="http://schemas.microsoft.com/office/drawing/2014/main" xmlns="" id="{CEF8780A-0FE3-471E-98FA-2ADB26803F49}"/>
                </a:ext>
              </a:extLst>
            </p:cNvPr>
            <p:cNvSpPr/>
            <p:nvPr/>
          </p:nvSpPr>
          <p:spPr>
            <a:xfrm>
              <a:off x="7209746" y="4153276"/>
              <a:ext cx="675000" cy="67500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" name="ïŝlîďê">
              <a:extLst>
                <a:ext uri="{FF2B5EF4-FFF2-40B4-BE49-F238E27FC236}">
                  <a16:creationId xmlns:a16="http://schemas.microsoft.com/office/drawing/2014/main" xmlns="" id="{B45B6412-3650-48B7-A1AA-2C4938CBC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153" y="4322040"/>
              <a:ext cx="344185" cy="33747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12488" y="4243564"/>
            <a:ext cx="2351472" cy="1132618"/>
            <a:chOff x="3624780" y="2412339"/>
            <a:chExt cx="2351472" cy="1132618"/>
          </a:xfrm>
        </p:grpSpPr>
        <p:sp>
          <p:nvSpPr>
            <p:cNvPr id="39" name="文本框 38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24801" y="4243564"/>
            <a:ext cx="2351472" cy="1132618"/>
            <a:chOff x="3624780" y="2412339"/>
            <a:chExt cx="2351472" cy="1132618"/>
          </a:xfrm>
        </p:grpSpPr>
        <p:sp>
          <p:nvSpPr>
            <p:cNvPr id="42" name="文本框 41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21334" y="1931518"/>
            <a:ext cx="5657265" cy="1059739"/>
            <a:chOff x="267452" y="2336139"/>
            <a:chExt cx="5657265" cy="1059739"/>
          </a:xfrm>
        </p:grpSpPr>
        <p:sp>
          <p:nvSpPr>
            <p:cNvPr id="45" name="文本框 44"/>
            <p:cNvSpPr txBox="1"/>
            <p:nvPr/>
          </p:nvSpPr>
          <p:spPr>
            <a:xfrm>
              <a:off x="267452" y="23361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67452" y="2750893"/>
              <a:ext cx="5657265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36" name="文本框 35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03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085974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98159" y="1867766"/>
            <a:ext cx="3802842" cy="3948074"/>
            <a:chOff x="4198159" y="1867766"/>
            <a:chExt cx="3802842" cy="3948074"/>
          </a:xfrm>
        </p:grpSpPr>
        <p:sp>
          <p:nvSpPr>
            <p:cNvPr id="33" name="任意多边形 32"/>
            <p:cNvSpPr/>
            <p:nvPr/>
          </p:nvSpPr>
          <p:spPr>
            <a:xfrm>
              <a:off x="4198159" y="1867766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</p:sp>
        <p:sp>
          <p:nvSpPr>
            <p:cNvPr id="34" name="任意多边形 33"/>
            <p:cNvSpPr/>
            <p:nvPr/>
          </p:nvSpPr>
          <p:spPr>
            <a:xfrm>
              <a:off x="4198159" y="4699840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</p:sp>
        <p:sp>
          <p:nvSpPr>
            <p:cNvPr id="35" name="任意多边形 34"/>
            <p:cNvSpPr/>
            <p:nvPr/>
          </p:nvSpPr>
          <p:spPr>
            <a:xfrm flipH="1">
              <a:off x="7993134" y="1867766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</p:sp>
        <p:sp>
          <p:nvSpPr>
            <p:cNvPr id="36" name="任意多边形 35"/>
            <p:cNvSpPr/>
            <p:nvPr/>
          </p:nvSpPr>
          <p:spPr>
            <a:xfrm flipH="1">
              <a:off x="7993134" y="4699840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</p:sp>
        <p:sp>
          <p:nvSpPr>
            <p:cNvPr id="37" name="任意多边形 36"/>
            <p:cNvSpPr/>
            <p:nvPr/>
          </p:nvSpPr>
          <p:spPr>
            <a:xfrm>
              <a:off x="4640054" y="2328259"/>
              <a:ext cx="2916446" cy="2916444"/>
            </a:xfrm>
            <a:custGeom>
              <a:avLst/>
              <a:gdLst/>
              <a:ahLst/>
              <a:cxnLst/>
              <a:rect l="0" t="0" r="0" b="0"/>
              <a:pathLst>
                <a:path w="2348218" h="2348218">
                  <a:moveTo>
                    <a:pt x="0" y="1174109"/>
                  </a:moveTo>
                  <a:cubicBezTo>
                    <a:pt x="0" y="525668"/>
                    <a:pt x="525668" y="0"/>
                    <a:pt x="1174109" y="0"/>
                  </a:cubicBezTo>
                  <a:cubicBezTo>
                    <a:pt x="1822556" y="0"/>
                    <a:pt x="2348218" y="525668"/>
                    <a:pt x="2348218" y="1174109"/>
                  </a:cubicBezTo>
                  <a:cubicBezTo>
                    <a:pt x="2348218" y="1822556"/>
                    <a:pt x="1822556" y="2348218"/>
                    <a:pt x="1174109" y="2348218"/>
                  </a:cubicBezTo>
                  <a:cubicBezTo>
                    <a:pt x="525668" y="2348218"/>
                    <a:pt x="0" y="1822556"/>
                    <a:pt x="0" y="117410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30400" cap="flat">
              <a:solidFill>
                <a:schemeClr val="bg1"/>
              </a:solidFill>
              <a:bevel/>
            </a:ln>
          </p:spPr>
        </p:sp>
        <p:sp>
          <p:nvSpPr>
            <p:cNvPr id="38" name="任意多边形 37"/>
            <p:cNvSpPr/>
            <p:nvPr/>
          </p:nvSpPr>
          <p:spPr>
            <a:xfrm>
              <a:off x="5012200" y="2700406"/>
              <a:ext cx="2172146" cy="2172144"/>
            </a:xfrm>
            <a:custGeom>
              <a:avLst/>
              <a:gdLst/>
              <a:ahLst/>
              <a:cxnLst/>
              <a:rect l="0" t="0" r="0" b="0"/>
              <a:pathLst>
                <a:path w="1748935" h="1748935">
                  <a:moveTo>
                    <a:pt x="0" y="874471"/>
                  </a:moveTo>
                  <a:cubicBezTo>
                    <a:pt x="0" y="391377"/>
                    <a:pt x="391489" y="0"/>
                    <a:pt x="874471" y="0"/>
                  </a:cubicBezTo>
                  <a:cubicBezTo>
                    <a:pt x="1357337" y="0"/>
                    <a:pt x="1748935" y="391377"/>
                    <a:pt x="1748935" y="874471"/>
                  </a:cubicBezTo>
                  <a:cubicBezTo>
                    <a:pt x="1748935" y="1357231"/>
                    <a:pt x="1357337" y="1748935"/>
                    <a:pt x="874471" y="1748935"/>
                  </a:cubicBezTo>
                  <a:cubicBezTo>
                    <a:pt x="391489" y="1748935"/>
                    <a:pt x="0" y="1357231"/>
                    <a:pt x="0" y="87447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30400" cap="flat">
              <a:solidFill>
                <a:schemeClr val="bg1"/>
              </a:solidFill>
              <a:bevel/>
            </a:ln>
          </p:spPr>
        </p:sp>
        <p:sp>
          <p:nvSpPr>
            <p:cNvPr id="39" name="任意多边形 38"/>
            <p:cNvSpPr/>
            <p:nvPr/>
          </p:nvSpPr>
          <p:spPr>
            <a:xfrm>
              <a:off x="5402008" y="3090213"/>
              <a:ext cx="1392536" cy="1392534"/>
            </a:xfrm>
            <a:custGeom>
              <a:avLst/>
              <a:gdLst/>
              <a:ahLst/>
              <a:cxnLst/>
              <a:rect l="0" t="0" r="0" b="0"/>
              <a:pathLst>
                <a:path w="1121220" h="1121220">
                  <a:moveTo>
                    <a:pt x="0" y="560611"/>
                  </a:moveTo>
                  <a:cubicBezTo>
                    <a:pt x="0" y="250773"/>
                    <a:pt x="250995" y="0"/>
                    <a:pt x="560611" y="0"/>
                  </a:cubicBezTo>
                  <a:cubicBezTo>
                    <a:pt x="870230" y="0"/>
                    <a:pt x="1121220" y="250773"/>
                    <a:pt x="1121220" y="560611"/>
                  </a:cubicBezTo>
                  <a:cubicBezTo>
                    <a:pt x="1121220" y="870010"/>
                    <a:pt x="870230" y="1121220"/>
                    <a:pt x="560611" y="1121220"/>
                  </a:cubicBezTo>
                  <a:cubicBezTo>
                    <a:pt x="250995" y="1121220"/>
                    <a:pt x="0" y="870010"/>
                    <a:pt x="0" y="560611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30400" cap="flat">
              <a:solidFill>
                <a:schemeClr val="bg1"/>
              </a:solidFill>
              <a:bevel/>
            </a:ln>
          </p:spPr>
        </p:sp>
        <p:sp>
          <p:nvSpPr>
            <p:cNvPr id="40" name="任意多边形 39"/>
            <p:cNvSpPr/>
            <p:nvPr/>
          </p:nvSpPr>
          <p:spPr>
            <a:xfrm>
              <a:off x="5753427" y="3441632"/>
              <a:ext cx="689700" cy="689698"/>
            </a:xfrm>
            <a:custGeom>
              <a:avLst/>
              <a:gdLst/>
              <a:ahLst/>
              <a:cxnLst/>
              <a:rect l="0" t="0" r="0" b="0"/>
              <a:pathLst>
                <a:path w="555321" h="555321">
                  <a:moveTo>
                    <a:pt x="0" y="277661"/>
                  </a:moveTo>
                  <a:cubicBezTo>
                    <a:pt x="0" y="124225"/>
                    <a:pt x="124313" y="0"/>
                    <a:pt x="277661" y="0"/>
                  </a:cubicBezTo>
                  <a:cubicBezTo>
                    <a:pt x="431008" y="0"/>
                    <a:pt x="555321" y="124225"/>
                    <a:pt x="555321" y="277661"/>
                  </a:cubicBezTo>
                  <a:cubicBezTo>
                    <a:pt x="555321" y="430921"/>
                    <a:pt x="431008" y="555321"/>
                    <a:pt x="277661" y="555321"/>
                  </a:cubicBezTo>
                  <a:cubicBezTo>
                    <a:pt x="124313" y="555321"/>
                    <a:pt x="0" y="430921"/>
                    <a:pt x="0" y="27766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30400" cap="flat">
              <a:solidFill>
                <a:schemeClr val="bg1"/>
              </a:solidFill>
              <a:bevel/>
            </a:ln>
          </p:spPr>
        </p:sp>
        <p:sp>
          <p:nvSpPr>
            <p:cNvPr id="41" name="任意多边形 40"/>
            <p:cNvSpPr/>
            <p:nvPr/>
          </p:nvSpPr>
          <p:spPr>
            <a:xfrm>
              <a:off x="4202353" y="2437309"/>
              <a:ext cx="953847" cy="547191"/>
            </a:xfrm>
            <a:custGeom>
              <a:avLst/>
              <a:gdLst/>
              <a:ahLst/>
              <a:cxnLst/>
              <a:rect l="0" t="0" r="0" b="0"/>
              <a:pathLst>
                <a:path w="992188" h="567308" fill="none">
                  <a:moveTo>
                    <a:pt x="0" y="0"/>
                  </a:moveTo>
                  <a:lnTo>
                    <a:pt x="450017" y="0"/>
                  </a:lnTo>
                  <a:lnTo>
                    <a:pt x="992188" y="567308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</p:sp>
        <p:sp>
          <p:nvSpPr>
            <p:cNvPr id="42" name="任意多边形 41"/>
            <p:cNvSpPr/>
            <p:nvPr/>
          </p:nvSpPr>
          <p:spPr>
            <a:xfrm>
              <a:off x="4202356" y="4482747"/>
              <a:ext cx="1362456" cy="828596"/>
            </a:xfrm>
            <a:custGeom>
              <a:avLst/>
              <a:gdLst/>
              <a:ahLst/>
              <a:cxnLst/>
              <a:rect l="0" t="0" r="0" b="0"/>
              <a:pathLst>
                <a:path w="1265073" h="860533" fill="none">
                  <a:moveTo>
                    <a:pt x="0" y="860533"/>
                  </a:moveTo>
                  <a:lnTo>
                    <a:pt x="478741" y="860533"/>
                  </a:lnTo>
                  <a:lnTo>
                    <a:pt x="1265073" y="0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</p:sp>
        <p:sp>
          <p:nvSpPr>
            <p:cNvPr id="43" name="任意多边形 42"/>
            <p:cNvSpPr/>
            <p:nvPr/>
          </p:nvSpPr>
          <p:spPr>
            <a:xfrm>
              <a:off x="6443127" y="4156618"/>
              <a:ext cx="1556303" cy="1154720"/>
            </a:xfrm>
            <a:custGeom>
              <a:avLst/>
              <a:gdLst/>
              <a:ahLst/>
              <a:cxnLst/>
              <a:rect l="0" t="0" r="0" b="0"/>
              <a:pathLst>
                <a:path w="1486492" h="1065193" fill="none">
                  <a:moveTo>
                    <a:pt x="1486492" y="1065193"/>
                  </a:moveTo>
                  <a:lnTo>
                    <a:pt x="864128" y="106519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</p:sp>
        <p:sp>
          <p:nvSpPr>
            <p:cNvPr id="44" name="任意多边形 43"/>
            <p:cNvSpPr/>
            <p:nvPr/>
          </p:nvSpPr>
          <p:spPr>
            <a:xfrm>
              <a:off x="6119249" y="2437312"/>
              <a:ext cx="1880182" cy="1329499"/>
            </a:xfrm>
            <a:custGeom>
              <a:avLst/>
              <a:gdLst/>
              <a:ahLst/>
              <a:cxnLst/>
              <a:rect l="0" t="0" r="0" b="0"/>
              <a:pathLst>
                <a:path w="1716285" h="1213606" fill="none">
                  <a:moveTo>
                    <a:pt x="1716285" y="0"/>
                  </a:moveTo>
                  <a:lnTo>
                    <a:pt x="1093921" y="0"/>
                  </a:lnTo>
                  <a:lnTo>
                    <a:pt x="0" y="1213606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</p:sp>
      </p:grpSp>
      <p:grpSp>
        <p:nvGrpSpPr>
          <p:cNvPr id="14" name="组合 13"/>
          <p:cNvGrpSpPr/>
          <p:nvPr/>
        </p:nvGrpSpPr>
        <p:grpSpPr>
          <a:xfrm>
            <a:off x="8349451" y="1851148"/>
            <a:ext cx="2351472" cy="1132618"/>
            <a:chOff x="3624780" y="2412339"/>
            <a:chExt cx="2351472" cy="1132618"/>
          </a:xfrm>
        </p:grpSpPr>
        <p:sp>
          <p:nvSpPr>
            <p:cNvPr id="15" name="文本框 1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49451" y="4692908"/>
            <a:ext cx="2351472" cy="1132618"/>
            <a:chOff x="3624780" y="2412339"/>
            <a:chExt cx="2351472" cy="1132618"/>
          </a:xfrm>
        </p:grpSpPr>
        <p:sp>
          <p:nvSpPr>
            <p:cNvPr id="18" name="文本框 1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30694" y="1851148"/>
            <a:ext cx="2351472" cy="1132618"/>
            <a:chOff x="3624780" y="2412339"/>
            <a:chExt cx="2351472" cy="1132618"/>
          </a:xfrm>
        </p:grpSpPr>
        <p:sp>
          <p:nvSpPr>
            <p:cNvPr id="21" name="文本框 20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30694" y="4692908"/>
            <a:ext cx="2351472" cy="1132618"/>
            <a:chOff x="3624780" y="2412339"/>
            <a:chExt cx="2351472" cy="1132618"/>
          </a:xfrm>
        </p:grpSpPr>
        <p:sp>
          <p:nvSpPr>
            <p:cNvPr id="24" name="文本框 23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28" name="文本框 27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03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35266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37040" y="1882308"/>
            <a:ext cx="3753347" cy="3638265"/>
            <a:chOff x="4237040" y="1882308"/>
            <a:chExt cx="3753347" cy="3638265"/>
          </a:xfrm>
        </p:grpSpPr>
        <p:sp>
          <p:nvSpPr>
            <p:cNvPr id="2" name="任意多边形 1"/>
            <p:cNvSpPr/>
            <p:nvPr/>
          </p:nvSpPr>
          <p:spPr>
            <a:xfrm>
              <a:off x="6096000" y="4046165"/>
              <a:ext cx="1487016" cy="1474408"/>
            </a:xfrm>
            <a:custGeom>
              <a:avLst/>
              <a:gdLst>
                <a:gd name="rtl" fmla="*/ 142217 w 1487016"/>
                <a:gd name="rtt" fmla="*/ 61731 h 1474408"/>
                <a:gd name="rtr" fmla="*/ 671103 w 1487016"/>
                <a:gd name="rtb" fmla="*/ 583656 h 1474408"/>
              </a:gdLst>
              <a:ahLst/>
              <a:cxnLst/>
              <a:rect l="rtl" t="rtt" r="rtr" b="rtb"/>
              <a:pathLst>
                <a:path w="1487016" h="1474408">
                  <a:moveTo>
                    <a:pt x="1099598" y="1335176"/>
                  </a:moveTo>
                  <a:cubicBezTo>
                    <a:pt x="735804" y="1567827"/>
                    <a:pt x="268472" y="1500681"/>
                    <a:pt x="0" y="1195260"/>
                  </a:cubicBezTo>
                  <a:cubicBezTo>
                    <a:pt x="8446" y="1185896"/>
                    <a:pt x="15423" y="1176290"/>
                    <a:pt x="24801" y="1166448"/>
                  </a:cubicBezTo>
                  <a:cubicBezTo>
                    <a:pt x="243018" y="900790"/>
                    <a:pt x="264540" y="536437"/>
                    <a:pt x="108707" y="243314"/>
                  </a:cubicBezTo>
                  <a:cubicBezTo>
                    <a:pt x="110763" y="242944"/>
                    <a:pt x="112817" y="242562"/>
                    <a:pt x="114865" y="242169"/>
                  </a:cubicBezTo>
                  <a:cubicBezTo>
                    <a:pt x="114537" y="241549"/>
                    <a:pt x="114205" y="240927"/>
                    <a:pt x="113876" y="240308"/>
                  </a:cubicBezTo>
                  <a:cubicBezTo>
                    <a:pt x="184787" y="227436"/>
                    <a:pt x="253114" y="199460"/>
                    <a:pt x="313607" y="156881"/>
                  </a:cubicBezTo>
                  <a:cubicBezTo>
                    <a:pt x="335868" y="140961"/>
                    <a:pt x="355017" y="124635"/>
                    <a:pt x="373840" y="106069"/>
                  </a:cubicBezTo>
                  <a:cubicBezTo>
                    <a:pt x="404580" y="75124"/>
                    <a:pt x="431123" y="40373"/>
                    <a:pt x="452886" y="2812"/>
                  </a:cubicBezTo>
                  <a:cubicBezTo>
                    <a:pt x="453193" y="3152"/>
                    <a:pt x="453503" y="3493"/>
                    <a:pt x="453812" y="3833"/>
                  </a:cubicBezTo>
                  <a:cubicBezTo>
                    <a:pt x="454567" y="2560"/>
                    <a:pt x="455317" y="0"/>
                    <a:pt x="456063" y="0"/>
                  </a:cubicBezTo>
                  <a:cubicBezTo>
                    <a:pt x="660375" y="221839"/>
                    <a:pt x="971326" y="327248"/>
                    <a:pt x="1276329" y="247800"/>
                  </a:cubicBezTo>
                  <a:cubicBezTo>
                    <a:pt x="1318342" y="236858"/>
                    <a:pt x="1358736" y="222801"/>
                    <a:pt x="1397344" y="205926"/>
                  </a:cubicBezTo>
                  <a:cubicBezTo>
                    <a:pt x="1440694" y="282238"/>
                    <a:pt x="1470357" y="363066"/>
                    <a:pt x="1487016" y="445541"/>
                  </a:cubicBezTo>
                  <a:cubicBezTo>
                    <a:pt x="1381406" y="456564"/>
                    <a:pt x="1299076" y="545864"/>
                    <a:pt x="1299076" y="654393"/>
                  </a:cubicBezTo>
                  <a:cubicBezTo>
                    <a:pt x="1299076" y="755124"/>
                    <a:pt x="1369999" y="839291"/>
                    <a:pt x="1464634" y="859682"/>
                  </a:cubicBezTo>
                  <a:cubicBezTo>
                    <a:pt x="1405871" y="1048040"/>
                    <a:pt x="1281254" y="1219002"/>
                    <a:pt x="1099598" y="1335176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128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620967" y="4038930"/>
              <a:ext cx="1476437" cy="1476201"/>
            </a:xfrm>
            <a:custGeom>
              <a:avLst/>
              <a:gdLst/>
              <a:ahLst/>
              <a:cxnLst/>
              <a:rect l="0" t="0" r="0" b="0"/>
              <a:pathLst>
                <a:path w="1476437" h="1476201">
                  <a:moveTo>
                    <a:pt x="307079" y="1275911"/>
                  </a:moveTo>
                  <a:cubicBezTo>
                    <a:pt x="169395" y="1162815"/>
                    <a:pt x="74809" y="1017184"/>
                    <a:pt x="25772" y="860556"/>
                  </a:cubicBezTo>
                  <a:cubicBezTo>
                    <a:pt x="108705" y="832481"/>
                    <a:pt x="168400" y="754013"/>
                    <a:pt x="168400" y="661599"/>
                  </a:cubicBezTo>
                  <a:cubicBezTo>
                    <a:pt x="168400" y="559862"/>
                    <a:pt x="96053" y="475024"/>
                    <a:pt x="0" y="455723"/>
                  </a:cubicBezTo>
                  <a:cubicBezTo>
                    <a:pt x="16808" y="363473"/>
                    <a:pt x="49457" y="273579"/>
                    <a:pt x="98418" y="190173"/>
                  </a:cubicBezTo>
                  <a:cubicBezTo>
                    <a:pt x="111290" y="196004"/>
                    <a:pt x="124380" y="201532"/>
                    <a:pt x="137684" y="206747"/>
                  </a:cubicBezTo>
                  <a:cubicBezTo>
                    <a:pt x="457933" y="332250"/>
                    <a:pt x="811292" y="239975"/>
                    <a:pt x="1041960" y="0"/>
                  </a:cubicBezTo>
                  <a:cubicBezTo>
                    <a:pt x="1042104" y="0"/>
                    <a:pt x="1042241" y="0"/>
                    <a:pt x="1042287" y="1622"/>
                  </a:cubicBezTo>
                  <a:cubicBezTo>
                    <a:pt x="1042842" y="0"/>
                    <a:pt x="1043298" y="0"/>
                    <a:pt x="1043754" y="0"/>
                  </a:cubicBezTo>
                  <a:cubicBezTo>
                    <a:pt x="1077908" y="63569"/>
                    <a:pt x="1125628" y="119906"/>
                    <a:pt x="1184817" y="164281"/>
                  </a:cubicBezTo>
                  <a:cubicBezTo>
                    <a:pt x="1206834" y="180532"/>
                    <a:pt x="1228282" y="193700"/>
                    <a:pt x="1251758" y="205863"/>
                  </a:cubicBezTo>
                  <a:cubicBezTo>
                    <a:pt x="1290685" y="225537"/>
                    <a:pt x="1331938" y="240044"/>
                    <a:pt x="1374384" y="249133"/>
                  </a:cubicBezTo>
                  <a:cubicBezTo>
                    <a:pt x="1374156" y="249531"/>
                    <a:pt x="1373928" y="249931"/>
                    <a:pt x="1373700" y="250330"/>
                  </a:cubicBezTo>
                  <a:cubicBezTo>
                    <a:pt x="1376831" y="251034"/>
                    <a:pt x="1379978" y="251710"/>
                    <a:pt x="1383132" y="252358"/>
                  </a:cubicBezTo>
                  <a:cubicBezTo>
                    <a:pt x="1236246" y="514928"/>
                    <a:pt x="1232477" y="842376"/>
                    <a:pt x="1401919" y="1107312"/>
                  </a:cubicBezTo>
                  <a:cubicBezTo>
                    <a:pt x="1424552" y="1142706"/>
                    <a:pt x="1449495" y="1175758"/>
                    <a:pt x="1476437" y="1206416"/>
                  </a:cubicBezTo>
                  <a:cubicBezTo>
                    <a:pt x="1179459" y="1535664"/>
                    <a:pt x="664104" y="1569172"/>
                    <a:pt x="307079" y="127591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8" name="任意多边形 7"/>
            <p:cNvSpPr/>
            <p:nvPr/>
          </p:nvSpPr>
          <p:spPr>
            <a:xfrm>
              <a:off x="4237040" y="2584096"/>
              <a:ext cx="1499936" cy="1641608"/>
            </a:xfrm>
            <a:custGeom>
              <a:avLst/>
              <a:gdLst/>
              <a:ahLst/>
              <a:cxnLst/>
              <a:rect l="0" t="0" r="0" b="0"/>
              <a:pathLst>
                <a:path w="1499936" h="1641608">
                  <a:moveTo>
                    <a:pt x="59266" y="548676"/>
                  </a:moveTo>
                  <a:cubicBezTo>
                    <a:pt x="218266" y="148789"/>
                    <a:pt x="635104" y="-69784"/>
                    <a:pt x="1030872" y="20029"/>
                  </a:cubicBezTo>
                  <a:cubicBezTo>
                    <a:pt x="1029435" y="33218"/>
                    <a:pt x="1028326" y="46507"/>
                    <a:pt x="1027528" y="59889"/>
                  </a:cubicBezTo>
                  <a:cubicBezTo>
                    <a:pt x="1007190" y="402190"/>
                    <a:pt x="1202867" y="708905"/>
                    <a:pt x="1499936" y="854909"/>
                  </a:cubicBezTo>
                  <a:cubicBezTo>
                    <a:pt x="1499936" y="856094"/>
                    <a:pt x="1497800" y="857158"/>
                    <a:pt x="1496736" y="858291"/>
                  </a:cubicBezTo>
                  <a:cubicBezTo>
                    <a:pt x="1497367" y="858602"/>
                    <a:pt x="1497998" y="858906"/>
                    <a:pt x="1499936" y="859279"/>
                  </a:cubicBezTo>
                  <a:cubicBezTo>
                    <a:pt x="1448826" y="911308"/>
                    <a:pt x="1409998" y="974107"/>
                    <a:pt x="1386080" y="1044111"/>
                  </a:cubicBezTo>
                  <a:cubicBezTo>
                    <a:pt x="1377432" y="1070072"/>
                    <a:pt x="1371534" y="1094537"/>
                    <a:pt x="1367217" y="1120620"/>
                  </a:cubicBezTo>
                  <a:cubicBezTo>
                    <a:pt x="1360537" y="1163727"/>
                    <a:pt x="1359488" y="1207442"/>
                    <a:pt x="1363964" y="1250618"/>
                  </a:cubicBezTo>
                  <a:cubicBezTo>
                    <a:pt x="1363516" y="1250527"/>
                    <a:pt x="1363060" y="1250436"/>
                    <a:pt x="1362612" y="1250337"/>
                  </a:cubicBezTo>
                  <a:cubicBezTo>
                    <a:pt x="1362764" y="1251933"/>
                    <a:pt x="1362916" y="1253529"/>
                    <a:pt x="1363083" y="1255125"/>
                  </a:cubicBezTo>
                  <a:cubicBezTo>
                    <a:pt x="1067458" y="1195830"/>
                    <a:pt x="754031" y="1293338"/>
                    <a:pt x="554020" y="1536834"/>
                  </a:cubicBezTo>
                  <a:cubicBezTo>
                    <a:pt x="526528" y="1570304"/>
                    <a:pt x="502157" y="1605340"/>
                    <a:pt x="480869" y="1641608"/>
                  </a:cubicBezTo>
                  <a:cubicBezTo>
                    <a:pt x="203247" y="1515835"/>
                    <a:pt x="27109" y="1249007"/>
                    <a:pt x="0" y="954750"/>
                  </a:cubicBezTo>
                  <a:cubicBezTo>
                    <a:pt x="109101" y="947188"/>
                    <a:pt x="195257" y="856284"/>
                    <a:pt x="195257" y="745262"/>
                  </a:cubicBezTo>
                  <a:cubicBezTo>
                    <a:pt x="195257" y="655331"/>
                    <a:pt x="138729" y="578605"/>
                    <a:pt x="59266" y="548676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12" name="任意多边形 11"/>
            <p:cNvSpPr/>
            <p:nvPr/>
          </p:nvSpPr>
          <p:spPr>
            <a:xfrm>
              <a:off x="6494335" y="2604509"/>
              <a:ext cx="1496052" cy="1649618"/>
            </a:xfrm>
            <a:custGeom>
              <a:avLst/>
              <a:gdLst/>
              <a:ahLst/>
              <a:cxnLst/>
              <a:rect l="0" t="0" r="0" b="0"/>
              <a:pathLst>
                <a:path w="1496052" h="1649618">
                  <a:moveTo>
                    <a:pt x="1496052" y="934754"/>
                  </a:moveTo>
                  <a:cubicBezTo>
                    <a:pt x="1473807" y="1246263"/>
                    <a:pt x="1285730" y="1524887"/>
                    <a:pt x="1000304" y="1649618"/>
                  </a:cubicBezTo>
                  <a:cubicBezTo>
                    <a:pt x="993259" y="1637215"/>
                    <a:pt x="985849" y="1624926"/>
                    <a:pt x="978074" y="1612766"/>
                  </a:cubicBezTo>
                  <a:cubicBezTo>
                    <a:pt x="792764" y="1323000"/>
                    <a:pt x="452659" y="1189955"/>
                    <a:pt x="125585" y="1247791"/>
                  </a:cubicBezTo>
                  <a:cubicBezTo>
                    <a:pt x="125598" y="1247684"/>
                    <a:pt x="125611" y="1247578"/>
                    <a:pt x="125624" y="1247479"/>
                  </a:cubicBezTo>
                  <a:cubicBezTo>
                    <a:pt x="124933" y="1247601"/>
                    <a:pt x="124239" y="1247722"/>
                    <a:pt x="123548" y="1247844"/>
                  </a:cubicBezTo>
                  <a:cubicBezTo>
                    <a:pt x="133219" y="1176427"/>
                    <a:pt x="127726" y="1102798"/>
                    <a:pt x="105924" y="1032110"/>
                  </a:cubicBezTo>
                  <a:cubicBezTo>
                    <a:pt x="97664" y="1006020"/>
                    <a:pt x="88053" y="982764"/>
                    <a:pt x="76213" y="959120"/>
                  </a:cubicBezTo>
                  <a:cubicBezTo>
                    <a:pt x="56282" y="920322"/>
                    <a:pt x="0" y="846670"/>
                    <a:pt x="0" y="846670"/>
                  </a:cubicBezTo>
                  <a:cubicBezTo>
                    <a:pt x="274198" y="720939"/>
                    <a:pt x="470610" y="457743"/>
                    <a:pt x="489306" y="143054"/>
                  </a:cubicBezTo>
                  <a:cubicBezTo>
                    <a:pt x="491847" y="100287"/>
                    <a:pt x="491016" y="58076"/>
                    <a:pt x="487037" y="16664"/>
                  </a:cubicBezTo>
                  <a:cubicBezTo>
                    <a:pt x="877625" y="-63721"/>
                    <a:pt x="1269603" y="153361"/>
                    <a:pt x="1427219" y="524615"/>
                  </a:cubicBezTo>
                  <a:cubicBezTo>
                    <a:pt x="1342304" y="551540"/>
                    <a:pt x="1280767" y="630997"/>
                    <a:pt x="1280767" y="724826"/>
                  </a:cubicBezTo>
                  <a:cubicBezTo>
                    <a:pt x="1280767" y="840803"/>
                    <a:pt x="1374787" y="934823"/>
                    <a:pt x="1490763" y="934823"/>
                  </a:cubicBezTo>
                  <a:cubicBezTo>
                    <a:pt x="1492534" y="934823"/>
                    <a:pt x="1494297" y="934800"/>
                    <a:pt x="1496052" y="934754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16" name="任意多边形 15"/>
            <p:cNvSpPr/>
            <p:nvPr/>
          </p:nvSpPr>
          <p:spPr>
            <a:xfrm>
              <a:off x="5267668" y="1882308"/>
              <a:ext cx="1712098" cy="1444920"/>
            </a:xfrm>
            <a:custGeom>
              <a:avLst/>
              <a:gdLst/>
              <a:ahLst/>
              <a:cxnLst/>
              <a:rect l="0" t="0" r="0" b="0"/>
              <a:pathLst>
                <a:path w="1712098" h="1444920">
                  <a:moveTo>
                    <a:pt x="1055845" y="1812"/>
                  </a:moveTo>
                  <a:cubicBezTo>
                    <a:pt x="1411708" y="85465"/>
                    <a:pt x="1677366" y="381771"/>
                    <a:pt x="1712098" y="736867"/>
                  </a:cubicBezTo>
                  <a:cubicBezTo>
                    <a:pt x="1697566" y="739713"/>
                    <a:pt x="1683734" y="742936"/>
                    <a:pt x="1669910" y="746535"/>
                  </a:cubicBezTo>
                  <a:cubicBezTo>
                    <a:pt x="1337463" y="833127"/>
                    <a:pt x="1105990" y="1114897"/>
                    <a:pt x="1059531" y="1443324"/>
                  </a:cubicBezTo>
                  <a:cubicBezTo>
                    <a:pt x="1059182" y="1443156"/>
                    <a:pt x="1058840" y="1442997"/>
                    <a:pt x="1058490" y="1442830"/>
                  </a:cubicBezTo>
                  <a:cubicBezTo>
                    <a:pt x="1058391" y="1444920"/>
                    <a:pt x="1058292" y="1444920"/>
                    <a:pt x="1058194" y="1444920"/>
                  </a:cubicBezTo>
                  <a:cubicBezTo>
                    <a:pt x="993259" y="1413653"/>
                    <a:pt x="921538" y="1396120"/>
                    <a:pt x="847575" y="1395018"/>
                  </a:cubicBezTo>
                  <a:cubicBezTo>
                    <a:pt x="820694" y="1394836"/>
                    <a:pt x="795120" y="1396766"/>
                    <a:pt x="768976" y="1400718"/>
                  </a:cubicBezTo>
                  <a:cubicBezTo>
                    <a:pt x="725918" y="1407680"/>
                    <a:pt x="684019" y="1420197"/>
                    <a:pt x="644335" y="1437791"/>
                  </a:cubicBezTo>
                  <a:cubicBezTo>
                    <a:pt x="644285" y="1437335"/>
                    <a:pt x="610063" y="1450787"/>
                    <a:pt x="634406" y="1440185"/>
                  </a:cubicBezTo>
                  <a:cubicBezTo>
                    <a:pt x="599562" y="1140555"/>
                    <a:pt x="409935" y="872419"/>
                    <a:pt x="116428" y="757396"/>
                  </a:cubicBezTo>
                  <a:cubicBezTo>
                    <a:pt x="77778" y="742251"/>
                    <a:pt x="38653" y="730159"/>
                    <a:pt x="0" y="722460"/>
                  </a:cubicBezTo>
                  <a:cubicBezTo>
                    <a:pt x="38253" y="363352"/>
                    <a:pt x="308080" y="78823"/>
                    <a:pt x="655670" y="0"/>
                  </a:cubicBezTo>
                  <a:cubicBezTo>
                    <a:pt x="682437" y="85187"/>
                    <a:pt x="762029" y="146976"/>
                    <a:pt x="856049" y="146976"/>
                  </a:cubicBezTo>
                  <a:cubicBezTo>
                    <a:pt x="949400" y="146976"/>
                    <a:pt x="1028523" y="86062"/>
                    <a:pt x="1055845" y="181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19" name="任意多边形 18"/>
            <p:cNvSpPr/>
            <p:nvPr/>
          </p:nvSpPr>
          <p:spPr>
            <a:xfrm>
              <a:off x="6556534" y="3842071"/>
              <a:ext cx="940249" cy="482766"/>
            </a:xfrm>
            <a:custGeom>
              <a:avLst/>
              <a:gdLst/>
              <a:ahLst/>
              <a:cxnLst/>
              <a:rect l="0" t="0" r="0" b="0"/>
              <a:pathLst>
                <a:path w="940249" h="482766">
                  <a:moveTo>
                    <a:pt x="936267" y="411239"/>
                  </a:moveTo>
                  <a:cubicBezTo>
                    <a:pt x="897697" y="428095"/>
                    <a:pt x="857348" y="442137"/>
                    <a:pt x="815389" y="453067"/>
                  </a:cubicBezTo>
                  <a:cubicBezTo>
                    <a:pt x="510718" y="532423"/>
                    <a:pt x="200106" y="427134"/>
                    <a:pt x="-3981" y="205540"/>
                  </a:cubicBezTo>
                  <a:cubicBezTo>
                    <a:pt x="3031" y="193482"/>
                    <a:pt x="9596" y="181054"/>
                    <a:pt x="15684" y="168266"/>
                  </a:cubicBezTo>
                  <a:cubicBezTo>
                    <a:pt x="21231" y="156731"/>
                    <a:pt x="26390" y="144902"/>
                    <a:pt x="31137" y="132789"/>
                  </a:cubicBezTo>
                  <a:cubicBezTo>
                    <a:pt x="33784" y="126035"/>
                    <a:pt x="36277" y="119259"/>
                    <a:pt x="38618" y="112466"/>
                  </a:cubicBezTo>
                  <a:cubicBezTo>
                    <a:pt x="55080" y="66855"/>
                    <a:pt x="59480" y="40673"/>
                    <a:pt x="61735" y="15715"/>
                  </a:cubicBezTo>
                  <a:cubicBezTo>
                    <a:pt x="62003" y="13760"/>
                    <a:pt x="62260" y="11806"/>
                    <a:pt x="62506" y="9851"/>
                  </a:cubicBezTo>
                  <a:cubicBezTo>
                    <a:pt x="389222" y="-47920"/>
                    <a:pt x="728950" y="84982"/>
                    <a:pt x="914060" y="374431"/>
                  </a:cubicBezTo>
                  <a:cubicBezTo>
                    <a:pt x="921827" y="386573"/>
                    <a:pt x="929229" y="398846"/>
                    <a:pt x="936267" y="411239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0" name="任意多边形 19"/>
            <p:cNvSpPr/>
            <p:nvPr/>
          </p:nvSpPr>
          <p:spPr>
            <a:xfrm>
              <a:off x="5889542" y="4286550"/>
              <a:ext cx="412414" cy="954058"/>
            </a:xfrm>
            <a:custGeom>
              <a:avLst/>
              <a:gdLst/>
              <a:ahLst/>
              <a:cxnLst/>
              <a:rect l="0" t="0" r="0" b="0"/>
              <a:pathLst>
                <a:path w="412414" h="954058">
                  <a:moveTo>
                    <a:pt x="231198" y="927428"/>
                  </a:moveTo>
                  <a:cubicBezTo>
                    <a:pt x="223114" y="937270"/>
                    <a:pt x="214844" y="946876"/>
                    <a:pt x="206207" y="956240"/>
                  </a:cubicBezTo>
                  <a:cubicBezTo>
                    <a:pt x="179557" y="925596"/>
                    <a:pt x="154510" y="892536"/>
                    <a:pt x="131875" y="857143"/>
                  </a:cubicBezTo>
                  <a:cubicBezTo>
                    <a:pt x="-37561" y="592202"/>
                    <a:pt x="-33792" y="264757"/>
                    <a:pt x="113094" y="2186"/>
                  </a:cubicBezTo>
                  <a:cubicBezTo>
                    <a:pt x="136836" y="7057"/>
                    <a:pt x="161217" y="10297"/>
                    <a:pt x="186126" y="11777"/>
                  </a:cubicBezTo>
                  <a:cubicBezTo>
                    <a:pt x="245424" y="15300"/>
                    <a:pt x="276049" y="11970"/>
                    <a:pt x="302584" y="6380"/>
                  </a:cubicBezTo>
                  <a:cubicBezTo>
                    <a:pt x="306773" y="5736"/>
                    <a:pt x="310947" y="5041"/>
                    <a:pt x="315104" y="4295"/>
                  </a:cubicBezTo>
                  <a:cubicBezTo>
                    <a:pt x="470936" y="297419"/>
                    <a:pt x="449412" y="661768"/>
                    <a:pt x="231198" y="927428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1" name="任意多边形 20"/>
            <p:cNvSpPr/>
            <p:nvPr/>
          </p:nvSpPr>
          <p:spPr>
            <a:xfrm>
              <a:off x="4722278" y="3820319"/>
              <a:ext cx="943494" cy="476020"/>
            </a:xfrm>
            <a:custGeom>
              <a:avLst/>
              <a:gdLst/>
              <a:ahLst/>
              <a:cxnLst/>
              <a:rect l="0" t="0" r="0" b="0"/>
              <a:pathLst>
                <a:path w="943494" h="476020">
                  <a:moveTo>
                    <a:pt x="34892" y="422821"/>
                  </a:moveTo>
                  <a:cubicBezTo>
                    <a:pt x="21589" y="417607"/>
                    <a:pt x="8498" y="412080"/>
                    <a:pt x="-4374" y="406248"/>
                  </a:cubicBezTo>
                  <a:cubicBezTo>
                    <a:pt x="16914" y="369984"/>
                    <a:pt x="41285" y="334947"/>
                    <a:pt x="68778" y="301476"/>
                  </a:cubicBezTo>
                  <a:cubicBezTo>
                    <a:pt x="268789" y="57981"/>
                    <a:pt x="582217" y="-39526"/>
                    <a:pt x="877846" y="19768"/>
                  </a:cubicBezTo>
                  <a:cubicBezTo>
                    <a:pt x="880399" y="44674"/>
                    <a:pt x="884822" y="69701"/>
                    <a:pt x="891214" y="94687"/>
                  </a:cubicBezTo>
                  <a:cubicBezTo>
                    <a:pt x="891602" y="96256"/>
                    <a:pt x="892004" y="97826"/>
                    <a:pt x="892415" y="99395"/>
                  </a:cubicBezTo>
                  <a:cubicBezTo>
                    <a:pt x="893274" y="102691"/>
                    <a:pt x="894163" y="105972"/>
                    <a:pt x="895082" y="109237"/>
                  </a:cubicBezTo>
                  <a:cubicBezTo>
                    <a:pt x="909933" y="163273"/>
                    <a:pt x="922617" y="188972"/>
                    <a:pt x="936510" y="212187"/>
                  </a:cubicBezTo>
                  <a:cubicBezTo>
                    <a:pt x="937369" y="213799"/>
                    <a:pt x="938243" y="215405"/>
                    <a:pt x="939117" y="217004"/>
                  </a:cubicBezTo>
                  <a:cubicBezTo>
                    <a:pt x="708503" y="456052"/>
                    <a:pt x="355143" y="548327"/>
                    <a:pt x="34892" y="422821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2" name="任意多边形 21"/>
            <p:cNvSpPr/>
            <p:nvPr/>
          </p:nvSpPr>
          <p:spPr>
            <a:xfrm>
              <a:off x="5261262" y="2609675"/>
              <a:ext cx="639889" cy="834883"/>
            </a:xfrm>
            <a:custGeom>
              <a:avLst/>
              <a:gdLst/>
              <a:ahLst/>
              <a:cxnLst/>
              <a:rect l="0" t="0" r="0" b="0"/>
              <a:pathLst>
                <a:path w="639889" h="834883">
                  <a:moveTo>
                    <a:pt x="3265" y="35178"/>
                  </a:moveTo>
                  <a:cubicBezTo>
                    <a:pt x="4060" y="21796"/>
                    <a:pt x="4851" y="8488"/>
                    <a:pt x="6607" y="-4682"/>
                  </a:cubicBezTo>
                  <a:cubicBezTo>
                    <a:pt x="45947" y="4246"/>
                    <a:pt x="85079" y="16220"/>
                    <a:pt x="123728" y="31367"/>
                  </a:cubicBezTo>
                  <a:cubicBezTo>
                    <a:pt x="417236" y="146392"/>
                    <a:pt x="606860" y="414525"/>
                    <a:pt x="641706" y="714157"/>
                  </a:cubicBezTo>
                  <a:cubicBezTo>
                    <a:pt x="617362" y="724791"/>
                    <a:pt x="593531" y="737471"/>
                    <a:pt x="570434" y="752240"/>
                  </a:cubicBezTo>
                  <a:cubicBezTo>
                    <a:pt x="535055" y="774866"/>
                    <a:pt x="503406" y="801124"/>
                    <a:pt x="475671" y="830201"/>
                  </a:cubicBezTo>
                  <a:cubicBezTo>
                    <a:pt x="178605" y="684194"/>
                    <a:pt x="-17071" y="377479"/>
                    <a:pt x="3265" y="35178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3" name="任意多边形 22"/>
            <p:cNvSpPr/>
            <p:nvPr/>
          </p:nvSpPr>
          <p:spPr>
            <a:xfrm>
              <a:off x="6327762" y="2615741"/>
              <a:ext cx="655589" cy="830011"/>
            </a:xfrm>
            <a:custGeom>
              <a:avLst/>
              <a:gdLst/>
              <a:ahLst/>
              <a:cxnLst/>
              <a:rect l="0" t="0" r="0" b="0"/>
              <a:pathLst>
                <a:path w="655589" h="830011">
                  <a:moveTo>
                    <a:pt x="610738" y="14475"/>
                  </a:moveTo>
                  <a:cubicBezTo>
                    <a:pt x="624559" y="10875"/>
                    <a:pt x="638392" y="7654"/>
                    <a:pt x="652226" y="4807"/>
                  </a:cubicBezTo>
                  <a:cubicBezTo>
                    <a:pt x="655589" y="46219"/>
                    <a:pt x="657038" y="88431"/>
                    <a:pt x="654495" y="131198"/>
                  </a:cubicBezTo>
                  <a:cubicBezTo>
                    <a:pt x="635799" y="445887"/>
                    <a:pt x="439387" y="709088"/>
                    <a:pt x="165189" y="834822"/>
                  </a:cubicBezTo>
                  <a:cubicBezTo>
                    <a:pt x="147552" y="814956"/>
                    <a:pt x="128131" y="796206"/>
                    <a:pt x="106945" y="778802"/>
                  </a:cubicBezTo>
                  <a:cubicBezTo>
                    <a:pt x="73549" y="751372"/>
                    <a:pt x="37720" y="728888"/>
                    <a:pt x="0" y="711263"/>
                  </a:cubicBezTo>
                  <a:cubicBezTo>
                    <a:pt x="46815" y="382835"/>
                    <a:pt x="278291" y="101072"/>
                    <a:pt x="610738" y="14475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9" name="椭圆 36"/>
            <p:cNvSpPr/>
            <p:nvPr/>
          </p:nvSpPr>
          <p:spPr>
            <a:xfrm>
              <a:off x="5861509" y="2279556"/>
              <a:ext cx="468982" cy="468275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37"/>
            <p:cNvSpPr/>
            <p:nvPr/>
          </p:nvSpPr>
          <p:spPr>
            <a:xfrm>
              <a:off x="4792281" y="3251364"/>
              <a:ext cx="468981" cy="293168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椭圆 38"/>
            <p:cNvSpPr/>
            <p:nvPr/>
          </p:nvSpPr>
          <p:spPr>
            <a:xfrm>
              <a:off x="7014303" y="3198259"/>
              <a:ext cx="468981" cy="399377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椭圆 39"/>
            <p:cNvSpPr/>
            <p:nvPr/>
          </p:nvSpPr>
          <p:spPr>
            <a:xfrm>
              <a:off x="6605017" y="4528725"/>
              <a:ext cx="468982" cy="464440"/>
            </a:xfrm>
            <a:custGeom>
              <a:avLst/>
              <a:gdLst>
                <a:gd name="connsiteX0" fmla="*/ 251451 w 608736"/>
                <a:gd name="connsiteY0" fmla="*/ 247191 h 602841"/>
                <a:gd name="connsiteX1" fmla="*/ 262137 w 608736"/>
                <a:gd name="connsiteY1" fmla="*/ 250055 h 602841"/>
                <a:gd name="connsiteX2" fmla="*/ 323645 w 608736"/>
                <a:gd name="connsiteY2" fmla="*/ 285209 h 602841"/>
                <a:gd name="connsiteX3" fmla="*/ 359872 w 608736"/>
                <a:gd name="connsiteY3" fmla="*/ 350307 h 602841"/>
                <a:gd name="connsiteX4" fmla="*/ 363521 w 608736"/>
                <a:gd name="connsiteY4" fmla="*/ 365670 h 602841"/>
                <a:gd name="connsiteX5" fmla="*/ 347753 w 608736"/>
                <a:gd name="connsiteY5" fmla="*/ 364108 h 602841"/>
                <a:gd name="connsiteX6" fmla="*/ 342801 w 608736"/>
                <a:gd name="connsiteY6" fmla="*/ 363587 h 602841"/>
                <a:gd name="connsiteX7" fmla="*/ 326121 w 608736"/>
                <a:gd name="connsiteY7" fmla="*/ 362676 h 602841"/>
                <a:gd name="connsiteX8" fmla="*/ 323776 w 608736"/>
                <a:gd name="connsiteY8" fmla="*/ 354734 h 602841"/>
                <a:gd name="connsiteX9" fmla="*/ 298104 w 608736"/>
                <a:gd name="connsiteY9" fmla="*/ 310727 h 602841"/>
                <a:gd name="connsiteX10" fmla="*/ 251842 w 608736"/>
                <a:gd name="connsiteY10" fmla="*/ 284558 h 602841"/>
                <a:gd name="connsiteX11" fmla="*/ 238550 w 608736"/>
                <a:gd name="connsiteY11" fmla="*/ 281042 h 602841"/>
                <a:gd name="connsiteX12" fmla="*/ 244284 w 608736"/>
                <a:gd name="connsiteY12" fmla="*/ 268674 h 602841"/>
                <a:gd name="connsiteX13" fmla="*/ 248324 w 608736"/>
                <a:gd name="connsiteY13" fmla="*/ 257737 h 602841"/>
                <a:gd name="connsiteX14" fmla="*/ 246454 w 608736"/>
                <a:gd name="connsiteY14" fmla="*/ 168722 h 602841"/>
                <a:gd name="connsiteX15" fmla="*/ 261971 w 608736"/>
                <a:gd name="connsiteY15" fmla="*/ 171325 h 602841"/>
                <a:gd name="connsiteX16" fmla="*/ 378414 w 608736"/>
                <a:gd name="connsiteY16" fmla="*/ 230549 h 602841"/>
                <a:gd name="connsiteX17" fmla="*/ 439699 w 608736"/>
                <a:gd name="connsiteY17" fmla="*/ 360970 h 602841"/>
                <a:gd name="connsiteX18" fmla="*/ 441003 w 608736"/>
                <a:gd name="connsiteY18" fmla="*/ 373856 h 602841"/>
                <a:gd name="connsiteX19" fmla="*/ 425225 w 608736"/>
                <a:gd name="connsiteY19" fmla="*/ 373335 h 602841"/>
                <a:gd name="connsiteX20" fmla="*/ 417923 w 608736"/>
                <a:gd name="connsiteY20" fmla="*/ 373075 h 602841"/>
                <a:gd name="connsiteX21" fmla="*/ 404753 w 608736"/>
                <a:gd name="connsiteY21" fmla="*/ 371253 h 602841"/>
                <a:gd name="connsiteX22" fmla="*/ 403841 w 608736"/>
                <a:gd name="connsiteY22" fmla="*/ 362532 h 602841"/>
                <a:gd name="connsiteX23" fmla="*/ 352856 w 608736"/>
                <a:gd name="connsiteY23" fmla="*/ 256060 h 602841"/>
                <a:gd name="connsiteX24" fmla="*/ 260015 w 608736"/>
                <a:gd name="connsiteY24" fmla="*/ 207640 h 602841"/>
                <a:gd name="connsiteX25" fmla="*/ 251800 w 608736"/>
                <a:gd name="connsiteY25" fmla="*/ 206078 h 602841"/>
                <a:gd name="connsiteX26" fmla="*/ 250757 w 608736"/>
                <a:gd name="connsiteY26" fmla="*/ 197878 h 602841"/>
                <a:gd name="connsiteX27" fmla="*/ 248932 w 608736"/>
                <a:gd name="connsiteY27" fmla="*/ 184211 h 602841"/>
                <a:gd name="connsiteX28" fmla="*/ 73371 w 608736"/>
                <a:gd name="connsiteY28" fmla="*/ 111141 h 602841"/>
                <a:gd name="connsiteX29" fmla="*/ 97098 w 608736"/>
                <a:gd name="connsiteY29" fmla="*/ 120514 h 602841"/>
                <a:gd name="connsiteX30" fmla="*/ 175057 w 608736"/>
                <a:gd name="connsiteY30" fmla="*/ 198363 h 602841"/>
                <a:gd name="connsiteX31" fmla="*/ 174014 w 608736"/>
                <a:gd name="connsiteY31" fmla="*/ 247963 h 602841"/>
                <a:gd name="connsiteX32" fmla="*/ 131906 w 608736"/>
                <a:gd name="connsiteY32" fmla="*/ 290142 h 602841"/>
                <a:gd name="connsiteX33" fmla="*/ 138033 w 608736"/>
                <a:gd name="connsiteY33" fmla="*/ 301208 h 602841"/>
                <a:gd name="connsiteX34" fmla="*/ 207388 w 608736"/>
                <a:gd name="connsiteY34" fmla="*/ 396892 h 602841"/>
                <a:gd name="connsiteX35" fmla="*/ 302947 w 608736"/>
                <a:gd name="connsiteY35" fmla="*/ 466019 h 602841"/>
                <a:gd name="connsiteX36" fmla="*/ 314419 w 608736"/>
                <a:gd name="connsiteY36" fmla="*/ 472268 h 602841"/>
                <a:gd name="connsiteX37" fmla="*/ 356528 w 608736"/>
                <a:gd name="connsiteY37" fmla="*/ 430219 h 602841"/>
                <a:gd name="connsiteX38" fmla="*/ 382340 w 608736"/>
                <a:gd name="connsiteY38" fmla="*/ 419804 h 602841"/>
                <a:gd name="connsiteX39" fmla="*/ 406198 w 608736"/>
                <a:gd name="connsiteY39" fmla="*/ 429177 h 602841"/>
                <a:gd name="connsiteX40" fmla="*/ 484157 w 608736"/>
                <a:gd name="connsiteY40" fmla="*/ 507027 h 602841"/>
                <a:gd name="connsiteX41" fmla="*/ 483114 w 608736"/>
                <a:gd name="connsiteY41" fmla="*/ 556496 h 602841"/>
                <a:gd name="connsiteX42" fmla="*/ 465123 w 608736"/>
                <a:gd name="connsiteY42" fmla="*/ 574071 h 602841"/>
                <a:gd name="connsiteX43" fmla="*/ 460821 w 608736"/>
                <a:gd name="connsiteY43" fmla="*/ 577586 h 602841"/>
                <a:gd name="connsiteX44" fmla="*/ 430446 w 608736"/>
                <a:gd name="connsiteY44" fmla="*/ 594770 h 602841"/>
                <a:gd name="connsiteX45" fmla="*/ 399288 w 608736"/>
                <a:gd name="connsiteY45" fmla="*/ 602581 h 602841"/>
                <a:gd name="connsiteX46" fmla="*/ 390554 w 608736"/>
                <a:gd name="connsiteY46" fmla="*/ 602841 h 602841"/>
                <a:gd name="connsiteX47" fmla="*/ 134513 w 608736"/>
                <a:gd name="connsiteY47" fmla="*/ 469664 h 602841"/>
                <a:gd name="connsiteX48" fmla="*/ 1539 w 608736"/>
                <a:gd name="connsiteY48" fmla="*/ 205263 h 602841"/>
                <a:gd name="connsiteX49" fmla="*/ 9231 w 608736"/>
                <a:gd name="connsiteY49" fmla="*/ 174410 h 602841"/>
                <a:gd name="connsiteX50" fmla="*/ 26569 w 608736"/>
                <a:gd name="connsiteY50" fmla="*/ 143817 h 602841"/>
                <a:gd name="connsiteX51" fmla="*/ 28395 w 608736"/>
                <a:gd name="connsiteY51" fmla="*/ 140953 h 602841"/>
                <a:gd name="connsiteX52" fmla="*/ 47558 w 608736"/>
                <a:gd name="connsiteY52" fmla="*/ 121686 h 602841"/>
                <a:gd name="connsiteX53" fmla="*/ 73371 w 608736"/>
                <a:gd name="connsiteY53" fmla="*/ 111141 h 602841"/>
                <a:gd name="connsiteX54" fmla="*/ 229800 w 608736"/>
                <a:gd name="connsiteY54" fmla="*/ 83832 h 602841"/>
                <a:gd name="connsiteX55" fmla="*/ 244010 w 608736"/>
                <a:gd name="connsiteY55" fmla="*/ 84743 h 602841"/>
                <a:gd name="connsiteX56" fmla="*/ 437738 w 608736"/>
                <a:gd name="connsiteY56" fmla="*/ 171303 h 602841"/>
                <a:gd name="connsiteX57" fmla="*/ 523781 w 608736"/>
                <a:gd name="connsiteY57" fmla="*/ 359001 h 602841"/>
                <a:gd name="connsiteX58" fmla="*/ 524693 w 608736"/>
                <a:gd name="connsiteY58" fmla="*/ 370195 h 602841"/>
                <a:gd name="connsiteX59" fmla="*/ 508788 w 608736"/>
                <a:gd name="connsiteY59" fmla="*/ 371496 h 602841"/>
                <a:gd name="connsiteX60" fmla="*/ 499793 w 608736"/>
                <a:gd name="connsiteY60" fmla="*/ 372147 h 602841"/>
                <a:gd name="connsiteX61" fmla="*/ 488581 w 608736"/>
                <a:gd name="connsiteY61" fmla="*/ 372798 h 602841"/>
                <a:gd name="connsiteX62" fmla="*/ 487799 w 608736"/>
                <a:gd name="connsiteY62" fmla="*/ 361734 h 602841"/>
                <a:gd name="connsiteX63" fmla="*/ 412316 w 608736"/>
                <a:gd name="connsiteY63" fmla="*/ 196685 h 602841"/>
                <a:gd name="connsiteX64" fmla="*/ 245053 w 608736"/>
                <a:gd name="connsiteY64" fmla="*/ 121059 h 602841"/>
                <a:gd name="connsiteX65" fmla="*/ 236449 w 608736"/>
                <a:gd name="connsiteY65" fmla="*/ 120408 h 602841"/>
                <a:gd name="connsiteX66" fmla="*/ 234754 w 608736"/>
                <a:gd name="connsiteY66" fmla="*/ 111948 h 602841"/>
                <a:gd name="connsiteX67" fmla="*/ 232147 w 608736"/>
                <a:gd name="connsiteY67" fmla="*/ 97890 h 602841"/>
                <a:gd name="connsiteX68" fmla="*/ 230344 w 608736"/>
                <a:gd name="connsiteY68" fmla="*/ 0 h 602841"/>
                <a:gd name="connsiteX69" fmla="*/ 241293 w 608736"/>
                <a:gd name="connsiteY69" fmla="*/ 521 h 602841"/>
                <a:gd name="connsiteX70" fmla="*/ 497291 w 608736"/>
                <a:gd name="connsiteY70" fmla="*/ 111947 h 602841"/>
                <a:gd name="connsiteX71" fmla="*/ 607824 w 608736"/>
                <a:gd name="connsiteY71" fmla="*/ 351069 h 602841"/>
                <a:gd name="connsiteX72" fmla="*/ 608736 w 608736"/>
                <a:gd name="connsiteY72" fmla="*/ 362394 h 602841"/>
                <a:gd name="connsiteX73" fmla="*/ 596223 w 608736"/>
                <a:gd name="connsiteY73" fmla="*/ 363305 h 602841"/>
                <a:gd name="connsiteX74" fmla="*/ 584362 w 608736"/>
                <a:gd name="connsiteY74" fmla="*/ 364347 h 602841"/>
                <a:gd name="connsiteX75" fmla="*/ 572761 w 608736"/>
                <a:gd name="connsiteY75" fmla="*/ 365388 h 602841"/>
                <a:gd name="connsiteX76" fmla="*/ 571849 w 608736"/>
                <a:gd name="connsiteY76" fmla="*/ 353933 h 602841"/>
                <a:gd name="connsiteX77" fmla="*/ 471744 w 608736"/>
                <a:gd name="connsiteY77" fmla="*/ 137460 h 602841"/>
                <a:gd name="connsiteX78" fmla="*/ 239860 w 608736"/>
                <a:gd name="connsiteY78" fmla="*/ 36578 h 602841"/>
                <a:gd name="connsiteX79" fmla="*/ 228389 w 608736"/>
                <a:gd name="connsiteY79" fmla="*/ 36187 h 602841"/>
                <a:gd name="connsiteX80" fmla="*/ 229041 w 608736"/>
                <a:gd name="connsiteY80" fmla="*/ 20176 h 602841"/>
                <a:gd name="connsiteX81" fmla="*/ 229562 w 608736"/>
                <a:gd name="connsiteY81" fmla="*/ 11065 h 6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8736" h="602841">
                  <a:moveTo>
                    <a:pt x="251451" y="247191"/>
                  </a:moveTo>
                  <a:lnTo>
                    <a:pt x="262137" y="250055"/>
                  </a:lnTo>
                  <a:cubicBezTo>
                    <a:pt x="285463" y="256175"/>
                    <a:pt x="306704" y="268283"/>
                    <a:pt x="323645" y="285209"/>
                  </a:cubicBezTo>
                  <a:cubicBezTo>
                    <a:pt x="341498" y="303045"/>
                    <a:pt x="354008" y="325569"/>
                    <a:pt x="359872" y="350307"/>
                  </a:cubicBezTo>
                  <a:lnTo>
                    <a:pt x="363521" y="365670"/>
                  </a:lnTo>
                  <a:lnTo>
                    <a:pt x="347753" y="364108"/>
                  </a:lnTo>
                  <a:cubicBezTo>
                    <a:pt x="346190" y="363978"/>
                    <a:pt x="344495" y="363847"/>
                    <a:pt x="342801" y="363587"/>
                  </a:cubicBezTo>
                  <a:lnTo>
                    <a:pt x="326121" y="362676"/>
                  </a:lnTo>
                  <a:lnTo>
                    <a:pt x="323776" y="354734"/>
                  </a:lnTo>
                  <a:cubicBezTo>
                    <a:pt x="319215" y="338068"/>
                    <a:pt x="310353" y="322835"/>
                    <a:pt x="298104" y="310727"/>
                  </a:cubicBezTo>
                  <a:cubicBezTo>
                    <a:pt x="285463" y="297968"/>
                    <a:pt x="269435" y="288984"/>
                    <a:pt x="251842" y="284558"/>
                  </a:cubicBezTo>
                  <a:lnTo>
                    <a:pt x="238550" y="281042"/>
                  </a:lnTo>
                  <a:lnTo>
                    <a:pt x="244284" y="268674"/>
                  </a:lnTo>
                  <a:cubicBezTo>
                    <a:pt x="245848" y="265419"/>
                    <a:pt x="247151" y="261643"/>
                    <a:pt x="248324" y="257737"/>
                  </a:cubicBezTo>
                  <a:close/>
                  <a:moveTo>
                    <a:pt x="246454" y="168722"/>
                  </a:moveTo>
                  <a:lnTo>
                    <a:pt x="261971" y="171325"/>
                  </a:lnTo>
                  <a:cubicBezTo>
                    <a:pt x="306566" y="178614"/>
                    <a:pt x="346858" y="199180"/>
                    <a:pt x="378414" y="230549"/>
                  </a:cubicBezTo>
                  <a:cubicBezTo>
                    <a:pt x="413620" y="265822"/>
                    <a:pt x="434744" y="310858"/>
                    <a:pt x="439699" y="360970"/>
                  </a:cubicBezTo>
                  <a:lnTo>
                    <a:pt x="441003" y="373856"/>
                  </a:lnTo>
                  <a:lnTo>
                    <a:pt x="425225" y="373335"/>
                  </a:lnTo>
                  <a:cubicBezTo>
                    <a:pt x="422096" y="373205"/>
                    <a:pt x="420010" y="373335"/>
                    <a:pt x="417923" y="373075"/>
                  </a:cubicBezTo>
                  <a:lnTo>
                    <a:pt x="404753" y="371253"/>
                  </a:lnTo>
                  <a:lnTo>
                    <a:pt x="403841" y="362532"/>
                  </a:lnTo>
                  <a:cubicBezTo>
                    <a:pt x="399407" y="321792"/>
                    <a:pt x="381674" y="284956"/>
                    <a:pt x="352856" y="256060"/>
                  </a:cubicBezTo>
                  <a:cubicBezTo>
                    <a:pt x="327690" y="231069"/>
                    <a:pt x="295613" y="214278"/>
                    <a:pt x="260015" y="207640"/>
                  </a:cubicBezTo>
                  <a:lnTo>
                    <a:pt x="251800" y="206078"/>
                  </a:lnTo>
                  <a:lnTo>
                    <a:pt x="250757" y="197878"/>
                  </a:lnTo>
                  <a:cubicBezTo>
                    <a:pt x="250236" y="193323"/>
                    <a:pt x="249714" y="188767"/>
                    <a:pt x="248932" y="184211"/>
                  </a:cubicBezTo>
                  <a:close/>
                  <a:moveTo>
                    <a:pt x="73371" y="111141"/>
                  </a:moveTo>
                  <a:cubicBezTo>
                    <a:pt x="82627" y="111141"/>
                    <a:pt x="91101" y="114526"/>
                    <a:pt x="97098" y="120514"/>
                  </a:cubicBezTo>
                  <a:lnTo>
                    <a:pt x="175057" y="198363"/>
                  </a:lnTo>
                  <a:cubicBezTo>
                    <a:pt x="188485" y="211772"/>
                    <a:pt x="187963" y="234034"/>
                    <a:pt x="174014" y="247963"/>
                  </a:cubicBezTo>
                  <a:lnTo>
                    <a:pt x="131906" y="290142"/>
                  </a:lnTo>
                  <a:lnTo>
                    <a:pt x="138033" y="301208"/>
                  </a:lnTo>
                  <a:cubicBezTo>
                    <a:pt x="151982" y="326333"/>
                    <a:pt x="171016" y="360701"/>
                    <a:pt x="207388" y="396892"/>
                  </a:cubicBezTo>
                  <a:cubicBezTo>
                    <a:pt x="243630" y="433083"/>
                    <a:pt x="277917" y="452090"/>
                    <a:pt x="302947" y="466019"/>
                  </a:cubicBezTo>
                  <a:lnTo>
                    <a:pt x="314419" y="472268"/>
                  </a:lnTo>
                  <a:lnTo>
                    <a:pt x="356528" y="430219"/>
                  </a:lnTo>
                  <a:cubicBezTo>
                    <a:pt x="363177" y="423580"/>
                    <a:pt x="372563" y="419804"/>
                    <a:pt x="382340" y="419804"/>
                  </a:cubicBezTo>
                  <a:cubicBezTo>
                    <a:pt x="391597" y="419804"/>
                    <a:pt x="400070" y="423059"/>
                    <a:pt x="406198" y="429177"/>
                  </a:cubicBezTo>
                  <a:lnTo>
                    <a:pt x="484157" y="507027"/>
                  </a:lnTo>
                  <a:cubicBezTo>
                    <a:pt x="497454" y="520435"/>
                    <a:pt x="497063" y="542566"/>
                    <a:pt x="483114" y="556496"/>
                  </a:cubicBezTo>
                  <a:lnTo>
                    <a:pt x="465123" y="574071"/>
                  </a:lnTo>
                  <a:lnTo>
                    <a:pt x="460821" y="577586"/>
                  </a:lnTo>
                  <a:cubicBezTo>
                    <a:pt x="451696" y="584616"/>
                    <a:pt x="441397" y="590474"/>
                    <a:pt x="430446" y="594770"/>
                  </a:cubicBezTo>
                  <a:cubicBezTo>
                    <a:pt x="420147" y="598675"/>
                    <a:pt x="409978" y="601279"/>
                    <a:pt x="399288" y="602581"/>
                  </a:cubicBezTo>
                  <a:cubicBezTo>
                    <a:pt x="398506" y="602581"/>
                    <a:pt x="395508" y="602841"/>
                    <a:pt x="390554" y="602841"/>
                  </a:cubicBezTo>
                  <a:cubicBezTo>
                    <a:pt x="361873" y="602841"/>
                    <a:pt x="258362" y="593338"/>
                    <a:pt x="134513" y="469664"/>
                  </a:cubicBezTo>
                  <a:cubicBezTo>
                    <a:pt x="29959" y="365258"/>
                    <a:pt x="-8499" y="288710"/>
                    <a:pt x="1539" y="205263"/>
                  </a:cubicBezTo>
                  <a:cubicBezTo>
                    <a:pt x="2712" y="195109"/>
                    <a:pt x="5189" y="185085"/>
                    <a:pt x="9231" y="174410"/>
                  </a:cubicBezTo>
                  <a:cubicBezTo>
                    <a:pt x="13663" y="163214"/>
                    <a:pt x="19399" y="152930"/>
                    <a:pt x="26569" y="143817"/>
                  </a:cubicBezTo>
                  <a:lnTo>
                    <a:pt x="28395" y="140953"/>
                  </a:lnTo>
                  <a:lnTo>
                    <a:pt x="47558" y="121686"/>
                  </a:lnTo>
                  <a:cubicBezTo>
                    <a:pt x="54207" y="115047"/>
                    <a:pt x="63594" y="111141"/>
                    <a:pt x="73371" y="111141"/>
                  </a:cubicBezTo>
                  <a:close/>
                  <a:moveTo>
                    <a:pt x="229800" y="83832"/>
                  </a:moveTo>
                  <a:lnTo>
                    <a:pt x="244010" y="84743"/>
                  </a:lnTo>
                  <a:cubicBezTo>
                    <a:pt x="317277" y="88908"/>
                    <a:pt x="386112" y="119627"/>
                    <a:pt x="437738" y="171303"/>
                  </a:cubicBezTo>
                  <a:cubicBezTo>
                    <a:pt x="487799" y="221156"/>
                    <a:pt x="518436" y="287931"/>
                    <a:pt x="523781" y="359001"/>
                  </a:cubicBezTo>
                  <a:lnTo>
                    <a:pt x="524693" y="370195"/>
                  </a:lnTo>
                  <a:lnTo>
                    <a:pt x="508788" y="371496"/>
                  </a:lnTo>
                  <a:cubicBezTo>
                    <a:pt x="505008" y="371887"/>
                    <a:pt x="502400" y="372017"/>
                    <a:pt x="499793" y="372147"/>
                  </a:cubicBezTo>
                  <a:lnTo>
                    <a:pt x="488581" y="372798"/>
                  </a:lnTo>
                  <a:lnTo>
                    <a:pt x="487799" y="361734"/>
                  </a:lnTo>
                  <a:cubicBezTo>
                    <a:pt x="482975" y="299125"/>
                    <a:pt x="456120" y="240551"/>
                    <a:pt x="412316" y="196685"/>
                  </a:cubicBezTo>
                  <a:cubicBezTo>
                    <a:pt x="367730" y="152169"/>
                    <a:pt x="308282" y="125355"/>
                    <a:pt x="245053" y="121059"/>
                  </a:cubicBezTo>
                  <a:lnTo>
                    <a:pt x="236449" y="120408"/>
                  </a:lnTo>
                  <a:lnTo>
                    <a:pt x="234754" y="111948"/>
                  </a:lnTo>
                  <a:cubicBezTo>
                    <a:pt x="233711" y="107132"/>
                    <a:pt x="232929" y="102446"/>
                    <a:pt x="232147" y="97890"/>
                  </a:cubicBezTo>
                  <a:close/>
                  <a:moveTo>
                    <a:pt x="230344" y="0"/>
                  </a:moveTo>
                  <a:lnTo>
                    <a:pt x="241293" y="521"/>
                  </a:lnTo>
                  <a:cubicBezTo>
                    <a:pt x="338009" y="4166"/>
                    <a:pt x="428990" y="43737"/>
                    <a:pt x="497291" y="111947"/>
                  </a:cubicBezTo>
                  <a:cubicBezTo>
                    <a:pt x="561291" y="175860"/>
                    <a:pt x="600524" y="260731"/>
                    <a:pt x="607824" y="351069"/>
                  </a:cubicBezTo>
                  <a:lnTo>
                    <a:pt x="608736" y="362394"/>
                  </a:lnTo>
                  <a:lnTo>
                    <a:pt x="596223" y="363305"/>
                  </a:lnTo>
                  <a:cubicBezTo>
                    <a:pt x="592182" y="363566"/>
                    <a:pt x="588272" y="363956"/>
                    <a:pt x="584362" y="364347"/>
                  </a:cubicBezTo>
                  <a:lnTo>
                    <a:pt x="572761" y="365388"/>
                  </a:lnTo>
                  <a:lnTo>
                    <a:pt x="571849" y="353933"/>
                  </a:lnTo>
                  <a:cubicBezTo>
                    <a:pt x="565201" y="272186"/>
                    <a:pt x="529617" y="195256"/>
                    <a:pt x="471744" y="137460"/>
                  </a:cubicBezTo>
                  <a:cubicBezTo>
                    <a:pt x="409830" y="75629"/>
                    <a:pt x="327452" y="39832"/>
                    <a:pt x="239860" y="36578"/>
                  </a:cubicBezTo>
                  <a:lnTo>
                    <a:pt x="228389" y="36187"/>
                  </a:lnTo>
                  <a:lnTo>
                    <a:pt x="229041" y="20176"/>
                  </a:lnTo>
                  <a:cubicBezTo>
                    <a:pt x="229171" y="17183"/>
                    <a:pt x="229302" y="14058"/>
                    <a:pt x="229562" y="110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椭圆 40"/>
            <p:cNvSpPr/>
            <p:nvPr/>
          </p:nvSpPr>
          <p:spPr>
            <a:xfrm>
              <a:off x="5160408" y="4543637"/>
              <a:ext cx="468981" cy="434615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49451" y="1851148"/>
            <a:ext cx="2351472" cy="1132618"/>
            <a:chOff x="3624780" y="2412339"/>
            <a:chExt cx="2351472" cy="1132618"/>
          </a:xfrm>
        </p:grpSpPr>
        <p:sp>
          <p:nvSpPr>
            <p:cNvPr id="43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349451" y="4692908"/>
            <a:ext cx="2351472" cy="1132618"/>
            <a:chOff x="3624780" y="2412339"/>
            <a:chExt cx="2351472" cy="1132618"/>
          </a:xfrm>
        </p:grpSpPr>
        <p:sp>
          <p:nvSpPr>
            <p:cNvPr id="46" name="文本框 4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30694" y="1851148"/>
            <a:ext cx="2351472" cy="1132618"/>
            <a:chOff x="3624780" y="2412339"/>
            <a:chExt cx="2351472" cy="1132618"/>
          </a:xfrm>
        </p:grpSpPr>
        <p:sp>
          <p:nvSpPr>
            <p:cNvPr id="49" name="文本框 48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530694" y="4692908"/>
            <a:ext cx="2351472" cy="1132618"/>
            <a:chOff x="3624780" y="2412339"/>
            <a:chExt cx="2351472" cy="1132618"/>
          </a:xfrm>
        </p:grpSpPr>
        <p:sp>
          <p:nvSpPr>
            <p:cNvPr id="52" name="文本框 51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35" name="文本框 34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03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970387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0560" y="1714500"/>
            <a:ext cx="4149726" cy="4149726"/>
            <a:chOff x="1360560" y="1714500"/>
            <a:chExt cx="4149726" cy="4149726"/>
          </a:xfrm>
        </p:grpSpPr>
        <p:sp>
          <p:nvSpPr>
            <p:cNvPr id="18" name="任意多边形 17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1658035 w 3316070"/>
                <a:gd name="connsiteY0" fmla="*/ 0 h 3316070"/>
                <a:gd name="connsiteX1" fmla="*/ 3316070 w 3316070"/>
                <a:gd name="connsiteY1" fmla="*/ 1658035 h 3316070"/>
                <a:gd name="connsiteX2" fmla="*/ 1658035 w 3316070"/>
                <a:gd name="connsiteY2" fmla="*/ 3316070 h 3316070"/>
                <a:gd name="connsiteX3" fmla="*/ 0 w 3316070"/>
                <a:gd name="connsiteY3" fmla="*/ 1658035 h 3316070"/>
                <a:gd name="connsiteX4" fmla="*/ 1658035 w 3316070"/>
                <a:gd name="connsiteY4" fmla="*/ 0 h 331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070" h="3316070">
                  <a:moveTo>
                    <a:pt x="1658035" y="0"/>
                  </a:moveTo>
                  <a:cubicBezTo>
                    <a:pt x="2573742" y="0"/>
                    <a:pt x="3316070" y="742328"/>
                    <a:pt x="3316070" y="1658035"/>
                  </a:cubicBezTo>
                  <a:cubicBezTo>
                    <a:pt x="3316070" y="2573742"/>
                    <a:pt x="2573742" y="3316070"/>
                    <a:pt x="1658035" y="3316070"/>
                  </a:cubicBezTo>
                  <a:cubicBezTo>
                    <a:pt x="742328" y="3316070"/>
                    <a:pt x="0" y="2573742"/>
                    <a:pt x="0" y="1658035"/>
                  </a:cubicBezTo>
                  <a:cubicBezTo>
                    <a:pt x="0" y="742328"/>
                    <a:pt x="742328" y="0"/>
                    <a:pt x="1658035" y="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1313500 w 2627008"/>
                <a:gd name="connsiteY0" fmla="*/ 0 h 2627008"/>
                <a:gd name="rtl" fmla="*/ 1826865 w 2627008"/>
                <a:gd name="rtt" fmla="*/ 1014389 h 2627008"/>
                <a:gd name="rtr" fmla="*/ 2199265 w 2627008"/>
                <a:gd name="rtb" fmla="*/ 1158010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1313500" y="0"/>
                  </a:moveTo>
                  <a:cubicBezTo>
                    <a:pt x="2038927" y="0"/>
                    <a:pt x="2627001" y="588074"/>
                    <a:pt x="2627001" y="1313500"/>
                  </a:cubicBezTo>
                  <a:cubicBezTo>
                    <a:pt x="2627001" y="1750364"/>
                    <a:pt x="2413727" y="2137414"/>
                    <a:pt x="2085557" y="2376145"/>
                  </a:cubicBezTo>
                  <a:lnTo>
                    <a:pt x="1313500" y="1313500"/>
                  </a:lnTo>
                  <a:lnTo>
                    <a:pt x="1313500" y="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40%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2085562 w 2627008"/>
                <a:gd name="connsiteY0" fmla="*/ 2376148 h 2627008"/>
                <a:gd name="rtl" fmla="*/ 1012236 w 2627008"/>
                <a:gd name="rtt" fmla="*/ 1968196 h 2627008"/>
                <a:gd name="rtr" fmla="*/ 1384636 w 2627008"/>
                <a:gd name="rtb" fmla="*/ 2111818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2085562" y="2376148"/>
                  </a:moveTo>
                  <a:cubicBezTo>
                    <a:pt x="1868893" y="2533949"/>
                    <a:pt x="1602063" y="2627001"/>
                    <a:pt x="1313500" y="2627001"/>
                  </a:cubicBezTo>
                  <a:cubicBezTo>
                    <a:pt x="876637" y="2627001"/>
                    <a:pt x="489586" y="2413727"/>
                    <a:pt x="250856" y="2085557"/>
                  </a:cubicBezTo>
                  <a:lnTo>
                    <a:pt x="1313500" y="1313500"/>
                  </a:lnTo>
                  <a:lnTo>
                    <a:pt x="2085562" y="237614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25%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250856 w 2627008"/>
                <a:gd name="connsiteY0" fmla="*/ 2085562 h 2627008"/>
                <a:gd name="rtl" fmla="*/ 400797 w 2627008"/>
                <a:gd name="rtt" fmla="*/ 1356761 h 2627008"/>
                <a:gd name="rtr" fmla="*/ 773197 w 2627008"/>
                <a:gd name="rtb" fmla="*/ 1500383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250856" y="2085562"/>
                  </a:moveTo>
                  <a:cubicBezTo>
                    <a:pt x="93052" y="1868893"/>
                    <a:pt x="0" y="1602063"/>
                    <a:pt x="0" y="1313500"/>
                  </a:cubicBezTo>
                  <a:cubicBezTo>
                    <a:pt x="0" y="1171630"/>
                    <a:pt x="22492" y="1035014"/>
                    <a:pt x="64287" y="907606"/>
                  </a:cubicBezTo>
                  <a:lnTo>
                    <a:pt x="1313500" y="1313500"/>
                  </a:lnTo>
                  <a:lnTo>
                    <a:pt x="250856" y="2085562"/>
                  </a:lnTo>
                  <a:close/>
                </a:path>
              </a:pathLst>
            </a:custGeom>
            <a:solidFill>
              <a:schemeClr val="accent4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15%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64287 w 2627008"/>
                <a:gd name="connsiteY0" fmla="*/ 907607 h 2627008"/>
                <a:gd name="rtl" fmla="*/ 532220 w 2627008"/>
                <a:gd name="rtt" fmla="*/ 809341 h 2627008"/>
                <a:gd name="rtr" fmla="*/ 904620 w 2627008"/>
                <a:gd name="rtb" fmla="*/ 952962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64287" y="907607"/>
                  </a:moveTo>
                  <a:cubicBezTo>
                    <a:pt x="150630" y="640885"/>
                    <a:pt x="319826" y="412037"/>
                    <a:pt x="541444" y="250856"/>
                  </a:cubicBezTo>
                  <a:lnTo>
                    <a:pt x="1313500" y="1313500"/>
                  </a:lnTo>
                  <a:lnTo>
                    <a:pt x="64287" y="907607"/>
                  </a:lnTo>
                  <a:close/>
                </a:path>
              </a:pathLst>
            </a:custGeom>
            <a:solidFill>
              <a:schemeClr val="accent3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10%</a:t>
              </a: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541445 w 2627008"/>
                <a:gd name="connsiteY0" fmla="*/ 250856 h 2627008"/>
                <a:gd name="rtl" fmla="*/ 900000 w 2627008"/>
                <a:gd name="rtt" fmla="*/ 542131 h 2627008"/>
                <a:gd name="rtr" fmla="*/ 1272400 w 2627008"/>
                <a:gd name="rtb" fmla="*/ 685752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541445" y="250856"/>
                  </a:moveTo>
                  <a:cubicBezTo>
                    <a:pt x="758108" y="93052"/>
                    <a:pt x="1024938" y="0"/>
                    <a:pt x="1313500" y="0"/>
                  </a:cubicBezTo>
                  <a:lnTo>
                    <a:pt x="1313500" y="1313500"/>
                  </a:lnTo>
                  <a:lnTo>
                    <a:pt x="541445" y="250856"/>
                  </a:lnTo>
                  <a:close/>
                </a:path>
              </a:pathLst>
            </a:custGeom>
            <a:solidFill>
              <a:schemeClr val="accent2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10%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6000" y="1878086"/>
            <a:ext cx="4427621" cy="878058"/>
            <a:chOff x="6608679" y="1912715"/>
            <a:chExt cx="4427621" cy="878058"/>
          </a:xfrm>
        </p:grpSpPr>
        <p:sp>
          <p:nvSpPr>
            <p:cNvPr id="21" name="圆角矩形 20"/>
            <p:cNvSpPr/>
            <p:nvPr/>
          </p:nvSpPr>
          <p:spPr>
            <a:xfrm>
              <a:off x="6608679" y="1912715"/>
              <a:ext cx="2281222" cy="355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701750" y="191550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701750" y="2347575"/>
              <a:ext cx="433455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96000" y="2868759"/>
            <a:ext cx="4427621" cy="875249"/>
            <a:chOff x="6608679" y="2903388"/>
            <a:chExt cx="4427621" cy="875249"/>
          </a:xfrm>
        </p:grpSpPr>
        <p:sp>
          <p:nvSpPr>
            <p:cNvPr id="25" name="圆角矩形 24"/>
            <p:cNvSpPr/>
            <p:nvPr/>
          </p:nvSpPr>
          <p:spPr>
            <a:xfrm>
              <a:off x="6608679" y="2903388"/>
              <a:ext cx="2281222" cy="355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701750" y="290617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701750" y="3335439"/>
              <a:ext cx="433455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96000" y="3859432"/>
            <a:ext cx="4427621" cy="863588"/>
            <a:chOff x="6608679" y="3894061"/>
            <a:chExt cx="4427621" cy="863588"/>
          </a:xfrm>
        </p:grpSpPr>
        <p:sp>
          <p:nvSpPr>
            <p:cNvPr id="29" name="圆角矩形 28"/>
            <p:cNvSpPr/>
            <p:nvPr/>
          </p:nvSpPr>
          <p:spPr>
            <a:xfrm>
              <a:off x="6608679" y="3894061"/>
              <a:ext cx="2281222" cy="355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01750" y="3896846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01750" y="4314451"/>
              <a:ext cx="433455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96000" y="4850106"/>
            <a:ext cx="4427621" cy="862550"/>
            <a:chOff x="6608679" y="4884735"/>
            <a:chExt cx="4427621" cy="862550"/>
          </a:xfrm>
        </p:grpSpPr>
        <p:sp>
          <p:nvSpPr>
            <p:cNvPr id="33" name="圆角矩形 32"/>
            <p:cNvSpPr/>
            <p:nvPr/>
          </p:nvSpPr>
          <p:spPr>
            <a:xfrm>
              <a:off x="6608679" y="4884735"/>
              <a:ext cx="2281222" cy="355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01750" y="488751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701750" y="5304087"/>
              <a:ext cx="433455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37" name="文本框 36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03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605487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8228" y="4365578"/>
            <a:ext cx="4673348" cy="2114550"/>
            <a:chOff x="419100" y="4324350"/>
            <a:chExt cx="4673348" cy="211455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19100" y="6438900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flipH="1">
            <a:off x="7086787" y="4365578"/>
            <a:ext cx="4673348" cy="2114550"/>
            <a:chOff x="419100" y="4324350"/>
            <a:chExt cx="4673348" cy="211455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19100" y="6438900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椭圆 16"/>
          <p:cNvSpPr/>
          <p:nvPr/>
        </p:nvSpPr>
        <p:spPr>
          <a:xfrm>
            <a:off x="1962734" y="2838334"/>
            <a:ext cx="1023761" cy="102376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17"/>
          <p:cNvSpPr/>
          <p:nvPr/>
        </p:nvSpPr>
        <p:spPr>
          <a:xfrm>
            <a:off x="2192021" y="3073131"/>
            <a:ext cx="565188" cy="55416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76992" y="2838334"/>
            <a:ext cx="1023761" cy="102376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21"/>
          <p:cNvSpPr/>
          <p:nvPr/>
        </p:nvSpPr>
        <p:spPr>
          <a:xfrm>
            <a:off x="4631200" y="3067621"/>
            <a:ext cx="515346" cy="565188"/>
          </a:xfrm>
          <a:custGeom>
            <a:avLst/>
            <a:gdLst>
              <a:gd name="connsiteX0" fmla="*/ 314616 w 554856"/>
              <a:gd name="connsiteY0" fmla="*/ 256070 h 608519"/>
              <a:gd name="connsiteX1" fmla="*/ 262711 w 554856"/>
              <a:gd name="connsiteY1" fmla="*/ 307611 h 608519"/>
              <a:gd name="connsiteX2" fmla="*/ 241014 w 554856"/>
              <a:gd name="connsiteY2" fmla="*/ 285856 h 608519"/>
              <a:gd name="connsiteX3" fmla="*/ 218289 w 554856"/>
              <a:gd name="connsiteY3" fmla="*/ 308265 h 608519"/>
              <a:gd name="connsiteX4" fmla="*/ 239986 w 554856"/>
              <a:gd name="connsiteY4" fmla="*/ 330020 h 608519"/>
              <a:gd name="connsiteX5" fmla="*/ 262618 w 554856"/>
              <a:gd name="connsiteY5" fmla="*/ 352803 h 608519"/>
              <a:gd name="connsiteX6" fmla="*/ 285250 w 554856"/>
              <a:gd name="connsiteY6" fmla="*/ 330300 h 608519"/>
              <a:gd name="connsiteX7" fmla="*/ 337155 w 554856"/>
              <a:gd name="connsiteY7" fmla="*/ 278760 h 608519"/>
              <a:gd name="connsiteX8" fmla="*/ 261963 w 554856"/>
              <a:gd name="connsiteY8" fmla="*/ 129646 h 608519"/>
              <a:gd name="connsiteX9" fmla="*/ 293387 w 554856"/>
              <a:gd name="connsiteY9" fmla="*/ 129646 h 608519"/>
              <a:gd name="connsiteX10" fmla="*/ 304983 w 554856"/>
              <a:gd name="connsiteY10" fmla="*/ 141224 h 608519"/>
              <a:gd name="connsiteX11" fmla="*/ 304983 w 554856"/>
              <a:gd name="connsiteY11" fmla="*/ 167368 h 608519"/>
              <a:gd name="connsiteX12" fmla="*/ 355485 w 554856"/>
              <a:gd name="connsiteY12" fmla="*/ 188283 h 608519"/>
              <a:gd name="connsiteX13" fmla="*/ 373909 w 554856"/>
              <a:gd name="connsiteY13" fmla="*/ 169796 h 608519"/>
              <a:gd name="connsiteX14" fmla="*/ 390275 w 554856"/>
              <a:gd name="connsiteY14" fmla="*/ 169796 h 608519"/>
              <a:gd name="connsiteX15" fmla="*/ 412440 w 554856"/>
              <a:gd name="connsiteY15" fmla="*/ 192018 h 608519"/>
              <a:gd name="connsiteX16" fmla="*/ 412440 w 554856"/>
              <a:gd name="connsiteY16" fmla="*/ 208264 h 608519"/>
              <a:gd name="connsiteX17" fmla="*/ 394016 w 554856"/>
              <a:gd name="connsiteY17" fmla="*/ 226752 h 608519"/>
              <a:gd name="connsiteX18" fmla="*/ 414965 w 554856"/>
              <a:gd name="connsiteY18" fmla="*/ 277172 h 608519"/>
              <a:gd name="connsiteX19" fmla="*/ 441151 w 554856"/>
              <a:gd name="connsiteY19" fmla="*/ 277172 h 608519"/>
              <a:gd name="connsiteX20" fmla="*/ 452748 w 554856"/>
              <a:gd name="connsiteY20" fmla="*/ 288750 h 608519"/>
              <a:gd name="connsiteX21" fmla="*/ 452748 w 554856"/>
              <a:gd name="connsiteY21" fmla="*/ 320123 h 608519"/>
              <a:gd name="connsiteX22" fmla="*/ 441151 w 554856"/>
              <a:gd name="connsiteY22" fmla="*/ 331701 h 608519"/>
              <a:gd name="connsiteX23" fmla="*/ 414965 w 554856"/>
              <a:gd name="connsiteY23" fmla="*/ 331701 h 608519"/>
              <a:gd name="connsiteX24" fmla="*/ 394016 w 554856"/>
              <a:gd name="connsiteY24" fmla="*/ 382121 h 608519"/>
              <a:gd name="connsiteX25" fmla="*/ 412440 w 554856"/>
              <a:gd name="connsiteY25" fmla="*/ 400515 h 608519"/>
              <a:gd name="connsiteX26" fmla="*/ 412440 w 554856"/>
              <a:gd name="connsiteY26" fmla="*/ 416855 h 608519"/>
              <a:gd name="connsiteX27" fmla="*/ 390275 w 554856"/>
              <a:gd name="connsiteY27" fmla="*/ 438984 h 608519"/>
              <a:gd name="connsiteX28" fmla="*/ 373909 w 554856"/>
              <a:gd name="connsiteY28" fmla="*/ 438984 h 608519"/>
              <a:gd name="connsiteX29" fmla="*/ 355485 w 554856"/>
              <a:gd name="connsiteY29" fmla="*/ 420590 h 608519"/>
              <a:gd name="connsiteX30" fmla="*/ 304983 w 554856"/>
              <a:gd name="connsiteY30" fmla="*/ 441505 h 608519"/>
              <a:gd name="connsiteX31" fmla="*/ 304983 w 554856"/>
              <a:gd name="connsiteY31" fmla="*/ 467649 h 608519"/>
              <a:gd name="connsiteX32" fmla="*/ 293387 w 554856"/>
              <a:gd name="connsiteY32" fmla="*/ 479227 h 608519"/>
              <a:gd name="connsiteX33" fmla="*/ 261963 w 554856"/>
              <a:gd name="connsiteY33" fmla="*/ 479227 h 608519"/>
              <a:gd name="connsiteX34" fmla="*/ 250367 w 554856"/>
              <a:gd name="connsiteY34" fmla="*/ 467649 h 608519"/>
              <a:gd name="connsiteX35" fmla="*/ 250367 w 554856"/>
              <a:gd name="connsiteY35" fmla="*/ 441505 h 608519"/>
              <a:gd name="connsiteX36" fmla="*/ 199865 w 554856"/>
              <a:gd name="connsiteY36" fmla="*/ 420590 h 608519"/>
              <a:gd name="connsiteX37" fmla="*/ 181441 w 554856"/>
              <a:gd name="connsiteY37" fmla="*/ 438984 h 608519"/>
              <a:gd name="connsiteX38" fmla="*/ 165075 w 554856"/>
              <a:gd name="connsiteY38" fmla="*/ 438984 h 608519"/>
              <a:gd name="connsiteX39" fmla="*/ 142910 w 554856"/>
              <a:gd name="connsiteY39" fmla="*/ 416855 h 608519"/>
              <a:gd name="connsiteX40" fmla="*/ 142910 w 554856"/>
              <a:gd name="connsiteY40" fmla="*/ 400515 h 608519"/>
              <a:gd name="connsiteX41" fmla="*/ 161334 w 554856"/>
              <a:gd name="connsiteY41" fmla="*/ 382121 h 608519"/>
              <a:gd name="connsiteX42" fmla="*/ 140385 w 554856"/>
              <a:gd name="connsiteY42" fmla="*/ 331701 h 608519"/>
              <a:gd name="connsiteX43" fmla="*/ 114199 w 554856"/>
              <a:gd name="connsiteY43" fmla="*/ 331701 h 608519"/>
              <a:gd name="connsiteX44" fmla="*/ 102602 w 554856"/>
              <a:gd name="connsiteY44" fmla="*/ 320123 h 608519"/>
              <a:gd name="connsiteX45" fmla="*/ 102602 w 554856"/>
              <a:gd name="connsiteY45" fmla="*/ 288750 h 608519"/>
              <a:gd name="connsiteX46" fmla="*/ 114199 w 554856"/>
              <a:gd name="connsiteY46" fmla="*/ 277172 h 608519"/>
              <a:gd name="connsiteX47" fmla="*/ 140385 w 554856"/>
              <a:gd name="connsiteY47" fmla="*/ 277172 h 608519"/>
              <a:gd name="connsiteX48" fmla="*/ 161334 w 554856"/>
              <a:gd name="connsiteY48" fmla="*/ 226752 h 608519"/>
              <a:gd name="connsiteX49" fmla="*/ 142910 w 554856"/>
              <a:gd name="connsiteY49" fmla="*/ 208264 h 608519"/>
              <a:gd name="connsiteX50" fmla="*/ 142910 w 554856"/>
              <a:gd name="connsiteY50" fmla="*/ 192018 h 608519"/>
              <a:gd name="connsiteX51" fmla="*/ 165075 w 554856"/>
              <a:gd name="connsiteY51" fmla="*/ 169796 h 608519"/>
              <a:gd name="connsiteX52" fmla="*/ 181441 w 554856"/>
              <a:gd name="connsiteY52" fmla="*/ 169796 h 608519"/>
              <a:gd name="connsiteX53" fmla="*/ 199865 w 554856"/>
              <a:gd name="connsiteY53" fmla="*/ 188283 h 608519"/>
              <a:gd name="connsiteX54" fmla="*/ 250367 w 554856"/>
              <a:gd name="connsiteY54" fmla="*/ 167368 h 608519"/>
              <a:gd name="connsiteX55" fmla="*/ 250367 w 554856"/>
              <a:gd name="connsiteY55" fmla="*/ 141224 h 608519"/>
              <a:gd name="connsiteX56" fmla="*/ 261963 w 554856"/>
              <a:gd name="connsiteY56" fmla="*/ 129646 h 608519"/>
              <a:gd name="connsiteX57" fmla="*/ 440285 w 554856"/>
              <a:gd name="connsiteY57" fmla="*/ 80038 h 608519"/>
              <a:gd name="connsiteX58" fmla="*/ 554856 w 554856"/>
              <a:gd name="connsiteY58" fmla="*/ 304248 h 608519"/>
              <a:gd name="connsiteX59" fmla="*/ 277361 w 554856"/>
              <a:gd name="connsiteY59" fmla="*/ 581312 h 608519"/>
              <a:gd name="connsiteX60" fmla="*/ 277361 w 554856"/>
              <a:gd name="connsiteY60" fmla="*/ 605311 h 608519"/>
              <a:gd name="connsiteX61" fmla="*/ 272404 w 554856"/>
              <a:gd name="connsiteY61" fmla="*/ 607926 h 608519"/>
              <a:gd name="connsiteX62" fmla="*/ 207216 w 554856"/>
              <a:gd name="connsiteY62" fmla="*/ 563289 h 608519"/>
              <a:gd name="connsiteX63" fmla="*/ 207216 w 554856"/>
              <a:gd name="connsiteY63" fmla="*/ 558060 h 608519"/>
              <a:gd name="connsiteX64" fmla="*/ 272404 w 554856"/>
              <a:gd name="connsiteY64" fmla="*/ 513330 h 608519"/>
              <a:gd name="connsiteX65" fmla="*/ 277361 w 554856"/>
              <a:gd name="connsiteY65" fmla="*/ 515945 h 608519"/>
              <a:gd name="connsiteX66" fmla="*/ 277361 w 554856"/>
              <a:gd name="connsiteY66" fmla="*/ 539944 h 608519"/>
              <a:gd name="connsiteX67" fmla="*/ 513423 w 554856"/>
              <a:gd name="connsiteY67" fmla="*/ 304248 h 608519"/>
              <a:gd name="connsiteX68" fmla="*/ 415968 w 554856"/>
              <a:gd name="connsiteY68" fmla="*/ 113375 h 608519"/>
              <a:gd name="connsiteX69" fmla="*/ 282452 w 554856"/>
              <a:gd name="connsiteY69" fmla="*/ 594 h 608519"/>
              <a:gd name="connsiteX70" fmla="*/ 347640 w 554856"/>
              <a:gd name="connsiteY70" fmla="*/ 45229 h 608519"/>
              <a:gd name="connsiteX71" fmla="*/ 347640 w 554856"/>
              <a:gd name="connsiteY71" fmla="*/ 50551 h 608519"/>
              <a:gd name="connsiteX72" fmla="*/ 282452 w 554856"/>
              <a:gd name="connsiteY72" fmla="*/ 95279 h 608519"/>
              <a:gd name="connsiteX73" fmla="*/ 277402 w 554856"/>
              <a:gd name="connsiteY73" fmla="*/ 92665 h 608519"/>
              <a:gd name="connsiteX74" fmla="*/ 277402 w 554856"/>
              <a:gd name="connsiteY74" fmla="*/ 68573 h 608519"/>
              <a:gd name="connsiteX75" fmla="*/ 41339 w 554856"/>
              <a:gd name="connsiteY75" fmla="*/ 304259 h 608519"/>
              <a:gd name="connsiteX76" fmla="*/ 138888 w 554856"/>
              <a:gd name="connsiteY76" fmla="*/ 495123 h 608519"/>
              <a:gd name="connsiteX77" fmla="*/ 114571 w 554856"/>
              <a:gd name="connsiteY77" fmla="*/ 528552 h 608519"/>
              <a:gd name="connsiteX78" fmla="*/ 0 w 554856"/>
              <a:gd name="connsiteY78" fmla="*/ 304259 h 608519"/>
              <a:gd name="connsiteX79" fmla="*/ 277402 w 554856"/>
              <a:gd name="connsiteY79" fmla="*/ 27300 h 608519"/>
              <a:gd name="connsiteX80" fmla="*/ 277402 w 554856"/>
              <a:gd name="connsiteY80" fmla="*/ 3209 h 608519"/>
              <a:gd name="connsiteX81" fmla="*/ 282452 w 554856"/>
              <a:gd name="connsiteY81" fmla="*/ 594 h 60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54856" h="608519">
                <a:moveTo>
                  <a:pt x="314616" y="256070"/>
                </a:moveTo>
                <a:lnTo>
                  <a:pt x="262711" y="307611"/>
                </a:lnTo>
                <a:lnTo>
                  <a:pt x="241014" y="285856"/>
                </a:lnTo>
                <a:lnTo>
                  <a:pt x="218289" y="308265"/>
                </a:lnTo>
                <a:lnTo>
                  <a:pt x="239986" y="330020"/>
                </a:lnTo>
                <a:lnTo>
                  <a:pt x="262618" y="352803"/>
                </a:lnTo>
                <a:lnTo>
                  <a:pt x="285250" y="330300"/>
                </a:lnTo>
                <a:lnTo>
                  <a:pt x="337155" y="278760"/>
                </a:lnTo>
                <a:close/>
                <a:moveTo>
                  <a:pt x="261963" y="129646"/>
                </a:moveTo>
                <a:lnTo>
                  <a:pt x="293387" y="129646"/>
                </a:lnTo>
                <a:cubicBezTo>
                  <a:pt x="299840" y="129646"/>
                  <a:pt x="304983" y="134875"/>
                  <a:pt x="304983" y="141224"/>
                </a:cubicBezTo>
                <a:lnTo>
                  <a:pt x="304983" y="167368"/>
                </a:lnTo>
                <a:cubicBezTo>
                  <a:pt x="323314" y="170916"/>
                  <a:pt x="340428" y="178199"/>
                  <a:pt x="355485" y="188283"/>
                </a:cubicBezTo>
                <a:lnTo>
                  <a:pt x="373909" y="169796"/>
                </a:lnTo>
                <a:cubicBezTo>
                  <a:pt x="378398" y="165314"/>
                  <a:pt x="385786" y="165314"/>
                  <a:pt x="390275" y="169796"/>
                </a:cubicBezTo>
                <a:lnTo>
                  <a:pt x="412440" y="192018"/>
                </a:lnTo>
                <a:cubicBezTo>
                  <a:pt x="416929" y="196500"/>
                  <a:pt x="416929" y="203783"/>
                  <a:pt x="412440" y="208264"/>
                </a:cubicBezTo>
                <a:lnTo>
                  <a:pt x="394016" y="226752"/>
                </a:lnTo>
                <a:cubicBezTo>
                  <a:pt x="404117" y="241691"/>
                  <a:pt x="411318" y="258872"/>
                  <a:pt x="414965" y="277172"/>
                </a:cubicBezTo>
                <a:lnTo>
                  <a:pt x="441151" y="277172"/>
                </a:lnTo>
                <a:cubicBezTo>
                  <a:pt x="447604" y="277172"/>
                  <a:pt x="452748" y="282401"/>
                  <a:pt x="452748" y="288750"/>
                </a:cubicBezTo>
                <a:lnTo>
                  <a:pt x="452748" y="320123"/>
                </a:lnTo>
                <a:cubicBezTo>
                  <a:pt x="452748" y="326565"/>
                  <a:pt x="447511" y="331701"/>
                  <a:pt x="441151" y="331701"/>
                </a:cubicBezTo>
                <a:lnTo>
                  <a:pt x="414965" y="331701"/>
                </a:lnTo>
                <a:cubicBezTo>
                  <a:pt x="411318" y="350002"/>
                  <a:pt x="404117" y="366995"/>
                  <a:pt x="394016" y="382121"/>
                </a:cubicBezTo>
                <a:lnTo>
                  <a:pt x="412440" y="400515"/>
                </a:lnTo>
                <a:cubicBezTo>
                  <a:pt x="416929" y="404997"/>
                  <a:pt x="416929" y="412373"/>
                  <a:pt x="412440" y="416855"/>
                </a:cubicBezTo>
                <a:lnTo>
                  <a:pt x="390275" y="438984"/>
                </a:lnTo>
                <a:cubicBezTo>
                  <a:pt x="385786" y="443466"/>
                  <a:pt x="378398" y="443466"/>
                  <a:pt x="373909" y="438984"/>
                </a:cubicBezTo>
                <a:lnTo>
                  <a:pt x="355485" y="420590"/>
                </a:lnTo>
                <a:cubicBezTo>
                  <a:pt x="340522" y="430674"/>
                  <a:pt x="323314" y="437864"/>
                  <a:pt x="304983" y="441505"/>
                </a:cubicBezTo>
                <a:lnTo>
                  <a:pt x="304983" y="467649"/>
                </a:lnTo>
                <a:cubicBezTo>
                  <a:pt x="304983" y="474092"/>
                  <a:pt x="299746" y="479227"/>
                  <a:pt x="293387" y="479227"/>
                </a:cubicBezTo>
                <a:lnTo>
                  <a:pt x="261963" y="479227"/>
                </a:lnTo>
                <a:cubicBezTo>
                  <a:pt x="255510" y="479227"/>
                  <a:pt x="250367" y="473998"/>
                  <a:pt x="250367" y="467649"/>
                </a:cubicBezTo>
                <a:lnTo>
                  <a:pt x="250367" y="441505"/>
                </a:lnTo>
                <a:cubicBezTo>
                  <a:pt x="232036" y="437864"/>
                  <a:pt x="214922" y="430674"/>
                  <a:pt x="199865" y="420590"/>
                </a:cubicBezTo>
                <a:lnTo>
                  <a:pt x="181441" y="438984"/>
                </a:lnTo>
                <a:cubicBezTo>
                  <a:pt x="176952" y="443466"/>
                  <a:pt x="169564" y="443466"/>
                  <a:pt x="165075" y="438984"/>
                </a:cubicBezTo>
                <a:lnTo>
                  <a:pt x="142910" y="416855"/>
                </a:lnTo>
                <a:cubicBezTo>
                  <a:pt x="138421" y="412373"/>
                  <a:pt x="138421" y="404997"/>
                  <a:pt x="142910" y="400515"/>
                </a:cubicBezTo>
                <a:lnTo>
                  <a:pt x="161334" y="382121"/>
                </a:lnTo>
                <a:cubicBezTo>
                  <a:pt x="151233" y="367182"/>
                  <a:pt x="144032" y="350002"/>
                  <a:pt x="140385" y="331701"/>
                </a:cubicBezTo>
                <a:lnTo>
                  <a:pt x="114199" y="331701"/>
                </a:lnTo>
                <a:cubicBezTo>
                  <a:pt x="107746" y="331701"/>
                  <a:pt x="102602" y="326472"/>
                  <a:pt x="102602" y="320123"/>
                </a:cubicBezTo>
                <a:lnTo>
                  <a:pt x="102602" y="288750"/>
                </a:lnTo>
                <a:cubicBezTo>
                  <a:pt x="102602" y="282214"/>
                  <a:pt x="107839" y="277172"/>
                  <a:pt x="114199" y="277172"/>
                </a:cubicBezTo>
                <a:lnTo>
                  <a:pt x="140385" y="277172"/>
                </a:lnTo>
                <a:cubicBezTo>
                  <a:pt x="144032" y="258872"/>
                  <a:pt x="151233" y="241785"/>
                  <a:pt x="161334" y="226752"/>
                </a:cubicBezTo>
                <a:lnTo>
                  <a:pt x="142910" y="208264"/>
                </a:lnTo>
                <a:cubicBezTo>
                  <a:pt x="138421" y="203783"/>
                  <a:pt x="138421" y="196500"/>
                  <a:pt x="142910" y="192018"/>
                </a:cubicBezTo>
                <a:lnTo>
                  <a:pt x="165075" y="169796"/>
                </a:lnTo>
                <a:cubicBezTo>
                  <a:pt x="169564" y="165314"/>
                  <a:pt x="176952" y="165314"/>
                  <a:pt x="181441" y="169796"/>
                </a:cubicBezTo>
                <a:lnTo>
                  <a:pt x="199865" y="188283"/>
                </a:lnTo>
                <a:cubicBezTo>
                  <a:pt x="214828" y="178199"/>
                  <a:pt x="232036" y="170916"/>
                  <a:pt x="250367" y="167368"/>
                </a:cubicBezTo>
                <a:lnTo>
                  <a:pt x="250367" y="141224"/>
                </a:lnTo>
                <a:cubicBezTo>
                  <a:pt x="250367" y="134688"/>
                  <a:pt x="255604" y="129646"/>
                  <a:pt x="261963" y="129646"/>
                </a:cubicBezTo>
                <a:close/>
                <a:moveTo>
                  <a:pt x="440285" y="80038"/>
                </a:moveTo>
                <a:cubicBezTo>
                  <a:pt x="511927" y="131958"/>
                  <a:pt x="554856" y="215909"/>
                  <a:pt x="554856" y="304248"/>
                </a:cubicBezTo>
                <a:cubicBezTo>
                  <a:pt x="554856" y="457021"/>
                  <a:pt x="430371" y="581312"/>
                  <a:pt x="277361" y="581312"/>
                </a:cubicBezTo>
                <a:lnTo>
                  <a:pt x="277361" y="605311"/>
                </a:lnTo>
                <a:cubicBezTo>
                  <a:pt x="277361" y="607926"/>
                  <a:pt x="274555" y="609420"/>
                  <a:pt x="272404" y="607926"/>
                </a:cubicBezTo>
                <a:lnTo>
                  <a:pt x="207216" y="563289"/>
                </a:lnTo>
                <a:cubicBezTo>
                  <a:pt x="205345" y="561982"/>
                  <a:pt x="205345" y="559274"/>
                  <a:pt x="207216" y="558060"/>
                </a:cubicBezTo>
                <a:lnTo>
                  <a:pt x="272404" y="513330"/>
                </a:lnTo>
                <a:cubicBezTo>
                  <a:pt x="274555" y="511836"/>
                  <a:pt x="277361" y="513330"/>
                  <a:pt x="277361" y="515945"/>
                </a:cubicBezTo>
                <a:lnTo>
                  <a:pt x="277361" y="539944"/>
                </a:lnTo>
                <a:cubicBezTo>
                  <a:pt x="407551" y="539944"/>
                  <a:pt x="513423" y="434236"/>
                  <a:pt x="513423" y="304248"/>
                </a:cubicBezTo>
                <a:cubicBezTo>
                  <a:pt x="513423" y="229076"/>
                  <a:pt x="477041" y="157638"/>
                  <a:pt x="415968" y="113375"/>
                </a:cubicBezTo>
                <a:close/>
                <a:moveTo>
                  <a:pt x="282452" y="594"/>
                </a:moveTo>
                <a:lnTo>
                  <a:pt x="347640" y="45229"/>
                </a:lnTo>
                <a:cubicBezTo>
                  <a:pt x="349511" y="46536"/>
                  <a:pt x="349511" y="49337"/>
                  <a:pt x="347640" y="50551"/>
                </a:cubicBezTo>
                <a:lnTo>
                  <a:pt x="282452" y="95279"/>
                </a:lnTo>
                <a:cubicBezTo>
                  <a:pt x="280301" y="96773"/>
                  <a:pt x="277402" y="95279"/>
                  <a:pt x="277402" y="92665"/>
                </a:cubicBezTo>
                <a:lnTo>
                  <a:pt x="277402" y="68573"/>
                </a:lnTo>
                <a:cubicBezTo>
                  <a:pt x="147212" y="68573"/>
                  <a:pt x="41339" y="174277"/>
                  <a:pt x="41339" y="304259"/>
                </a:cubicBezTo>
                <a:cubicBezTo>
                  <a:pt x="41339" y="379521"/>
                  <a:pt x="77908" y="450862"/>
                  <a:pt x="138888" y="495123"/>
                </a:cubicBezTo>
                <a:lnTo>
                  <a:pt x="114571" y="528552"/>
                </a:lnTo>
                <a:cubicBezTo>
                  <a:pt x="42835" y="476634"/>
                  <a:pt x="0" y="392687"/>
                  <a:pt x="0" y="304259"/>
                </a:cubicBezTo>
                <a:cubicBezTo>
                  <a:pt x="0" y="151493"/>
                  <a:pt x="124391" y="27300"/>
                  <a:pt x="277402" y="27300"/>
                </a:cubicBezTo>
                <a:lnTo>
                  <a:pt x="277402" y="3209"/>
                </a:lnTo>
                <a:cubicBezTo>
                  <a:pt x="277402" y="594"/>
                  <a:pt x="280301" y="-900"/>
                  <a:pt x="282452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791250" y="2838334"/>
            <a:ext cx="1023761" cy="102376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24"/>
          <p:cNvSpPr/>
          <p:nvPr/>
        </p:nvSpPr>
        <p:spPr>
          <a:xfrm>
            <a:off x="7020537" y="3068082"/>
            <a:ext cx="565188" cy="564266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05507" y="2838334"/>
            <a:ext cx="1023761" cy="102376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27"/>
          <p:cNvSpPr/>
          <p:nvPr/>
        </p:nvSpPr>
        <p:spPr>
          <a:xfrm>
            <a:off x="9434795" y="3076129"/>
            <a:ext cx="565188" cy="548172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337348" y="4158321"/>
            <a:ext cx="2274532" cy="830997"/>
            <a:chOff x="2372518" y="3717644"/>
            <a:chExt cx="2274532" cy="830997"/>
          </a:xfrm>
        </p:grpSpPr>
        <p:sp>
          <p:nvSpPr>
            <p:cNvPr id="31" name="文本框 30"/>
            <p:cNvSpPr txBox="1"/>
            <p:nvPr/>
          </p:nvSpPr>
          <p:spPr>
            <a:xfrm>
              <a:off x="2648010" y="371764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工作总结概述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372518" y="4179309"/>
              <a:ext cx="22745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51606" y="4158321"/>
            <a:ext cx="2274532" cy="830997"/>
            <a:chOff x="2372518" y="3717644"/>
            <a:chExt cx="2274532" cy="830997"/>
          </a:xfrm>
        </p:grpSpPr>
        <p:sp>
          <p:nvSpPr>
            <p:cNvPr id="34" name="文本框 33"/>
            <p:cNvSpPr txBox="1"/>
            <p:nvPr/>
          </p:nvSpPr>
          <p:spPr>
            <a:xfrm>
              <a:off x="2648010" y="371764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72518" y="4179309"/>
              <a:ext cx="22745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65864" y="4158321"/>
            <a:ext cx="2274532" cy="830997"/>
            <a:chOff x="2372518" y="3717644"/>
            <a:chExt cx="2274532" cy="830997"/>
          </a:xfrm>
        </p:grpSpPr>
        <p:sp>
          <p:nvSpPr>
            <p:cNvPr id="37" name="文本框 36"/>
            <p:cNvSpPr txBox="1"/>
            <p:nvPr/>
          </p:nvSpPr>
          <p:spPr>
            <a:xfrm>
              <a:off x="2648010" y="371764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72518" y="4179309"/>
              <a:ext cx="22745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80122" y="4158321"/>
            <a:ext cx="2274532" cy="830997"/>
            <a:chOff x="2372518" y="3717644"/>
            <a:chExt cx="2274532" cy="830997"/>
          </a:xfrm>
        </p:grpSpPr>
        <p:sp>
          <p:nvSpPr>
            <p:cNvPr id="40" name="文本框 39"/>
            <p:cNvSpPr txBox="1"/>
            <p:nvPr/>
          </p:nvSpPr>
          <p:spPr>
            <a:xfrm>
              <a:off x="2648010" y="371764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下步工作计划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72518" y="4179309"/>
              <a:ext cx="22745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513252" y="0"/>
            <a:ext cx="5165499" cy="1747545"/>
            <a:chOff x="3513252" y="0"/>
            <a:chExt cx="5165499" cy="1747545"/>
          </a:xfrm>
        </p:grpSpPr>
        <p:sp>
          <p:nvSpPr>
            <p:cNvPr id="43" name="任意多边形 42"/>
            <p:cNvSpPr/>
            <p:nvPr/>
          </p:nvSpPr>
          <p:spPr>
            <a:xfrm>
              <a:off x="3513252" y="0"/>
              <a:ext cx="5165499" cy="1747545"/>
            </a:xfrm>
            <a:custGeom>
              <a:avLst/>
              <a:gdLst>
                <a:gd name="connsiteX0" fmla="*/ 0 w 5165499"/>
                <a:gd name="connsiteY0" fmla="*/ 0 h 1747545"/>
                <a:gd name="connsiteX1" fmla="*/ 5165499 w 5165499"/>
                <a:gd name="connsiteY1" fmla="*/ 0 h 1747545"/>
                <a:gd name="connsiteX2" fmla="*/ 5164856 w 5165499"/>
                <a:gd name="connsiteY2" fmla="*/ 1843 h 1747545"/>
                <a:gd name="connsiteX3" fmla="*/ 2582749 w 5165499"/>
                <a:gd name="connsiteY3" fmla="*/ 1747545 h 1747545"/>
                <a:gd name="connsiteX4" fmla="*/ 642 w 5165499"/>
                <a:gd name="connsiteY4" fmla="*/ 1843 h 174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5499" h="1747545">
                  <a:moveTo>
                    <a:pt x="0" y="0"/>
                  </a:moveTo>
                  <a:lnTo>
                    <a:pt x="5165499" y="0"/>
                  </a:lnTo>
                  <a:lnTo>
                    <a:pt x="5164856" y="1843"/>
                  </a:lnTo>
                  <a:cubicBezTo>
                    <a:pt x="4754106" y="1025044"/>
                    <a:pt x="3752803" y="1747545"/>
                    <a:pt x="2582749" y="1747545"/>
                  </a:cubicBezTo>
                  <a:cubicBezTo>
                    <a:pt x="1412697" y="1747545"/>
                    <a:pt x="411393" y="1025044"/>
                    <a:pt x="642" y="184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449557" y="328272"/>
              <a:ext cx="32928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CONTENTS</a:t>
              </a:r>
              <a:endParaRPr lang="zh-CN" altLang="en-US" sz="48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5403371" y="6341628"/>
            <a:ext cx="1385251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 smtClean="0">
                <a:gradFill flip="none" rotWithShape="1">
                  <a:gsLst>
                    <a:gs pos="0">
                      <a:schemeClr val="bg1">
                        <a:lumMod val="65000"/>
                        <a:alpha val="78000"/>
                      </a:schemeClr>
                    </a:gs>
                    <a:gs pos="76000">
                      <a:schemeClr val="tx1">
                        <a:lumMod val="75000"/>
                        <a:lumOff val="25000"/>
                      </a:schemeClr>
                    </a:gs>
                  </a:gsLst>
                  <a:lin ang="16200000" scaled="1"/>
                  <a:tileRect/>
                </a:gradFill>
                <a:latin typeface="Century Gothic" panose="020B0502020202020204" pitchFamily="34" charset="0"/>
              </a:rPr>
              <a:t>www.website.com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lumMod val="65000"/>
                      <a:alpha val="78000"/>
                    </a:schemeClr>
                  </a:gs>
                  <a:gs pos="76000">
                    <a:schemeClr val="tx1">
                      <a:lumMod val="75000"/>
                      <a:lumOff val="25000"/>
                    </a:schemeClr>
                  </a:gs>
                </a:gsLst>
                <a:lin ang="16200000" scaled="1"/>
                <a:tileRect/>
              </a:gra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9665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4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8228" y="1993900"/>
            <a:ext cx="4673348" cy="4486228"/>
            <a:chOff x="419100" y="4324350"/>
            <a:chExt cx="4673348" cy="211455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19100" y="6438900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flipH="1">
            <a:off x="4686299" y="2331500"/>
            <a:ext cx="7073835" cy="4148628"/>
            <a:chOff x="419100" y="4324350"/>
            <a:chExt cx="7073835" cy="211455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19100" y="6438900"/>
              <a:ext cx="7073835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7090424" y="377872"/>
            <a:ext cx="4673348" cy="3630489"/>
            <a:chOff x="7090424" y="377872"/>
            <a:chExt cx="4673348" cy="3630489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11763772" y="377872"/>
              <a:ext cx="0" cy="3630489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7090424" y="377872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H="1">
            <a:off x="428228" y="377872"/>
            <a:ext cx="6899672" cy="3533728"/>
            <a:chOff x="4864100" y="377872"/>
            <a:chExt cx="6899672" cy="3533728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11763772" y="377872"/>
              <a:ext cx="0" cy="3533728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864100" y="377872"/>
              <a:ext cx="689967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0" y="3099494"/>
            <a:ext cx="12192000" cy="212253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57704" y="2212370"/>
            <a:ext cx="11676594" cy="37702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960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76000">
                      <a:schemeClr val="accent1"/>
                    </a:gs>
                  </a:gsLst>
                  <a:lin ang="16200000" scaled="1"/>
                </a:gradFill>
                <a:latin typeface="Century Gothic" panose="020B0502020202020204" pitchFamily="34" charset="0"/>
              </a:defRPr>
            </a:lvl1pPr>
          </a:lstStyle>
          <a:p>
            <a:r>
              <a:rPr lang="en-US" altLang="zh-CN" sz="23900" dirty="0">
                <a:solidFill>
                  <a:schemeClr val="bg1">
                    <a:alpha val="15000"/>
                  </a:schemeClr>
                </a:solidFill>
              </a:rPr>
              <a:t>PART 04</a:t>
            </a:r>
            <a:endParaRPr lang="zh-CN" altLang="en-US" sz="23900" dirty="0">
              <a:solidFill>
                <a:schemeClr val="bg1">
                  <a:alpha val="1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435599" y="1306513"/>
            <a:ext cx="1320802" cy="1320800"/>
            <a:chOff x="5584119" y="1340732"/>
            <a:chExt cx="1023761" cy="1023761"/>
          </a:xfrm>
        </p:grpSpPr>
        <p:sp>
          <p:nvSpPr>
            <p:cNvPr id="25" name="椭圆 24"/>
            <p:cNvSpPr/>
            <p:nvPr/>
          </p:nvSpPr>
          <p:spPr>
            <a:xfrm>
              <a:off x="5584119" y="1340732"/>
              <a:ext cx="1023761" cy="102376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椭圆 27"/>
            <p:cNvSpPr/>
            <p:nvPr/>
          </p:nvSpPr>
          <p:spPr>
            <a:xfrm>
              <a:off x="5813406" y="1578526"/>
              <a:ext cx="565188" cy="548172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289301" y="4413162"/>
            <a:ext cx="5613398" cy="5845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The user can demonstrate on a projector or computer or print the it into a film to be used in a wider field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464511" y="3348844"/>
            <a:ext cx="526298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</a:rPr>
              <a:t>下步工作计划</a:t>
            </a:r>
          </a:p>
        </p:txBody>
      </p:sp>
    </p:spTree>
    <p:extLst>
      <p:ext uri="{BB962C8B-B14F-4D97-AF65-F5344CB8AC3E}">
        <p14:creationId xmlns:p14="http://schemas.microsoft.com/office/powerpoint/2010/main" val="275068211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763118" y="1591466"/>
            <a:ext cx="6376990" cy="3861500"/>
            <a:chOff x="5131418" y="1410980"/>
            <a:chExt cx="6376990" cy="3861500"/>
          </a:xfrm>
        </p:grpSpPr>
        <p:sp>
          <p:nvSpPr>
            <p:cNvPr id="30" name="îṧ1iḑé">
              <a:extLst>
                <a:ext uri="{FF2B5EF4-FFF2-40B4-BE49-F238E27FC236}">
                  <a16:creationId xmlns:a16="http://schemas.microsoft.com/office/drawing/2014/main" xmlns="" id="{8834BF8A-45FC-4C3D-9EB8-6E1B4B541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133" y="5076630"/>
              <a:ext cx="1613671" cy="23446"/>
            </a:xfrm>
            <a:custGeom>
              <a:avLst/>
              <a:gdLst>
                <a:gd name="T0" fmla="*/ 6776 w 6981"/>
                <a:gd name="T1" fmla="*/ 0 h 103"/>
                <a:gd name="T2" fmla="*/ 6776 w 6981"/>
                <a:gd name="T3" fmla="*/ 0 h 103"/>
                <a:gd name="T4" fmla="*/ 203 w 6981"/>
                <a:gd name="T5" fmla="*/ 0 h 103"/>
                <a:gd name="T6" fmla="*/ 0 w 6981"/>
                <a:gd name="T7" fmla="*/ 46 h 103"/>
                <a:gd name="T8" fmla="*/ 0 w 6981"/>
                <a:gd name="T9" fmla="*/ 55 h 103"/>
                <a:gd name="T10" fmla="*/ 203 w 6981"/>
                <a:gd name="T11" fmla="*/ 102 h 103"/>
                <a:gd name="T12" fmla="*/ 6776 w 6981"/>
                <a:gd name="T13" fmla="*/ 102 h 103"/>
                <a:gd name="T14" fmla="*/ 6980 w 6981"/>
                <a:gd name="T15" fmla="*/ 55 h 103"/>
                <a:gd name="T16" fmla="*/ 6980 w 6981"/>
                <a:gd name="T17" fmla="*/ 46 h 103"/>
                <a:gd name="T18" fmla="*/ 6776 w 6981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03">
                  <a:moveTo>
                    <a:pt x="6776" y="0"/>
                  </a:moveTo>
                  <a:lnTo>
                    <a:pt x="6776" y="0"/>
                  </a:lnTo>
                  <a:cubicBezTo>
                    <a:pt x="203" y="0"/>
                    <a:pt x="203" y="0"/>
                    <a:pt x="203" y="0"/>
                  </a:cubicBezTo>
                  <a:cubicBezTo>
                    <a:pt x="92" y="0"/>
                    <a:pt x="0" y="18"/>
                    <a:pt x="0" y="4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3"/>
                    <a:pt x="92" y="102"/>
                    <a:pt x="203" y="102"/>
                  </a:cubicBezTo>
                  <a:cubicBezTo>
                    <a:pt x="6776" y="102"/>
                    <a:pt x="6776" y="102"/>
                    <a:pt x="6776" y="102"/>
                  </a:cubicBezTo>
                  <a:cubicBezTo>
                    <a:pt x="6887" y="102"/>
                    <a:pt x="6980" y="83"/>
                    <a:pt x="6980" y="55"/>
                  </a:cubicBezTo>
                  <a:cubicBezTo>
                    <a:pt x="6980" y="46"/>
                    <a:pt x="6980" y="46"/>
                    <a:pt x="6980" y="46"/>
                  </a:cubicBezTo>
                  <a:cubicBezTo>
                    <a:pt x="6980" y="18"/>
                    <a:pt x="6887" y="0"/>
                    <a:pt x="6776" y="0"/>
                  </a:cubicBezTo>
                </a:path>
              </a:pathLst>
            </a:custGeom>
            <a:solidFill>
              <a:srgbClr val="BCBD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31" name="íṩľîďè">
              <a:extLst>
                <a:ext uri="{FF2B5EF4-FFF2-40B4-BE49-F238E27FC236}">
                  <a16:creationId xmlns:a16="http://schemas.microsoft.com/office/drawing/2014/main" xmlns="" id="{83DF13C6-A7DC-46DB-9006-976D91819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511" y="1410980"/>
              <a:ext cx="4392488" cy="2658514"/>
            </a:xfrm>
            <a:custGeom>
              <a:avLst/>
              <a:gdLst>
                <a:gd name="T0" fmla="*/ 18999 w 19000"/>
                <a:gd name="T1" fmla="*/ 11499 h 11500"/>
                <a:gd name="T2" fmla="*/ 18999 w 19000"/>
                <a:gd name="T3" fmla="*/ 11499 h 11500"/>
                <a:gd name="T4" fmla="*/ 18999 w 19000"/>
                <a:gd name="T5" fmla="*/ 630 h 11500"/>
                <a:gd name="T6" fmla="*/ 18369 w 19000"/>
                <a:gd name="T7" fmla="*/ 0 h 11500"/>
                <a:gd name="T8" fmla="*/ 630 w 19000"/>
                <a:gd name="T9" fmla="*/ 0 h 11500"/>
                <a:gd name="T10" fmla="*/ 0 w 19000"/>
                <a:gd name="T11" fmla="*/ 630 h 11500"/>
                <a:gd name="T12" fmla="*/ 0 w 19000"/>
                <a:gd name="T13" fmla="*/ 11499 h 11500"/>
                <a:gd name="T14" fmla="*/ 18999 w 19000"/>
                <a:gd name="T15" fmla="*/ 11499 h 1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11500">
                  <a:moveTo>
                    <a:pt x="18999" y="11499"/>
                  </a:moveTo>
                  <a:lnTo>
                    <a:pt x="18999" y="11499"/>
                  </a:lnTo>
                  <a:cubicBezTo>
                    <a:pt x="18999" y="630"/>
                    <a:pt x="18999" y="630"/>
                    <a:pt x="18999" y="630"/>
                  </a:cubicBezTo>
                  <a:cubicBezTo>
                    <a:pt x="18999" y="287"/>
                    <a:pt x="18712" y="0"/>
                    <a:pt x="18369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278" y="0"/>
                    <a:pt x="0" y="287"/>
                    <a:pt x="0" y="630"/>
                  </a:cubicBezTo>
                  <a:cubicBezTo>
                    <a:pt x="0" y="11499"/>
                    <a:pt x="0" y="11499"/>
                    <a:pt x="0" y="11499"/>
                  </a:cubicBezTo>
                  <a:lnTo>
                    <a:pt x="18999" y="1149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32" name="îšḷíḑê">
              <a:extLst>
                <a:ext uri="{FF2B5EF4-FFF2-40B4-BE49-F238E27FC236}">
                  <a16:creationId xmlns:a16="http://schemas.microsoft.com/office/drawing/2014/main" xmlns="" id="{04BF6E15-42CE-41B2-AEBB-1F60A1615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133" y="4554713"/>
              <a:ext cx="1613671" cy="535169"/>
            </a:xfrm>
            <a:custGeom>
              <a:avLst/>
              <a:gdLst>
                <a:gd name="T0" fmla="*/ 6924 w 6981"/>
                <a:gd name="T1" fmla="*/ 2138 h 2315"/>
                <a:gd name="T2" fmla="*/ 6924 w 6981"/>
                <a:gd name="T3" fmla="*/ 2138 h 2315"/>
                <a:gd name="T4" fmla="*/ 6249 w 6981"/>
                <a:gd name="T5" fmla="*/ 2000 h 2315"/>
                <a:gd name="T6" fmla="*/ 6036 w 6981"/>
                <a:gd name="T7" fmla="*/ 1712 h 2315"/>
                <a:gd name="T8" fmla="*/ 5897 w 6981"/>
                <a:gd name="T9" fmla="*/ 0 h 2315"/>
                <a:gd name="T10" fmla="*/ 1074 w 6981"/>
                <a:gd name="T11" fmla="*/ 0 h 2315"/>
                <a:gd name="T12" fmla="*/ 944 w 6981"/>
                <a:gd name="T13" fmla="*/ 1712 h 2315"/>
                <a:gd name="T14" fmla="*/ 731 w 6981"/>
                <a:gd name="T15" fmla="*/ 2000 h 2315"/>
                <a:gd name="T16" fmla="*/ 37 w 6981"/>
                <a:gd name="T17" fmla="*/ 2148 h 2315"/>
                <a:gd name="T18" fmla="*/ 0 w 6981"/>
                <a:gd name="T19" fmla="*/ 2185 h 2315"/>
                <a:gd name="T20" fmla="*/ 0 w 6981"/>
                <a:gd name="T21" fmla="*/ 2314 h 2315"/>
                <a:gd name="T22" fmla="*/ 18 w 6981"/>
                <a:gd name="T23" fmla="*/ 2314 h 2315"/>
                <a:gd name="T24" fmla="*/ 6961 w 6981"/>
                <a:gd name="T25" fmla="*/ 2314 h 2315"/>
                <a:gd name="T26" fmla="*/ 6980 w 6981"/>
                <a:gd name="T27" fmla="*/ 2314 h 2315"/>
                <a:gd name="T28" fmla="*/ 6980 w 6981"/>
                <a:gd name="T29" fmla="*/ 2185 h 2315"/>
                <a:gd name="T30" fmla="*/ 6924 w 6981"/>
                <a:gd name="T31" fmla="*/ 2138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81" h="2315">
                  <a:moveTo>
                    <a:pt x="6924" y="2138"/>
                  </a:moveTo>
                  <a:lnTo>
                    <a:pt x="6924" y="2138"/>
                  </a:lnTo>
                  <a:cubicBezTo>
                    <a:pt x="6795" y="2111"/>
                    <a:pt x="6443" y="2037"/>
                    <a:pt x="6249" y="2000"/>
                  </a:cubicBezTo>
                  <a:cubicBezTo>
                    <a:pt x="6008" y="1944"/>
                    <a:pt x="6036" y="1712"/>
                    <a:pt x="6036" y="1712"/>
                  </a:cubicBezTo>
                  <a:cubicBezTo>
                    <a:pt x="5897" y="0"/>
                    <a:pt x="5897" y="0"/>
                    <a:pt x="5897" y="0"/>
                  </a:cubicBezTo>
                  <a:cubicBezTo>
                    <a:pt x="1074" y="0"/>
                    <a:pt x="1074" y="0"/>
                    <a:pt x="1074" y="0"/>
                  </a:cubicBezTo>
                  <a:cubicBezTo>
                    <a:pt x="944" y="1712"/>
                    <a:pt x="944" y="1712"/>
                    <a:pt x="944" y="1712"/>
                  </a:cubicBezTo>
                  <a:cubicBezTo>
                    <a:pt x="944" y="1712"/>
                    <a:pt x="972" y="1944"/>
                    <a:pt x="731" y="2000"/>
                  </a:cubicBezTo>
                  <a:cubicBezTo>
                    <a:pt x="527" y="2046"/>
                    <a:pt x="148" y="2120"/>
                    <a:pt x="37" y="2148"/>
                  </a:cubicBezTo>
                  <a:cubicBezTo>
                    <a:pt x="0" y="2157"/>
                    <a:pt x="0" y="2185"/>
                    <a:pt x="0" y="2185"/>
                  </a:cubicBezTo>
                  <a:cubicBezTo>
                    <a:pt x="0" y="2314"/>
                    <a:pt x="0" y="2314"/>
                    <a:pt x="0" y="2314"/>
                  </a:cubicBezTo>
                  <a:cubicBezTo>
                    <a:pt x="18" y="2314"/>
                    <a:pt x="18" y="2314"/>
                    <a:pt x="18" y="2314"/>
                  </a:cubicBezTo>
                  <a:cubicBezTo>
                    <a:pt x="6961" y="2314"/>
                    <a:pt x="6961" y="2314"/>
                    <a:pt x="6961" y="2314"/>
                  </a:cubicBezTo>
                  <a:cubicBezTo>
                    <a:pt x="6980" y="2314"/>
                    <a:pt x="6980" y="2314"/>
                    <a:pt x="6980" y="2314"/>
                  </a:cubicBezTo>
                  <a:cubicBezTo>
                    <a:pt x="6980" y="2185"/>
                    <a:pt x="6980" y="2185"/>
                    <a:pt x="6980" y="2185"/>
                  </a:cubicBezTo>
                  <a:cubicBezTo>
                    <a:pt x="6980" y="2185"/>
                    <a:pt x="6980" y="2157"/>
                    <a:pt x="6924" y="2138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33" name="íŝḷiḑé">
              <a:extLst>
                <a:ext uri="{FF2B5EF4-FFF2-40B4-BE49-F238E27FC236}">
                  <a16:creationId xmlns:a16="http://schemas.microsoft.com/office/drawing/2014/main" xmlns="" id="{3996670C-147A-4B6A-A941-E8C8B298C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511" y="4069494"/>
              <a:ext cx="4392488" cy="486239"/>
            </a:xfrm>
            <a:custGeom>
              <a:avLst/>
              <a:gdLst>
                <a:gd name="T0" fmla="*/ 0 w 19000"/>
                <a:gd name="T1" fmla="*/ 0 h 2103"/>
                <a:gd name="T2" fmla="*/ 0 w 19000"/>
                <a:gd name="T3" fmla="*/ 0 h 2103"/>
                <a:gd name="T4" fmla="*/ 0 w 19000"/>
                <a:gd name="T5" fmla="*/ 1472 h 2103"/>
                <a:gd name="T6" fmla="*/ 630 w 19000"/>
                <a:gd name="T7" fmla="*/ 2102 h 2103"/>
                <a:gd name="T8" fmla="*/ 18369 w 19000"/>
                <a:gd name="T9" fmla="*/ 2102 h 2103"/>
                <a:gd name="T10" fmla="*/ 18999 w 19000"/>
                <a:gd name="T11" fmla="*/ 1472 h 2103"/>
                <a:gd name="T12" fmla="*/ 18999 w 19000"/>
                <a:gd name="T13" fmla="*/ 0 h 2103"/>
                <a:gd name="T14" fmla="*/ 0 w 19000"/>
                <a:gd name="T15" fmla="*/ 0 h 2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2103">
                  <a:moveTo>
                    <a:pt x="0" y="0"/>
                  </a:moveTo>
                  <a:lnTo>
                    <a:pt x="0" y="0"/>
                  </a:lnTo>
                  <a:cubicBezTo>
                    <a:pt x="0" y="1472"/>
                    <a:pt x="0" y="1472"/>
                    <a:pt x="0" y="1472"/>
                  </a:cubicBezTo>
                  <a:cubicBezTo>
                    <a:pt x="0" y="1824"/>
                    <a:pt x="278" y="2102"/>
                    <a:pt x="630" y="2102"/>
                  </a:cubicBezTo>
                  <a:cubicBezTo>
                    <a:pt x="18369" y="2102"/>
                    <a:pt x="18369" y="2102"/>
                    <a:pt x="18369" y="2102"/>
                  </a:cubicBezTo>
                  <a:cubicBezTo>
                    <a:pt x="18712" y="2102"/>
                    <a:pt x="18999" y="1824"/>
                    <a:pt x="18999" y="1472"/>
                  </a:cubicBezTo>
                  <a:cubicBezTo>
                    <a:pt x="18999" y="0"/>
                    <a:pt x="18999" y="0"/>
                    <a:pt x="18999" y="0"/>
                  </a:cubicBezTo>
                  <a:lnTo>
                    <a:pt x="0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34" name="ïṣ1ïḑe">
              <a:extLst>
                <a:ext uri="{FF2B5EF4-FFF2-40B4-BE49-F238E27FC236}">
                  <a16:creationId xmlns:a16="http://schemas.microsoft.com/office/drawing/2014/main" xmlns="" id="{B4B343D7-ABF9-4149-AA79-5A1C9FB67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133" y="5051147"/>
              <a:ext cx="1613671" cy="38736"/>
            </a:xfrm>
            <a:custGeom>
              <a:avLst/>
              <a:gdLst>
                <a:gd name="T0" fmla="*/ 6943 w 6981"/>
                <a:gd name="T1" fmla="*/ 0 h 167"/>
                <a:gd name="T2" fmla="*/ 6943 w 6981"/>
                <a:gd name="T3" fmla="*/ 0 h 167"/>
                <a:gd name="T4" fmla="*/ 27 w 6981"/>
                <a:gd name="T5" fmla="*/ 0 h 167"/>
                <a:gd name="T6" fmla="*/ 0 w 6981"/>
                <a:gd name="T7" fmla="*/ 37 h 167"/>
                <a:gd name="T8" fmla="*/ 0 w 6981"/>
                <a:gd name="T9" fmla="*/ 166 h 167"/>
                <a:gd name="T10" fmla="*/ 18 w 6981"/>
                <a:gd name="T11" fmla="*/ 166 h 167"/>
                <a:gd name="T12" fmla="*/ 6961 w 6981"/>
                <a:gd name="T13" fmla="*/ 166 h 167"/>
                <a:gd name="T14" fmla="*/ 6980 w 6981"/>
                <a:gd name="T15" fmla="*/ 166 h 167"/>
                <a:gd name="T16" fmla="*/ 6980 w 6981"/>
                <a:gd name="T17" fmla="*/ 37 h 167"/>
                <a:gd name="T18" fmla="*/ 6943 w 698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67">
                  <a:moveTo>
                    <a:pt x="6943" y="0"/>
                  </a:moveTo>
                  <a:lnTo>
                    <a:pt x="6943" y="0"/>
                  </a:lnTo>
                  <a:cubicBezTo>
                    <a:pt x="27" y="0"/>
                    <a:pt x="27" y="0"/>
                    <a:pt x="27" y="0"/>
                  </a:cubicBezTo>
                  <a:cubicBezTo>
                    <a:pt x="0" y="9"/>
                    <a:pt x="0" y="37"/>
                    <a:pt x="0" y="3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6961" y="166"/>
                    <a:pt x="6961" y="166"/>
                    <a:pt x="6961" y="166"/>
                  </a:cubicBezTo>
                  <a:cubicBezTo>
                    <a:pt x="6980" y="166"/>
                    <a:pt x="6980" y="166"/>
                    <a:pt x="6980" y="166"/>
                  </a:cubicBezTo>
                  <a:cubicBezTo>
                    <a:pt x="6980" y="37"/>
                    <a:pt x="6980" y="37"/>
                    <a:pt x="6980" y="37"/>
                  </a:cubicBezTo>
                  <a:cubicBezTo>
                    <a:pt x="6980" y="37"/>
                    <a:pt x="6980" y="18"/>
                    <a:pt x="6943" y="0"/>
                  </a:cubicBezTo>
                </a:path>
              </a:pathLst>
            </a:custGeom>
            <a:solidFill>
              <a:srgbClr val="D1D2D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35" name="îšļiḑé">
              <a:extLst>
                <a:ext uri="{FF2B5EF4-FFF2-40B4-BE49-F238E27FC236}">
                  <a16:creationId xmlns:a16="http://schemas.microsoft.com/office/drawing/2014/main" xmlns="" id="{6BCA07A5-9D5D-4F30-A7CF-2BB5B9D88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424" y="1603641"/>
              <a:ext cx="3978622" cy="2253824"/>
            </a:xfrm>
            <a:custGeom>
              <a:avLst/>
              <a:gdLst>
                <a:gd name="T0" fmla="*/ 17212 w 17213"/>
                <a:gd name="T1" fmla="*/ 9749 h 9750"/>
                <a:gd name="T2" fmla="*/ 0 w 17213"/>
                <a:gd name="T3" fmla="*/ 9749 h 9750"/>
                <a:gd name="T4" fmla="*/ 0 w 17213"/>
                <a:gd name="T5" fmla="*/ 0 h 9750"/>
                <a:gd name="T6" fmla="*/ 17212 w 17213"/>
                <a:gd name="T7" fmla="*/ 0 h 9750"/>
                <a:gd name="T8" fmla="*/ 17212 w 17213"/>
                <a:gd name="T9" fmla="*/ 9749 h 9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3" h="9750">
                  <a:moveTo>
                    <a:pt x="17212" y="9749"/>
                  </a:moveTo>
                  <a:lnTo>
                    <a:pt x="0" y="9749"/>
                  </a:lnTo>
                  <a:lnTo>
                    <a:pt x="0" y="0"/>
                  </a:lnTo>
                  <a:lnTo>
                    <a:pt x="17212" y="0"/>
                  </a:lnTo>
                  <a:lnTo>
                    <a:pt x="17212" y="9749"/>
                  </a:lnTo>
                </a:path>
              </a:pathLst>
            </a:custGeom>
            <a:blipFill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>
              <a:innerShdw blurRad="114300">
                <a:prstClr val="black"/>
              </a:inn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4" name="îṩḻidé">
              <a:extLst>
                <a:ext uri="{FF2B5EF4-FFF2-40B4-BE49-F238E27FC236}">
                  <a16:creationId xmlns:a16="http://schemas.microsoft.com/office/drawing/2014/main" xmlns="" id="{4F157EA7-CDD8-4C93-A288-19EEBA07A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1418" y="2479297"/>
              <a:ext cx="1368404" cy="2756386"/>
            </a:xfrm>
            <a:custGeom>
              <a:avLst/>
              <a:gdLst>
                <a:gd name="T0" fmla="*/ 8594 w 8630"/>
                <a:gd name="T1" fmla="*/ 3320 h 17382"/>
                <a:gd name="T2" fmla="*/ 8596 w 8630"/>
                <a:gd name="T3" fmla="*/ 3320 h 17382"/>
                <a:gd name="T4" fmla="*/ 8629 w 8630"/>
                <a:gd name="T5" fmla="*/ 3353 h 17382"/>
                <a:gd name="T6" fmla="*/ 8629 w 8630"/>
                <a:gd name="T7" fmla="*/ 4419 h 17382"/>
                <a:gd name="T8" fmla="*/ 8596 w 8630"/>
                <a:gd name="T9" fmla="*/ 4452 h 17382"/>
                <a:gd name="T10" fmla="*/ 8594 w 8630"/>
                <a:gd name="T11" fmla="*/ 4452 h 17382"/>
                <a:gd name="T12" fmla="*/ 8594 w 8630"/>
                <a:gd name="T13" fmla="*/ 16371 h 17382"/>
                <a:gd name="T14" fmla="*/ 7584 w 8630"/>
                <a:gd name="T15" fmla="*/ 17381 h 17382"/>
                <a:gd name="T16" fmla="*/ 1043 w 8630"/>
                <a:gd name="T17" fmla="*/ 17381 h 17382"/>
                <a:gd name="T18" fmla="*/ 33 w 8630"/>
                <a:gd name="T19" fmla="*/ 16371 h 17382"/>
                <a:gd name="T20" fmla="*/ 33 w 8630"/>
                <a:gd name="T21" fmla="*/ 5859 h 17382"/>
                <a:gd name="T22" fmla="*/ 33 w 8630"/>
                <a:gd name="T23" fmla="*/ 5859 h 17382"/>
                <a:gd name="T24" fmla="*/ 0 w 8630"/>
                <a:gd name="T25" fmla="*/ 5826 h 17382"/>
                <a:gd name="T26" fmla="*/ 0 w 8630"/>
                <a:gd name="T27" fmla="*/ 4760 h 17382"/>
                <a:gd name="T28" fmla="*/ 33 w 8630"/>
                <a:gd name="T29" fmla="*/ 4727 h 17382"/>
                <a:gd name="T30" fmla="*/ 33 w 8630"/>
                <a:gd name="T31" fmla="*/ 4727 h 17382"/>
                <a:gd name="T32" fmla="*/ 33 w 8630"/>
                <a:gd name="T33" fmla="*/ 4452 h 17382"/>
                <a:gd name="T34" fmla="*/ 33 w 8630"/>
                <a:gd name="T35" fmla="*/ 4452 h 17382"/>
                <a:gd name="T36" fmla="*/ 0 w 8630"/>
                <a:gd name="T37" fmla="*/ 4419 h 17382"/>
                <a:gd name="T38" fmla="*/ 0 w 8630"/>
                <a:gd name="T39" fmla="*/ 3353 h 17382"/>
                <a:gd name="T40" fmla="*/ 33 w 8630"/>
                <a:gd name="T41" fmla="*/ 3320 h 17382"/>
                <a:gd name="T42" fmla="*/ 33 w 8630"/>
                <a:gd name="T43" fmla="*/ 3320 h 17382"/>
                <a:gd name="T44" fmla="*/ 33 w 8630"/>
                <a:gd name="T45" fmla="*/ 2704 h 17382"/>
                <a:gd name="T46" fmla="*/ 33 w 8630"/>
                <a:gd name="T47" fmla="*/ 2704 h 17382"/>
                <a:gd name="T48" fmla="*/ 0 w 8630"/>
                <a:gd name="T49" fmla="*/ 2672 h 17382"/>
                <a:gd name="T50" fmla="*/ 0 w 8630"/>
                <a:gd name="T51" fmla="*/ 2075 h 17382"/>
                <a:gd name="T52" fmla="*/ 33 w 8630"/>
                <a:gd name="T53" fmla="*/ 2042 h 17382"/>
                <a:gd name="T54" fmla="*/ 33 w 8630"/>
                <a:gd name="T55" fmla="*/ 2042 h 17382"/>
                <a:gd name="T56" fmla="*/ 33 w 8630"/>
                <a:gd name="T57" fmla="*/ 1010 h 17382"/>
                <a:gd name="T58" fmla="*/ 1043 w 8630"/>
                <a:gd name="T59" fmla="*/ 0 h 17382"/>
                <a:gd name="T60" fmla="*/ 7584 w 8630"/>
                <a:gd name="T61" fmla="*/ 0 h 17382"/>
                <a:gd name="T62" fmla="*/ 8594 w 8630"/>
                <a:gd name="T63" fmla="*/ 1010 h 17382"/>
                <a:gd name="T64" fmla="*/ 8594 w 8630"/>
                <a:gd name="T65" fmla="*/ 3320 h 173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630"/>
                <a:gd name="T100" fmla="*/ 0 h 17382"/>
                <a:gd name="T101" fmla="*/ 8630 w 8630"/>
                <a:gd name="T102" fmla="*/ 17382 h 173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630" h="17382">
                  <a:moveTo>
                    <a:pt x="8594" y="3320"/>
                  </a:moveTo>
                  <a:lnTo>
                    <a:pt x="8596" y="3320"/>
                  </a:lnTo>
                  <a:cubicBezTo>
                    <a:pt x="8614" y="3320"/>
                    <a:pt x="8629" y="3335"/>
                    <a:pt x="8629" y="3353"/>
                  </a:cubicBezTo>
                  <a:lnTo>
                    <a:pt x="8629" y="4419"/>
                  </a:lnTo>
                  <a:cubicBezTo>
                    <a:pt x="8629" y="4438"/>
                    <a:pt x="8614" y="4452"/>
                    <a:pt x="8596" y="4452"/>
                  </a:cubicBezTo>
                  <a:lnTo>
                    <a:pt x="8594" y="4452"/>
                  </a:lnTo>
                  <a:lnTo>
                    <a:pt x="8594" y="16371"/>
                  </a:lnTo>
                  <a:cubicBezTo>
                    <a:pt x="8594" y="16928"/>
                    <a:pt x="8141" y="17381"/>
                    <a:pt x="7584" y="17381"/>
                  </a:cubicBezTo>
                  <a:lnTo>
                    <a:pt x="1043" y="17381"/>
                  </a:lnTo>
                  <a:cubicBezTo>
                    <a:pt x="487" y="17381"/>
                    <a:pt x="33" y="16928"/>
                    <a:pt x="33" y="16371"/>
                  </a:cubicBezTo>
                  <a:lnTo>
                    <a:pt x="33" y="5859"/>
                  </a:lnTo>
                  <a:cubicBezTo>
                    <a:pt x="15" y="5859"/>
                    <a:pt x="0" y="5844"/>
                    <a:pt x="0" y="5826"/>
                  </a:cubicBezTo>
                  <a:lnTo>
                    <a:pt x="0" y="4760"/>
                  </a:lnTo>
                  <a:cubicBezTo>
                    <a:pt x="0" y="4741"/>
                    <a:pt x="15" y="4727"/>
                    <a:pt x="33" y="4727"/>
                  </a:cubicBezTo>
                  <a:lnTo>
                    <a:pt x="33" y="4452"/>
                  </a:lnTo>
                  <a:cubicBezTo>
                    <a:pt x="15" y="4452"/>
                    <a:pt x="0" y="4438"/>
                    <a:pt x="0" y="4419"/>
                  </a:cubicBezTo>
                  <a:lnTo>
                    <a:pt x="0" y="3353"/>
                  </a:lnTo>
                  <a:cubicBezTo>
                    <a:pt x="0" y="3335"/>
                    <a:pt x="15" y="3320"/>
                    <a:pt x="33" y="3320"/>
                  </a:cubicBezTo>
                  <a:lnTo>
                    <a:pt x="33" y="2704"/>
                  </a:lnTo>
                  <a:cubicBezTo>
                    <a:pt x="15" y="2704"/>
                    <a:pt x="0" y="2690"/>
                    <a:pt x="0" y="2672"/>
                  </a:cubicBezTo>
                  <a:lnTo>
                    <a:pt x="0" y="2075"/>
                  </a:lnTo>
                  <a:cubicBezTo>
                    <a:pt x="0" y="2057"/>
                    <a:pt x="15" y="2042"/>
                    <a:pt x="33" y="2042"/>
                  </a:cubicBezTo>
                  <a:lnTo>
                    <a:pt x="33" y="1010"/>
                  </a:lnTo>
                  <a:cubicBezTo>
                    <a:pt x="33" y="453"/>
                    <a:pt x="487" y="0"/>
                    <a:pt x="1043" y="0"/>
                  </a:cubicBezTo>
                  <a:lnTo>
                    <a:pt x="7584" y="0"/>
                  </a:lnTo>
                  <a:cubicBezTo>
                    <a:pt x="8141" y="0"/>
                    <a:pt x="8594" y="453"/>
                    <a:pt x="8594" y="1010"/>
                  </a:cubicBezTo>
                  <a:lnTo>
                    <a:pt x="8594" y="332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6" name="îşļíde">
              <a:extLst>
                <a:ext uri="{FF2B5EF4-FFF2-40B4-BE49-F238E27FC236}">
                  <a16:creationId xmlns:a16="http://schemas.microsoft.com/office/drawing/2014/main" xmlns="" id="{7F397462-E505-4B42-AE31-935D4B8F2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403" y="2628234"/>
              <a:ext cx="41255" cy="41255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7" name="íṩlíḋê">
              <a:extLst>
                <a:ext uri="{FF2B5EF4-FFF2-40B4-BE49-F238E27FC236}">
                  <a16:creationId xmlns:a16="http://schemas.microsoft.com/office/drawing/2014/main" xmlns="" id="{A6860AF0-7C68-463D-A011-54BDA5DB5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190" y="2553416"/>
              <a:ext cx="30067" cy="30067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8" name="íṥḷíďe">
              <a:extLst>
                <a:ext uri="{FF2B5EF4-FFF2-40B4-BE49-F238E27FC236}">
                  <a16:creationId xmlns:a16="http://schemas.microsoft.com/office/drawing/2014/main" xmlns="" id="{6FC919CE-483D-47AB-B61F-95BDB2A73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8078" y="2639422"/>
              <a:ext cx="191591" cy="2027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9" name="îṣlíḓe">
              <a:extLst>
                <a:ext uri="{FF2B5EF4-FFF2-40B4-BE49-F238E27FC236}">
                  <a16:creationId xmlns:a16="http://schemas.microsoft.com/office/drawing/2014/main" xmlns="" id="{11137344-FE1F-4382-B6A2-C97B44557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0176" y="4977665"/>
              <a:ext cx="188094" cy="188095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3" name="ïśļiḓê">
              <a:extLst>
                <a:ext uri="{FF2B5EF4-FFF2-40B4-BE49-F238E27FC236}">
                  <a16:creationId xmlns:a16="http://schemas.microsoft.com/office/drawing/2014/main" xmlns="" id="{3EF018ED-4D06-4AC6-92DB-54011F57D242}"/>
                </a:ext>
              </a:extLst>
            </p:cNvPr>
            <p:cNvSpPr/>
            <p:nvPr/>
          </p:nvSpPr>
          <p:spPr>
            <a:xfrm>
              <a:off x="5196795" y="2715639"/>
              <a:ext cx="1237655" cy="21955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21" name="işḻidé">
              <a:extLst>
                <a:ext uri="{FF2B5EF4-FFF2-40B4-BE49-F238E27FC236}">
                  <a16:creationId xmlns:a16="http://schemas.microsoft.com/office/drawing/2014/main" xmlns="" id="{B60FD7A9-83D6-426F-88B3-56BBC2B32728}"/>
                </a:ext>
              </a:extLst>
            </p:cNvPr>
            <p:cNvSpPr/>
            <p:nvPr/>
          </p:nvSpPr>
          <p:spPr bwMode="auto">
            <a:xfrm>
              <a:off x="5196795" y="2708609"/>
              <a:ext cx="1237656" cy="2202631"/>
            </a:xfrm>
            <a:prstGeom prst="rect">
              <a:avLst/>
            </a:prstGeom>
            <a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>
              <a:innerShdw blurRad="114300">
                <a:prstClr val="black"/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14" name="îṡḷíḓe">
              <a:extLst>
                <a:ext uri="{FF2B5EF4-FFF2-40B4-BE49-F238E27FC236}">
                  <a16:creationId xmlns:a16="http://schemas.microsoft.com/office/drawing/2014/main" xmlns="" id="{C2E2BE69-601B-443A-A0F5-16564658D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9456" y="2089576"/>
              <a:ext cx="2132326" cy="3182904"/>
            </a:xfrm>
            <a:custGeom>
              <a:avLst/>
              <a:gdLst>
                <a:gd name="T0" fmla="*/ 12066 w 12067"/>
                <a:gd name="T1" fmla="*/ 17195 h 18009"/>
                <a:gd name="T2" fmla="*/ 11253 w 12067"/>
                <a:gd name="T3" fmla="*/ 18008 h 18009"/>
                <a:gd name="T4" fmla="*/ 813 w 12067"/>
                <a:gd name="T5" fmla="*/ 18008 h 18009"/>
                <a:gd name="T6" fmla="*/ 0 w 12067"/>
                <a:gd name="T7" fmla="*/ 17195 h 18009"/>
                <a:gd name="T8" fmla="*/ 0 w 12067"/>
                <a:gd name="T9" fmla="*/ 813 h 18009"/>
                <a:gd name="T10" fmla="*/ 813 w 12067"/>
                <a:gd name="T11" fmla="*/ 0 h 18009"/>
                <a:gd name="T12" fmla="*/ 11253 w 12067"/>
                <a:gd name="T13" fmla="*/ 0 h 18009"/>
                <a:gd name="T14" fmla="*/ 12066 w 12067"/>
                <a:gd name="T15" fmla="*/ 813 h 18009"/>
                <a:gd name="T16" fmla="*/ 12066 w 12067"/>
                <a:gd name="T17" fmla="*/ 17195 h 180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67"/>
                <a:gd name="T28" fmla="*/ 0 h 18009"/>
                <a:gd name="T29" fmla="*/ 12067 w 12067"/>
                <a:gd name="T30" fmla="*/ 18009 h 180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67" h="18009">
                  <a:moveTo>
                    <a:pt x="12066" y="17195"/>
                  </a:moveTo>
                  <a:cubicBezTo>
                    <a:pt x="12066" y="17644"/>
                    <a:pt x="11702" y="18008"/>
                    <a:pt x="11253" y="18008"/>
                  </a:cubicBezTo>
                  <a:lnTo>
                    <a:pt x="813" y="18008"/>
                  </a:lnTo>
                  <a:cubicBezTo>
                    <a:pt x="364" y="18008"/>
                    <a:pt x="0" y="17644"/>
                    <a:pt x="0" y="17195"/>
                  </a:cubicBezTo>
                  <a:lnTo>
                    <a:pt x="0" y="813"/>
                  </a:lnTo>
                  <a:cubicBezTo>
                    <a:pt x="0" y="364"/>
                    <a:pt x="364" y="0"/>
                    <a:pt x="813" y="0"/>
                  </a:cubicBezTo>
                  <a:lnTo>
                    <a:pt x="11253" y="0"/>
                  </a:lnTo>
                  <a:cubicBezTo>
                    <a:pt x="11702" y="0"/>
                    <a:pt x="12066" y="364"/>
                    <a:pt x="12066" y="813"/>
                  </a:cubicBezTo>
                  <a:lnTo>
                    <a:pt x="12066" y="1719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ísliḓé">
              <a:extLst>
                <a:ext uri="{FF2B5EF4-FFF2-40B4-BE49-F238E27FC236}">
                  <a16:creationId xmlns:a16="http://schemas.microsoft.com/office/drawing/2014/main" xmlns="" id="{53739510-D09A-4676-8A39-C5A34311B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3803" y="2225574"/>
              <a:ext cx="30395" cy="31174"/>
            </a:xfrm>
            <a:custGeom>
              <a:avLst/>
              <a:gdLst>
                <a:gd name="T0" fmla="*/ 86 w 174"/>
                <a:gd name="T1" fmla="*/ 174 h 175"/>
                <a:gd name="T2" fmla="*/ 0 w 174"/>
                <a:gd name="T3" fmla="*/ 87 h 175"/>
                <a:gd name="T4" fmla="*/ 86 w 174"/>
                <a:gd name="T5" fmla="*/ 0 h 175"/>
                <a:gd name="T6" fmla="*/ 173 w 174"/>
                <a:gd name="T7" fmla="*/ 87 h 175"/>
                <a:gd name="T8" fmla="*/ 86 w 174"/>
                <a:gd name="T9" fmla="*/ 174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175"/>
                <a:gd name="T17" fmla="*/ 174 w 174"/>
                <a:gd name="T18" fmla="*/ 175 h 1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175">
                  <a:moveTo>
                    <a:pt x="86" y="174"/>
                  </a:moveTo>
                  <a:cubicBezTo>
                    <a:pt x="39" y="174"/>
                    <a:pt x="0" y="135"/>
                    <a:pt x="0" y="87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134" y="0"/>
                    <a:pt x="173" y="39"/>
                    <a:pt x="173" y="87"/>
                  </a:cubicBezTo>
                  <a:cubicBezTo>
                    <a:pt x="173" y="135"/>
                    <a:pt x="134" y="174"/>
                    <a:pt x="86" y="174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16" name="îšḷíde">
              <a:extLst>
                <a:ext uri="{FF2B5EF4-FFF2-40B4-BE49-F238E27FC236}">
                  <a16:creationId xmlns:a16="http://schemas.microsoft.com/office/drawing/2014/main" xmlns="" id="{F6BA3D26-95D8-4AD8-8BC0-19EAA849B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5604" y="5042959"/>
              <a:ext cx="163665" cy="163665"/>
            </a:xfrm>
            <a:custGeom>
              <a:avLst/>
              <a:gdLst>
                <a:gd name="T0" fmla="*/ 463 w 925"/>
                <a:gd name="T1" fmla="*/ 925 h 926"/>
                <a:gd name="T2" fmla="*/ 0 w 925"/>
                <a:gd name="T3" fmla="*/ 463 h 926"/>
                <a:gd name="T4" fmla="*/ 463 w 925"/>
                <a:gd name="T5" fmla="*/ 0 h 926"/>
                <a:gd name="T6" fmla="*/ 924 w 925"/>
                <a:gd name="T7" fmla="*/ 463 h 926"/>
                <a:gd name="T8" fmla="*/ 463 w 925"/>
                <a:gd name="T9" fmla="*/ 925 h 9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5"/>
                <a:gd name="T16" fmla="*/ 0 h 926"/>
                <a:gd name="T17" fmla="*/ 925 w 925"/>
                <a:gd name="T18" fmla="*/ 926 h 9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5" h="926">
                  <a:moveTo>
                    <a:pt x="463" y="925"/>
                  </a:moveTo>
                  <a:cubicBezTo>
                    <a:pt x="207" y="925"/>
                    <a:pt x="0" y="718"/>
                    <a:pt x="0" y="463"/>
                  </a:cubicBezTo>
                  <a:cubicBezTo>
                    <a:pt x="0" y="207"/>
                    <a:pt x="207" y="0"/>
                    <a:pt x="463" y="0"/>
                  </a:cubicBezTo>
                  <a:cubicBezTo>
                    <a:pt x="717" y="0"/>
                    <a:pt x="924" y="207"/>
                    <a:pt x="924" y="463"/>
                  </a:cubicBezTo>
                  <a:cubicBezTo>
                    <a:pt x="924" y="718"/>
                    <a:pt x="717" y="925"/>
                    <a:pt x="463" y="925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îṡ1íḍê">
              <a:extLst>
                <a:ext uri="{FF2B5EF4-FFF2-40B4-BE49-F238E27FC236}">
                  <a16:creationId xmlns:a16="http://schemas.microsoft.com/office/drawing/2014/main" xmlns="" id="{68ED8135-EF33-4DE2-9C99-39B3CFA34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6263" y="5092058"/>
              <a:ext cx="63128" cy="64687"/>
            </a:xfrm>
            <a:custGeom>
              <a:avLst/>
              <a:gdLst>
                <a:gd name="T0" fmla="*/ 73 w 355"/>
                <a:gd name="T1" fmla="*/ 30 h 367"/>
                <a:gd name="T2" fmla="*/ 30 w 355"/>
                <a:gd name="T3" fmla="*/ 73 h 367"/>
                <a:gd name="T4" fmla="*/ 30 w 355"/>
                <a:gd name="T5" fmla="*/ 293 h 367"/>
                <a:gd name="T6" fmla="*/ 73 w 355"/>
                <a:gd name="T7" fmla="*/ 335 h 367"/>
                <a:gd name="T8" fmla="*/ 281 w 355"/>
                <a:gd name="T9" fmla="*/ 335 h 367"/>
                <a:gd name="T10" fmla="*/ 324 w 355"/>
                <a:gd name="T11" fmla="*/ 293 h 367"/>
                <a:gd name="T12" fmla="*/ 324 w 355"/>
                <a:gd name="T13" fmla="*/ 73 h 367"/>
                <a:gd name="T14" fmla="*/ 281 w 355"/>
                <a:gd name="T15" fmla="*/ 30 h 367"/>
                <a:gd name="T16" fmla="*/ 73 w 355"/>
                <a:gd name="T17" fmla="*/ 30 h 367"/>
                <a:gd name="T18" fmla="*/ 73 w 355"/>
                <a:gd name="T19" fmla="*/ 366 h 367"/>
                <a:gd name="T20" fmla="*/ 0 w 355"/>
                <a:gd name="T21" fmla="*/ 293 h 367"/>
                <a:gd name="T22" fmla="*/ 0 w 355"/>
                <a:gd name="T23" fmla="*/ 73 h 367"/>
                <a:gd name="T24" fmla="*/ 73 w 355"/>
                <a:gd name="T25" fmla="*/ 0 h 367"/>
                <a:gd name="T26" fmla="*/ 281 w 355"/>
                <a:gd name="T27" fmla="*/ 0 h 367"/>
                <a:gd name="T28" fmla="*/ 354 w 355"/>
                <a:gd name="T29" fmla="*/ 73 h 367"/>
                <a:gd name="T30" fmla="*/ 354 w 355"/>
                <a:gd name="T31" fmla="*/ 293 h 367"/>
                <a:gd name="T32" fmla="*/ 281 w 355"/>
                <a:gd name="T33" fmla="*/ 366 h 367"/>
                <a:gd name="T34" fmla="*/ 73 w 355"/>
                <a:gd name="T35" fmla="*/ 366 h 36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5"/>
                <a:gd name="T55" fmla="*/ 0 h 367"/>
                <a:gd name="T56" fmla="*/ 355 w 355"/>
                <a:gd name="T57" fmla="*/ 367 h 36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5" h="367">
                  <a:moveTo>
                    <a:pt x="73" y="30"/>
                  </a:moveTo>
                  <a:cubicBezTo>
                    <a:pt x="49" y="30"/>
                    <a:pt x="30" y="50"/>
                    <a:pt x="30" y="73"/>
                  </a:cubicBezTo>
                  <a:lnTo>
                    <a:pt x="30" y="293"/>
                  </a:lnTo>
                  <a:cubicBezTo>
                    <a:pt x="30" y="316"/>
                    <a:pt x="49" y="335"/>
                    <a:pt x="73" y="335"/>
                  </a:cubicBezTo>
                  <a:lnTo>
                    <a:pt x="281" y="335"/>
                  </a:lnTo>
                  <a:cubicBezTo>
                    <a:pt x="305" y="335"/>
                    <a:pt x="324" y="316"/>
                    <a:pt x="324" y="293"/>
                  </a:cubicBezTo>
                  <a:lnTo>
                    <a:pt x="324" y="73"/>
                  </a:lnTo>
                  <a:cubicBezTo>
                    <a:pt x="324" y="50"/>
                    <a:pt x="305" y="30"/>
                    <a:pt x="281" y="30"/>
                  </a:cubicBezTo>
                  <a:lnTo>
                    <a:pt x="73" y="30"/>
                  </a:lnTo>
                  <a:close/>
                  <a:moveTo>
                    <a:pt x="73" y="366"/>
                  </a:moveTo>
                  <a:cubicBezTo>
                    <a:pt x="33" y="366"/>
                    <a:pt x="0" y="333"/>
                    <a:pt x="0" y="293"/>
                  </a:cubicBezTo>
                  <a:lnTo>
                    <a:pt x="0" y="73"/>
                  </a:lnTo>
                  <a:cubicBezTo>
                    <a:pt x="0" y="33"/>
                    <a:pt x="33" y="0"/>
                    <a:pt x="73" y="0"/>
                  </a:cubicBezTo>
                  <a:lnTo>
                    <a:pt x="281" y="0"/>
                  </a:lnTo>
                  <a:cubicBezTo>
                    <a:pt x="322" y="0"/>
                    <a:pt x="354" y="33"/>
                    <a:pt x="354" y="73"/>
                  </a:cubicBezTo>
                  <a:lnTo>
                    <a:pt x="354" y="293"/>
                  </a:lnTo>
                  <a:cubicBezTo>
                    <a:pt x="354" y="333"/>
                    <a:pt x="322" y="366"/>
                    <a:pt x="281" y="366"/>
                  </a:cubicBezTo>
                  <a:lnTo>
                    <a:pt x="73" y="36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18" name="îSļíḍè">
              <a:extLst>
                <a:ext uri="{FF2B5EF4-FFF2-40B4-BE49-F238E27FC236}">
                  <a16:creationId xmlns:a16="http://schemas.microsoft.com/office/drawing/2014/main" xmlns="" id="{D17145F0-451F-4DF6-B16E-B426CAA8E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5159" y="2622268"/>
              <a:ext cx="13249" cy="182370"/>
            </a:xfrm>
            <a:custGeom>
              <a:avLst/>
              <a:gdLst>
                <a:gd name="T0" fmla="*/ 0 w 75"/>
                <a:gd name="T1" fmla="*/ 51 h 1030"/>
                <a:gd name="T2" fmla="*/ 37 w 75"/>
                <a:gd name="T3" fmla="*/ 0 h 1030"/>
                <a:gd name="T4" fmla="*/ 74 w 75"/>
                <a:gd name="T5" fmla="*/ 51 h 1030"/>
                <a:gd name="T6" fmla="*/ 74 w 75"/>
                <a:gd name="T7" fmla="*/ 978 h 1030"/>
                <a:gd name="T8" fmla="*/ 37 w 75"/>
                <a:gd name="T9" fmla="*/ 1029 h 1030"/>
                <a:gd name="T10" fmla="*/ 0 w 75"/>
                <a:gd name="T11" fmla="*/ 978 h 1030"/>
                <a:gd name="T12" fmla="*/ 0 w 75"/>
                <a:gd name="T13" fmla="*/ 51 h 10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0"/>
                <a:gd name="T23" fmla="*/ 75 w 75"/>
                <a:gd name="T24" fmla="*/ 1030 h 10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0">
                  <a:moveTo>
                    <a:pt x="0" y="51"/>
                  </a:moveTo>
                  <a:cubicBezTo>
                    <a:pt x="0" y="23"/>
                    <a:pt x="17" y="0"/>
                    <a:pt x="37" y="0"/>
                  </a:cubicBezTo>
                  <a:cubicBezTo>
                    <a:pt x="57" y="0"/>
                    <a:pt x="74" y="23"/>
                    <a:pt x="74" y="51"/>
                  </a:cubicBezTo>
                  <a:lnTo>
                    <a:pt x="74" y="978"/>
                  </a:lnTo>
                  <a:cubicBezTo>
                    <a:pt x="74" y="1006"/>
                    <a:pt x="57" y="1029"/>
                    <a:pt x="37" y="1029"/>
                  </a:cubicBezTo>
                  <a:cubicBezTo>
                    <a:pt x="17" y="1029"/>
                    <a:pt x="0" y="1006"/>
                    <a:pt x="0" y="978"/>
                  </a:cubicBezTo>
                  <a:lnTo>
                    <a:pt x="0" y="51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ïṡľiḓé">
              <a:extLst>
                <a:ext uri="{FF2B5EF4-FFF2-40B4-BE49-F238E27FC236}">
                  <a16:creationId xmlns:a16="http://schemas.microsoft.com/office/drawing/2014/main" xmlns="" id="{537A0ED1-5544-4466-9C3F-5A3A4A9D2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5158" y="2838930"/>
              <a:ext cx="13249" cy="181591"/>
            </a:xfrm>
            <a:custGeom>
              <a:avLst/>
              <a:gdLst>
                <a:gd name="T0" fmla="*/ 0 w 75"/>
                <a:gd name="T1" fmla="*/ 50 h 1029"/>
                <a:gd name="T2" fmla="*/ 37 w 75"/>
                <a:gd name="T3" fmla="*/ 0 h 1029"/>
                <a:gd name="T4" fmla="*/ 74 w 75"/>
                <a:gd name="T5" fmla="*/ 50 h 1029"/>
                <a:gd name="T6" fmla="*/ 74 w 75"/>
                <a:gd name="T7" fmla="*/ 978 h 1029"/>
                <a:gd name="T8" fmla="*/ 37 w 75"/>
                <a:gd name="T9" fmla="*/ 1028 h 1029"/>
                <a:gd name="T10" fmla="*/ 0 w 75"/>
                <a:gd name="T11" fmla="*/ 978 h 1029"/>
                <a:gd name="T12" fmla="*/ 0 w 75"/>
                <a:gd name="T13" fmla="*/ 50 h 10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29"/>
                <a:gd name="T23" fmla="*/ 75 w 75"/>
                <a:gd name="T24" fmla="*/ 1029 h 10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29">
                  <a:moveTo>
                    <a:pt x="0" y="50"/>
                  </a:moveTo>
                  <a:cubicBezTo>
                    <a:pt x="0" y="23"/>
                    <a:pt x="17" y="0"/>
                    <a:pt x="37" y="0"/>
                  </a:cubicBezTo>
                  <a:cubicBezTo>
                    <a:pt x="57" y="0"/>
                    <a:pt x="74" y="23"/>
                    <a:pt x="74" y="50"/>
                  </a:cubicBezTo>
                  <a:lnTo>
                    <a:pt x="74" y="978"/>
                  </a:lnTo>
                  <a:cubicBezTo>
                    <a:pt x="74" y="1006"/>
                    <a:pt x="57" y="1028"/>
                    <a:pt x="37" y="1028"/>
                  </a:cubicBezTo>
                  <a:cubicBezTo>
                    <a:pt x="17" y="1028"/>
                    <a:pt x="0" y="1006"/>
                    <a:pt x="0" y="978"/>
                  </a:cubicBezTo>
                  <a:lnTo>
                    <a:pt x="0" y="5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13" name="íśḻiďé">
              <a:extLst>
                <a:ext uri="{FF2B5EF4-FFF2-40B4-BE49-F238E27FC236}">
                  <a16:creationId xmlns:a16="http://schemas.microsoft.com/office/drawing/2014/main" xmlns="" id="{3BC2938E-F436-441B-A19B-06302CC41B75}"/>
                </a:ext>
              </a:extLst>
            </p:cNvPr>
            <p:cNvSpPr/>
            <p:nvPr/>
          </p:nvSpPr>
          <p:spPr>
            <a:xfrm>
              <a:off x="9444428" y="2329914"/>
              <a:ext cx="1973031" cy="2638884"/>
            </a:xfrm>
            <a:prstGeom prst="rect">
              <a:avLst/>
            </a:prstGeom>
            <a:blipFill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>
              <a:innerShdw blurRad="114300">
                <a:prstClr val="black"/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85205" y="3886981"/>
            <a:ext cx="3327757" cy="1390411"/>
            <a:chOff x="3624779" y="2412339"/>
            <a:chExt cx="3327757" cy="1390411"/>
          </a:xfrm>
        </p:grpSpPr>
        <p:sp>
          <p:nvSpPr>
            <p:cNvPr id="38" name="文本框 3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24779" y="2750893"/>
              <a:ext cx="3327757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624779" y="3359552"/>
              <a:ext cx="332775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85205" y="1881728"/>
            <a:ext cx="3327757" cy="1390411"/>
            <a:chOff x="3624779" y="2412339"/>
            <a:chExt cx="3327757" cy="1390411"/>
          </a:xfrm>
        </p:grpSpPr>
        <p:sp>
          <p:nvSpPr>
            <p:cNvPr id="43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24779" y="2750893"/>
              <a:ext cx="3327757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24779" y="3359552"/>
              <a:ext cx="332775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772561" y="175872"/>
            <a:ext cx="2646878" cy="999153"/>
            <a:chOff x="4772561" y="163172"/>
            <a:chExt cx="2646878" cy="999153"/>
          </a:xfrm>
        </p:grpSpPr>
        <p:sp>
          <p:nvSpPr>
            <p:cNvPr id="47" name="文本框 46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04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下步工作计划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001732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ṧḻiḑe"/>
          <p:cNvSpPr/>
          <p:nvPr/>
        </p:nvSpPr>
        <p:spPr>
          <a:xfrm>
            <a:off x="1594010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ś1ïde"/>
          <p:cNvSpPr/>
          <p:nvPr/>
        </p:nvSpPr>
        <p:spPr>
          <a:xfrm>
            <a:off x="1844112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iSļîḑê"/>
          <p:cNvSpPr/>
          <p:nvPr/>
        </p:nvSpPr>
        <p:spPr>
          <a:xfrm>
            <a:off x="1657529" y="2406670"/>
            <a:ext cx="1409735" cy="1409734"/>
          </a:xfrm>
          <a:prstGeom prst="arc">
            <a:avLst>
              <a:gd name="adj1" fmla="val 1912232"/>
              <a:gd name="adj2" fmla="val 16025866"/>
            </a:avLst>
          </a:prstGeom>
          <a:ln w="1270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3" name="îṩ1iḋè"/>
          <p:cNvSpPr/>
          <p:nvPr/>
        </p:nvSpPr>
        <p:spPr>
          <a:xfrm>
            <a:off x="2250560" y="2896653"/>
            <a:ext cx="239384" cy="412175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" name="ïs1îďé"/>
          <p:cNvSpPr/>
          <p:nvPr/>
        </p:nvSpPr>
        <p:spPr>
          <a:xfrm>
            <a:off x="4089428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ṣḷiḓê"/>
          <p:cNvSpPr/>
          <p:nvPr/>
        </p:nvSpPr>
        <p:spPr>
          <a:xfrm>
            <a:off x="4339530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ṣḻíḓe"/>
          <p:cNvSpPr/>
          <p:nvPr/>
        </p:nvSpPr>
        <p:spPr>
          <a:xfrm>
            <a:off x="4152947" y="2406670"/>
            <a:ext cx="1409735" cy="1409734"/>
          </a:xfrm>
          <a:prstGeom prst="arc">
            <a:avLst>
              <a:gd name="adj1" fmla="val 12630923"/>
              <a:gd name="adj2" fmla="val 16810298"/>
            </a:avLst>
          </a:prstGeom>
          <a:ln w="1270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2" name="îśḻíḓê"/>
          <p:cNvSpPr/>
          <p:nvPr/>
        </p:nvSpPr>
        <p:spPr>
          <a:xfrm>
            <a:off x="4659583" y="2896962"/>
            <a:ext cx="412175" cy="411553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î$ļíḓé"/>
          <p:cNvSpPr/>
          <p:nvPr/>
        </p:nvSpPr>
        <p:spPr>
          <a:xfrm>
            <a:off x="6584846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ṣľiḍe"/>
          <p:cNvSpPr/>
          <p:nvPr/>
        </p:nvSpPr>
        <p:spPr>
          <a:xfrm>
            <a:off x="6834948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ṡ1îďê"/>
          <p:cNvSpPr/>
          <p:nvPr/>
        </p:nvSpPr>
        <p:spPr>
          <a:xfrm>
            <a:off x="6648365" y="2406670"/>
            <a:ext cx="1409735" cy="1409734"/>
          </a:xfrm>
          <a:prstGeom prst="arc">
            <a:avLst>
              <a:gd name="adj1" fmla="val 7003494"/>
              <a:gd name="adj2" fmla="val 16549647"/>
            </a:avLst>
          </a:prstGeom>
          <a:ln w="1270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ŝḻiḋè"/>
          <p:cNvSpPr/>
          <p:nvPr/>
        </p:nvSpPr>
        <p:spPr>
          <a:xfrm>
            <a:off x="7155001" y="2897326"/>
            <a:ext cx="412175" cy="410826"/>
          </a:xfrm>
          <a:custGeom>
            <a:avLst/>
            <a:gdLst>
              <a:gd name="connsiteX0" fmla="*/ 216695 w 338138"/>
              <a:gd name="connsiteY0" fmla="*/ 222250 h 337031"/>
              <a:gd name="connsiteX1" fmla="*/ 201613 w 338138"/>
              <a:gd name="connsiteY1" fmla="*/ 236538 h 337031"/>
              <a:gd name="connsiteX2" fmla="*/ 216695 w 338138"/>
              <a:gd name="connsiteY2" fmla="*/ 250826 h 337031"/>
              <a:gd name="connsiteX3" fmla="*/ 231777 w 338138"/>
              <a:gd name="connsiteY3" fmla="*/ 236538 h 337031"/>
              <a:gd name="connsiteX4" fmla="*/ 216695 w 338138"/>
              <a:gd name="connsiteY4" fmla="*/ 222250 h 337031"/>
              <a:gd name="connsiteX5" fmla="*/ 122238 w 338138"/>
              <a:gd name="connsiteY5" fmla="*/ 222250 h 337031"/>
              <a:gd name="connsiteX6" fmla="*/ 107950 w 338138"/>
              <a:gd name="connsiteY6" fmla="*/ 236538 h 337031"/>
              <a:gd name="connsiteX7" fmla="*/ 122238 w 338138"/>
              <a:gd name="connsiteY7" fmla="*/ 250826 h 337031"/>
              <a:gd name="connsiteX8" fmla="*/ 136526 w 338138"/>
              <a:gd name="connsiteY8" fmla="*/ 236538 h 337031"/>
              <a:gd name="connsiteX9" fmla="*/ 122238 w 338138"/>
              <a:gd name="connsiteY9" fmla="*/ 222250 h 337031"/>
              <a:gd name="connsiteX10" fmla="*/ 50065 w 338138"/>
              <a:gd name="connsiteY10" fmla="*/ 174625 h 337031"/>
              <a:gd name="connsiteX11" fmla="*/ 289661 w 338138"/>
              <a:gd name="connsiteY11" fmla="*/ 174625 h 337031"/>
              <a:gd name="connsiteX12" fmla="*/ 277813 w 338138"/>
              <a:gd name="connsiteY12" fmla="*/ 255727 h 337031"/>
              <a:gd name="connsiteX13" fmla="*/ 329155 w 338138"/>
              <a:gd name="connsiteY13" fmla="*/ 319825 h 337031"/>
              <a:gd name="connsiteX14" fmla="*/ 318624 w 338138"/>
              <a:gd name="connsiteY14" fmla="*/ 336830 h 337031"/>
              <a:gd name="connsiteX15" fmla="*/ 302826 w 338138"/>
              <a:gd name="connsiteY15" fmla="*/ 326365 h 337031"/>
              <a:gd name="connsiteX16" fmla="*/ 260699 w 338138"/>
              <a:gd name="connsiteY16" fmla="*/ 277965 h 337031"/>
              <a:gd name="connsiteX17" fmla="*/ 169863 w 338138"/>
              <a:gd name="connsiteY17" fmla="*/ 291046 h 337031"/>
              <a:gd name="connsiteX18" fmla="*/ 79027 w 338138"/>
              <a:gd name="connsiteY18" fmla="*/ 277965 h 337031"/>
              <a:gd name="connsiteX19" fmla="*/ 36900 w 338138"/>
              <a:gd name="connsiteY19" fmla="*/ 326365 h 337031"/>
              <a:gd name="connsiteX20" fmla="*/ 23736 w 338138"/>
              <a:gd name="connsiteY20" fmla="*/ 336830 h 337031"/>
              <a:gd name="connsiteX21" fmla="*/ 10571 w 338138"/>
              <a:gd name="connsiteY21" fmla="*/ 319825 h 337031"/>
              <a:gd name="connsiteX22" fmla="*/ 61913 w 338138"/>
              <a:gd name="connsiteY22" fmla="*/ 255727 h 337031"/>
              <a:gd name="connsiteX23" fmla="*/ 50065 w 338138"/>
              <a:gd name="connsiteY23" fmla="*/ 174625 h 337031"/>
              <a:gd name="connsiteX24" fmla="*/ 14530 w 338138"/>
              <a:gd name="connsiteY24" fmla="*/ 0 h 337031"/>
              <a:gd name="connsiteX25" fmla="*/ 323609 w 338138"/>
              <a:gd name="connsiteY25" fmla="*/ 0 h 337031"/>
              <a:gd name="connsiteX26" fmla="*/ 338138 w 338138"/>
              <a:gd name="connsiteY26" fmla="*/ 14473 h 337031"/>
              <a:gd name="connsiteX27" fmla="*/ 323609 w 338138"/>
              <a:gd name="connsiteY27" fmla="*/ 27631 h 337031"/>
              <a:gd name="connsiteX28" fmla="*/ 183599 w 338138"/>
              <a:gd name="connsiteY28" fmla="*/ 27631 h 337031"/>
              <a:gd name="connsiteX29" fmla="*/ 183599 w 338138"/>
              <a:gd name="connsiteY29" fmla="*/ 52631 h 337031"/>
              <a:gd name="connsiteX30" fmla="*/ 265491 w 338138"/>
              <a:gd name="connsiteY30" fmla="*/ 65788 h 337031"/>
              <a:gd name="connsiteX31" fmla="*/ 274737 w 338138"/>
              <a:gd name="connsiteY31" fmla="*/ 76314 h 337031"/>
              <a:gd name="connsiteX32" fmla="*/ 287946 w 338138"/>
              <a:gd name="connsiteY32" fmla="*/ 146050 h 337031"/>
              <a:gd name="connsiteX33" fmla="*/ 50193 w 338138"/>
              <a:gd name="connsiteY33" fmla="*/ 146050 h 337031"/>
              <a:gd name="connsiteX34" fmla="*/ 63401 w 338138"/>
              <a:gd name="connsiteY34" fmla="*/ 76314 h 337031"/>
              <a:gd name="connsiteX35" fmla="*/ 72647 w 338138"/>
              <a:gd name="connsiteY35" fmla="*/ 65788 h 337031"/>
              <a:gd name="connsiteX36" fmla="*/ 154540 w 338138"/>
              <a:gd name="connsiteY36" fmla="*/ 52631 h 337031"/>
              <a:gd name="connsiteX37" fmla="*/ 154540 w 338138"/>
              <a:gd name="connsiteY37" fmla="*/ 27631 h 337031"/>
              <a:gd name="connsiteX38" fmla="*/ 14530 w 338138"/>
              <a:gd name="connsiteY38" fmla="*/ 27631 h 337031"/>
              <a:gd name="connsiteX39" fmla="*/ 0 w 338138"/>
              <a:gd name="connsiteY39" fmla="*/ 14473 h 337031"/>
              <a:gd name="connsiteX40" fmla="*/ 14530 w 338138"/>
              <a:gd name="connsiteY40" fmla="*/ 0 h 33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38138" h="337031">
                <a:moveTo>
                  <a:pt x="216695" y="222250"/>
                </a:moveTo>
                <a:cubicBezTo>
                  <a:pt x="208365" y="222250"/>
                  <a:pt x="201613" y="228647"/>
                  <a:pt x="201613" y="236538"/>
                </a:cubicBezTo>
                <a:cubicBezTo>
                  <a:pt x="201613" y="244429"/>
                  <a:pt x="208365" y="250826"/>
                  <a:pt x="216695" y="250826"/>
                </a:cubicBezTo>
                <a:cubicBezTo>
                  <a:pt x="225025" y="250826"/>
                  <a:pt x="231777" y="244429"/>
                  <a:pt x="231777" y="236538"/>
                </a:cubicBezTo>
                <a:cubicBezTo>
                  <a:pt x="231777" y="228647"/>
                  <a:pt x="225025" y="222250"/>
                  <a:pt x="216695" y="222250"/>
                </a:cubicBezTo>
                <a:close/>
                <a:moveTo>
                  <a:pt x="122238" y="222250"/>
                </a:moveTo>
                <a:cubicBezTo>
                  <a:pt x="114347" y="222250"/>
                  <a:pt x="107950" y="228647"/>
                  <a:pt x="107950" y="236538"/>
                </a:cubicBezTo>
                <a:cubicBezTo>
                  <a:pt x="107950" y="244429"/>
                  <a:pt x="114347" y="250826"/>
                  <a:pt x="122238" y="250826"/>
                </a:cubicBezTo>
                <a:cubicBezTo>
                  <a:pt x="130129" y="250826"/>
                  <a:pt x="136526" y="244429"/>
                  <a:pt x="136526" y="236538"/>
                </a:cubicBezTo>
                <a:cubicBezTo>
                  <a:pt x="136526" y="228647"/>
                  <a:pt x="130129" y="222250"/>
                  <a:pt x="122238" y="222250"/>
                </a:cubicBezTo>
                <a:close/>
                <a:moveTo>
                  <a:pt x="50065" y="174625"/>
                </a:moveTo>
                <a:cubicBezTo>
                  <a:pt x="50065" y="174625"/>
                  <a:pt x="50065" y="174625"/>
                  <a:pt x="289661" y="174625"/>
                </a:cubicBezTo>
                <a:cubicBezTo>
                  <a:pt x="289661" y="202095"/>
                  <a:pt x="285712" y="229565"/>
                  <a:pt x="277813" y="255727"/>
                </a:cubicBezTo>
                <a:cubicBezTo>
                  <a:pt x="293611" y="264884"/>
                  <a:pt x="322573" y="285814"/>
                  <a:pt x="329155" y="319825"/>
                </a:cubicBezTo>
                <a:cubicBezTo>
                  <a:pt x="331788" y="327673"/>
                  <a:pt x="326522" y="334214"/>
                  <a:pt x="318624" y="336830"/>
                </a:cubicBezTo>
                <a:cubicBezTo>
                  <a:pt x="310725" y="338138"/>
                  <a:pt x="304143" y="332906"/>
                  <a:pt x="302826" y="326365"/>
                </a:cubicBezTo>
                <a:cubicBezTo>
                  <a:pt x="296244" y="298895"/>
                  <a:pt x="269914" y="283198"/>
                  <a:pt x="260699" y="277965"/>
                </a:cubicBezTo>
                <a:cubicBezTo>
                  <a:pt x="230421" y="287122"/>
                  <a:pt x="200142" y="291046"/>
                  <a:pt x="169863" y="291046"/>
                </a:cubicBezTo>
                <a:cubicBezTo>
                  <a:pt x="139585" y="291046"/>
                  <a:pt x="109306" y="287122"/>
                  <a:pt x="79027" y="277965"/>
                </a:cubicBezTo>
                <a:cubicBezTo>
                  <a:pt x="69812" y="283198"/>
                  <a:pt x="43483" y="298895"/>
                  <a:pt x="36900" y="326365"/>
                </a:cubicBezTo>
                <a:cubicBezTo>
                  <a:pt x="35584" y="332906"/>
                  <a:pt x="30318" y="336830"/>
                  <a:pt x="23736" y="336830"/>
                </a:cubicBezTo>
                <a:cubicBezTo>
                  <a:pt x="22419" y="336830"/>
                  <a:pt x="7938" y="335522"/>
                  <a:pt x="10571" y="319825"/>
                </a:cubicBezTo>
                <a:cubicBezTo>
                  <a:pt x="15837" y="285814"/>
                  <a:pt x="46116" y="264884"/>
                  <a:pt x="61913" y="255727"/>
                </a:cubicBezTo>
                <a:cubicBezTo>
                  <a:pt x="54014" y="229565"/>
                  <a:pt x="51382" y="202095"/>
                  <a:pt x="50065" y="174625"/>
                </a:cubicBezTo>
                <a:close/>
                <a:moveTo>
                  <a:pt x="14530" y="0"/>
                </a:moveTo>
                <a:cubicBezTo>
                  <a:pt x="14530" y="0"/>
                  <a:pt x="14530" y="0"/>
                  <a:pt x="323609" y="0"/>
                </a:cubicBezTo>
                <a:cubicBezTo>
                  <a:pt x="331534" y="0"/>
                  <a:pt x="338138" y="6579"/>
                  <a:pt x="338138" y="14473"/>
                </a:cubicBezTo>
                <a:cubicBezTo>
                  <a:pt x="338138" y="22368"/>
                  <a:pt x="331534" y="27631"/>
                  <a:pt x="323609" y="27631"/>
                </a:cubicBezTo>
                <a:cubicBezTo>
                  <a:pt x="323609" y="27631"/>
                  <a:pt x="323609" y="27631"/>
                  <a:pt x="183599" y="27631"/>
                </a:cubicBezTo>
                <a:cubicBezTo>
                  <a:pt x="183599" y="27631"/>
                  <a:pt x="183599" y="27631"/>
                  <a:pt x="183599" y="52631"/>
                </a:cubicBezTo>
                <a:cubicBezTo>
                  <a:pt x="210016" y="53946"/>
                  <a:pt x="237754" y="57894"/>
                  <a:pt x="265491" y="65788"/>
                </a:cubicBezTo>
                <a:cubicBezTo>
                  <a:pt x="269454" y="68420"/>
                  <a:pt x="273417" y="71051"/>
                  <a:pt x="274737" y="76314"/>
                </a:cubicBezTo>
                <a:cubicBezTo>
                  <a:pt x="281342" y="98682"/>
                  <a:pt x="285304" y="122366"/>
                  <a:pt x="287946" y="146050"/>
                </a:cubicBezTo>
                <a:cubicBezTo>
                  <a:pt x="287946" y="146050"/>
                  <a:pt x="287946" y="146050"/>
                  <a:pt x="50193" y="146050"/>
                </a:cubicBezTo>
                <a:cubicBezTo>
                  <a:pt x="52834" y="122366"/>
                  <a:pt x="56797" y="98682"/>
                  <a:pt x="63401" y="76314"/>
                </a:cubicBezTo>
                <a:cubicBezTo>
                  <a:pt x="64722" y="71051"/>
                  <a:pt x="68685" y="68420"/>
                  <a:pt x="72647" y="65788"/>
                </a:cubicBezTo>
                <a:cubicBezTo>
                  <a:pt x="100385" y="57894"/>
                  <a:pt x="128123" y="53946"/>
                  <a:pt x="154540" y="52631"/>
                </a:cubicBezTo>
                <a:cubicBezTo>
                  <a:pt x="154540" y="52631"/>
                  <a:pt x="154540" y="52631"/>
                  <a:pt x="154540" y="27631"/>
                </a:cubicBezTo>
                <a:cubicBezTo>
                  <a:pt x="154540" y="27631"/>
                  <a:pt x="154540" y="27631"/>
                  <a:pt x="14530" y="27631"/>
                </a:cubicBezTo>
                <a:cubicBezTo>
                  <a:pt x="6605" y="27631"/>
                  <a:pt x="0" y="22368"/>
                  <a:pt x="0" y="14473"/>
                </a:cubicBezTo>
                <a:cubicBezTo>
                  <a:pt x="0" y="6579"/>
                  <a:pt x="6605" y="0"/>
                  <a:pt x="14530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śḻíďê"/>
          <p:cNvSpPr/>
          <p:nvPr/>
        </p:nvSpPr>
        <p:spPr>
          <a:xfrm>
            <a:off x="9080265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ṡļiḋé"/>
          <p:cNvSpPr/>
          <p:nvPr/>
        </p:nvSpPr>
        <p:spPr>
          <a:xfrm>
            <a:off x="9330367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íṣľîdè"/>
          <p:cNvSpPr/>
          <p:nvPr/>
        </p:nvSpPr>
        <p:spPr>
          <a:xfrm>
            <a:off x="9143784" y="2406670"/>
            <a:ext cx="1409735" cy="1409734"/>
          </a:xfrm>
          <a:prstGeom prst="arc">
            <a:avLst>
              <a:gd name="adj1" fmla="val 2235195"/>
              <a:gd name="adj2" fmla="val 15909249"/>
            </a:avLst>
          </a:prstGeom>
          <a:ln w="1270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4" name="ïṧḻîḍê"/>
          <p:cNvSpPr/>
          <p:nvPr/>
        </p:nvSpPr>
        <p:spPr>
          <a:xfrm>
            <a:off x="9650420" y="2900669"/>
            <a:ext cx="412175" cy="40413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59" name="组合 58"/>
          <p:cNvGrpSpPr/>
          <p:nvPr/>
        </p:nvGrpSpPr>
        <p:grpSpPr>
          <a:xfrm>
            <a:off x="8781760" y="4263079"/>
            <a:ext cx="2133782" cy="1132618"/>
            <a:chOff x="1867328" y="2349127"/>
            <a:chExt cx="2133782" cy="1132618"/>
          </a:xfrm>
        </p:grpSpPr>
        <p:sp>
          <p:nvSpPr>
            <p:cNvPr id="60" name="文本框 59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86341" y="4263079"/>
            <a:ext cx="2133782" cy="1132618"/>
            <a:chOff x="1867328" y="2349127"/>
            <a:chExt cx="2133782" cy="1132618"/>
          </a:xfrm>
        </p:grpSpPr>
        <p:sp>
          <p:nvSpPr>
            <p:cNvPr id="69" name="文本框 68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90923" y="4263079"/>
            <a:ext cx="2133782" cy="1132618"/>
            <a:chOff x="1867328" y="2349127"/>
            <a:chExt cx="2133782" cy="1132618"/>
          </a:xfrm>
        </p:grpSpPr>
        <p:sp>
          <p:nvSpPr>
            <p:cNvPr id="72" name="文本框 71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303361" y="4263079"/>
            <a:ext cx="2133782" cy="1132618"/>
            <a:chOff x="1867328" y="2349127"/>
            <a:chExt cx="2133782" cy="1132618"/>
          </a:xfrm>
        </p:grpSpPr>
        <p:sp>
          <p:nvSpPr>
            <p:cNvPr id="75" name="文本框 74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31" name="文本框 30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04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下步工作计划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657966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3" grpId="0" animBg="1"/>
      <p:bldP spid="7" grpId="0" animBg="1"/>
      <p:bldP spid="8" grpId="0" animBg="1"/>
      <p:bldP spid="9" grpId="0" animBg="1"/>
      <p:bldP spid="62" grpId="0" animBg="1"/>
      <p:bldP spid="10" grpId="0" animBg="1"/>
      <p:bldP spid="11" grpId="0" animBg="1"/>
      <p:bldP spid="12" grpId="0" animBg="1"/>
      <p:bldP spid="28" grpId="0" animBg="1"/>
      <p:bldP spid="13" grpId="0" animBg="1"/>
      <p:bldP spid="14" grpId="0" animBg="1"/>
      <p:bldP spid="15" grpId="0" animBg="1"/>
      <p:bldP spid="6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265194" y="1935750"/>
            <a:ext cx="4689499" cy="3752674"/>
            <a:chOff x="6428157" y="2977268"/>
            <a:chExt cx="3511550" cy="2435450"/>
          </a:xfrm>
        </p:grpSpPr>
        <p:sp>
          <p:nvSpPr>
            <p:cNvPr id="118" name="任意多边形 117"/>
            <p:cNvSpPr/>
            <p:nvPr/>
          </p:nvSpPr>
          <p:spPr>
            <a:xfrm>
              <a:off x="6428157" y="2977268"/>
              <a:ext cx="3511550" cy="2435450"/>
            </a:xfrm>
            <a:custGeom>
              <a:avLst/>
              <a:gdLst/>
              <a:ahLst/>
              <a:cxnLst/>
              <a:rect l="0" t="0" r="0" b="0"/>
              <a:pathLst>
                <a:path w="3511550" h="2435450">
                  <a:moveTo>
                    <a:pt x="0" y="0"/>
                  </a:moveTo>
                  <a:lnTo>
                    <a:pt x="3511550" y="0"/>
                  </a:lnTo>
                  <a:lnTo>
                    <a:pt x="3511550" y="2435450"/>
                  </a:lnTo>
                  <a:lnTo>
                    <a:pt x="0" y="24354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00" cap="flat">
              <a:noFill/>
              <a:bevel/>
            </a:ln>
          </p:spPr>
        </p:sp>
        <p:sp>
          <p:nvSpPr>
            <p:cNvPr id="3" name="任意多边形 2"/>
            <p:cNvSpPr/>
            <p:nvPr/>
          </p:nvSpPr>
          <p:spPr>
            <a:xfrm>
              <a:off x="6428157" y="5020455"/>
              <a:ext cx="3511550" cy="392260"/>
            </a:xfrm>
            <a:custGeom>
              <a:avLst/>
              <a:gdLst/>
              <a:ahLst/>
              <a:cxnLst/>
              <a:rect l="0" t="0" r="0" b="0"/>
              <a:pathLst>
                <a:path w="3511550" h="392260">
                  <a:moveTo>
                    <a:pt x="0" y="0"/>
                  </a:moveTo>
                  <a:lnTo>
                    <a:pt x="3511550" y="0"/>
                  </a:lnTo>
                  <a:lnTo>
                    <a:pt x="3511550" y="392260"/>
                  </a:lnTo>
                  <a:lnTo>
                    <a:pt x="0" y="39226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</p:grpSp>
      <p:sp>
        <p:nvSpPr>
          <p:cNvPr id="17" name="文本框 16"/>
          <p:cNvSpPr txBox="1"/>
          <p:nvPr/>
        </p:nvSpPr>
        <p:spPr>
          <a:xfrm>
            <a:off x="6745976" y="5141865"/>
            <a:ext cx="372793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in a wider field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55368" y="1943647"/>
            <a:ext cx="4523374" cy="666597"/>
            <a:chOff x="1155368" y="1943647"/>
            <a:chExt cx="4523374" cy="666597"/>
          </a:xfrm>
        </p:grpSpPr>
        <p:sp>
          <p:nvSpPr>
            <p:cNvPr id="9" name="泪滴形 8"/>
            <p:cNvSpPr/>
            <p:nvPr/>
          </p:nvSpPr>
          <p:spPr>
            <a:xfrm rot="8149502">
              <a:off x="1155368" y="1943647"/>
              <a:ext cx="552261" cy="552261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821966" y="1991761"/>
              <a:ext cx="3856776" cy="618483"/>
            </a:xfrm>
            <a:prstGeom prst="roundRect">
              <a:avLst>
                <a:gd name="adj" fmla="val 1388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86387" y="2086059"/>
              <a:ext cx="372793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75045" y="203511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55368" y="2969707"/>
            <a:ext cx="4523374" cy="666597"/>
            <a:chOff x="1155368" y="2969707"/>
            <a:chExt cx="4523374" cy="666597"/>
          </a:xfrm>
        </p:grpSpPr>
        <p:sp>
          <p:nvSpPr>
            <p:cNvPr id="40" name="泪滴形 39"/>
            <p:cNvSpPr/>
            <p:nvPr/>
          </p:nvSpPr>
          <p:spPr>
            <a:xfrm rot="8149502">
              <a:off x="1155368" y="2969707"/>
              <a:ext cx="552261" cy="55226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821966" y="3017821"/>
              <a:ext cx="3856776" cy="618483"/>
            </a:xfrm>
            <a:prstGeom prst="roundRect">
              <a:avLst>
                <a:gd name="adj" fmla="val 1388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86387" y="3105463"/>
              <a:ext cx="372793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75045" y="306117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55368" y="3995767"/>
            <a:ext cx="4523374" cy="666597"/>
            <a:chOff x="1155368" y="3995767"/>
            <a:chExt cx="4523374" cy="666597"/>
          </a:xfrm>
        </p:grpSpPr>
        <p:sp>
          <p:nvSpPr>
            <p:cNvPr id="43" name="泪滴形 42"/>
            <p:cNvSpPr/>
            <p:nvPr/>
          </p:nvSpPr>
          <p:spPr>
            <a:xfrm rot="8149502">
              <a:off x="1155368" y="3995767"/>
              <a:ext cx="552261" cy="552261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821966" y="4043881"/>
              <a:ext cx="3856776" cy="618483"/>
            </a:xfrm>
            <a:prstGeom prst="roundRect">
              <a:avLst>
                <a:gd name="adj" fmla="val 1388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86387" y="4131523"/>
              <a:ext cx="372793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75045" y="408723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55368" y="5021826"/>
            <a:ext cx="4523374" cy="666597"/>
            <a:chOff x="1155368" y="5021826"/>
            <a:chExt cx="4523374" cy="666597"/>
          </a:xfrm>
        </p:grpSpPr>
        <p:sp>
          <p:nvSpPr>
            <p:cNvPr id="46" name="泪滴形 45"/>
            <p:cNvSpPr/>
            <p:nvPr/>
          </p:nvSpPr>
          <p:spPr>
            <a:xfrm rot="8149502">
              <a:off x="1155368" y="5021826"/>
              <a:ext cx="552261" cy="552261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821966" y="5069940"/>
              <a:ext cx="3856776" cy="618483"/>
            </a:xfrm>
            <a:prstGeom prst="roundRect">
              <a:avLst>
                <a:gd name="adj" fmla="val 1388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86387" y="5141865"/>
              <a:ext cx="372793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75045" y="511329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27" name="文本框 26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04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下步工作计划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050148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53064" y="2741017"/>
            <a:ext cx="4266787" cy="2953927"/>
            <a:chOff x="1353064" y="2741017"/>
            <a:chExt cx="4266787" cy="2953927"/>
          </a:xfrm>
        </p:grpSpPr>
        <p:grpSp>
          <p:nvGrpSpPr>
            <p:cNvPr id="2" name="组合 1"/>
            <p:cNvGrpSpPr/>
            <p:nvPr/>
          </p:nvGrpSpPr>
          <p:grpSpPr>
            <a:xfrm>
              <a:off x="2681181" y="3343091"/>
              <a:ext cx="2687000" cy="2332992"/>
              <a:chOff x="1986305" y="3361592"/>
              <a:chExt cx="2034406" cy="1766377"/>
            </a:xfrm>
            <a:solidFill>
              <a:schemeClr val="accent1"/>
            </a:solidFill>
          </p:grpSpPr>
          <p:sp>
            <p:nvSpPr>
              <p:cNvPr id="3" name="任意多边形 2"/>
              <p:cNvSpPr/>
              <p:nvPr/>
            </p:nvSpPr>
            <p:spPr>
              <a:xfrm>
                <a:off x="3863411" y="3361592"/>
                <a:ext cx="157296" cy="1766377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1766377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1766377"/>
                    </a:lnTo>
                    <a:lnTo>
                      <a:pt x="0" y="176637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</p:sp>
          <p:sp>
            <p:nvSpPr>
              <p:cNvPr id="4" name="任意多边形 3"/>
              <p:cNvSpPr/>
              <p:nvPr/>
            </p:nvSpPr>
            <p:spPr>
              <a:xfrm>
                <a:off x="1986305" y="4609636"/>
                <a:ext cx="157296" cy="514392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514392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514392"/>
                    </a:lnTo>
                    <a:lnTo>
                      <a:pt x="0" y="514392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</p:sp>
          <p:sp>
            <p:nvSpPr>
              <p:cNvPr id="5" name="任意多边形 4"/>
              <p:cNvSpPr/>
              <p:nvPr/>
            </p:nvSpPr>
            <p:spPr>
              <a:xfrm>
                <a:off x="2421536" y="4144826"/>
                <a:ext cx="157296" cy="976691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976691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976691"/>
                    </a:lnTo>
                    <a:lnTo>
                      <a:pt x="0" y="97669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</p:sp>
          <p:sp>
            <p:nvSpPr>
              <p:cNvPr id="6" name="任意多边形 5"/>
              <p:cNvSpPr/>
              <p:nvPr/>
            </p:nvSpPr>
            <p:spPr>
              <a:xfrm>
                <a:off x="3379215" y="3904293"/>
                <a:ext cx="157296" cy="1219055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1219055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1219055"/>
                    </a:lnTo>
                    <a:lnTo>
                      <a:pt x="0" y="121905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</p:sp>
          <p:sp>
            <p:nvSpPr>
              <p:cNvPr id="7" name="任意多边形 6"/>
              <p:cNvSpPr/>
              <p:nvPr/>
            </p:nvSpPr>
            <p:spPr>
              <a:xfrm>
                <a:off x="2884075" y="4144831"/>
                <a:ext cx="157296" cy="982726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982726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982726"/>
                    </a:lnTo>
                    <a:lnTo>
                      <a:pt x="0" y="98272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</p:sp>
        </p:grpSp>
        <p:sp>
          <p:nvSpPr>
            <p:cNvPr id="8" name="任意多边形 7"/>
            <p:cNvSpPr/>
            <p:nvPr/>
          </p:nvSpPr>
          <p:spPr>
            <a:xfrm>
              <a:off x="2045560" y="2741017"/>
              <a:ext cx="3574291" cy="2953927"/>
            </a:xfrm>
            <a:custGeom>
              <a:avLst/>
              <a:gdLst/>
              <a:ahLst/>
              <a:cxnLst/>
              <a:rect l="0" t="0" r="0" b="0"/>
              <a:pathLst>
                <a:path w="2706200" h="2236505">
                  <a:moveTo>
                    <a:pt x="0" y="2236505"/>
                  </a:moveTo>
                  <a:lnTo>
                    <a:pt x="826568" y="1169822"/>
                  </a:lnTo>
                  <a:lnTo>
                    <a:pt x="1695264" y="1168302"/>
                  </a:lnTo>
                  <a:lnTo>
                    <a:pt x="2409740" y="295262"/>
                  </a:lnTo>
                  <a:lnTo>
                    <a:pt x="2314884" y="223252"/>
                  </a:lnTo>
                  <a:lnTo>
                    <a:pt x="2706200" y="0"/>
                  </a:lnTo>
                  <a:lnTo>
                    <a:pt x="2571802" y="412618"/>
                  </a:lnTo>
                  <a:lnTo>
                    <a:pt x="2465083" y="330891"/>
                  </a:lnTo>
                  <a:lnTo>
                    <a:pt x="1737664" y="1241718"/>
                  </a:lnTo>
                  <a:lnTo>
                    <a:pt x="864416" y="1241718"/>
                  </a:lnTo>
                  <a:lnTo>
                    <a:pt x="104748" y="2236505"/>
                  </a:lnTo>
                  <a:lnTo>
                    <a:pt x="0" y="223650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17" name="任意多边形 16"/>
            <p:cNvSpPr/>
            <p:nvPr/>
          </p:nvSpPr>
          <p:spPr>
            <a:xfrm>
              <a:off x="1353064" y="4086493"/>
              <a:ext cx="1186120" cy="1596176"/>
            </a:xfrm>
            <a:custGeom>
              <a:avLst/>
              <a:gdLst>
                <a:gd name="connsiteX0" fmla="*/ 566906 w 898046"/>
                <a:gd name="connsiteY0" fmla="*/ 213443 h 1208512"/>
                <a:gd name="connsiteX1" fmla="*/ 602837 w 898046"/>
                <a:gd name="connsiteY1" fmla="*/ 224478 h 1208512"/>
                <a:gd name="connsiteX2" fmla="*/ 637340 w 898046"/>
                <a:gd name="connsiteY2" fmla="*/ 313589 h 1208512"/>
                <a:gd name="connsiteX3" fmla="*/ 628890 w 898046"/>
                <a:gd name="connsiteY3" fmla="*/ 336380 h 1208512"/>
                <a:gd name="connsiteX4" fmla="*/ 705339 w 898046"/>
                <a:gd name="connsiteY4" fmla="*/ 413486 h 1208512"/>
                <a:gd name="connsiteX5" fmla="*/ 730547 w 898046"/>
                <a:gd name="connsiteY5" fmla="*/ 439012 h 1208512"/>
                <a:gd name="connsiteX6" fmla="*/ 845957 w 898046"/>
                <a:gd name="connsiteY6" fmla="*/ 323177 h 1208512"/>
                <a:gd name="connsiteX7" fmla="*/ 848987 w 898046"/>
                <a:gd name="connsiteY7" fmla="*/ 320939 h 1208512"/>
                <a:gd name="connsiteX8" fmla="*/ 888829 w 898046"/>
                <a:gd name="connsiteY8" fmla="*/ 324818 h 1208512"/>
                <a:gd name="connsiteX9" fmla="*/ 892678 w 898046"/>
                <a:gd name="connsiteY9" fmla="*/ 365001 h 1208512"/>
                <a:gd name="connsiteX10" fmla="*/ 890459 w 898046"/>
                <a:gd name="connsiteY10" fmla="*/ 368061 h 1208512"/>
                <a:gd name="connsiteX11" fmla="*/ 758100 w 898046"/>
                <a:gd name="connsiteY11" fmla="*/ 501284 h 1208512"/>
                <a:gd name="connsiteX12" fmla="*/ 730042 w 898046"/>
                <a:gd name="connsiteY12" fmla="*/ 514351 h 1208512"/>
                <a:gd name="connsiteX13" fmla="*/ 698640 w 898046"/>
                <a:gd name="connsiteY13" fmla="*/ 496646 h 1208512"/>
                <a:gd name="connsiteX14" fmla="*/ 622101 w 898046"/>
                <a:gd name="connsiteY14" fmla="*/ 419831 h 1208512"/>
                <a:gd name="connsiteX15" fmla="*/ 597189 w 898046"/>
                <a:gd name="connsiteY15" fmla="*/ 394542 h 1208512"/>
                <a:gd name="connsiteX16" fmla="*/ 458976 w 898046"/>
                <a:gd name="connsiteY16" fmla="*/ 646025 h 1208512"/>
                <a:gd name="connsiteX17" fmla="*/ 458683 w 898046"/>
                <a:gd name="connsiteY17" fmla="*/ 645861 h 1208512"/>
                <a:gd name="connsiteX18" fmla="*/ 444740 w 898046"/>
                <a:gd name="connsiteY18" fmla="*/ 672058 h 1208512"/>
                <a:gd name="connsiteX19" fmla="*/ 673856 w 898046"/>
                <a:gd name="connsiteY19" fmla="*/ 784893 h 1208512"/>
                <a:gd name="connsiteX20" fmla="*/ 711621 w 898046"/>
                <a:gd name="connsiteY20" fmla="*/ 839103 h 1208512"/>
                <a:gd name="connsiteX21" fmla="*/ 702750 w 898046"/>
                <a:gd name="connsiteY21" fmla="*/ 869947 h 1208512"/>
                <a:gd name="connsiteX22" fmla="*/ 590329 w 898046"/>
                <a:gd name="connsiteY22" fmla="*/ 1120909 h 1208512"/>
                <a:gd name="connsiteX23" fmla="*/ 586945 w 898046"/>
                <a:gd name="connsiteY23" fmla="*/ 1127041 h 1208512"/>
                <a:gd name="connsiteX24" fmla="*/ 585331 w 898046"/>
                <a:gd name="connsiteY24" fmla="*/ 1130803 h 1208512"/>
                <a:gd name="connsiteX25" fmla="*/ 519322 w 898046"/>
                <a:gd name="connsiteY25" fmla="*/ 1152401 h 1208512"/>
                <a:gd name="connsiteX26" fmla="*/ 497846 w 898046"/>
                <a:gd name="connsiteY26" fmla="*/ 1085846 h 1208512"/>
                <a:gd name="connsiteX27" fmla="*/ 500066 w 898046"/>
                <a:gd name="connsiteY27" fmla="*/ 1081903 h 1208512"/>
                <a:gd name="connsiteX28" fmla="*/ 503322 w 898046"/>
                <a:gd name="connsiteY28" fmla="*/ 1075007 h 1208512"/>
                <a:gd name="connsiteX29" fmla="*/ 600616 w 898046"/>
                <a:gd name="connsiteY29" fmla="*/ 859408 h 1208512"/>
                <a:gd name="connsiteX30" fmla="*/ 356839 w 898046"/>
                <a:gd name="connsiteY30" fmla="*/ 738692 h 1208512"/>
                <a:gd name="connsiteX31" fmla="*/ 348201 w 898046"/>
                <a:gd name="connsiteY31" fmla="*/ 731962 h 1208512"/>
                <a:gd name="connsiteX32" fmla="*/ 345823 w 898046"/>
                <a:gd name="connsiteY32" fmla="*/ 731320 h 1208512"/>
                <a:gd name="connsiteX33" fmla="*/ 96286 w 898046"/>
                <a:gd name="connsiteY33" fmla="*/ 1180351 h 1208512"/>
                <a:gd name="connsiteX34" fmla="*/ 93413 w 898046"/>
                <a:gd name="connsiteY34" fmla="*/ 1185285 h 1208512"/>
                <a:gd name="connsiteX35" fmla="*/ 92101 w 898046"/>
                <a:gd name="connsiteY35" fmla="*/ 1188340 h 1208512"/>
                <a:gd name="connsiteX36" fmla="*/ 29302 w 898046"/>
                <a:gd name="connsiteY36" fmla="*/ 1202436 h 1208512"/>
                <a:gd name="connsiteX37" fmla="*/ 3789 w 898046"/>
                <a:gd name="connsiteY37" fmla="*/ 1145352 h 1208512"/>
                <a:gd name="connsiteX38" fmla="*/ 5680 w 898046"/>
                <a:gd name="connsiteY38" fmla="*/ 1142181 h 1208512"/>
                <a:gd name="connsiteX39" fmla="*/ 8374 w 898046"/>
                <a:gd name="connsiteY39" fmla="*/ 1136601 h 1208512"/>
                <a:gd name="connsiteX40" fmla="*/ 305244 w 898046"/>
                <a:gd name="connsiteY40" fmla="*/ 597621 h 1208512"/>
                <a:gd name="connsiteX41" fmla="*/ 309676 w 898046"/>
                <a:gd name="connsiteY41" fmla="*/ 591923 h 1208512"/>
                <a:gd name="connsiteX42" fmla="*/ 322333 w 898046"/>
                <a:gd name="connsiteY42" fmla="*/ 568709 h 1208512"/>
                <a:gd name="connsiteX43" fmla="*/ 322377 w 898046"/>
                <a:gd name="connsiteY43" fmla="*/ 568734 h 1208512"/>
                <a:gd name="connsiteX44" fmla="*/ 374363 w 898046"/>
                <a:gd name="connsiteY44" fmla="*/ 473745 h 1208512"/>
                <a:gd name="connsiteX45" fmla="*/ 377875 w 898046"/>
                <a:gd name="connsiteY45" fmla="*/ 467328 h 1208512"/>
                <a:gd name="connsiteX46" fmla="*/ 288808 w 898046"/>
                <a:gd name="connsiteY46" fmla="*/ 556976 h 1208512"/>
                <a:gd name="connsiteX47" fmla="*/ 207461 w 898046"/>
                <a:gd name="connsiteY47" fmla="*/ 638490 h 1208512"/>
                <a:gd name="connsiteX48" fmla="*/ 204430 w 898046"/>
                <a:gd name="connsiteY48" fmla="*/ 640727 h 1208512"/>
                <a:gd name="connsiteX49" fmla="*/ 164591 w 898046"/>
                <a:gd name="connsiteY49" fmla="*/ 636847 h 1208512"/>
                <a:gd name="connsiteX50" fmla="*/ 160742 w 898046"/>
                <a:gd name="connsiteY50" fmla="*/ 596664 h 1208512"/>
                <a:gd name="connsiteX51" fmla="*/ 162960 w 898046"/>
                <a:gd name="connsiteY51" fmla="*/ 593607 h 1208512"/>
                <a:gd name="connsiteX52" fmla="*/ 282519 w 898046"/>
                <a:gd name="connsiteY52" fmla="*/ 473025 h 1208512"/>
                <a:gd name="connsiteX53" fmla="*/ 487183 w 898046"/>
                <a:gd name="connsiteY53" fmla="*/ 267608 h 1208512"/>
                <a:gd name="connsiteX54" fmla="*/ 491231 w 898046"/>
                <a:gd name="connsiteY54" fmla="*/ 260213 h 1208512"/>
                <a:gd name="connsiteX55" fmla="*/ 566906 w 898046"/>
                <a:gd name="connsiteY55" fmla="*/ 213443 h 1208512"/>
                <a:gd name="connsiteX56" fmla="*/ 661363 w 898046"/>
                <a:gd name="connsiteY56" fmla="*/ 0 h 1208512"/>
                <a:gd name="connsiteX57" fmla="*/ 774326 w 898046"/>
                <a:gd name="connsiteY57" fmla="*/ 113932 h 1208512"/>
                <a:gd name="connsiteX58" fmla="*/ 661363 w 898046"/>
                <a:gd name="connsiteY58" fmla="*/ 227864 h 1208512"/>
                <a:gd name="connsiteX59" fmla="*/ 548400 w 898046"/>
                <a:gd name="connsiteY59" fmla="*/ 113932 h 1208512"/>
                <a:gd name="connsiteX60" fmla="*/ 661363 w 898046"/>
                <a:gd name="connsiteY60" fmla="*/ 0 h 120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98046" h="1208512">
                  <a:moveTo>
                    <a:pt x="566906" y="213443"/>
                  </a:moveTo>
                  <a:cubicBezTo>
                    <a:pt x="578360" y="213874"/>
                    <a:pt x="590460" y="217210"/>
                    <a:pt x="602837" y="224478"/>
                  </a:cubicBezTo>
                  <a:cubicBezTo>
                    <a:pt x="642543" y="246675"/>
                    <a:pt x="644421" y="285066"/>
                    <a:pt x="637340" y="313589"/>
                  </a:cubicBezTo>
                  <a:lnTo>
                    <a:pt x="628890" y="336380"/>
                  </a:lnTo>
                  <a:lnTo>
                    <a:pt x="705339" y="413486"/>
                  </a:lnTo>
                  <a:lnTo>
                    <a:pt x="730547" y="439012"/>
                  </a:lnTo>
                  <a:lnTo>
                    <a:pt x="845957" y="323177"/>
                  </a:lnTo>
                  <a:cubicBezTo>
                    <a:pt x="846878" y="322248"/>
                    <a:pt x="847906" y="321501"/>
                    <a:pt x="848987" y="320939"/>
                  </a:cubicBezTo>
                  <a:cubicBezTo>
                    <a:pt x="861229" y="312596"/>
                    <a:pt x="877995" y="313891"/>
                    <a:pt x="888829" y="324818"/>
                  </a:cubicBezTo>
                  <a:cubicBezTo>
                    <a:pt x="899660" y="335747"/>
                    <a:pt x="900950" y="352659"/>
                    <a:pt x="892678" y="365001"/>
                  </a:cubicBezTo>
                  <a:cubicBezTo>
                    <a:pt x="892120" y="366094"/>
                    <a:pt x="891379" y="367131"/>
                    <a:pt x="890459" y="368061"/>
                  </a:cubicBezTo>
                  <a:lnTo>
                    <a:pt x="758100" y="501284"/>
                  </a:lnTo>
                  <a:cubicBezTo>
                    <a:pt x="751340" y="509280"/>
                    <a:pt x="741279" y="514351"/>
                    <a:pt x="730042" y="514351"/>
                  </a:cubicBezTo>
                  <a:cubicBezTo>
                    <a:pt x="716764" y="514351"/>
                    <a:pt x="705126" y="507269"/>
                    <a:pt x="698640" y="496646"/>
                  </a:cubicBezTo>
                  <a:lnTo>
                    <a:pt x="622101" y="419831"/>
                  </a:lnTo>
                  <a:lnTo>
                    <a:pt x="597189" y="394542"/>
                  </a:lnTo>
                  <a:lnTo>
                    <a:pt x="458976" y="646025"/>
                  </a:lnTo>
                  <a:lnTo>
                    <a:pt x="458683" y="645861"/>
                  </a:lnTo>
                  <a:lnTo>
                    <a:pt x="444740" y="672058"/>
                  </a:lnTo>
                  <a:lnTo>
                    <a:pt x="673856" y="784893"/>
                  </a:lnTo>
                  <a:cubicBezTo>
                    <a:pt x="695876" y="792887"/>
                    <a:pt x="711621" y="814140"/>
                    <a:pt x="711621" y="839103"/>
                  </a:cubicBezTo>
                  <a:cubicBezTo>
                    <a:pt x="711621" y="850449"/>
                    <a:pt x="708367" y="861030"/>
                    <a:pt x="702750" y="869947"/>
                  </a:cubicBezTo>
                  <a:lnTo>
                    <a:pt x="590329" y="1120909"/>
                  </a:lnTo>
                  <a:cubicBezTo>
                    <a:pt x="589238" y="1123070"/>
                    <a:pt x="588098" y="1125107"/>
                    <a:pt x="586945" y="1127041"/>
                  </a:cubicBezTo>
                  <a:cubicBezTo>
                    <a:pt x="586436" y="1128292"/>
                    <a:pt x="585951" y="1129577"/>
                    <a:pt x="585331" y="1130803"/>
                  </a:cubicBezTo>
                  <a:cubicBezTo>
                    <a:pt x="573032" y="1155147"/>
                    <a:pt x="543417" y="1164784"/>
                    <a:pt x="519322" y="1152401"/>
                  </a:cubicBezTo>
                  <a:cubicBezTo>
                    <a:pt x="495145" y="1139977"/>
                    <a:pt x="485548" y="1110189"/>
                    <a:pt x="497846" y="1085846"/>
                  </a:cubicBezTo>
                  <a:cubicBezTo>
                    <a:pt x="498533" y="1084486"/>
                    <a:pt x="499214" y="1083139"/>
                    <a:pt x="500066" y="1081903"/>
                  </a:cubicBezTo>
                  <a:cubicBezTo>
                    <a:pt x="500983" y="1079636"/>
                    <a:pt x="502128" y="1077370"/>
                    <a:pt x="503322" y="1075007"/>
                  </a:cubicBezTo>
                  <a:lnTo>
                    <a:pt x="600616" y="859408"/>
                  </a:lnTo>
                  <a:lnTo>
                    <a:pt x="356839" y="738692"/>
                  </a:lnTo>
                  <a:cubicBezTo>
                    <a:pt x="353422" y="736937"/>
                    <a:pt x="350512" y="734620"/>
                    <a:pt x="348201" y="731962"/>
                  </a:cubicBezTo>
                  <a:cubicBezTo>
                    <a:pt x="347413" y="731762"/>
                    <a:pt x="346621" y="731549"/>
                    <a:pt x="345823" y="731320"/>
                  </a:cubicBezTo>
                  <a:lnTo>
                    <a:pt x="96286" y="1180351"/>
                  </a:lnTo>
                  <a:cubicBezTo>
                    <a:pt x="95372" y="1182096"/>
                    <a:pt x="94403" y="1183733"/>
                    <a:pt x="93413" y="1185285"/>
                  </a:cubicBezTo>
                  <a:cubicBezTo>
                    <a:pt x="93003" y="1186302"/>
                    <a:pt x="92620" y="1187349"/>
                    <a:pt x="92101" y="1188340"/>
                  </a:cubicBezTo>
                  <a:cubicBezTo>
                    <a:pt x="81804" y="1208415"/>
                    <a:pt x="53626" y="1214274"/>
                    <a:pt x="29302" y="1202436"/>
                  </a:cubicBezTo>
                  <a:cubicBezTo>
                    <a:pt x="4897" y="1190555"/>
                    <a:pt x="-6507" y="1165008"/>
                    <a:pt x="3789" y="1145352"/>
                  </a:cubicBezTo>
                  <a:cubicBezTo>
                    <a:pt x="4365" y="1144253"/>
                    <a:pt x="4934" y="1143166"/>
                    <a:pt x="5680" y="1142181"/>
                  </a:cubicBezTo>
                  <a:cubicBezTo>
                    <a:pt x="6416" y="1140338"/>
                    <a:pt x="7375" y="1138508"/>
                    <a:pt x="8374" y="1136601"/>
                  </a:cubicBezTo>
                  <a:lnTo>
                    <a:pt x="305244" y="597621"/>
                  </a:lnTo>
                  <a:cubicBezTo>
                    <a:pt x="306396" y="595422"/>
                    <a:pt x="307907" y="593513"/>
                    <a:pt x="309676" y="591923"/>
                  </a:cubicBezTo>
                  <a:cubicBezTo>
                    <a:pt x="312799" y="586129"/>
                    <a:pt x="316915" y="578568"/>
                    <a:pt x="322333" y="568709"/>
                  </a:cubicBezTo>
                  <a:lnTo>
                    <a:pt x="322377" y="568734"/>
                  </a:lnTo>
                  <a:lnTo>
                    <a:pt x="374363" y="473745"/>
                  </a:lnTo>
                  <a:lnTo>
                    <a:pt x="377875" y="467328"/>
                  </a:lnTo>
                  <a:lnTo>
                    <a:pt x="288808" y="556976"/>
                  </a:lnTo>
                  <a:lnTo>
                    <a:pt x="207461" y="638490"/>
                  </a:lnTo>
                  <a:cubicBezTo>
                    <a:pt x="206541" y="639420"/>
                    <a:pt x="205512" y="640166"/>
                    <a:pt x="204430" y="640727"/>
                  </a:cubicBezTo>
                  <a:cubicBezTo>
                    <a:pt x="192190" y="649068"/>
                    <a:pt x="175424" y="647769"/>
                    <a:pt x="164591" y="636847"/>
                  </a:cubicBezTo>
                  <a:cubicBezTo>
                    <a:pt x="153754" y="625921"/>
                    <a:pt x="152474" y="609008"/>
                    <a:pt x="160742" y="596664"/>
                  </a:cubicBezTo>
                  <a:cubicBezTo>
                    <a:pt x="161297" y="595573"/>
                    <a:pt x="162040" y="594536"/>
                    <a:pt x="162960" y="593607"/>
                  </a:cubicBezTo>
                  <a:lnTo>
                    <a:pt x="282519" y="473025"/>
                  </a:lnTo>
                  <a:lnTo>
                    <a:pt x="487183" y="267608"/>
                  </a:lnTo>
                  <a:lnTo>
                    <a:pt x="491231" y="260213"/>
                  </a:lnTo>
                  <a:cubicBezTo>
                    <a:pt x="503995" y="236988"/>
                    <a:pt x="532543" y="212147"/>
                    <a:pt x="566906" y="213443"/>
                  </a:cubicBezTo>
                  <a:close/>
                  <a:moveTo>
                    <a:pt x="661363" y="0"/>
                  </a:moveTo>
                  <a:cubicBezTo>
                    <a:pt x="723750" y="0"/>
                    <a:pt x="774326" y="51009"/>
                    <a:pt x="774326" y="113932"/>
                  </a:cubicBezTo>
                  <a:cubicBezTo>
                    <a:pt x="774326" y="176854"/>
                    <a:pt x="723750" y="227864"/>
                    <a:pt x="661363" y="227864"/>
                  </a:cubicBezTo>
                  <a:cubicBezTo>
                    <a:pt x="598974" y="227864"/>
                    <a:pt x="548400" y="176854"/>
                    <a:pt x="548400" y="113932"/>
                  </a:cubicBezTo>
                  <a:cubicBezTo>
                    <a:pt x="548400" y="51009"/>
                    <a:pt x="598974" y="0"/>
                    <a:pt x="66136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solidFill>
                <a:srgbClr val="FFE5C2"/>
              </a:solidFill>
              <a:bevel/>
            </a:ln>
          </p:spPr>
        </p:sp>
      </p:grpSp>
      <p:grpSp>
        <p:nvGrpSpPr>
          <p:cNvPr id="19" name="组合 18"/>
          <p:cNvGrpSpPr/>
          <p:nvPr/>
        </p:nvGrpSpPr>
        <p:grpSpPr>
          <a:xfrm>
            <a:off x="1456940" y="2004076"/>
            <a:ext cx="3167843" cy="957185"/>
            <a:chOff x="3624779" y="2412339"/>
            <a:chExt cx="3167843" cy="957185"/>
          </a:xfrm>
        </p:grpSpPr>
        <p:sp>
          <p:nvSpPr>
            <p:cNvPr id="20" name="文本框 1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79" y="2750893"/>
              <a:ext cx="316784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88140" y="1992420"/>
            <a:ext cx="4743247" cy="846676"/>
            <a:chOff x="6088140" y="1992420"/>
            <a:chExt cx="4743247" cy="846676"/>
          </a:xfrm>
        </p:grpSpPr>
        <p:sp>
          <p:nvSpPr>
            <p:cNvPr id="14" name="任意多边形 13"/>
            <p:cNvSpPr/>
            <p:nvPr/>
          </p:nvSpPr>
          <p:spPr>
            <a:xfrm>
              <a:off x="6088140" y="1992420"/>
              <a:ext cx="4743247" cy="846676"/>
            </a:xfrm>
            <a:custGeom>
              <a:avLst/>
              <a:gdLst>
                <a:gd name="rtl" fmla="*/ 106902 w 3591251"/>
                <a:gd name="rtr" fmla="*/ 3591251 w 3591251"/>
              </a:gdLst>
              <a:ahLst/>
              <a:cxnLst/>
              <a:rect l="rtl" t="t" r="rtr" b="b"/>
              <a:pathLst>
                <a:path w="3591251" h="641043">
                  <a:moveTo>
                    <a:pt x="86081" y="0"/>
                  </a:moveTo>
                  <a:lnTo>
                    <a:pt x="3505173" y="0"/>
                  </a:lnTo>
                  <a:cubicBezTo>
                    <a:pt x="3552711" y="0"/>
                    <a:pt x="3591251" y="38581"/>
                    <a:pt x="3591251" y="86173"/>
                  </a:cubicBezTo>
                  <a:lnTo>
                    <a:pt x="3591251" y="554870"/>
                  </a:lnTo>
                  <a:cubicBezTo>
                    <a:pt x="3591251" y="602463"/>
                    <a:pt x="3552711" y="641043"/>
                    <a:pt x="3505173" y="641043"/>
                  </a:cubicBezTo>
                  <a:lnTo>
                    <a:pt x="86081" y="641043"/>
                  </a:lnTo>
                  <a:cubicBezTo>
                    <a:pt x="38540" y="641043"/>
                    <a:pt x="0" y="602463"/>
                    <a:pt x="0" y="554870"/>
                  </a:cubicBezTo>
                  <a:lnTo>
                    <a:pt x="0" y="86173"/>
                  </a:lnTo>
                  <a:cubicBezTo>
                    <a:pt x="0" y="38581"/>
                    <a:pt x="38540" y="0"/>
                    <a:pt x="86081" y="0"/>
                  </a:cubicBezTo>
                  <a:close/>
                </a:path>
              </a:pathLst>
            </a:cu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latin typeface="Calibri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32736" y="2194159"/>
              <a:ext cx="425405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3751" y="3420344"/>
            <a:ext cx="4743247" cy="846676"/>
            <a:chOff x="6093751" y="3420344"/>
            <a:chExt cx="4743247" cy="846676"/>
          </a:xfrm>
        </p:grpSpPr>
        <p:sp>
          <p:nvSpPr>
            <p:cNvPr id="15" name="任意多边形 14"/>
            <p:cNvSpPr/>
            <p:nvPr/>
          </p:nvSpPr>
          <p:spPr>
            <a:xfrm>
              <a:off x="6093751" y="3420344"/>
              <a:ext cx="4743247" cy="846676"/>
            </a:xfrm>
            <a:custGeom>
              <a:avLst/>
              <a:gdLst>
                <a:gd name="rtl" fmla="*/ 106902 w 3591251"/>
                <a:gd name="rtr" fmla="*/ 3591251 w 3591251"/>
              </a:gdLst>
              <a:ahLst/>
              <a:cxnLst/>
              <a:rect l="rtl" t="t" r="rtr" b="b"/>
              <a:pathLst>
                <a:path w="3591251" h="641043">
                  <a:moveTo>
                    <a:pt x="86081" y="0"/>
                  </a:moveTo>
                  <a:lnTo>
                    <a:pt x="3505173" y="0"/>
                  </a:lnTo>
                  <a:cubicBezTo>
                    <a:pt x="3552719" y="0"/>
                    <a:pt x="3591251" y="38581"/>
                    <a:pt x="3591251" y="86173"/>
                  </a:cubicBezTo>
                  <a:lnTo>
                    <a:pt x="3591251" y="554870"/>
                  </a:lnTo>
                  <a:cubicBezTo>
                    <a:pt x="3591251" y="602462"/>
                    <a:pt x="3552719" y="641043"/>
                    <a:pt x="3505173" y="641043"/>
                  </a:cubicBezTo>
                  <a:lnTo>
                    <a:pt x="86081" y="641043"/>
                  </a:lnTo>
                  <a:cubicBezTo>
                    <a:pt x="38540" y="641043"/>
                    <a:pt x="0" y="602462"/>
                    <a:pt x="0" y="554870"/>
                  </a:cubicBezTo>
                  <a:lnTo>
                    <a:pt x="0" y="86173"/>
                  </a:lnTo>
                  <a:cubicBezTo>
                    <a:pt x="0" y="38581"/>
                    <a:pt x="38540" y="0"/>
                    <a:pt x="86081" y="0"/>
                  </a:cubicBezTo>
                  <a:close/>
                </a:path>
              </a:pathLst>
            </a:cu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latin typeface="Calibri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332736" y="3632139"/>
              <a:ext cx="425405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88140" y="4848267"/>
            <a:ext cx="4743247" cy="846676"/>
            <a:chOff x="6088140" y="4848267"/>
            <a:chExt cx="4743247" cy="846676"/>
          </a:xfrm>
        </p:grpSpPr>
        <p:sp>
          <p:nvSpPr>
            <p:cNvPr id="16" name="任意多边形 15"/>
            <p:cNvSpPr/>
            <p:nvPr/>
          </p:nvSpPr>
          <p:spPr>
            <a:xfrm>
              <a:off x="6088140" y="4848267"/>
              <a:ext cx="4743247" cy="846676"/>
            </a:xfrm>
            <a:custGeom>
              <a:avLst/>
              <a:gdLst>
                <a:gd name="rtl" fmla="*/ 106902 w 3591251"/>
                <a:gd name="rtr" fmla="*/ 3591251 w 3591251"/>
              </a:gdLst>
              <a:ahLst/>
              <a:cxnLst/>
              <a:rect l="rtl" t="t" r="rtr" b="b"/>
              <a:pathLst>
                <a:path w="3591251" h="641043">
                  <a:moveTo>
                    <a:pt x="86081" y="0"/>
                  </a:moveTo>
                  <a:lnTo>
                    <a:pt x="3505173" y="0"/>
                  </a:lnTo>
                  <a:cubicBezTo>
                    <a:pt x="3552719" y="0"/>
                    <a:pt x="3591251" y="38581"/>
                    <a:pt x="3591251" y="86173"/>
                  </a:cubicBezTo>
                  <a:lnTo>
                    <a:pt x="3591251" y="554870"/>
                  </a:lnTo>
                  <a:cubicBezTo>
                    <a:pt x="3591251" y="602462"/>
                    <a:pt x="3552719" y="641043"/>
                    <a:pt x="3505173" y="641043"/>
                  </a:cubicBezTo>
                  <a:lnTo>
                    <a:pt x="86081" y="641043"/>
                  </a:lnTo>
                  <a:cubicBezTo>
                    <a:pt x="38540" y="641043"/>
                    <a:pt x="0" y="602462"/>
                    <a:pt x="0" y="554870"/>
                  </a:cubicBezTo>
                  <a:lnTo>
                    <a:pt x="0" y="86173"/>
                  </a:lnTo>
                  <a:cubicBezTo>
                    <a:pt x="0" y="38581"/>
                    <a:pt x="38540" y="0"/>
                    <a:pt x="86081" y="0"/>
                  </a:cubicBezTo>
                  <a:close/>
                </a:path>
              </a:pathLst>
            </a:cu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latin typeface="Calibri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32736" y="5050006"/>
              <a:ext cx="425405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26" name="文本框 25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04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下步工作计划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756352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" y="1"/>
            <a:ext cx="4969656" cy="3111499"/>
          </a:xfrm>
          <a:custGeom>
            <a:avLst/>
            <a:gdLst>
              <a:gd name="connsiteX0" fmla="*/ 0 w 5548059"/>
              <a:gd name="connsiteY0" fmla="*/ 0 h 3473637"/>
              <a:gd name="connsiteX1" fmla="*/ 5548059 w 5548059"/>
              <a:gd name="connsiteY1" fmla="*/ 0 h 3473637"/>
              <a:gd name="connsiteX2" fmla="*/ 4391805 w 5548059"/>
              <a:gd name="connsiteY2" fmla="*/ 723930 h 3473637"/>
              <a:gd name="connsiteX3" fmla="*/ 723930 w 5548059"/>
              <a:gd name="connsiteY3" fmla="*/ 723930 h 3473637"/>
              <a:gd name="connsiteX4" fmla="*/ 723930 w 5548059"/>
              <a:gd name="connsiteY4" fmla="*/ 3020385 h 3473637"/>
              <a:gd name="connsiteX5" fmla="*/ 0 w 5548059"/>
              <a:gd name="connsiteY5" fmla="*/ 3473637 h 34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48059" h="3473637">
                <a:moveTo>
                  <a:pt x="0" y="0"/>
                </a:moveTo>
                <a:lnTo>
                  <a:pt x="5548059" y="0"/>
                </a:lnTo>
                <a:lnTo>
                  <a:pt x="4391805" y="723930"/>
                </a:lnTo>
                <a:lnTo>
                  <a:pt x="723930" y="723930"/>
                </a:lnTo>
                <a:lnTo>
                  <a:pt x="723930" y="3020385"/>
                </a:lnTo>
                <a:lnTo>
                  <a:pt x="0" y="347363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flipH="1" flipV="1">
            <a:off x="7222344" y="3746501"/>
            <a:ext cx="4969656" cy="3111499"/>
          </a:xfrm>
          <a:custGeom>
            <a:avLst/>
            <a:gdLst>
              <a:gd name="connsiteX0" fmla="*/ 0 w 5548059"/>
              <a:gd name="connsiteY0" fmla="*/ 0 h 3473637"/>
              <a:gd name="connsiteX1" fmla="*/ 5548059 w 5548059"/>
              <a:gd name="connsiteY1" fmla="*/ 0 h 3473637"/>
              <a:gd name="connsiteX2" fmla="*/ 4391805 w 5548059"/>
              <a:gd name="connsiteY2" fmla="*/ 723930 h 3473637"/>
              <a:gd name="connsiteX3" fmla="*/ 723930 w 5548059"/>
              <a:gd name="connsiteY3" fmla="*/ 723930 h 3473637"/>
              <a:gd name="connsiteX4" fmla="*/ 723930 w 5548059"/>
              <a:gd name="connsiteY4" fmla="*/ 3020385 h 3473637"/>
              <a:gd name="connsiteX5" fmla="*/ 0 w 5548059"/>
              <a:gd name="connsiteY5" fmla="*/ 3473637 h 34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48059" h="3473637">
                <a:moveTo>
                  <a:pt x="0" y="0"/>
                </a:moveTo>
                <a:lnTo>
                  <a:pt x="5548059" y="0"/>
                </a:lnTo>
                <a:lnTo>
                  <a:pt x="4391805" y="723930"/>
                </a:lnTo>
                <a:lnTo>
                  <a:pt x="723930" y="723930"/>
                </a:lnTo>
                <a:lnTo>
                  <a:pt x="723930" y="3020385"/>
                </a:lnTo>
                <a:lnTo>
                  <a:pt x="0" y="347363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8228" y="377872"/>
            <a:ext cx="11335544" cy="6102256"/>
            <a:chOff x="419100" y="336644"/>
            <a:chExt cx="11335544" cy="6102256"/>
          </a:xfrm>
        </p:grpSpPr>
        <p:grpSp>
          <p:nvGrpSpPr>
            <p:cNvPr id="12" name="组合 11"/>
            <p:cNvGrpSpPr/>
            <p:nvPr/>
          </p:nvGrpSpPr>
          <p:grpSpPr>
            <a:xfrm>
              <a:off x="419100" y="4324350"/>
              <a:ext cx="4673348" cy="2114550"/>
              <a:chOff x="419100" y="4324350"/>
              <a:chExt cx="4673348" cy="211455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419100" y="4324350"/>
                <a:ext cx="0" cy="211455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19100" y="6438900"/>
                <a:ext cx="4673348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flipH="1" flipV="1">
              <a:off x="7081296" y="336644"/>
              <a:ext cx="4673348" cy="2114550"/>
              <a:chOff x="419100" y="4324350"/>
              <a:chExt cx="4673348" cy="211455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19100" y="4324350"/>
                <a:ext cx="0" cy="211455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19100" y="6438900"/>
                <a:ext cx="4673348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文本框 17"/>
          <p:cNvSpPr txBox="1"/>
          <p:nvPr/>
        </p:nvSpPr>
        <p:spPr>
          <a:xfrm>
            <a:off x="1208408" y="2748608"/>
            <a:ext cx="97897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感谢您的观看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52426" y="1269474"/>
            <a:ext cx="2901755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 smtClean="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76000">
                      <a:schemeClr val="accent1"/>
                    </a:gs>
                  </a:gsLst>
                  <a:lin ang="16200000" scaled="1"/>
                </a:gradFill>
                <a:latin typeface="Century Gothic" panose="020B0502020202020204" pitchFamily="34" charset="0"/>
              </a:rPr>
              <a:t>201X</a:t>
            </a:r>
            <a:endParaRPr lang="zh-CN" altLang="en-US" sz="9600" dirty="0">
              <a:gradFill>
                <a:gsLst>
                  <a:gs pos="0">
                    <a:schemeClr val="bg1">
                      <a:alpha val="0"/>
                    </a:schemeClr>
                  </a:gs>
                  <a:gs pos="76000">
                    <a:schemeClr val="accent1"/>
                  </a:gs>
                </a:gsLst>
                <a:lin ang="162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14908" y="4045845"/>
            <a:ext cx="73767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428228" y="4784965"/>
            <a:ext cx="4395788" cy="1689100"/>
          </a:xfrm>
          <a:custGeom>
            <a:avLst/>
            <a:gdLst>
              <a:gd name="T0" fmla="*/ 1016 w 1036"/>
              <a:gd name="T1" fmla="*/ 360 h 396"/>
              <a:gd name="T2" fmla="*/ 1010 w 1036"/>
              <a:gd name="T3" fmla="*/ 340 h 396"/>
              <a:gd name="T4" fmla="*/ 1023 w 1036"/>
              <a:gd name="T5" fmla="*/ 304 h 396"/>
              <a:gd name="T6" fmla="*/ 1001 w 1036"/>
              <a:gd name="T7" fmla="*/ 282 h 396"/>
              <a:gd name="T8" fmla="*/ 1004 w 1036"/>
              <a:gd name="T9" fmla="*/ 268 h 396"/>
              <a:gd name="T10" fmla="*/ 991 w 1036"/>
              <a:gd name="T11" fmla="*/ 272 h 396"/>
              <a:gd name="T12" fmla="*/ 984 w 1036"/>
              <a:gd name="T13" fmla="*/ 250 h 396"/>
              <a:gd name="T14" fmla="*/ 987 w 1036"/>
              <a:gd name="T15" fmla="*/ 242 h 396"/>
              <a:gd name="T16" fmla="*/ 986 w 1036"/>
              <a:gd name="T17" fmla="*/ 228 h 396"/>
              <a:gd name="T18" fmla="*/ 978 w 1036"/>
              <a:gd name="T19" fmla="*/ 246 h 396"/>
              <a:gd name="T20" fmla="*/ 979 w 1036"/>
              <a:gd name="T21" fmla="*/ 278 h 396"/>
              <a:gd name="T22" fmla="*/ 981 w 1036"/>
              <a:gd name="T23" fmla="*/ 314 h 396"/>
              <a:gd name="T24" fmla="*/ 983 w 1036"/>
              <a:gd name="T25" fmla="*/ 340 h 396"/>
              <a:gd name="T26" fmla="*/ 980 w 1036"/>
              <a:gd name="T27" fmla="*/ 371 h 396"/>
              <a:gd name="T28" fmla="*/ 921 w 1036"/>
              <a:gd name="T29" fmla="*/ 335 h 396"/>
              <a:gd name="T30" fmla="*/ 894 w 1036"/>
              <a:gd name="T31" fmla="*/ 331 h 396"/>
              <a:gd name="T32" fmla="*/ 854 w 1036"/>
              <a:gd name="T33" fmla="*/ 301 h 396"/>
              <a:gd name="T34" fmla="*/ 802 w 1036"/>
              <a:gd name="T35" fmla="*/ 86 h 396"/>
              <a:gd name="T36" fmla="*/ 799 w 1036"/>
              <a:gd name="T37" fmla="*/ 78 h 396"/>
              <a:gd name="T38" fmla="*/ 770 w 1036"/>
              <a:gd name="T39" fmla="*/ 82 h 396"/>
              <a:gd name="T40" fmla="*/ 764 w 1036"/>
              <a:gd name="T41" fmla="*/ 271 h 396"/>
              <a:gd name="T42" fmla="*/ 749 w 1036"/>
              <a:gd name="T43" fmla="*/ 337 h 396"/>
              <a:gd name="T44" fmla="*/ 724 w 1036"/>
              <a:gd name="T45" fmla="*/ 268 h 396"/>
              <a:gd name="T46" fmla="*/ 699 w 1036"/>
              <a:gd name="T47" fmla="*/ 291 h 396"/>
              <a:gd name="T48" fmla="*/ 669 w 1036"/>
              <a:gd name="T49" fmla="*/ 303 h 396"/>
              <a:gd name="T50" fmla="*/ 649 w 1036"/>
              <a:gd name="T51" fmla="*/ 321 h 396"/>
              <a:gd name="T52" fmla="*/ 638 w 1036"/>
              <a:gd name="T53" fmla="*/ 306 h 396"/>
              <a:gd name="T54" fmla="*/ 591 w 1036"/>
              <a:gd name="T55" fmla="*/ 260 h 396"/>
              <a:gd name="T56" fmla="*/ 579 w 1036"/>
              <a:gd name="T57" fmla="*/ 301 h 396"/>
              <a:gd name="T58" fmla="*/ 547 w 1036"/>
              <a:gd name="T59" fmla="*/ 277 h 396"/>
              <a:gd name="T60" fmla="*/ 526 w 1036"/>
              <a:gd name="T61" fmla="*/ 302 h 396"/>
              <a:gd name="T62" fmla="*/ 509 w 1036"/>
              <a:gd name="T63" fmla="*/ 307 h 396"/>
              <a:gd name="T64" fmla="*/ 473 w 1036"/>
              <a:gd name="T65" fmla="*/ 263 h 396"/>
              <a:gd name="T66" fmla="*/ 447 w 1036"/>
              <a:gd name="T67" fmla="*/ 264 h 396"/>
              <a:gd name="T68" fmla="*/ 408 w 1036"/>
              <a:gd name="T69" fmla="*/ 299 h 396"/>
              <a:gd name="T70" fmla="*/ 400 w 1036"/>
              <a:gd name="T71" fmla="*/ 146 h 396"/>
              <a:gd name="T72" fmla="*/ 389 w 1036"/>
              <a:gd name="T73" fmla="*/ 127 h 396"/>
              <a:gd name="T74" fmla="*/ 381 w 1036"/>
              <a:gd name="T75" fmla="*/ 77 h 396"/>
              <a:gd name="T76" fmla="*/ 366 w 1036"/>
              <a:gd name="T77" fmla="*/ 131 h 396"/>
              <a:gd name="T78" fmla="*/ 358 w 1036"/>
              <a:gd name="T79" fmla="*/ 171 h 396"/>
              <a:gd name="T80" fmla="*/ 350 w 1036"/>
              <a:gd name="T81" fmla="*/ 308 h 396"/>
              <a:gd name="T82" fmla="*/ 321 w 1036"/>
              <a:gd name="T83" fmla="*/ 251 h 396"/>
              <a:gd name="T84" fmla="*/ 287 w 1036"/>
              <a:gd name="T85" fmla="*/ 202 h 396"/>
              <a:gd name="T86" fmla="*/ 254 w 1036"/>
              <a:gd name="T87" fmla="*/ 308 h 396"/>
              <a:gd name="T88" fmla="*/ 241 w 1036"/>
              <a:gd name="T89" fmla="*/ 290 h 396"/>
              <a:gd name="T90" fmla="*/ 212 w 1036"/>
              <a:gd name="T91" fmla="*/ 282 h 396"/>
              <a:gd name="T92" fmla="*/ 183 w 1036"/>
              <a:gd name="T93" fmla="*/ 287 h 396"/>
              <a:gd name="T94" fmla="*/ 173 w 1036"/>
              <a:gd name="T95" fmla="*/ 234 h 396"/>
              <a:gd name="T96" fmla="*/ 162 w 1036"/>
              <a:gd name="T97" fmla="*/ 184 h 396"/>
              <a:gd name="T98" fmla="*/ 158 w 1036"/>
              <a:gd name="T99" fmla="*/ 161 h 396"/>
              <a:gd name="T100" fmla="*/ 154 w 1036"/>
              <a:gd name="T101" fmla="*/ 113 h 396"/>
              <a:gd name="T102" fmla="*/ 149 w 1036"/>
              <a:gd name="T103" fmla="*/ 164 h 396"/>
              <a:gd name="T104" fmla="*/ 142 w 1036"/>
              <a:gd name="T105" fmla="*/ 190 h 396"/>
              <a:gd name="T106" fmla="*/ 137 w 1036"/>
              <a:gd name="T107" fmla="*/ 225 h 396"/>
              <a:gd name="T108" fmla="*/ 126 w 1036"/>
              <a:gd name="T109" fmla="*/ 268 h 396"/>
              <a:gd name="T110" fmla="*/ 78 w 1036"/>
              <a:gd name="T111" fmla="*/ 308 h 396"/>
              <a:gd name="T112" fmla="*/ 33 w 1036"/>
              <a:gd name="T113" fmla="*/ 353 h 396"/>
              <a:gd name="T114" fmla="*/ 1036 w 1036"/>
              <a:gd name="T115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36" h="396">
                <a:moveTo>
                  <a:pt x="1020" y="370"/>
                </a:moveTo>
                <a:cubicBezTo>
                  <a:pt x="1025" y="370"/>
                  <a:pt x="1025" y="370"/>
                  <a:pt x="1025" y="370"/>
                </a:cubicBezTo>
                <a:cubicBezTo>
                  <a:pt x="1025" y="364"/>
                  <a:pt x="1025" y="364"/>
                  <a:pt x="1025" y="364"/>
                </a:cubicBezTo>
                <a:cubicBezTo>
                  <a:pt x="1020" y="365"/>
                  <a:pt x="1020" y="365"/>
                  <a:pt x="1020" y="365"/>
                </a:cubicBezTo>
                <a:cubicBezTo>
                  <a:pt x="1020" y="360"/>
                  <a:pt x="1020" y="360"/>
                  <a:pt x="1020" y="360"/>
                </a:cubicBezTo>
                <a:cubicBezTo>
                  <a:pt x="1016" y="360"/>
                  <a:pt x="1016" y="360"/>
                  <a:pt x="1016" y="360"/>
                </a:cubicBezTo>
                <a:cubicBezTo>
                  <a:pt x="1016" y="349"/>
                  <a:pt x="1016" y="349"/>
                  <a:pt x="1016" y="349"/>
                </a:cubicBezTo>
                <a:cubicBezTo>
                  <a:pt x="1013" y="348"/>
                  <a:pt x="1013" y="348"/>
                  <a:pt x="1013" y="348"/>
                </a:cubicBezTo>
                <a:cubicBezTo>
                  <a:pt x="1013" y="345"/>
                  <a:pt x="1013" y="345"/>
                  <a:pt x="1013" y="345"/>
                </a:cubicBezTo>
                <a:cubicBezTo>
                  <a:pt x="1006" y="344"/>
                  <a:pt x="1006" y="344"/>
                  <a:pt x="1006" y="344"/>
                </a:cubicBezTo>
                <a:cubicBezTo>
                  <a:pt x="1006" y="340"/>
                  <a:pt x="1006" y="340"/>
                  <a:pt x="1006" y="340"/>
                </a:cubicBezTo>
                <a:cubicBezTo>
                  <a:pt x="1010" y="340"/>
                  <a:pt x="1010" y="340"/>
                  <a:pt x="1010" y="340"/>
                </a:cubicBezTo>
                <a:cubicBezTo>
                  <a:pt x="1010" y="338"/>
                  <a:pt x="1010" y="338"/>
                  <a:pt x="1010" y="338"/>
                </a:cubicBezTo>
                <a:cubicBezTo>
                  <a:pt x="1013" y="337"/>
                  <a:pt x="1013" y="337"/>
                  <a:pt x="1013" y="337"/>
                </a:cubicBezTo>
                <a:cubicBezTo>
                  <a:pt x="1014" y="335"/>
                  <a:pt x="1014" y="335"/>
                  <a:pt x="1014" y="335"/>
                </a:cubicBezTo>
                <a:cubicBezTo>
                  <a:pt x="1016" y="334"/>
                  <a:pt x="1016" y="334"/>
                  <a:pt x="1016" y="334"/>
                </a:cubicBezTo>
                <a:cubicBezTo>
                  <a:pt x="1014" y="315"/>
                  <a:pt x="1014" y="315"/>
                  <a:pt x="1014" y="315"/>
                </a:cubicBezTo>
                <a:cubicBezTo>
                  <a:pt x="1014" y="315"/>
                  <a:pt x="1023" y="304"/>
                  <a:pt x="1023" y="304"/>
                </a:cubicBezTo>
                <a:cubicBezTo>
                  <a:pt x="1023" y="304"/>
                  <a:pt x="1017" y="297"/>
                  <a:pt x="1017" y="297"/>
                </a:cubicBezTo>
                <a:cubicBezTo>
                  <a:pt x="1012" y="301"/>
                  <a:pt x="1012" y="301"/>
                  <a:pt x="1012" y="301"/>
                </a:cubicBezTo>
                <a:cubicBezTo>
                  <a:pt x="1007" y="290"/>
                  <a:pt x="1007" y="290"/>
                  <a:pt x="1007" y="290"/>
                </a:cubicBezTo>
                <a:cubicBezTo>
                  <a:pt x="1002" y="290"/>
                  <a:pt x="1002" y="290"/>
                  <a:pt x="1002" y="290"/>
                </a:cubicBezTo>
                <a:cubicBezTo>
                  <a:pt x="998" y="285"/>
                  <a:pt x="998" y="285"/>
                  <a:pt x="998" y="285"/>
                </a:cubicBezTo>
                <a:cubicBezTo>
                  <a:pt x="1001" y="282"/>
                  <a:pt x="1001" y="282"/>
                  <a:pt x="1001" y="282"/>
                </a:cubicBezTo>
                <a:cubicBezTo>
                  <a:pt x="1001" y="277"/>
                  <a:pt x="1001" y="277"/>
                  <a:pt x="1001" y="277"/>
                </a:cubicBezTo>
                <a:cubicBezTo>
                  <a:pt x="1007" y="277"/>
                  <a:pt x="1007" y="277"/>
                  <a:pt x="1007" y="277"/>
                </a:cubicBezTo>
                <a:cubicBezTo>
                  <a:pt x="1002" y="275"/>
                  <a:pt x="1002" y="275"/>
                  <a:pt x="1002" y="275"/>
                </a:cubicBezTo>
                <a:cubicBezTo>
                  <a:pt x="1007" y="272"/>
                  <a:pt x="1007" y="272"/>
                  <a:pt x="1007" y="272"/>
                </a:cubicBezTo>
                <a:cubicBezTo>
                  <a:pt x="1000" y="272"/>
                  <a:pt x="1000" y="272"/>
                  <a:pt x="1000" y="272"/>
                </a:cubicBezTo>
                <a:cubicBezTo>
                  <a:pt x="1004" y="268"/>
                  <a:pt x="1004" y="268"/>
                  <a:pt x="1004" y="268"/>
                </a:cubicBezTo>
                <a:cubicBezTo>
                  <a:pt x="998" y="271"/>
                  <a:pt x="998" y="271"/>
                  <a:pt x="998" y="271"/>
                </a:cubicBezTo>
                <a:cubicBezTo>
                  <a:pt x="997" y="265"/>
                  <a:pt x="997" y="265"/>
                  <a:pt x="997" y="265"/>
                </a:cubicBezTo>
                <a:cubicBezTo>
                  <a:pt x="995" y="270"/>
                  <a:pt x="995" y="270"/>
                  <a:pt x="995" y="270"/>
                </a:cubicBezTo>
                <a:cubicBezTo>
                  <a:pt x="993" y="270"/>
                  <a:pt x="993" y="270"/>
                  <a:pt x="993" y="270"/>
                </a:cubicBezTo>
                <a:cubicBezTo>
                  <a:pt x="989" y="267"/>
                  <a:pt x="989" y="267"/>
                  <a:pt x="989" y="267"/>
                </a:cubicBezTo>
                <a:cubicBezTo>
                  <a:pt x="991" y="272"/>
                  <a:pt x="991" y="272"/>
                  <a:pt x="991" y="272"/>
                </a:cubicBezTo>
                <a:cubicBezTo>
                  <a:pt x="987" y="272"/>
                  <a:pt x="987" y="272"/>
                  <a:pt x="987" y="272"/>
                </a:cubicBezTo>
                <a:cubicBezTo>
                  <a:pt x="987" y="268"/>
                  <a:pt x="987" y="268"/>
                  <a:pt x="987" y="268"/>
                </a:cubicBezTo>
                <a:cubicBezTo>
                  <a:pt x="987" y="268"/>
                  <a:pt x="987" y="268"/>
                  <a:pt x="987" y="268"/>
                </a:cubicBezTo>
                <a:cubicBezTo>
                  <a:pt x="986" y="254"/>
                  <a:pt x="986" y="254"/>
                  <a:pt x="986" y="254"/>
                </a:cubicBezTo>
                <a:cubicBezTo>
                  <a:pt x="984" y="250"/>
                  <a:pt x="984" y="250"/>
                  <a:pt x="984" y="250"/>
                </a:cubicBezTo>
                <a:cubicBezTo>
                  <a:pt x="984" y="250"/>
                  <a:pt x="984" y="250"/>
                  <a:pt x="984" y="250"/>
                </a:cubicBezTo>
                <a:cubicBezTo>
                  <a:pt x="988" y="249"/>
                  <a:pt x="988" y="249"/>
                  <a:pt x="988" y="249"/>
                </a:cubicBezTo>
                <a:cubicBezTo>
                  <a:pt x="988" y="246"/>
                  <a:pt x="988" y="246"/>
                  <a:pt x="988" y="246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84" y="244"/>
                  <a:pt x="984" y="244"/>
                  <a:pt x="984" y="244"/>
                </a:cubicBezTo>
                <a:cubicBezTo>
                  <a:pt x="984" y="243"/>
                  <a:pt x="984" y="243"/>
                  <a:pt x="984" y="243"/>
                </a:cubicBezTo>
                <a:cubicBezTo>
                  <a:pt x="987" y="242"/>
                  <a:pt x="987" y="242"/>
                  <a:pt x="987" y="242"/>
                </a:cubicBezTo>
                <a:cubicBezTo>
                  <a:pt x="987" y="239"/>
                  <a:pt x="987" y="239"/>
                  <a:pt x="987" y="239"/>
                </a:cubicBezTo>
                <a:cubicBezTo>
                  <a:pt x="986" y="237"/>
                  <a:pt x="986" y="237"/>
                  <a:pt x="986" y="237"/>
                </a:cubicBezTo>
                <a:cubicBezTo>
                  <a:pt x="986" y="236"/>
                  <a:pt x="986" y="236"/>
                  <a:pt x="986" y="236"/>
                </a:cubicBezTo>
                <a:cubicBezTo>
                  <a:pt x="985" y="234"/>
                  <a:pt x="985" y="234"/>
                  <a:pt x="985" y="234"/>
                </a:cubicBezTo>
                <a:cubicBezTo>
                  <a:pt x="986" y="231"/>
                  <a:pt x="986" y="231"/>
                  <a:pt x="986" y="231"/>
                </a:cubicBezTo>
                <a:cubicBezTo>
                  <a:pt x="986" y="228"/>
                  <a:pt x="986" y="228"/>
                  <a:pt x="986" y="228"/>
                </a:cubicBezTo>
                <a:cubicBezTo>
                  <a:pt x="979" y="237"/>
                  <a:pt x="979" y="237"/>
                  <a:pt x="979" y="237"/>
                </a:cubicBezTo>
                <a:cubicBezTo>
                  <a:pt x="979" y="241"/>
                  <a:pt x="979" y="241"/>
                  <a:pt x="979" y="241"/>
                </a:cubicBezTo>
                <a:cubicBezTo>
                  <a:pt x="980" y="243"/>
                  <a:pt x="980" y="243"/>
                  <a:pt x="980" y="243"/>
                </a:cubicBezTo>
                <a:cubicBezTo>
                  <a:pt x="981" y="244"/>
                  <a:pt x="981" y="244"/>
                  <a:pt x="981" y="244"/>
                </a:cubicBezTo>
                <a:cubicBezTo>
                  <a:pt x="979" y="244"/>
                  <a:pt x="979" y="244"/>
                  <a:pt x="979" y="244"/>
                </a:cubicBezTo>
                <a:cubicBezTo>
                  <a:pt x="978" y="246"/>
                  <a:pt x="978" y="246"/>
                  <a:pt x="978" y="246"/>
                </a:cubicBezTo>
                <a:cubicBezTo>
                  <a:pt x="978" y="250"/>
                  <a:pt x="978" y="250"/>
                  <a:pt x="978" y="250"/>
                </a:cubicBezTo>
                <a:cubicBezTo>
                  <a:pt x="980" y="251"/>
                  <a:pt x="980" y="251"/>
                  <a:pt x="980" y="251"/>
                </a:cubicBezTo>
                <a:cubicBezTo>
                  <a:pt x="980" y="256"/>
                  <a:pt x="980" y="256"/>
                  <a:pt x="980" y="256"/>
                </a:cubicBezTo>
                <a:cubicBezTo>
                  <a:pt x="983" y="256"/>
                  <a:pt x="983" y="256"/>
                  <a:pt x="983" y="256"/>
                </a:cubicBezTo>
                <a:cubicBezTo>
                  <a:pt x="983" y="261"/>
                  <a:pt x="983" y="261"/>
                  <a:pt x="983" y="261"/>
                </a:cubicBezTo>
                <a:cubicBezTo>
                  <a:pt x="979" y="278"/>
                  <a:pt x="979" y="278"/>
                  <a:pt x="979" y="278"/>
                </a:cubicBezTo>
                <a:cubicBezTo>
                  <a:pt x="979" y="285"/>
                  <a:pt x="979" y="285"/>
                  <a:pt x="979" y="285"/>
                </a:cubicBezTo>
                <a:cubicBezTo>
                  <a:pt x="981" y="287"/>
                  <a:pt x="981" y="287"/>
                  <a:pt x="981" y="287"/>
                </a:cubicBezTo>
                <a:cubicBezTo>
                  <a:pt x="981" y="295"/>
                  <a:pt x="981" y="295"/>
                  <a:pt x="981" y="295"/>
                </a:cubicBezTo>
                <a:cubicBezTo>
                  <a:pt x="983" y="299"/>
                  <a:pt x="983" y="299"/>
                  <a:pt x="983" y="299"/>
                </a:cubicBezTo>
                <a:cubicBezTo>
                  <a:pt x="981" y="309"/>
                  <a:pt x="981" y="309"/>
                  <a:pt x="981" y="309"/>
                </a:cubicBezTo>
                <a:cubicBezTo>
                  <a:pt x="981" y="314"/>
                  <a:pt x="981" y="314"/>
                  <a:pt x="981" y="314"/>
                </a:cubicBezTo>
                <a:cubicBezTo>
                  <a:pt x="983" y="314"/>
                  <a:pt x="983" y="314"/>
                  <a:pt x="983" y="314"/>
                </a:cubicBezTo>
                <a:cubicBezTo>
                  <a:pt x="983" y="315"/>
                  <a:pt x="983" y="315"/>
                  <a:pt x="983" y="315"/>
                </a:cubicBezTo>
                <a:cubicBezTo>
                  <a:pt x="983" y="324"/>
                  <a:pt x="983" y="324"/>
                  <a:pt x="983" y="324"/>
                </a:cubicBezTo>
                <a:cubicBezTo>
                  <a:pt x="985" y="324"/>
                  <a:pt x="985" y="324"/>
                  <a:pt x="985" y="324"/>
                </a:cubicBezTo>
                <a:cubicBezTo>
                  <a:pt x="985" y="333"/>
                  <a:pt x="985" y="333"/>
                  <a:pt x="985" y="333"/>
                </a:cubicBezTo>
                <a:cubicBezTo>
                  <a:pt x="983" y="340"/>
                  <a:pt x="983" y="340"/>
                  <a:pt x="983" y="340"/>
                </a:cubicBezTo>
                <a:cubicBezTo>
                  <a:pt x="983" y="359"/>
                  <a:pt x="983" y="359"/>
                  <a:pt x="983" y="359"/>
                </a:cubicBezTo>
                <a:cubicBezTo>
                  <a:pt x="979" y="359"/>
                  <a:pt x="979" y="359"/>
                  <a:pt x="979" y="359"/>
                </a:cubicBezTo>
                <a:cubicBezTo>
                  <a:pt x="979" y="364"/>
                  <a:pt x="979" y="364"/>
                  <a:pt x="979" y="364"/>
                </a:cubicBezTo>
                <a:cubicBezTo>
                  <a:pt x="974" y="364"/>
                  <a:pt x="974" y="364"/>
                  <a:pt x="974" y="364"/>
                </a:cubicBezTo>
                <a:cubicBezTo>
                  <a:pt x="976" y="371"/>
                  <a:pt x="976" y="371"/>
                  <a:pt x="976" y="371"/>
                </a:cubicBezTo>
                <a:cubicBezTo>
                  <a:pt x="980" y="371"/>
                  <a:pt x="980" y="371"/>
                  <a:pt x="980" y="371"/>
                </a:cubicBezTo>
                <a:cubicBezTo>
                  <a:pt x="975" y="380"/>
                  <a:pt x="975" y="380"/>
                  <a:pt x="975" y="380"/>
                </a:cubicBezTo>
                <a:cubicBezTo>
                  <a:pt x="975" y="380"/>
                  <a:pt x="973" y="363"/>
                  <a:pt x="954" y="353"/>
                </a:cubicBezTo>
                <a:cubicBezTo>
                  <a:pt x="952" y="352"/>
                  <a:pt x="951" y="351"/>
                  <a:pt x="949" y="351"/>
                </a:cubicBezTo>
                <a:cubicBezTo>
                  <a:pt x="940" y="340"/>
                  <a:pt x="924" y="342"/>
                  <a:pt x="924" y="342"/>
                </a:cubicBezTo>
                <a:cubicBezTo>
                  <a:pt x="924" y="334"/>
                  <a:pt x="924" y="334"/>
                  <a:pt x="924" y="334"/>
                </a:cubicBezTo>
                <a:cubicBezTo>
                  <a:pt x="921" y="335"/>
                  <a:pt x="921" y="335"/>
                  <a:pt x="921" y="335"/>
                </a:cubicBezTo>
                <a:cubicBezTo>
                  <a:pt x="920" y="331"/>
                  <a:pt x="918" y="329"/>
                  <a:pt x="916" y="328"/>
                </a:cubicBezTo>
                <a:cubicBezTo>
                  <a:pt x="916" y="270"/>
                  <a:pt x="916" y="270"/>
                  <a:pt x="916" y="270"/>
                </a:cubicBezTo>
                <a:cubicBezTo>
                  <a:pt x="895" y="270"/>
                  <a:pt x="895" y="270"/>
                  <a:pt x="895" y="270"/>
                </a:cubicBezTo>
                <a:cubicBezTo>
                  <a:pt x="895" y="313"/>
                  <a:pt x="895" y="313"/>
                  <a:pt x="895" y="313"/>
                </a:cubicBezTo>
                <a:cubicBezTo>
                  <a:pt x="894" y="313"/>
                  <a:pt x="894" y="313"/>
                  <a:pt x="894" y="313"/>
                </a:cubicBezTo>
                <a:cubicBezTo>
                  <a:pt x="894" y="331"/>
                  <a:pt x="894" y="331"/>
                  <a:pt x="894" y="331"/>
                </a:cubicBezTo>
                <a:cubicBezTo>
                  <a:pt x="893" y="332"/>
                  <a:pt x="893" y="332"/>
                  <a:pt x="893" y="332"/>
                </a:cubicBezTo>
                <a:cubicBezTo>
                  <a:pt x="887" y="332"/>
                  <a:pt x="887" y="332"/>
                  <a:pt x="887" y="332"/>
                </a:cubicBezTo>
                <a:cubicBezTo>
                  <a:pt x="887" y="164"/>
                  <a:pt x="887" y="164"/>
                  <a:pt x="887" y="164"/>
                </a:cubicBezTo>
                <a:cubicBezTo>
                  <a:pt x="861" y="164"/>
                  <a:pt x="861" y="164"/>
                  <a:pt x="861" y="164"/>
                </a:cubicBezTo>
                <a:cubicBezTo>
                  <a:pt x="861" y="299"/>
                  <a:pt x="861" y="299"/>
                  <a:pt x="861" y="299"/>
                </a:cubicBezTo>
                <a:cubicBezTo>
                  <a:pt x="858" y="299"/>
                  <a:pt x="856" y="300"/>
                  <a:pt x="854" y="301"/>
                </a:cubicBezTo>
                <a:cubicBezTo>
                  <a:pt x="854" y="179"/>
                  <a:pt x="854" y="179"/>
                  <a:pt x="854" y="179"/>
                </a:cubicBezTo>
                <a:cubicBezTo>
                  <a:pt x="834" y="159"/>
                  <a:pt x="834" y="159"/>
                  <a:pt x="834" y="159"/>
                </a:cubicBezTo>
                <a:cubicBezTo>
                  <a:pt x="811" y="178"/>
                  <a:pt x="811" y="178"/>
                  <a:pt x="811" y="178"/>
                </a:cubicBezTo>
                <a:cubicBezTo>
                  <a:pt x="811" y="284"/>
                  <a:pt x="811" y="284"/>
                  <a:pt x="811" y="284"/>
                </a:cubicBezTo>
                <a:cubicBezTo>
                  <a:pt x="807" y="283"/>
                  <a:pt x="804" y="284"/>
                  <a:pt x="802" y="285"/>
                </a:cubicBezTo>
                <a:cubicBezTo>
                  <a:pt x="802" y="86"/>
                  <a:pt x="802" y="86"/>
                  <a:pt x="802" y="86"/>
                </a:cubicBezTo>
                <a:cubicBezTo>
                  <a:pt x="788" y="86"/>
                  <a:pt x="788" y="86"/>
                  <a:pt x="788" y="86"/>
                </a:cubicBezTo>
                <a:cubicBezTo>
                  <a:pt x="788" y="83"/>
                  <a:pt x="788" y="83"/>
                  <a:pt x="788" y="83"/>
                </a:cubicBezTo>
                <a:cubicBezTo>
                  <a:pt x="799" y="83"/>
                  <a:pt x="799" y="83"/>
                  <a:pt x="799" y="83"/>
                </a:cubicBezTo>
                <a:cubicBezTo>
                  <a:pt x="802" y="82"/>
                  <a:pt x="802" y="82"/>
                  <a:pt x="802" y="82"/>
                </a:cubicBezTo>
                <a:cubicBezTo>
                  <a:pt x="802" y="80"/>
                  <a:pt x="802" y="80"/>
                  <a:pt x="802" y="80"/>
                </a:cubicBezTo>
                <a:cubicBezTo>
                  <a:pt x="799" y="78"/>
                  <a:pt x="799" y="78"/>
                  <a:pt x="799" y="78"/>
                </a:cubicBezTo>
                <a:cubicBezTo>
                  <a:pt x="788" y="77"/>
                  <a:pt x="788" y="77"/>
                  <a:pt x="788" y="77"/>
                </a:cubicBezTo>
                <a:cubicBezTo>
                  <a:pt x="786" y="0"/>
                  <a:pt x="786" y="0"/>
                  <a:pt x="786" y="0"/>
                </a:cubicBezTo>
                <a:cubicBezTo>
                  <a:pt x="784" y="77"/>
                  <a:pt x="784" y="77"/>
                  <a:pt x="784" y="77"/>
                </a:cubicBezTo>
                <a:cubicBezTo>
                  <a:pt x="773" y="77"/>
                  <a:pt x="773" y="77"/>
                  <a:pt x="773" y="77"/>
                </a:cubicBezTo>
                <a:cubicBezTo>
                  <a:pt x="770" y="79"/>
                  <a:pt x="770" y="79"/>
                  <a:pt x="770" y="79"/>
                </a:cubicBezTo>
                <a:cubicBezTo>
                  <a:pt x="770" y="82"/>
                  <a:pt x="770" y="82"/>
                  <a:pt x="770" y="82"/>
                </a:cubicBezTo>
                <a:cubicBezTo>
                  <a:pt x="773" y="83"/>
                  <a:pt x="773" y="83"/>
                  <a:pt x="773" y="83"/>
                </a:cubicBezTo>
                <a:cubicBezTo>
                  <a:pt x="784" y="83"/>
                  <a:pt x="784" y="83"/>
                  <a:pt x="784" y="83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69" y="85"/>
                  <a:pt x="769" y="85"/>
                  <a:pt x="769" y="85"/>
                </a:cubicBezTo>
                <a:cubicBezTo>
                  <a:pt x="769" y="276"/>
                  <a:pt x="769" y="276"/>
                  <a:pt x="769" y="276"/>
                </a:cubicBezTo>
                <a:cubicBezTo>
                  <a:pt x="764" y="271"/>
                  <a:pt x="764" y="271"/>
                  <a:pt x="764" y="271"/>
                </a:cubicBezTo>
                <a:cubicBezTo>
                  <a:pt x="754" y="282"/>
                  <a:pt x="754" y="282"/>
                  <a:pt x="754" y="282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52" y="294"/>
                  <a:pt x="752" y="294"/>
                  <a:pt x="752" y="294"/>
                </a:cubicBezTo>
                <a:cubicBezTo>
                  <a:pt x="752" y="324"/>
                  <a:pt x="752" y="324"/>
                  <a:pt x="752" y="324"/>
                </a:cubicBezTo>
                <a:cubicBezTo>
                  <a:pt x="749" y="324"/>
                  <a:pt x="749" y="324"/>
                  <a:pt x="749" y="324"/>
                </a:cubicBezTo>
                <a:cubicBezTo>
                  <a:pt x="749" y="337"/>
                  <a:pt x="749" y="337"/>
                  <a:pt x="749" y="337"/>
                </a:cubicBezTo>
                <a:cubicBezTo>
                  <a:pt x="743" y="337"/>
                  <a:pt x="743" y="337"/>
                  <a:pt x="743" y="337"/>
                </a:cubicBezTo>
                <a:cubicBezTo>
                  <a:pt x="743" y="268"/>
                  <a:pt x="743" y="268"/>
                  <a:pt x="743" y="268"/>
                </a:cubicBezTo>
                <a:cubicBezTo>
                  <a:pt x="736" y="268"/>
                  <a:pt x="736" y="268"/>
                  <a:pt x="736" y="268"/>
                </a:cubicBezTo>
                <a:cubicBezTo>
                  <a:pt x="736" y="247"/>
                  <a:pt x="736" y="247"/>
                  <a:pt x="736" y="247"/>
                </a:cubicBezTo>
                <a:cubicBezTo>
                  <a:pt x="724" y="247"/>
                  <a:pt x="724" y="247"/>
                  <a:pt x="724" y="247"/>
                </a:cubicBezTo>
                <a:cubicBezTo>
                  <a:pt x="724" y="268"/>
                  <a:pt x="724" y="268"/>
                  <a:pt x="724" y="268"/>
                </a:cubicBezTo>
                <a:cubicBezTo>
                  <a:pt x="722" y="268"/>
                  <a:pt x="722" y="268"/>
                  <a:pt x="722" y="268"/>
                </a:cubicBezTo>
                <a:cubicBezTo>
                  <a:pt x="722" y="287"/>
                  <a:pt x="722" y="287"/>
                  <a:pt x="722" y="287"/>
                </a:cubicBezTo>
                <a:cubicBezTo>
                  <a:pt x="703" y="287"/>
                  <a:pt x="703" y="287"/>
                  <a:pt x="703" y="287"/>
                </a:cubicBezTo>
                <a:cubicBezTo>
                  <a:pt x="703" y="290"/>
                  <a:pt x="703" y="290"/>
                  <a:pt x="703" y="290"/>
                </a:cubicBezTo>
                <a:cubicBezTo>
                  <a:pt x="701" y="290"/>
                  <a:pt x="699" y="290"/>
                  <a:pt x="699" y="290"/>
                </a:cubicBezTo>
                <a:cubicBezTo>
                  <a:pt x="699" y="291"/>
                  <a:pt x="699" y="291"/>
                  <a:pt x="699" y="291"/>
                </a:cubicBezTo>
                <a:cubicBezTo>
                  <a:pt x="697" y="291"/>
                  <a:pt x="697" y="291"/>
                  <a:pt x="697" y="291"/>
                </a:cubicBezTo>
                <a:cubicBezTo>
                  <a:pt x="697" y="277"/>
                  <a:pt x="697" y="277"/>
                  <a:pt x="697" y="277"/>
                </a:cubicBezTo>
                <a:cubicBezTo>
                  <a:pt x="694" y="277"/>
                  <a:pt x="694" y="277"/>
                  <a:pt x="694" y="277"/>
                </a:cubicBezTo>
                <a:cubicBezTo>
                  <a:pt x="694" y="271"/>
                  <a:pt x="694" y="271"/>
                  <a:pt x="694" y="271"/>
                </a:cubicBezTo>
                <a:cubicBezTo>
                  <a:pt x="669" y="271"/>
                  <a:pt x="669" y="271"/>
                  <a:pt x="669" y="271"/>
                </a:cubicBezTo>
                <a:cubicBezTo>
                  <a:pt x="669" y="303"/>
                  <a:pt x="669" y="303"/>
                  <a:pt x="669" y="303"/>
                </a:cubicBezTo>
                <a:cubicBezTo>
                  <a:pt x="661" y="303"/>
                  <a:pt x="661" y="303"/>
                  <a:pt x="661" y="303"/>
                </a:cubicBezTo>
                <a:cubicBezTo>
                  <a:pt x="661" y="329"/>
                  <a:pt x="661" y="329"/>
                  <a:pt x="661" y="329"/>
                </a:cubicBezTo>
                <a:cubicBezTo>
                  <a:pt x="656" y="329"/>
                  <a:pt x="656" y="329"/>
                  <a:pt x="656" y="329"/>
                </a:cubicBezTo>
                <a:cubicBezTo>
                  <a:pt x="656" y="324"/>
                  <a:pt x="656" y="324"/>
                  <a:pt x="656" y="324"/>
                </a:cubicBezTo>
                <a:cubicBezTo>
                  <a:pt x="649" y="324"/>
                  <a:pt x="649" y="324"/>
                  <a:pt x="649" y="324"/>
                </a:cubicBezTo>
                <a:cubicBezTo>
                  <a:pt x="649" y="321"/>
                  <a:pt x="649" y="321"/>
                  <a:pt x="649" y="321"/>
                </a:cubicBezTo>
                <a:cubicBezTo>
                  <a:pt x="645" y="321"/>
                  <a:pt x="645" y="321"/>
                  <a:pt x="645" y="321"/>
                </a:cubicBezTo>
                <a:cubicBezTo>
                  <a:pt x="645" y="317"/>
                  <a:pt x="645" y="317"/>
                  <a:pt x="645" y="317"/>
                </a:cubicBezTo>
                <a:cubicBezTo>
                  <a:pt x="641" y="317"/>
                  <a:pt x="641" y="317"/>
                  <a:pt x="641" y="317"/>
                </a:cubicBezTo>
                <a:cubicBezTo>
                  <a:pt x="641" y="329"/>
                  <a:pt x="641" y="329"/>
                  <a:pt x="641" y="329"/>
                </a:cubicBezTo>
                <a:cubicBezTo>
                  <a:pt x="638" y="329"/>
                  <a:pt x="638" y="329"/>
                  <a:pt x="638" y="329"/>
                </a:cubicBezTo>
                <a:cubicBezTo>
                  <a:pt x="638" y="306"/>
                  <a:pt x="638" y="306"/>
                  <a:pt x="638" y="306"/>
                </a:cubicBezTo>
                <a:cubicBezTo>
                  <a:pt x="631" y="268"/>
                  <a:pt x="631" y="268"/>
                  <a:pt x="631" y="268"/>
                </a:cubicBezTo>
                <a:cubicBezTo>
                  <a:pt x="625" y="306"/>
                  <a:pt x="625" y="306"/>
                  <a:pt x="625" y="306"/>
                </a:cubicBezTo>
                <a:cubicBezTo>
                  <a:pt x="625" y="328"/>
                  <a:pt x="625" y="328"/>
                  <a:pt x="625" y="328"/>
                </a:cubicBezTo>
                <a:cubicBezTo>
                  <a:pt x="623" y="328"/>
                  <a:pt x="623" y="328"/>
                  <a:pt x="623" y="328"/>
                </a:cubicBezTo>
                <a:cubicBezTo>
                  <a:pt x="623" y="260"/>
                  <a:pt x="623" y="260"/>
                  <a:pt x="623" y="260"/>
                </a:cubicBezTo>
                <a:cubicBezTo>
                  <a:pt x="591" y="260"/>
                  <a:pt x="591" y="260"/>
                  <a:pt x="591" y="260"/>
                </a:cubicBezTo>
                <a:cubicBezTo>
                  <a:pt x="591" y="274"/>
                  <a:pt x="591" y="274"/>
                  <a:pt x="591" y="274"/>
                </a:cubicBezTo>
                <a:cubicBezTo>
                  <a:pt x="586" y="274"/>
                  <a:pt x="586" y="274"/>
                  <a:pt x="586" y="274"/>
                </a:cubicBezTo>
                <a:cubicBezTo>
                  <a:pt x="586" y="301"/>
                  <a:pt x="586" y="301"/>
                  <a:pt x="586" y="301"/>
                </a:cubicBezTo>
                <a:cubicBezTo>
                  <a:pt x="585" y="301"/>
                  <a:pt x="585" y="301"/>
                  <a:pt x="585" y="301"/>
                </a:cubicBezTo>
                <a:cubicBezTo>
                  <a:pt x="582" y="290"/>
                  <a:pt x="582" y="290"/>
                  <a:pt x="582" y="290"/>
                </a:cubicBezTo>
                <a:cubicBezTo>
                  <a:pt x="579" y="301"/>
                  <a:pt x="579" y="301"/>
                  <a:pt x="579" y="301"/>
                </a:cubicBezTo>
                <a:cubicBezTo>
                  <a:pt x="571" y="301"/>
                  <a:pt x="571" y="301"/>
                  <a:pt x="571" y="301"/>
                </a:cubicBezTo>
                <a:cubicBezTo>
                  <a:pt x="571" y="290"/>
                  <a:pt x="571" y="276"/>
                  <a:pt x="571" y="276"/>
                </a:cubicBezTo>
                <a:cubicBezTo>
                  <a:pt x="565" y="276"/>
                  <a:pt x="565" y="276"/>
                  <a:pt x="565" y="276"/>
                </a:cubicBezTo>
                <a:cubicBezTo>
                  <a:pt x="565" y="281"/>
                  <a:pt x="565" y="281"/>
                  <a:pt x="565" y="281"/>
                </a:cubicBezTo>
                <a:cubicBezTo>
                  <a:pt x="547" y="281"/>
                  <a:pt x="547" y="281"/>
                  <a:pt x="547" y="281"/>
                </a:cubicBezTo>
                <a:cubicBezTo>
                  <a:pt x="547" y="277"/>
                  <a:pt x="547" y="277"/>
                  <a:pt x="547" y="277"/>
                </a:cubicBezTo>
                <a:cubicBezTo>
                  <a:pt x="539" y="277"/>
                  <a:pt x="539" y="277"/>
                  <a:pt x="539" y="277"/>
                </a:cubicBezTo>
                <a:cubicBezTo>
                  <a:pt x="539" y="283"/>
                  <a:pt x="539" y="283"/>
                  <a:pt x="539" y="283"/>
                </a:cubicBezTo>
                <a:cubicBezTo>
                  <a:pt x="533" y="283"/>
                  <a:pt x="533" y="283"/>
                  <a:pt x="533" y="283"/>
                </a:cubicBezTo>
                <a:cubicBezTo>
                  <a:pt x="533" y="279"/>
                  <a:pt x="533" y="279"/>
                  <a:pt x="533" y="279"/>
                </a:cubicBezTo>
                <a:cubicBezTo>
                  <a:pt x="526" y="279"/>
                  <a:pt x="526" y="279"/>
                  <a:pt x="526" y="279"/>
                </a:cubicBezTo>
                <a:cubicBezTo>
                  <a:pt x="526" y="302"/>
                  <a:pt x="526" y="302"/>
                  <a:pt x="526" y="302"/>
                </a:cubicBezTo>
                <a:cubicBezTo>
                  <a:pt x="523" y="302"/>
                  <a:pt x="519" y="302"/>
                  <a:pt x="518" y="301"/>
                </a:cubicBezTo>
                <a:cubicBezTo>
                  <a:pt x="519" y="303"/>
                  <a:pt x="518" y="315"/>
                  <a:pt x="518" y="315"/>
                </a:cubicBezTo>
                <a:cubicBezTo>
                  <a:pt x="513" y="315"/>
                  <a:pt x="513" y="315"/>
                  <a:pt x="513" y="315"/>
                </a:cubicBezTo>
                <a:cubicBezTo>
                  <a:pt x="513" y="330"/>
                  <a:pt x="513" y="330"/>
                  <a:pt x="513" y="330"/>
                </a:cubicBezTo>
                <a:cubicBezTo>
                  <a:pt x="509" y="330"/>
                  <a:pt x="509" y="330"/>
                  <a:pt x="509" y="330"/>
                </a:cubicBezTo>
                <a:cubicBezTo>
                  <a:pt x="509" y="307"/>
                  <a:pt x="509" y="307"/>
                  <a:pt x="509" y="307"/>
                </a:cubicBezTo>
                <a:cubicBezTo>
                  <a:pt x="505" y="298"/>
                  <a:pt x="505" y="298"/>
                  <a:pt x="505" y="298"/>
                </a:cubicBezTo>
                <a:cubicBezTo>
                  <a:pt x="500" y="308"/>
                  <a:pt x="500" y="308"/>
                  <a:pt x="500" y="308"/>
                </a:cubicBezTo>
                <a:cubicBezTo>
                  <a:pt x="500" y="325"/>
                  <a:pt x="500" y="325"/>
                  <a:pt x="500" y="325"/>
                </a:cubicBezTo>
                <a:cubicBezTo>
                  <a:pt x="497" y="325"/>
                  <a:pt x="497" y="325"/>
                  <a:pt x="497" y="325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73" y="263"/>
                  <a:pt x="473" y="263"/>
                  <a:pt x="473" y="263"/>
                </a:cubicBezTo>
                <a:cubicBezTo>
                  <a:pt x="473" y="273"/>
                  <a:pt x="473" y="273"/>
                  <a:pt x="473" y="273"/>
                </a:cubicBezTo>
                <a:cubicBezTo>
                  <a:pt x="471" y="273"/>
                  <a:pt x="471" y="273"/>
                  <a:pt x="471" y="273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62" y="294"/>
                  <a:pt x="462" y="294"/>
                  <a:pt x="462" y="29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47" y="264"/>
                  <a:pt x="447" y="264"/>
                  <a:pt x="447" y="264"/>
                </a:cubicBezTo>
                <a:cubicBezTo>
                  <a:pt x="447" y="240"/>
                  <a:pt x="447" y="240"/>
                  <a:pt x="447" y="240"/>
                </a:cubicBezTo>
                <a:cubicBezTo>
                  <a:pt x="428" y="240"/>
                  <a:pt x="428" y="240"/>
                  <a:pt x="428" y="240"/>
                </a:cubicBezTo>
                <a:cubicBezTo>
                  <a:pt x="428" y="252"/>
                  <a:pt x="428" y="252"/>
                  <a:pt x="428" y="252"/>
                </a:cubicBezTo>
                <a:cubicBezTo>
                  <a:pt x="410" y="252"/>
                  <a:pt x="410" y="252"/>
                  <a:pt x="410" y="252"/>
                </a:cubicBezTo>
                <a:cubicBezTo>
                  <a:pt x="410" y="299"/>
                  <a:pt x="410" y="299"/>
                  <a:pt x="410" y="299"/>
                </a:cubicBezTo>
                <a:cubicBezTo>
                  <a:pt x="408" y="299"/>
                  <a:pt x="408" y="299"/>
                  <a:pt x="408" y="299"/>
                </a:cubicBezTo>
                <a:cubicBezTo>
                  <a:pt x="408" y="319"/>
                  <a:pt x="408" y="319"/>
                  <a:pt x="408" y="319"/>
                </a:cubicBezTo>
                <a:cubicBezTo>
                  <a:pt x="407" y="321"/>
                  <a:pt x="407" y="321"/>
                  <a:pt x="407" y="321"/>
                </a:cubicBezTo>
                <a:cubicBezTo>
                  <a:pt x="407" y="171"/>
                  <a:pt x="407" y="171"/>
                  <a:pt x="407" y="171"/>
                </a:cubicBezTo>
                <a:cubicBezTo>
                  <a:pt x="403" y="171"/>
                  <a:pt x="403" y="171"/>
                  <a:pt x="403" y="171"/>
                </a:cubicBezTo>
                <a:cubicBezTo>
                  <a:pt x="403" y="146"/>
                  <a:pt x="403" y="146"/>
                  <a:pt x="403" y="146"/>
                </a:cubicBezTo>
                <a:cubicBezTo>
                  <a:pt x="400" y="146"/>
                  <a:pt x="400" y="146"/>
                  <a:pt x="400" y="14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396" y="136"/>
                  <a:pt x="396" y="136"/>
                  <a:pt x="396" y="136"/>
                </a:cubicBezTo>
                <a:cubicBezTo>
                  <a:pt x="396" y="132"/>
                  <a:pt x="396" y="132"/>
                  <a:pt x="396" y="132"/>
                </a:cubicBezTo>
                <a:cubicBezTo>
                  <a:pt x="393" y="132"/>
                  <a:pt x="393" y="132"/>
                  <a:pt x="393" y="132"/>
                </a:cubicBezTo>
                <a:cubicBezTo>
                  <a:pt x="393" y="126"/>
                  <a:pt x="393" y="126"/>
                  <a:pt x="393" y="126"/>
                </a:cubicBezTo>
                <a:cubicBezTo>
                  <a:pt x="389" y="127"/>
                  <a:pt x="389" y="127"/>
                  <a:pt x="389" y="127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87" y="124"/>
                  <a:pt x="387" y="124"/>
                  <a:pt x="387" y="124"/>
                </a:cubicBezTo>
                <a:cubicBezTo>
                  <a:pt x="387" y="124"/>
                  <a:pt x="387" y="100"/>
                  <a:pt x="387" y="95"/>
                </a:cubicBezTo>
                <a:cubicBezTo>
                  <a:pt x="388" y="90"/>
                  <a:pt x="382" y="90"/>
                  <a:pt x="382" y="90"/>
                </a:cubicBezTo>
                <a:cubicBezTo>
                  <a:pt x="382" y="77"/>
                  <a:pt x="382" y="77"/>
                  <a:pt x="382" y="77"/>
                </a:cubicBezTo>
                <a:cubicBezTo>
                  <a:pt x="381" y="77"/>
                  <a:pt x="381" y="77"/>
                  <a:pt x="381" y="77"/>
                </a:cubicBezTo>
                <a:cubicBezTo>
                  <a:pt x="381" y="90"/>
                  <a:pt x="381" y="90"/>
                  <a:pt x="381" y="90"/>
                </a:cubicBezTo>
                <a:cubicBezTo>
                  <a:pt x="375" y="90"/>
                  <a:pt x="375" y="95"/>
                  <a:pt x="375" y="95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0" y="126"/>
                  <a:pt x="370" y="126"/>
                  <a:pt x="370" y="126"/>
                </a:cubicBezTo>
                <a:cubicBezTo>
                  <a:pt x="370" y="131"/>
                  <a:pt x="370" y="131"/>
                  <a:pt x="370" y="131"/>
                </a:cubicBezTo>
                <a:cubicBezTo>
                  <a:pt x="366" y="131"/>
                  <a:pt x="366" y="131"/>
                  <a:pt x="366" y="131"/>
                </a:cubicBezTo>
                <a:cubicBezTo>
                  <a:pt x="366" y="136"/>
                  <a:pt x="366" y="136"/>
                  <a:pt x="366" y="136"/>
                </a:cubicBezTo>
                <a:cubicBezTo>
                  <a:pt x="362" y="137"/>
                  <a:pt x="362" y="137"/>
                  <a:pt x="362" y="137"/>
                </a:cubicBezTo>
                <a:cubicBezTo>
                  <a:pt x="362" y="145"/>
                  <a:pt x="362" y="145"/>
                  <a:pt x="362" y="145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59" y="171"/>
                  <a:pt x="359" y="171"/>
                  <a:pt x="359" y="171"/>
                </a:cubicBezTo>
                <a:cubicBezTo>
                  <a:pt x="358" y="171"/>
                  <a:pt x="358" y="171"/>
                  <a:pt x="358" y="171"/>
                </a:cubicBezTo>
                <a:cubicBezTo>
                  <a:pt x="358" y="296"/>
                  <a:pt x="358" y="296"/>
                  <a:pt x="358" y="296"/>
                </a:cubicBezTo>
                <a:cubicBezTo>
                  <a:pt x="355" y="298"/>
                  <a:pt x="355" y="298"/>
                  <a:pt x="355" y="298"/>
                </a:cubicBezTo>
                <a:cubicBezTo>
                  <a:pt x="355" y="301"/>
                  <a:pt x="355" y="301"/>
                  <a:pt x="355" y="301"/>
                </a:cubicBezTo>
                <a:cubicBezTo>
                  <a:pt x="354" y="301"/>
                  <a:pt x="354" y="301"/>
                  <a:pt x="354" y="301"/>
                </a:cubicBezTo>
                <a:cubicBezTo>
                  <a:pt x="354" y="308"/>
                  <a:pt x="354" y="308"/>
                  <a:pt x="354" y="308"/>
                </a:cubicBezTo>
                <a:cubicBezTo>
                  <a:pt x="350" y="308"/>
                  <a:pt x="350" y="308"/>
                  <a:pt x="350" y="308"/>
                </a:cubicBezTo>
                <a:cubicBezTo>
                  <a:pt x="350" y="237"/>
                  <a:pt x="350" y="237"/>
                  <a:pt x="350" y="237"/>
                </a:cubicBezTo>
                <a:cubicBezTo>
                  <a:pt x="331" y="237"/>
                  <a:pt x="331" y="237"/>
                  <a:pt x="331" y="237"/>
                </a:cubicBezTo>
                <a:cubicBezTo>
                  <a:pt x="331" y="313"/>
                  <a:pt x="331" y="313"/>
                  <a:pt x="331" y="313"/>
                </a:cubicBezTo>
                <a:cubicBezTo>
                  <a:pt x="330" y="313"/>
                  <a:pt x="330" y="313"/>
                  <a:pt x="330" y="313"/>
                </a:cubicBezTo>
                <a:cubicBezTo>
                  <a:pt x="321" y="304"/>
                  <a:pt x="321" y="304"/>
                  <a:pt x="321" y="304"/>
                </a:cubicBezTo>
                <a:cubicBezTo>
                  <a:pt x="321" y="251"/>
                  <a:pt x="321" y="251"/>
                  <a:pt x="321" y="251"/>
                </a:cubicBezTo>
                <a:cubicBezTo>
                  <a:pt x="321" y="243"/>
                  <a:pt x="321" y="243"/>
                  <a:pt x="321" y="243"/>
                </a:cubicBezTo>
                <a:cubicBezTo>
                  <a:pt x="315" y="243"/>
                  <a:pt x="315" y="243"/>
                  <a:pt x="315" y="243"/>
                </a:cubicBezTo>
                <a:cubicBezTo>
                  <a:pt x="315" y="237"/>
                  <a:pt x="315" y="237"/>
                  <a:pt x="315" y="237"/>
                </a:cubicBezTo>
                <a:cubicBezTo>
                  <a:pt x="300" y="237"/>
                  <a:pt x="300" y="237"/>
                  <a:pt x="300" y="237"/>
                </a:cubicBezTo>
                <a:cubicBezTo>
                  <a:pt x="300" y="202"/>
                  <a:pt x="300" y="202"/>
                  <a:pt x="300" y="202"/>
                </a:cubicBezTo>
                <a:cubicBezTo>
                  <a:pt x="287" y="202"/>
                  <a:pt x="287" y="202"/>
                  <a:pt x="287" y="202"/>
                </a:cubicBezTo>
                <a:cubicBezTo>
                  <a:pt x="287" y="275"/>
                  <a:pt x="287" y="275"/>
                  <a:pt x="287" y="275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274" y="213"/>
                  <a:pt x="274" y="213"/>
                  <a:pt x="274" y="213"/>
                </a:cubicBezTo>
                <a:cubicBezTo>
                  <a:pt x="258" y="213"/>
                  <a:pt x="258" y="213"/>
                  <a:pt x="258" y="213"/>
                </a:cubicBezTo>
                <a:cubicBezTo>
                  <a:pt x="258" y="308"/>
                  <a:pt x="258" y="308"/>
                  <a:pt x="258" y="308"/>
                </a:cubicBezTo>
                <a:cubicBezTo>
                  <a:pt x="254" y="308"/>
                  <a:pt x="254" y="308"/>
                  <a:pt x="254" y="308"/>
                </a:cubicBezTo>
                <a:cubicBezTo>
                  <a:pt x="254" y="302"/>
                  <a:pt x="254" y="302"/>
                  <a:pt x="254" y="302"/>
                </a:cubicBezTo>
                <a:cubicBezTo>
                  <a:pt x="247" y="303"/>
                  <a:pt x="247" y="303"/>
                  <a:pt x="247" y="303"/>
                </a:cubicBezTo>
                <a:cubicBezTo>
                  <a:pt x="247" y="295"/>
                  <a:pt x="247" y="295"/>
                  <a:pt x="247" y="295"/>
                </a:cubicBezTo>
                <a:cubicBezTo>
                  <a:pt x="247" y="295"/>
                  <a:pt x="247" y="295"/>
                  <a:pt x="247" y="295"/>
                </a:cubicBezTo>
                <a:cubicBezTo>
                  <a:pt x="247" y="290"/>
                  <a:pt x="247" y="290"/>
                  <a:pt x="247" y="290"/>
                </a:cubicBezTo>
                <a:cubicBezTo>
                  <a:pt x="241" y="290"/>
                  <a:pt x="241" y="290"/>
                  <a:pt x="241" y="290"/>
                </a:cubicBezTo>
                <a:cubicBezTo>
                  <a:pt x="241" y="285"/>
                  <a:pt x="241" y="285"/>
                  <a:pt x="241" y="285"/>
                </a:cubicBezTo>
                <a:cubicBezTo>
                  <a:pt x="239" y="285"/>
                  <a:pt x="239" y="285"/>
                  <a:pt x="239" y="285"/>
                </a:cubicBezTo>
                <a:cubicBezTo>
                  <a:pt x="239" y="243"/>
                  <a:pt x="239" y="243"/>
                  <a:pt x="239" y="243"/>
                </a:cubicBezTo>
                <a:cubicBezTo>
                  <a:pt x="216" y="243"/>
                  <a:pt x="216" y="243"/>
                  <a:pt x="216" y="243"/>
                </a:cubicBezTo>
                <a:cubicBezTo>
                  <a:pt x="216" y="282"/>
                  <a:pt x="216" y="282"/>
                  <a:pt x="216" y="282"/>
                </a:cubicBezTo>
                <a:cubicBezTo>
                  <a:pt x="212" y="282"/>
                  <a:pt x="212" y="282"/>
                  <a:pt x="212" y="282"/>
                </a:cubicBezTo>
                <a:cubicBezTo>
                  <a:pt x="212" y="243"/>
                  <a:pt x="212" y="243"/>
                  <a:pt x="212" y="243"/>
                </a:cubicBezTo>
                <a:cubicBezTo>
                  <a:pt x="192" y="243"/>
                  <a:pt x="192" y="243"/>
                  <a:pt x="192" y="243"/>
                </a:cubicBezTo>
                <a:cubicBezTo>
                  <a:pt x="192" y="275"/>
                  <a:pt x="192" y="275"/>
                  <a:pt x="192" y="275"/>
                </a:cubicBezTo>
                <a:cubicBezTo>
                  <a:pt x="185" y="275"/>
                  <a:pt x="185" y="275"/>
                  <a:pt x="185" y="275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3" y="287"/>
                  <a:pt x="183" y="287"/>
                  <a:pt x="183" y="287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5"/>
                  <a:pt x="180" y="295"/>
                  <a:pt x="180" y="295"/>
                </a:cubicBezTo>
                <a:cubicBezTo>
                  <a:pt x="177" y="296"/>
                  <a:pt x="177" y="296"/>
                  <a:pt x="177" y="296"/>
                </a:cubicBezTo>
                <a:cubicBezTo>
                  <a:pt x="177" y="324"/>
                  <a:pt x="177" y="324"/>
                  <a:pt x="177" y="324"/>
                </a:cubicBezTo>
                <a:cubicBezTo>
                  <a:pt x="173" y="324"/>
                  <a:pt x="173" y="324"/>
                  <a:pt x="173" y="324"/>
                </a:cubicBezTo>
                <a:cubicBezTo>
                  <a:pt x="173" y="234"/>
                  <a:pt x="173" y="234"/>
                  <a:pt x="173" y="234"/>
                </a:cubicBezTo>
                <a:cubicBezTo>
                  <a:pt x="171" y="233"/>
                  <a:pt x="171" y="233"/>
                  <a:pt x="171" y="233"/>
                </a:cubicBezTo>
                <a:cubicBezTo>
                  <a:pt x="171" y="223"/>
                  <a:pt x="171" y="223"/>
                  <a:pt x="171" y="223"/>
                </a:cubicBezTo>
                <a:cubicBezTo>
                  <a:pt x="167" y="219"/>
                  <a:pt x="167" y="219"/>
                  <a:pt x="167" y="219"/>
                </a:cubicBezTo>
                <a:cubicBezTo>
                  <a:pt x="167" y="196"/>
                  <a:pt x="167" y="196"/>
                  <a:pt x="167" y="196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2" y="184"/>
                  <a:pt x="162" y="184"/>
                  <a:pt x="162" y="184"/>
                </a:cubicBezTo>
                <a:cubicBezTo>
                  <a:pt x="161" y="183"/>
                  <a:pt x="161" y="183"/>
                  <a:pt x="161" y="183"/>
                </a:cubicBezTo>
                <a:cubicBezTo>
                  <a:pt x="161" y="177"/>
                  <a:pt x="161" y="177"/>
                  <a:pt x="161" y="177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69"/>
                  <a:pt x="160" y="169"/>
                  <a:pt x="160" y="1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8" y="161"/>
                  <a:pt x="158" y="161"/>
                  <a:pt x="158" y="161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7" y="155"/>
                  <a:pt x="157" y="155"/>
                  <a:pt x="157" y="155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155" y="150"/>
                  <a:pt x="155" y="150"/>
                  <a:pt x="155" y="150"/>
                </a:cubicBezTo>
                <a:cubicBezTo>
                  <a:pt x="154" y="146"/>
                  <a:pt x="154" y="146"/>
                  <a:pt x="154" y="146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2" y="153"/>
                  <a:pt x="152" y="153"/>
                  <a:pt x="152" y="153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49" y="164"/>
                  <a:pt x="149" y="164"/>
                  <a:pt x="149" y="164"/>
                </a:cubicBezTo>
                <a:cubicBezTo>
                  <a:pt x="146" y="168"/>
                  <a:pt x="146" y="168"/>
                  <a:pt x="146" y="168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44" y="182"/>
                  <a:pt x="144" y="182"/>
                  <a:pt x="144" y="182"/>
                </a:cubicBezTo>
                <a:cubicBezTo>
                  <a:pt x="142" y="184"/>
                  <a:pt x="142" y="184"/>
                  <a:pt x="142" y="184"/>
                </a:cubicBezTo>
                <a:cubicBezTo>
                  <a:pt x="142" y="190"/>
                  <a:pt x="142" y="190"/>
                  <a:pt x="142" y="190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41" y="198"/>
                  <a:pt x="141" y="198"/>
                  <a:pt x="141" y="198"/>
                </a:cubicBezTo>
                <a:cubicBezTo>
                  <a:pt x="140" y="198"/>
                  <a:pt x="140" y="198"/>
                  <a:pt x="140" y="198"/>
                </a:cubicBezTo>
                <a:cubicBezTo>
                  <a:pt x="140" y="220"/>
                  <a:pt x="140" y="220"/>
                  <a:pt x="140" y="220"/>
                </a:cubicBezTo>
                <a:cubicBezTo>
                  <a:pt x="137" y="220"/>
                  <a:pt x="137" y="220"/>
                  <a:pt x="137" y="220"/>
                </a:cubicBezTo>
                <a:cubicBezTo>
                  <a:pt x="137" y="225"/>
                  <a:pt x="137" y="225"/>
                  <a:pt x="137" y="225"/>
                </a:cubicBezTo>
                <a:cubicBezTo>
                  <a:pt x="133" y="225"/>
                  <a:pt x="133" y="225"/>
                  <a:pt x="133" y="225"/>
                </a:cubicBezTo>
                <a:cubicBezTo>
                  <a:pt x="133" y="320"/>
                  <a:pt x="133" y="320"/>
                  <a:pt x="133" y="320"/>
                </a:cubicBezTo>
                <a:cubicBezTo>
                  <a:pt x="129" y="320"/>
                  <a:pt x="129" y="320"/>
                  <a:pt x="129" y="320"/>
                </a:cubicBezTo>
                <a:cubicBezTo>
                  <a:pt x="129" y="315"/>
                  <a:pt x="129" y="315"/>
                  <a:pt x="129" y="315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26" y="268"/>
                  <a:pt x="126" y="268"/>
                  <a:pt x="126" y="268"/>
                </a:cubicBezTo>
                <a:cubicBezTo>
                  <a:pt x="86" y="268"/>
                  <a:pt x="86" y="268"/>
                  <a:pt x="86" y="268"/>
                </a:cubicBezTo>
                <a:cubicBezTo>
                  <a:pt x="86" y="328"/>
                  <a:pt x="86" y="328"/>
                  <a:pt x="86" y="328"/>
                </a:cubicBezTo>
                <a:cubicBezTo>
                  <a:pt x="83" y="328"/>
                  <a:pt x="79" y="328"/>
                  <a:pt x="79" y="327"/>
                </a:cubicBezTo>
                <a:cubicBezTo>
                  <a:pt x="79" y="327"/>
                  <a:pt x="79" y="331"/>
                  <a:pt x="79" y="336"/>
                </a:cubicBezTo>
                <a:cubicBezTo>
                  <a:pt x="78" y="338"/>
                  <a:pt x="78" y="338"/>
                  <a:pt x="78" y="338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66" y="308"/>
                  <a:pt x="66" y="308"/>
                  <a:pt x="66" y="308"/>
                </a:cubicBezTo>
                <a:cubicBezTo>
                  <a:pt x="66" y="339"/>
                  <a:pt x="66" y="339"/>
                  <a:pt x="66" y="339"/>
                </a:cubicBezTo>
                <a:cubicBezTo>
                  <a:pt x="60" y="339"/>
                  <a:pt x="60" y="339"/>
                  <a:pt x="60" y="339"/>
                </a:cubicBezTo>
                <a:cubicBezTo>
                  <a:pt x="60" y="301"/>
                  <a:pt x="60" y="301"/>
                  <a:pt x="60" y="301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33" y="353"/>
                  <a:pt x="33" y="353"/>
                  <a:pt x="33" y="353"/>
                </a:cubicBezTo>
                <a:cubicBezTo>
                  <a:pt x="27" y="353"/>
                  <a:pt x="27" y="353"/>
                  <a:pt x="27" y="353"/>
                </a:cubicBezTo>
                <a:cubicBezTo>
                  <a:pt x="27" y="326"/>
                  <a:pt x="27" y="326"/>
                  <a:pt x="27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96"/>
                  <a:pt x="0" y="396"/>
                  <a:pt x="0" y="396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6" y="375"/>
                  <a:pt x="1020" y="370"/>
                  <a:pt x="1020" y="37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65000"/>
                  <a:alpha val="0"/>
                </a:schemeClr>
              </a:gs>
              <a:gs pos="76000">
                <a:schemeClr val="tx1">
                  <a:lumMod val="75000"/>
                  <a:lumOff val="25000"/>
                </a:schemeClr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403371" y="6341628"/>
            <a:ext cx="1385251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 smtClean="0">
                <a:gradFill flip="none" rotWithShape="1">
                  <a:gsLst>
                    <a:gs pos="0">
                      <a:schemeClr val="bg1">
                        <a:lumMod val="65000"/>
                        <a:alpha val="78000"/>
                      </a:schemeClr>
                    </a:gs>
                    <a:gs pos="76000">
                      <a:schemeClr val="tx1">
                        <a:lumMod val="75000"/>
                        <a:lumOff val="25000"/>
                      </a:schemeClr>
                    </a:gs>
                  </a:gsLst>
                  <a:lin ang="16200000" scaled="1"/>
                  <a:tileRect/>
                </a:gradFill>
                <a:latin typeface="Century Gothic" panose="020B0502020202020204" pitchFamily="34" charset="0"/>
              </a:rPr>
              <a:t>www.website.com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lumMod val="65000"/>
                      <a:alpha val="78000"/>
                    </a:schemeClr>
                  </a:gs>
                  <a:gs pos="76000">
                    <a:schemeClr val="tx1">
                      <a:lumMod val="75000"/>
                      <a:lumOff val="25000"/>
                    </a:schemeClr>
                  </a:gs>
                </a:gsLst>
                <a:lin ang="16200000" scaled="1"/>
                <a:tileRect/>
              </a:gradFill>
              <a:latin typeface="Century Gothic" panose="020B0502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440988" y="683973"/>
            <a:ext cx="177800" cy="177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733088" y="683973"/>
            <a:ext cx="177800" cy="1778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025188" y="683973"/>
            <a:ext cx="177800" cy="177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1317288" y="683973"/>
            <a:ext cx="177800" cy="1778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26487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8" grpId="0"/>
      <p:bldP spid="19" grpId="0"/>
      <p:bldP spid="20" grpId="0"/>
      <p:bldP spid="25" grpId="0" animBg="1"/>
      <p:bldP spid="26" grpId="0"/>
      <p:bldP spid="27" grpId="0" animBg="1"/>
      <p:bldP spid="28" grpId="0" animBg="1"/>
      <p:bldP spid="29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17900" y="3009900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5942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8228" y="1993900"/>
            <a:ext cx="4673348" cy="4486228"/>
            <a:chOff x="419100" y="4324350"/>
            <a:chExt cx="4673348" cy="211455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19100" y="6438900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flipH="1">
            <a:off x="4698174" y="2331500"/>
            <a:ext cx="7073835" cy="4148628"/>
            <a:chOff x="419100" y="4324350"/>
            <a:chExt cx="7073835" cy="211455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19100" y="6438900"/>
              <a:ext cx="7073835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7090424" y="377872"/>
            <a:ext cx="4673348" cy="3630489"/>
            <a:chOff x="7090424" y="377872"/>
            <a:chExt cx="4673348" cy="3630489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11763772" y="377872"/>
              <a:ext cx="0" cy="3630489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7090424" y="377872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H="1">
            <a:off x="428228" y="377872"/>
            <a:ext cx="6899672" cy="3533728"/>
            <a:chOff x="4864100" y="377872"/>
            <a:chExt cx="6899672" cy="3533728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11763772" y="377872"/>
              <a:ext cx="0" cy="3533728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864100" y="377872"/>
              <a:ext cx="689967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0" y="3099494"/>
            <a:ext cx="12192000" cy="212253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57704" y="2212370"/>
            <a:ext cx="11676594" cy="37702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960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76000">
                      <a:schemeClr val="accent1"/>
                    </a:gs>
                  </a:gsLst>
                  <a:lin ang="16200000" scaled="1"/>
                </a:gradFill>
                <a:latin typeface="Century Gothic" panose="020B0502020202020204" pitchFamily="34" charset="0"/>
              </a:defRPr>
            </a:lvl1pPr>
          </a:lstStyle>
          <a:p>
            <a:r>
              <a:rPr lang="en-US" altLang="zh-CN" sz="23900" dirty="0">
                <a:solidFill>
                  <a:schemeClr val="bg1">
                    <a:alpha val="15000"/>
                  </a:schemeClr>
                </a:solidFill>
              </a:rPr>
              <a:t>PART 01</a:t>
            </a:r>
            <a:endParaRPr lang="zh-CN" altLang="en-US" sz="23900" dirty="0">
              <a:solidFill>
                <a:schemeClr val="bg1">
                  <a:alpha val="1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435599" y="1306513"/>
            <a:ext cx="1320802" cy="1320800"/>
            <a:chOff x="5584119" y="1340732"/>
            <a:chExt cx="1023761" cy="1023761"/>
          </a:xfrm>
        </p:grpSpPr>
        <p:sp>
          <p:nvSpPr>
            <p:cNvPr id="26" name="椭圆 25"/>
            <p:cNvSpPr/>
            <p:nvPr/>
          </p:nvSpPr>
          <p:spPr>
            <a:xfrm>
              <a:off x="5584119" y="1340732"/>
              <a:ext cx="1023761" cy="102376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椭圆 27"/>
            <p:cNvSpPr/>
            <p:nvPr/>
          </p:nvSpPr>
          <p:spPr>
            <a:xfrm>
              <a:off x="5813406" y="1575529"/>
              <a:ext cx="565188" cy="55416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289301" y="4413162"/>
            <a:ext cx="5613398" cy="5845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The user can demonstrate on a projector or computer or print the it into a film to be used in a wider field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464511" y="3348844"/>
            <a:ext cx="526298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</a:rPr>
              <a:t>工作总结概述</a:t>
            </a:r>
          </a:p>
        </p:txBody>
      </p:sp>
    </p:spTree>
    <p:extLst>
      <p:ext uri="{BB962C8B-B14F-4D97-AF65-F5344CB8AC3E}">
        <p14:creationId xmlns:p14="http://schemas.microsoft.com/office/powerpoint/2010/main" val="283375910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6200" y="1647826"/>
            <a:ext cx="4292600" cy="4283074"/>
          </a:xfrm>
          <a:prstGeom prst="rect">
            <a:avLst/>
          </a:prstGeom>
          <a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57800" y="2044700"/>
            <a:ext cx="5791200" cy="348932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5"/>
          <p:cNvSpPr/>
          <p:nvPr/>
        </p:nvSpPr>
        <p:spPr>
          <a:xfrm>
            <a:off x="5974232" y="2749990"/>
            <a:ext cx="432010" cy="43135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6"/>
          <p:cNvSpPr/>
          <p:nvPr/>
        </p:nvSpPr>
        <p:spPr>
          <a:xfrm>
            <a:off x="5974232" y="4096607"/>
            <a:ext cx="432010" cy="419004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97746" y="2707924"/>
            <a:ext cx="3845282" cy="781752"/>
            <a:chOff x="3624779" y="2412339"/>
            <a:chExt cx="3845282" cy="781752"/>
          </a:xfrm>
        </p:grpSpPr>
        <p:sp>
          <p:nvSpPr>
            <p:cNvPr id="7" name="文本框 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97746" y="4047197"/>
            <a:ext cx="3845282" cy="781752"/>
            <a:chOff x="3624779" y="2412339"/>
            <a:chExt cx="3845282" cy="781752"/>
          </a:xfrm>
        </p:grpSpPr>
        <p:sp>
          <p:nvSpPr>
            <p:cNvPr id="10" name="文本框 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13" name="文本框 12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01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工作总结概述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537130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6097327" y="1777999"/>
            <a:ext cx="4699414" cy="4111645"/>
            <a:chOff x="6097327" y="1777999"/>
            <a:chExt cx="4699414" cy="4111645"/>
          </a:xfrm>
        </p:grpSpPr>
        <p:sp>
          <p:nvSpPr>
            <p:cNvPr id="3" name="ValueShape1">
              <a:extLst>
                <a:ext uri="{FF2B5EF4-FFF2-40B4-BE49-F238E27FC236}">
                  <a16:creationId xmlns:a16="http://schemas.microsoft.com/office/drawing/2014/main" xmlns="" id="{E63A67C7-9566-4ACC-89E7-0219482D8995}"/>
                </a:ext>
              </a:extLst>
            </p:cNvPr>
            <p:cNvSpPr/>
            <p:nvPr/>
          </p:nvSpPr>
          <p:spPr>
            <a:xfrm flipH="1" flipV="1">
              <a:off x="6097327" y="1777999"/>
              <a:ext cx="3109171" cy="3109171"/>
            </a:xfrm>
            <a:prstGeom prst="arc">
              <a:avLst>
                <a:gd name="adj1" fmla="val 16200000"/>
                <a:gd name="adj2" fmla="val 5940000"/>
              </a:avLst>
            </a:prstGeom>
            <a:ln w="13335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4" name="ValueShape2">
              <a:extLst>
                <a:ext uri="{FF2B5EF4-FFF2-40B4-BE49-F238E27FC236}">
                  <a16:creationId xmlns:a16="http://schemas.microsoft.com/office/drawing/2014/main" xmlns="" id="{670299DA-EA4B-4BA4-B085-185026D0A601}"/>
                </a:ext>
              </a:extLst>
            </p:cNvPr>
            <p:cNvSpPr/>
            <p:nvPr/>
          </p:nvSpPr>
          <p:spPr>
            <a:xfrm flipH="1" flipV="1">
              <a:off x="6311753" y="1992425"/>
              <a:ext cx="2680320" cy="2680320"/>
            </a:xfrm>
            <a:prstGeom prst="arc">
              <a:avLst>
                <a:gd name="adj1" fmla="val 16200000"/>
                <a:gd name="adj2" fmla="val 6588000"/>
              </a:avLst>
            </a:prstGeom>
            <a:ln w="1333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5" name="ValueShape3">
              <a:extLst>
                <a:ext uri="{FF2B5EF4-FFF2-40B4-BE49-F238E27FC236}">
                  <a16:creationId xmlns:a16="http://schemas.microsoft.com/office/drawing/2014/main" xmlns="" id="{A41E9E79-4B89-46FB-BFD5-1E614FF949C4}"/>
                </a:ext>
              </a:extLst>
            </p:cNvPr>
            <p:cNvSpPr/>
            <p:nvPr/>
          </p:nvSpPr>
          <p:spPr>
            <a:xfrm flipH="1" flipV="1">
              <a:off x="6547621" y="2228293"/>
              <a:ext cx="2208584" cy="2208584"/>
            </a:xfrm>
            <a:prstGeom prst="arc">
              <a:avLst>
                <a:gd name="adj1" fmla="val 16200000"/>
                <a:gd name="adj2" fmla="val 7722000"/>
              </a:avLst>
            </a:prstGeom>
            <a:ln w="1333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6" name="CustomText1">
              <a:extLst>
                <a:ext uri="{FF2B5EF4-FFF2-40B4-BE49-F238E27FC236}">
                  <a16:creationId xmlns:a16="http://schemas.microsoft.com/office/drawing/2014/main" xmlns="" id="{2C0D5AA1-C606-41D5-9787-4BCF56475F40}"/>
                </a:ext>
              </a:extLst>
            </p:cNvPr>
            <p:cNvSpPr/>
            <p:nvPr/>
          </p:nvSpPr>
          <p:spPr>
            <a:xfrm>
              <a:off x="6547621" y="5605365"/>
              <a:ext cx="2723669" cy="26346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Supporting text here</a:t>
              </a:r>
            </a:p>
          </p:txBody>
        </p:sp>
        <p:sp>
          <p:nvSpPr>
            <p:cNvPr id="7" name="CustomText2">
              <a:extLst>
                <a:ext uri="{FF2B5EF4-FFF2-40B4-BE49-F238E27FC236}">
                  <a16:creationId xmlns:a16="http://schemas.microsoft.com/office/drawing/2014/main" xmlns="" id="{0C0D2142-E20D-497D-9151-C71FA8B167FC}"/>
                </a:ext>
              </a:extLst>
            </p:cNvPr>
            <p:cNvSpPr/>
            <p:nvPr/>
          </p:nvSpPr>
          <p:spPr>
            <a:xfrm>
              <a:off x="6547622" y="5275271"/>
              <a:ext cx="2723668" cy="357781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TEXT HERE</a:t>
              </a:r>
            </a:p>
          </p:txBody>
        </p:sp>
        <p:sp>
          <p:nvSpPr>
            <p:cNvPr id="8" name="ValueText1">
              <a:extLst>
                <a:ext uri="{FF2B5EF4-FFF2-40B4-BE49-F238E27FC236}">
                  <a16:creationId xmlns:a16="http://schemas.microsoft.com/office/drawing/2014/main" xmlns="" id="{B0B550F5-EEFB-422C-8E99-ADC529436CFB}"/>
                </a:ext>
              </a:extLst>
            </p:cNvPr>
            <p:cNvSpPr txBox="1"/>
            <p:nvPr/>
          </p:nvSpPr>
          <p:spPr>
            <a:xfrm>
              <a:off x="8532880" y="4856692"/>
              <a:ext cx="250140" cy="13278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70%</a:t>
              </a:r>
            </a:p>
          </p:txBody>
        </p:sp>
        <p:sp>
          <p:nvSpPr>
            <p:cNvPr id="9" name="ValueText2">
              <a:extLst>
                <a:ext uri="{FF2B5EF4-FFF2-40B4-BE49-F238E27FC236}">
                  <a16:creationId xmlns:a16="http://schemas.microsoft.com/office/drawing/2014/main" xmlns="" id="{8D89CF80-EDF1-48AD-978F-8C65CF9A9137}"/>
                </a:ext>
              </a:extLst>
            </p:cNvPr>
            <p:cNvSpPr txBox="1"/>
            <p:nvPr/>
          </p:nvSpPr>
          <p:spPr>
            <a:xfrm>
              <a:off x="8532880" y="4624049"/>
              <a:ext cx="250140" cy="13278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74%</a:t>
              </a:r>
            </a:p>
          </p:txBody>
        </p:sp>
        <p:sp>
          <p:nvSpPr>
            <p:cNvPr id="10" name="ValueText3">
              <a:extLst>
                <a:ext uri="{FF2B5EF4-FFF2-40B4-BE49-F238E27FC236}">
                  <a16:creationId xmlns:a16="http://schemas.microsoft.com/office/drawing/2014/main" xmlns="" id="{12D186DC-EFC9-4F49-8597-F5C0B33A497E}"/>
                </a:ext>
              </a:extLst>
            </p:cNvPr>
            <p:cNvSpPr txBox="1"/>
            <p:nvPr/>
          </p:nvSpPr>
          <p:spPr>
            <a:xfrm>
              <a:off x="8532880" y="4391406"/>
              <a:ext cx="250140" cy="13278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81%</a:t>
              </a:r>
            </a:p>
          </p:txBody>
        </p:sp>
        <p:sp>
          <p:nvSpPr>
            <p:cNvPr id="11" name="BackShape3">
              <a:extLst>
                <a:ext uri="{FF2B5EF4-FFF2-40B4-BE49-F238E27FC236}">
                  <a16:creationId xmlns:a16="http://schemas.microsoft.com/office/drawing/2014/main" xmlns="" id="{0AE6C646-D632-460C-8A14-46B87029176C}"/>
                </a:ext>
              </a:extLst>
            </p:cNvPr>
            <p:cNvSpPr/>
            <p:nvPr/>
          </p:nvSpPr>
          <p:spPr>
            <a:xfrm>
              <a:off x="7751070" y="4309457"/>
              <a:ext cx="779381" cy="2616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itle 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O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ne</a:t>
              </a:r>
            </a:p>
          </p:txBody>
        </p:sp>
        <p:sp>
          <p:nvSpPr>
            <p:cNvPr id="12" name="BackShape2">
              <a:extLst>
                <a:ext uri="{FF2B5EF4-FFF2-40B4-BE49-F238E27FC236}">
                  <a16:creationId xmlns:a16="http://schemas.microsoft.com/office/drawing/2014/main" xmlns="" id="{84A89829-47AE-426C-9813-5695AB5C7328}"/>
                </a:ext>
              </a:extLst>
            </p:cNvPr>
            <p:cNvSpPr/>
            <p:nvPr/>
          </p:nvSpPr>
          <p:spPr>
            <a:xfrm>
              <a:off x="7751070" y="4545325"/>
              <a:ext cx="748923" cy="2616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itle 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Two</a:t>
              </a:r>
            </a:p>
          </p:txBody>
        </p:sp>
        <p:sp>
          <p:nvSpPr>
            <p:cNvPr id="13" name="BackShape1">
              <a:extLst>
                <a:ext uri="{FF2B5EF4-FFF2-40B4-BE49-F238E27FC236}">
                  <a16:creationId xmlns:a16="http://schemas.microsoft.com/office/drawing/2014/main" xmlns="" id="{4E2D28D0-CAEE-4F17-9016-710E125C63BE}"/>
                </a:ext>
              </a:extLst>
            </p:cNvPr>
            <p:cNvSpPr/>
            <p:nvPr/>
          </p:nvSpPr>
          <p:spPr>
            <a:xfrm>
              <a:off x="7751071" y="4781193"/>
              <a:ext cx="849913" cy="2616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itle 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Three</a:t>
              </a:r>
            </a:p>
          </p:txBody>
        </p:sp>
        <p:sp>
          <p:nvSpPr>
            <p:cNvPr id="14" name="ExtraShape1">
              <a:extLst>
                <a:ext uri="{FF2B5EF4-FFF2-40B4-BE49-F238E27FC236}">
                  <a16:creationId xmlns:a16="http://schemas.microsoft.com/office/drawing/2014/main" xmlns="" id="{20693271-21EF-4C5F-9816-233462D3739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904754" y="1949417"/>
              <a:ext cx="1891987" cy="3940227"/>
            </a:xfrm>
            <a:custGeom>
              <a:avLst/>
              <a:gdLst>
                <a:gd name="connsiteX0" fmla="*/ 435178 w 2241172"/>
                <a:gd name="connsiteY0" fmla="*/ 2797990 h 4667435"/>
                <a:gd name="connsiteX1" fmla="*/ 442276 w 2241172"/>
                <a:gd name="connsiteY1" fmla="*/ 2817288 h 4667435"/>
                <a:gd name="connsiteX2" fmla="*/ 443632 w 2241172"/>
                <a:gd name="connsiteY2" fmla="*/ 2821050 h 4667435"/>
                <a:gd name="connsiteX3" fmla="*/ 450489 w 2241172"/>
                <a:gd name="connsiteY3" fmla="*/ 2827048 h 4667435"/>
                <a:gd name="connsiteX4" fmla="*/ 461138 w 2241172"/>
                <a:gd name="connsiteY4" fmla="*/ 2839485 h 4667435"/>
                <a:gd name="connsiteX5" fmla="*/ 467302 w 2241172"/>
                <a:gd name="connsiteY5" fmla="*/ 2841756 h 4667435"/>
                <a:gd name="connsiteX6" fmla="*/ 479205 w 2241172"/>
                <a:gd name="connsiteY6" fmla="*/ 2852168 h 4667435"/>
                <a:gd name="connsiteX7" fmla="*/ 505577 w 2241172"/>
                <a:gd name="connsiteY7" fmla="*/ 2855858 h 4667435"/>
                <a:gd name="connsiteX8" fmla="*/ 514716 w 2241172"/>
                <a:gd name="connsiteY8" fmla="*/ 2859225 h 4667435"/>
                <a:gd name="connsiteX9" fmla="*/ 527905 w 2241172"/>
                <a:gd name="connsiteY9" fmla="*/ 2859225 h 4667435"/>
                <a:gd name="connsiteX10" fmla="*/ 539157 w 2241172"/>
                <a:gd name="connsiteY10" fmla="*/ 2858524 h 4667435"/>
                <a:gd name="connsiteX11" fmla="*/ 535051 w 2241172"/>
                <a:gd name="connsiteY11" fmla="*/ 2888521 h 4667435"/>
                <a:gd name="connsiteX12" fmla="*/ 405150 w 2241172"/>
                <a:gd name="connsiteY12" fmla="*/ 2902221 h 4667435"/>
                <a:gd name="connsiteX13" fmla="*/ 404595 w 2241172"/>
                <a:gd name="connsiteY13" fmla="*/ 2895542 h 4667435"/>
                <a:gd name="connsiteX14" fmla="*/ 401811 w 2241172"/>
                <a:gd name="connsiteY14" fmla="*/ 2862086 h 4667435"/>
                <a:gd name="connsiteX15" fmla="*/ 420780 w 2241172"/>
                <a:gd name="connsiteY15" fmla="*/ 2808806 h 4667435"/>
                <a:gd name="connsiteX16" fmla="*/ 719045 w 2241172"/>
                <a:gd name="connsiteY16" fmla="*/ 262 h 4667435"/>
                <a:gd name="connsiteX17" fmla="*/ 467946 w 2241172"/>
                <a:gd name="connsiteY17" fmla="*/ 69010 h 4667435"/>
                <a:gd name="connsiteX18" fmla="*/ 230453 w 2241172"/>
                <a:gd name="connsiteY18" fmla="*/ 345650 h 4667435"/>
                <a:gd name="connsiteX19" fmla="*/ 345901 w 2241172"/>
                <a:gd name="connsiteY19" fmla="*/ 889048 h 4667435"/>
                <a:gd name="connsiteX20" fmla="*/ 520722 w 2241172"/>
                <a:gd name="connsiteY20" fmla="*/ 1024074 h 4667435"/>
                <a:gd name="connsiteX21" fmla="*/ 523892 w 2241172"/>
                <a:gd name="connsiteY21" fmla="*/ 1019878 h 4667435"/>
                <a:gd name="connsiteX22" fmla="*/ 547723 w 2241172"/>
                <a:gd name="connsiteY22" fmla="*/ 1051835 h 4667435"/>
                <a:gd name="connsiteX23" fmla="*/ 605283 w 2241172"/>
                <a:gd name="connsiteY23" fmla="*/ 1105152 h 4667435"/>
                <a:gd name="connsiteX24" fmla="*/ 668111 w 2241172"/>
                <a:gd name="connsiteY24" fmla="*/ 1143824 h 4667435"/>
                <a:gd name="connsiteX25" fmla="*/ 544513 w 2241172"/>
                <a:gd name="connsiteY25" fmla="*/ 1119324 h 4667435"/>
                <a:gd name="connsiteX26" fmla="*/ 523875 w 2241172"/>
                <a:gd name="connsiteY26" fmla="*/ 1265374 h 4667435"/>
                <a:gd name="connsiteX27" fmla="*/ 538087 w 2241172"/>
                <a:gd name="connsiteY27" fmla="*/ 1269355 h 4667435"/>
                <a:gd name="connsiteX28" fmla="*/ 483210 w 2241172"/>
                <a:gd name="connsiteY28" fmla="*/ 1314093 h 4667435"/>
                <a:gd name="connsiteX29" fmla="*/ 434975 w 2241172"/>
                <a:gd name="connsiteY29" fmla="*/ 1446264 h 4667435"/>
                <a:gd name="connsiteX30" fmla="*/ 434975 w 2241172"/>
                <a:gd name="connsiteY30" fmla="*/ 1595278 h 4667435"/>
                <a:gd name="connsiteX31" fmla="*/ 434975 w 2241172"/>
                <a:gd name="connsiteY31" fmla="*/ 1605520 h 4667435"/>
                <a:gd name="connsiteX32" fmla="*/ 386529 w 2241172"/>
                <a:gd name="connsiteY32" fmla="*/ 1713992 h 4667435"/>
                <a:gd name="connsiteX33" fmla="*/ 295921 w 2241172"/>
                <a:gd name="connsiteY33" fmla="*/ 1916866 h 4667435"/>
                <a:gd name="connsiteX34" fmla="*/ 282704 w 2241172"/>
                <a:gd name="connsiteY34" fmla="*/ 1959684 h 4667435"/>
                <a:gd name="connsiteX35" fmla="*/ 282704 w 2241172"/>
                <a:gd name="connsiteY35" fmla="*/ 2005796 h 4667435"/>
                <a:gd name="connsiteX36" fmla="*/ 358701 w 2241172"/>
                <a:gd name="connsiteY36" fmla="*/ 2516325 h 4667435"/>
                <a:gd name="connsiteX37" fmla="*/ 403036 w 2241172"/>
                <a:gd name="connsiteY37" fmla="*/ 2509197 h 4667435"/>
                <a:gd name="connsiteX38" fmla="*/ 407987 w 2241172"/>
                <a:gd name="connsiteY38" fmla="*/ 2540137 h 4667435"/>
                <a:gd name="connsiteX39" fmla="*/ 408874 w 2241172"/>
                <a:gd name="connsiteY39" fmla="*/ 2539927 h 4667435"/>
                <a:gd name="connsiteX40" fmla="*/ 419099 w 2241172"/>
                <a:gd name="connsiteY40" fmla="*/ 2595700 h 4667435"/>
                <a:gd name="connsiteX41" fmla="*/ 457414 w 2241172"/>
                <a:gd name="connsiteY41" fmla="*/ 2589439 h 4667435"/>
                <a:gd name="connsiteX42" fmla="*/ 458412 w 2241172"/>
                <a:gd name="connsiteY42" fmla="*/ 2596014 h 4667435"/>
                <a:gd name="connsiteX43" fmla="*/ 465364 w 2241172"/>
                <a:gd name="connsiteY43" fmla="*/ 2641823 h 4667435"/>
                <a:gd name="connsiteX44" fmla="*/ 437033 w 2241172"/>
                <a:gd name="connsiteY44" fmla="*/ 2666579 h 4667435"/>
                <a:gd name="connsiteX45" fmla="*/ 434646 w 2241172"/>
                <a:gd name="connsiteY45" fmla="*/ 2672151 h 4667435"/>
                <a:gd name="connsiteX46" fmla="*/ 435586 w 2241172"/>
                <a:gd name="connsiteY46" fmla="*/ 2665113 h 4667435"/>
                <a:gd name="connsiteX47" fmla="*/ 423633 w 2241172"/>
                <a:gd name="connsiteY47" fmla="*/ 2693901 h 4667435"/>
                <a:gd name="connsiteX48" fmla="*/ 422861 w 2241172"/>
                <a:gd name="connsiteY48" fmla="*/ 2699647 h 4667435"/>
                <a:gd name="connsiteX49" fmla="*/ 422259 w 2241172"/>
                <a:gd name="connsiteY49" fmla="*/ 2701052 h 4667435"/>
                <a:gd name="connsiteX50" fmla="*/ 422287 w 2241172"/>
                <a:gd name="connsiteY50" fmla="*/ 2703916 h 4667435"/>
                <a:gd name="connsiteX51" fmla="*/ 419936 w 2241172"/>
                <a:gd name="connsiteY51" fmla="*/ 2721403 h 4667435"/>
                <a:gd name="connsiteX52" fmla="*/ 406089 w 2241172"/>
                <a:gd name="connsiteY52" fmla="*/ 2725632 h 4667435"/>
                <a:gd name="connsiteX53" fmla="*/ 319335 w 2241172"/>
                <a:gd name="connsiteY53" fmla="*/ 2871999 h 4667435"/>
                <a:gd name="connsiteX54" fmla="*/ 322574 w 2241172"/>
                <a:gd name="connsiteY54" fmla="*/ 2910930 h 4667435"/>
                <a:gd name="connsiteX55" fmla="*/ 0 w 2241172"/>
                <a:gd name="connsiteY55" fmla="*/ 2944950 h 4667435"/>
                <a:gd name="connsiteX56" fmla="*/ 6350 w 2241172"/>
                <a:gd name="connsiteY56" fmla="*/ 3010037 h 4667435"/>
                <a:gd name="connsiteX57" fmla="*/ 6962 w 2241172"/>
                <a:gd name="connsiteY57" fmla="*/ 3009968 h 4667435"/>
                <a:gd name="connsiteX58" fmla="*/ 63722 w 2241172"/>
                <a:gd name="connsiteY58" fmla="*/ 3540067 h 4667435"/>
                <a:gd name="connsiteX59" fmla="*/ 61912 w 2241172"/>
                <a:gd name="connsiteY59" fmla="*/ 3540262 h 4667435"/>
                <a:gd name="connsiteX60" fmla="*/ 68262 w 2241172"/>
                <a:gd name="connsiteY60" fmla="*/ 3591062 h 4667435"/>
                <a:gd name="connsiteX61" fmla="*/ 69172 w 2241172"/>
                <a:gd name="connsiteY61" fmla="*/ 3590966 h 4667435"/>
                <a:gd name="connsiteX62" fmla="*/ 88900 w 2241172"/>
                <a:gd name="connsiteY62" fmla="*/ 3775212 h 4667435"/>
                <a:gd name="connsiteX63" fmla="*/ 418574 w 2241172"/>
                <a:gd name="connsiteY63" fmla="*/ 3739515 h 4667435"/>
                <a:gd name="connsiteX64" fmla="*/ 416837 w 2241172"/>
                <a:gd name="connsiteY64" fmla="*/ 3752206 h 4667435"/>
                <a:gd name="connsiteX65" fmla="*/ 346075 w 2241172"/>
                <a:gd name="connsiteY65" fmla="*/ 4269203 h 4667435"/>
                <a:gd name="connsiteX66" fmla="*/ 399769 w 2241172"/>
                <a:gd name="connsiteY66" fmla="*/ 4275159 h 4667435"/>
                <a:gd name="connsiteX67" fmla="*/ 391663 w 2241172"/>
                <a:gd name="connsiteY67" fmla="*/ 4323441 h 4667435"/>
                <a:gd name="connsiteX68" fmla="*/ 372696 w 2241172"/>
                <a:gd name="connsiteY68" fmla="*/ 4312016 h 4667435"/>
                <a:gd name="connsiteX69" fmla="*/ 323239 w 2241172"/>
                <a:gd name="connsiteY69" fmla="*/ 4325174 h 4667435"/>
                <a:gd name="connsiteX70" fmla="*/ 296862 w 2241172"/>
                <a:gd name="connsiteY70" fmla="*/ 4469908 h 4667435"/>
                <a:gd name="connsiteX71" fmla="*/ 329833 w 2241172"/>
                <a:gd name="connsiteY71" fmla="*/ 4502802 h 4667435"/>
                <a:gd name="connsiteX72" fmla="*/ 313348 w 2241172"/>
                <a:gd name="connsiteY72" fmla="*/ 4585037 h 4667435"/>
                <a:gd name="connsiteX73" fmla="*/ 501283 w 2241172"/>
                <a:gd name="connsiteY73" fmla="*/ 4611353 h 4667435"/>
                <a:gd name="connsiteX74" fmla="*/ 511175 w 2241172"/>
                <a:gd name="connsiteY74" fmla="*/ 4562012 h 4667435"/>
                <a:gd name="connsiteX75" fmla="*/ 732081 w 2241172"/>
                <a:gd name="connsiteY75" fmla="*/ 4650826 h 4667435"/>
                <a:gd name="connsiteX76" fmla="*/ 939800 w 2241172"/>
                <a:gd name="connsiteY76" fmla="*/ 4667273 h 4667435"/>
                <a:gd name="connsiteX77" fmla="*/ 1025525 w 2241172"/>
                <a:gd name="connsiteY77" fmla="*/ 4647536 h 4667435"/>
                <a:gd name="connsiteX78" fmla="*/ 972771 w 2241172"/>
                <a:gd name="connsiteY78" fmla="*/ 4538986 h 4667435"/>
                <a:gd name="connsiteX79" fmla="*/ 755161 w 2241172"/>
                <a:gd name="connsiteY79" fmla="*/ 4446882 h 4667435"/>
                <a:gd name="connsiteX80" fmla="*/ 610088 w 2241172"/>
                <a:gd name="connsiteY80" fmla="*/ 4348200 h 4667435"/>
                <a:gd name="connsiteX81" fmla="*/ 581084 w 2241172"/>
                <a:gd name="connsiteY81" fmla="*/ 4354316 h 4667435"/>
                <a:gd name="connsiteX82" fmla="*/ 570260 w 2241172"/>
                <a:gd name="connsiteY82" fmla="*/ 4355353 h 4667435"/>
                <a:gd name="connsiteX83" fmla="*/ 578118 w 2241172"/>
                <a:gd name="connsiteY83" fmla="*/ 4294943 h 4667435"/>
                <a:gd name="connsiteX84" fmla="*/ 592972 w 2241172"/>
                <a:gd name="connsiteY84" fmla="*/ 4296591 h 4667435"/>
                <a:gd name="connsiteX85" fmla="*/ 616482 w 2241172"/>
                <a:gd name="connsiteY85" fmla="*/ 4299199 h 4667435"/>
                <a:gd name="connsiteX86" fmla="*/ 615950 w 2241172"/>
                <a:gd name="connsiteY86" fmla="*/ 4302262 h 4667435"/>
                <a:gd name="connsiteX87" fmla="*/ 672337 w 2241172"/>
                <a:gd name="connsiteY87" fmla="*/ 4305395 h 4667435"/>
                <a:gd name="connsiteX88" fmla="*/ 672719 w 2241172"/>
                <a:gd name="connsiteY88" fmla="*/ 4305437 h 4667435"/>
                <a:gd name="connsiteX89" fmla="*/ 672722 w 2241172"/>
                <a:gd name="connsiteY89" fmla="*/ 4305416 h 4667435"/>
                <a:gd name="connsiteX90" fmla="*/ 673100 w 2241172"/>
                <a:gd name="connsiteY90" fmla="*/ 4305437 h 4667435"/>
                <a:gd name="connsiteX91" fmla="*/ 722751 w 2241172"/>
                <a:gd name="connsiteY91" fmla="*/ 4003690 h 4667435"/>
                <a:gd name="connsiteX92" fmla="*/ 752222 w 2241172"/>
                <a:gd name="connsiteY92" fmla="*/ 3825949 h 4667435"/>
                <a:gd name="connsiteX93" fmla="*/ 772915 w 2241172"/>
                <a:gd name="connsiteY93" fmla="*/ 3701147 h 4667435"/>
                <a:gd name="connsiteX94" fmla="*/ 1335088 w 2241172"/>
                <a:gd name="connsiteY94" fmla="*/ 3640275 h 4667435"/>
                <a:gd name="connsiteX95" fmla="*/ 1316362 w 2241172"/>
                <a:gd name="connsiteY95" fmla="*/ 3459599 h 4667435"/>
                <a:gd name="connsiteX96" fmla="*/ 1319212 w 2241172"/>
                <a:gd name="connsiteY96" fmla="*/ 3459299 h 4667435"/>
                <a:gd name="connsiteX97" fmla="*/ 1312862 w 2241172"/>
                <a:gd name="connsiteY97" fmla="*/ 3405324 h 4667435"/>
                <a:gd name="connsiteX98" fmla="*/ 1310760 w 2241172"/>
                <a:gd name="connsiteY98" fmla="*/ 3405551 h 4667435"/>
                <a:gd name="connsiteX99" fmla="*/ 1261933 w 2241172"/>
                <a:gd name="connsiteY99" fmla="*/ 2934461 h 4667435"/>
                <a:gd name="connsiteX100" fmla="*/ 1294663 w 2241172"/>
                <a:gd name="connsiteY100" fmla="*/ 2942135 h 4667435"/>
                <a:gd name="connsiteX101" fmla="*/ 1349104 w 2241172"/>
                <a:gd name="connsiteY101" fmla="*/ 2954899 h 4667435"/>
                <a:gd name="connsiteX102" fmla="*/ 1428291 w 2241172"/>
                <a:gd name="connsiteY102" fmla="*/ 3610404 h 4667435"/>
                <a:gd name="connsiteX103" fmla="*/ 1529574 w 2241172"/>
                <a:gd name="connsiteY103" fmla="*/ 3599531 h 4667435"/>
                <a:gd name="connsiteX104" fmla="*/ 1537645 w 2241172"/>
                <a:gd name="connsiteY104" fmla="*/ 3598665 h 4667435"/>
                <a:gd name="connsiteX105" fmla="*/ 1545621 w 2241172"/>
                <a:gd name="connsiteY105" fmla="*/ 3671780 h 4667435"/>
                <a:gd name="connsiteX106" fmla="*/ 1520709 w 2241172"/>
                <a:gd name="connsiteY106" fmla="*/ 3665553 h 4667435"/>
                <a:gd name="connsiteX107" fmla="*/ 1481137 w 2241172"/>
                <a:gd name="connsiteY107" fmla="*/ 3691930 h 4667435"/>
                <a:gd name="connsiteX108" fmla="*/ 1500923 w 2241172"/>
                <a:gd name="connsiteY108" fmla="*/ 3827112 h 4667435"/>
                <a:gd name="connsiteX109" fmla="*/ 1543792 w 2241172"/>
                <a:gd name="connsiteY109" fmla="*/ 3846894 h 4667435"/>
                <a:gd name="connsiteX110" fmla="*/ 1553685 w 2241172"/>
                <a:gd name="connsiteY110" fmla="*/ 3926025 h 4667435"/>
                <a:gd name="connsiteX111" fmla="*/ 1735055 w 2241172"/>
                <a:gd name="connsiteY111" fmla="*/ 3899648 h 4667435"/>
                <a:gd name="connsiteX112" fmla="*/ 1725163 w 2241172"/>
                <a:gd name="connsiteY112" fmla="*/ 3853489 h 4667435"/>
                <a:gd name="connsiteX113" fmla="*/ 1942807 w 2241172"/>
                <a:gd name="connsiteY113" fmla="*/ 3866677 h 4667435"/>
                <a:gd name="connsiteX114" fmla="*/ 2147260 w 2241172"/>
                <a:gd name="connsiteY114" fmla="*/ 3840300 h 4667435"/>
                <a:gd name="connsiteX115" fmla="*/ 2232999 w 2241172"/>
                <a:gd name="connsiteY115" fmla="*/ 3804032 h 4667435"/>
                <a:gd name="connsiteX116" fmla="*/ 2150558 w 2241172"/>
                <a:gd name="connsiteY116" fmla="*/ 3721604 h 4667435"/>
                <a:gd name="connsiteX117" fmla="*/ 1909830 w 2241172"/>
                <a:gd name="connsiteY117" fmla="*/ 3685335 h 4667435"/>
                <a:gd name="connsiteX118" fmla="*/ 1748246 w 2241172"/>
                <a:gd name="connsiteY118" fmla="*/ 3632581 h 4667435"/>
                <a:gd name="connsiteX119" fmla="*/ 1726813 w 2241172"/>
                <a:gd name="connsiteY119" fmla="*/ 3646334 h 4667435"/>
                <a:gd name="connsiteX120" fmla="*/ 1719020 w 2241172"/>
                <a:gd name="connsiteY120" fmla="*/ 3579195 h 4667435"/>
                <a:gd name="connsiteX121" fmla="*/ 1730344 w 2241172"/>
                <a:gd name="connsiteY121" fmla="*/ 3577979 h 4667435"/>
                <a:gd name="connsiteX122" fmla="*/ 1735138 w 2241172"/>
                <a:gd name="connsiteY122" fmla="*/ 3577464 h 4667435"/>
                <a:gd name="connsiteX123" fmla="*/ 1735067 w 2241172"/>
                <a:gd name="connsiteY123" fmla="*/ 3576663 h 4667435"/>
                <a:gd name="connsiteX124" fmla="*/ 1735138 w 2241172"/>
                <a:gd name="connsiteY124" fmla="*/ 3576658 h 4667435"/>
                <a:gd name="connsiteX125" fmla="*/ 1707427 w 2241172"/>
                <a:gd name="connsiteY125" fmla="*/ 3265075 h 4667435"/>
                <a:gd name="connsiteX126" fmla="*/ 1698426 w 2241172"/>
                <a:gd name="connsiteY126" fmla="*/ 3163601 h 4667435"/>
                <a:gd name="connsiteX127" fmla="*/ 1655952 w 2241172"/>
                <a:gd name="connsiteY127" fmla="*/ 2684792 h 4667435"/>
                <a:gd name="connsiteX128" fmla="*/ 1629556 w 2241172"/>
                <a:gd name="connsiteY128" fmla="*/ 2671616 h 4667435"/>
                <a:gd name="connsiteX129" fmla="*/ 1194031 w 2241172"/>
                <a:gd name="connsiteY129" fmla="*/ 2500328 h 4667435"/>
                <a:gd name="connsiteX130" fmla="*/ 1195268 w 2241172"/>
                <a:gd name="connsiteY130" fmla="*/ 2454212 h 4667435"/>
                <a:gd name="connsiteX131" fmla="*/ 1194378 w 2241172"/>
                <a:gd name="connsiteY131" fmla="*/ 2421052 h 4667435"/>
                <a:gd name="connsiteX132" fmla="*/ 1204054 w 2241172"/>
                <a:gd name="connsiteY132" fmla="*/ 2410178 h 4667435"/>
                <a:gd name="connsiteX133" fmla="*/ 1243013 w 2241172"/>
                <a:gd name="connsiteY133" fmla="*/ 2292812 h 4667435"/>
                <a:gd name="connsiteX134" fmla="*/ 1243013 w 2241172"/>
                <a:gd name="connsiteY134" fmla="*/ 1877773 h 4667435"/>
                <a:gd name="connsiteX135" fmla="*/ 1216525 w 2241172"/>
                <a:gd name="connsiteY135" fmla="*/ 1752808 h 4667435"/>
                <a:gd name="connsiteX136" fmla="*/ 1189859 w 2241172"/>
                <a:gd name="connsiteY136" fmla="*/ 1691430 h 4667435"/>
                <a:gd name="connsiteX137" fmla="*/ 1171702 w 2241172"/>
                <a:gd name="connsiteY137" fmla="*/ 1633196 h 4667435"/>
                <a:gd name="connsiteX138" fmla="*/ 1114254 w 2241172"/>
                <a:gd name="connsiteY138" fmla="*/ 1448952 h 4667435"/>
                <a:gd name="connsiteX139" fmla="*/ 1108033 w 2241172"/>
                <a:gd name="connsiteY139" fmla="*/ 1429000 h 4667435"/>
                <a:gd name="connsiteX140" fmla="*/ 1130300 w 2241172"/>
                <a:gd name="connsiteY140" fmla="*/ 1435237 h 4667435"/>
                <a:gd name="connsiteX141" fmla="*/ 1081088 w 2241172"/>
                <a:gd name="connsiteY141" fmla="*/ 1225687 h 4667435"/>
                <a:gd name="connsiteX142" fmla="*/ 860913 w 2241172"/>
                <a:gd name="connsiteY142" fmla="*/ 1182042 h 4667435"/>
                <a:gd name="connsiteX143" fmla="*/ 874227 w 2241172"/>
                <a:gd name="connsiteY143" fmla="*/ 1182825 h 4667435"/>
                <a:gd name="connsiteX144" fmla="*/ 1025936 w 2241172"/>
                <a:gd name="connsiteY144" fmla="*/ 1130099 h 4667435"/>
                <a:gd name="connsiteX145" fmla="*/ 1114982 w 2241172"/>
                <a:gd name="connsiteY145" fmla="*/ 1037829 h 4667435"/>
                <a:gd name="connsiteX146" fmla="*/ 1157856 w 2241172"/>
                <a:gd name="connsiteY146" fmla="*/ 1014762 h 4667435"/>
                <a:gd name="connsiteX147" fmla="*/ 1184240 w 2241172"/>
                <a:gd name="connsiteY147" fmla="*/ 981808 h 4667435"/>
                <a:gd name="connsiteX148" fmla="*/ 1144664 w 2241172"/>
                <a:gd name="connsiteY148" fmla="*/ 962036 h 4667435"/>
                <a:gd name="connsiteX149" fmla="*/ 1210625 w 2241172"/>
                <a:gd name="connsiteY149" fmla="*/ 942264 h 4667435"/>
                <a:gd name="connsiteX150" fmla="*/ 1210625 w 2241172"/>
                <a:gd name="connsiteY150" fmla="*/ 863176 h 4667435"/>
                <a:gd name="connsiteX151" fmla="*/ 1256797 w 2241172"/>
                <a:gd name="connsiteY151" fmla="*/ 741247 h 4667435"/>
                <a:gd name="connsiteX152" fmla="*/ 1174346 w 2241172"/>
                <a:gd name="connsiteY152" fmla="*/ 616024 h 4667435"/>
                <a:gd name="connsiteX153" fmla="*/ 1154681 w 2241172"/>
                <a:gd name="connsiteY153" fmla="*/ 542510 h 4667435"/>
                <a:gd name="connsiteX154" fmla="*/ 1136433 w 2241172"/>
                <a:gd name="connsiteY154" fmla="*/ 500324 h 4667435"/>
                <a:gd name="connsiteX155" fmla="*/ 1195120 w 2241172"/>
                <a:gd name="connsiteY155" fmla="*/ 503735 h 4667435"/>
                <a:gd name="connsiteX156" fmla="*/ 1523470 w 2241172"/>
                <a:gd name="connsiteY156" fmla="*/ 352236 h 4667435"/>
                <a:gd name="connsiteX157" fmla="*/ 1437708 w 2241172"/>
                <a:gd name="connsiteY157" fmla="*/ 78891 h 4667435"/>
                <a:gd name="connsiteX158" fmla="*/ 1325559 w 2241172"/>
                <a:gd name="connsiteY158" fmla="*/ 253437 h 4667435"/>
                <a:gd name="connsiteX159" fmla="*/ 1012200 w 2241172"/>
                <a:gd name="connsiteY159" fmla="*/ 72304 h 4667435"/>
                <a:gd name="connsiteX160" fmla="*/ 719045 w 2241172"/>
                <a:gd name="connsiteY160" fmla="*/ 262 h 466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241172" h="4667435">
                  <a:moveTo>
                    <a:pt x="435178" y="2797990"/>
                  </a:moveTo>
                  <a:lnTo>
                    <a:pt x="442276" y="2817288"/>
                  </a:lnTo>
                  <a:lnTo>
                    <a:pt x="443632" y="2821050"/>
                  </a:lnTo>
                  <a:lnTo>
                    <a:pt x="450489" y="2827048"/>
                  </a:lnTo>
                  <a:lnTo>
                    <a:pt x="461138" y="2839485"/>
                  </a:lnTo>
                  <a:lnTo>
                    <a:pt x="467302" y="2841756"/>
                  </a:lnTo>
                  <a:lnTo>
                    <a:pt x="479205" y="2852168"/>
                  </a:lnTo>
                  <a:lnTo>
                    <a:pt x="505577" y="2855858"/>
                  </a:lnTo>
                  <a:lnTo>
                    <a:pt x="514716" y="2859225"/>
                  </a:lnTo>
                  <a:cubicBezTo>
                    <a:pt x="518013" y="2859225"/>
                    <a:pt x="524608" y="2859225"/>
                    <a:pt x="527905" y="2859225"/>
                  </a:cubicBezTo>
                  <a:lnTo>
                    <a:pt x="539157" y="2858524"/>
                  </a:lnTo>
                  <a:lnTo>
                    <a:pt x="535051" y="2888521"/>
                  </a:lnTo>
                  <a:lnTo>
                    <a:pt x="405150" y="2902221"/>
                  </a:lnTo>
                  <a:lnTo>
                    <a:pt x="404595" y="2895542"/>
                  </a:lnTo>
                  <a:cubicBezTo>
                    <a:pt x="401811" y="2862086"/>
                    <a:pt x="401811" y="2862086"/>
                    <a:pt x="401811" y="2862086"/>
                  </a:cubicBezTo>
                  <a:cubicBezTo>
                    <a:pt x="400162" y="2842261"/>
                    <a:pt x="407584" y="2823262"/>
                    <a:pt x="420780" y="2808806"/>
                  </a:cubicBezTo>
                  <a:close/>
                  <a:moveTo>
                    <a:pt x="719045" y="262"/>
                  </a:moveTo>
                  <a:cubicBezTo>
                    <a:pt x="627099" y="3144"/>
                    <a:pt x="542162" y="29490"/>
                    <a:pt x="467946" y="69010"/>
                  </a:cubicBezTo>
                  <a:cubicBezTo>
                    <a:pt x="342602" y="134877"/>
                    <a:pt x="263438" y="243557"/>
                    <a:pt x="230453" y="345650"/>
                  </a:cubicBezTo>
                  <a:cubicBezTo>
                    <a:pt x="180975" y="487263"/>
                    <a:pt x="200766" y="694742"/>
                    <a:pt x="345901" y="889048"/>
                  </a:cubicBezTo>
                  <a:cubicBezTo>
                    <a:pt x="418468" y="987847"/>
                    <a:pt x="520722" y="1024074"/>
                    <a:pt x="520722" y="1024074"/>
                  </a:cubicBezTo>
                  <a:lnTo>
                    <a:pt x="523892" y="1019878"/>
                  </a:lnTo>
                  <a:lnTo>
                    <a:pt x="547723" y="1051835"/>
                  </a:lnTo>
                  <a:cubicBezTo>
                    <a:pt x="565450" y="1071607"/>
                    <a:pt x="584722" y="1089474"/>
                    <a:pt x="605283" y="1105152"/>
                  </a:cubicBezTo>
                  <a:lnTo>
                    <a:pt x="668111" y="1143824"/>
                  </a:lnTo>
                  <a:lnTo>
                    <a:pt x="544513" y="1119324"/>
                  </a:lnTo>
                  <a:lnTo>
                    <a:pt x="523875" y="1265374"/>
                  </a:lnTo>
                  <a:lnTo>
                    <a:pt x="538087" y="1269355"/>
                  </a:lnTo>
                  <a:lnTo>
                    <a:pt x="483210" y="1314093"/>
                  </a:lnTo>
                  <a:cubicBezTo>
                    <a:pt x="451466" y="1351562"/>
                    <a:pt x="434975" y="1398501"/>
                    <a:pt x="434975" y="1446264"/>
                  </a:cubicBezTo>
                  <a:cubicBezTo>
                    <a:pt x="434975" y="1499173"/>
                    <a:pt x="434975" y="1548775"/>
                    <a:pt x="434975" y="1595278"/>
                  </a:cubicBezTo>
                  <a:lnTo>
                    <a:pt x="434975" y="1605520"/>
                  </a:lnTo>
                  <a:lnTo>
                    <a:pt x="386529" y="1713992"/>
                  </a:lnTo>
                  <a:cubicBezTo>
                    <a:pt x="295921" y="1916866"/>
                    <a:pt x="295921" y="1916866"/>
                    <a:pt x="295921" y="1916866"/>
                  </a:cubicBezTo>
                  <a:cubicBezTo>
                    <a:pt x="289313" y="1930040"/>
                    <a:pt x="286008" y="1946509"/>
                    <a:pt x="282704" y="1959684"/>
                  </a:cubicBezTo>
                  <a:cubicBezTo>
                    <a:pt x="282704" y="1972859"/>
                    <a:pt x="279400" y="1989328"/>
                    <a:pt x="282704" y="2005796"/>
                  </a:cubicBezTo>
                  <a:lnTo>
                    <a:pt x="358701" y="2516325"/>
                  </a:lnTo>
                  <a:lnTo>
                    <a:pt x="403036" y="2509197"/>
                  </a:lnTo>
                  <a:lnTo>
                    <a:pt x="407987" y="2540137"/>
                  </a:lnTo>
                  <a:lnTo>
                    <a:pt x="408874" y="2539927"/>
                  </a:lnTo>
                  <a:lnTo>
                    <a:pt x="419099" y="2595700"/>
                  </a:lnTo>
                  <a:lnTo>
                    <a:pt x="457414" y="2589439"/>
                  </a:lnTo>
                  <a:lnTo>
                    <a:pt x="458412" y="2596014"/>
                  </a:lnTo>
                  <a:cubicBezTo>
                    <a:pt x="465364" y="2641823"/>
                    <a:pt x="465364" y="2641823"/>
                    <a:pt x="465364" y="2641823"/>
                  </a:cubicBezTo>
                  <a:cubicBezTo>
                    <a:pt x="454240" y="2647993"/>
                    <a:pt x="444507" y="2656476"/>
                    <a:pt x="437033" y="2666579"/>
                  </a:cubicBezTo>
                  <a:lnTo>
                    <a:pt x="434646" y="2672151"/>
                  </a:lnTo>
                  <a:lnTo>
                    <a:pt x="435586" y="2665113"/>
                  </a:lnTo>
                  <a:cubicBezTo>
                    <a:pt x="430640" y="2673338"/>
                    <a:pt x="426518" y="2683208"/>
                    <a:pt x="423633" y="2693901"/>
                  </a:cubicBezTo>
                  <a:lnTo>
                    <a:pt x="422861" y="2699647"/>
                  </a:lnTo>
                  <a:lnTo>
                    <a:pt x="422259" y="2701052"/>
                  </a:lnTo>
                  <a:lnTo>
                    <a:pt x="422287" y="2703916"/>
                  </a:lnTo>
                  <a:lnTo>
                    <a:pt x="419936" y="2721403"/>
                  </a:lnTo>
                  <a:lnTo>
                    <a:pt x="406089" y="2725632"/>
                  </a:lnTo>
                  <a:cubicBezTo>
                    <a:pt x="350264" y="2754906"/>
                    <a:pt x="314386" y="2812523"/>
                    <a:pt x="319335" y="2871999"/>
                  </a:cubicBezTo>
                  <a:lnTo>
                    <a:pt x="322574" y="2910930"/>
                  </a:lnTo>
                  <a:lnTo>
                    <a:pt x="0" y="2944950"/>
                  </a:lnTo>
                  <a:lnTo>
                    <a:pt x="6350" y="3010037"/>
                  </a:lnTo>
                  <a:lnTo>
                    <a:pt x="6962" y="3009968"/>
                  </a:lnTo>
                  <a:lnTo>
                    <a:pt x="63722" y="3540067"/>
                  </a:lnTo>
                  <a:lnTo>
                    <a:pt x="61912" y="3540262"/>
                  </a:lnTo>
                  <a:lnTo>
                    <a:pt x="68262" y="3591062"/>
                  </a:lnTo>
                  <a:lnTo>
                    <a:pt x="69172" y="3590966"/>
                  </a:lnTo>
                  <a:lnTo>
                    <a:pt x="88900" y="3775212"/>
                  </a:lnTo>
                  <a:lnTo>
                    <a:pt x="418574" y="3739515"/>
                  </a:lnTo>
                  <a:lnTo>
                    <a:pt x="416837" y="3752206"/>
                  </a:lnTo>
                  <a:cubicBezTo>
                    <a:pt x="346075" y="4269203"/>
                    <a:pt x="346075" y="4269203"/>
                    <a:pt x="346075" y="4269203"/>
                  </a:cubicBezTo>
                  <a:lnTo>
                    <a:pt x="399769" y="4275159"/>
                  </a:lnTo>
                  <a:lnTo>
                    <a:pt x="391663" y="4323441"/>
                  </a:lnTo>
                  <a:lnTo>
                    <a:pt x="372696" y="4312016"/>
                  </a:lnTo>
                  <a:cubicBezTo>
                    <a:pt x="336427" y="4305437"/>
                    <a:pt x="323239" y="4325174"/>
                    <a:pt x="323239" y="4325174"/>
                  </a:cubicBezTo>
                  <a:cubicBezTo>
                    <a:pt x="296862" y="4469908"/>
                    <a:pt x="296862" y="4469908"/>
                    <a:pt x="296862" y="4469908"/>
                  </a:cubicBezTo>
                  <a:cubicBezTo>
                    <a:pt x="329833" y="4502802"/>
                    <a:pt x="329833" y="4502802"/>
                    <a:pt x="329833" y="4502802"/>
                  </a:cubicBezTo>
                  <a:cubicBezTo>
                    <a:pt x="313348" y="4585037"/>
                    <a:pt x="313348" y="4585037"/>
                    <a:pt x="313348" y="4585037"/>
                  </a:cubicBezTo>
                  <a:cubicBezTo>
                    <a:pt x="501283" y="4611353"/>
                    <a:pt x="501283" y="4611353"/>
                    <a:pt x="501283" y="4611353"/>
                  </a:cubicBezTo>
                  <a:cubicBezTo>
                    <a:pt x="511175" y="4562012"/>
                    <a:pt x="511175" y="4562012"/>
                    <a:pt x="511175" y="4562012"/>
                  </a:cubicBezTo>
                  <a:cubicBezTo>
                    <a:pt x="732081" y="4650826"/>
                    <a:pt x="732081" y="4650826"/>
                    <a:pt x="732081" y="4650826"/>
                  </a:cubicBezTo>
                  <a:cubicBezTo>
                    <a:pt x="939800" y="4667273"/>
                    <a:pt x="939800" y="4667273"/>
                    <a:pt x="939800" y="4667273"/>
                  </a:cubicBezTo>
                  <a:cubicBezTo>
                    <a:pt x="939800" y="4667273"/>
                    <a:pt x="995851" y="4670562"/>
                    <a:pt x="1025525" y="4647536"/>
                  </a:cubicBezTo>
                  <a:cubicBezTo>
                    <a:pt x="1048605" y="4631089"/>
                    <a:pt x="1068387" y="4581748"/>
                    <a:pt x="972771" y="4538986"/>
                  </a:cubicBezTo>
                  <a:cubicBezTo>
                    <a:pt x="896937" y="4502802"/>
                    <a:pt x="811212" y="4502802"/>
                    <a:pt x="755161" y="4446882"/>
                  </a:cubicBezTo>
                  <a:cubicBezTo>
                    <a:pt x="685922" y="4381094"/>
                    <a:pt x="659545" y="4354778"/>
                    <a:pt x="610088" y="4348200"/>
                  </a:cubicBezTo>
                  <a:cubicBezTo>
                    <a:pt x="601845" y="4350667"/>
                    <a:pt x="591954" y="4352723"/>
                    <a:pt x="581084" y="4354316"/>
                  </a:cubicBezTo>
                  <a:lnTo>
                    <a:pt x="570260" y="4355353"/>
                  </a:lnTo>
                  <a:lnTo>
                    <a:pt x="578118" y="4294943"/>
                  </a:lnTo>
                  <a:lnTo>
                    <a:pt x="592972" y="4296591"/>
                  </a:lnTo>
                  <a:lnTo>
                    <a:pt x="616482" y="4299199"/>
                  </a:lnTo>
                  <a:lnTo>
                    <a:pt x="615950" y="4302262"/>
                  </a:lnTo>
                  <a:lnTo>
                    <a:pt x="672337" y="4305395"/>
                  </a:lnTo>
                  <a:lnTo>
                    <a:pt x="672719" y="4305437"/>
                  </a:lnTo>
                  <a:lnTo>
                    <a:pt x="672722" y="4305416"/>
                  </a:lnTo>
                  <a:lnTo>
                    <a:pt x="673100" y="4305437"/>
                  </a:lnTo>
                  <a:lnTo>
                    <a:pt x="722751" y="4003690"/>
                  </a:lnTo>
                  <a:lnTo>
                    <a:pt x="752222" y="3825949"/>
                  </a:lnTo>
                  <a:lnTo>
                    <a:pt x="772915" y="3701147"/>
                  </a:lnTo>
                  <a:lnTo>
                    <a:pt x="1335088" y="3640275"/>
                  </a:lnTo>
                  <a:lnTo>
                    <a:pt x="1316362" y="3459599"/>
                  </a:lnTo>
                  <a:lnTo>
                    <a:pt x="1319212" y="3459299"/>
                  </a:lnTo>
                  <a:lnTo>
                    <a:pt x="1312862" y="3405324"/>
                  </a:lnTo>
                  <a:lnTo>
                    <a:pt x="1310760" y="3405551"/>
                  </a:lnTo>
                  <a:lnTo>
                    <a:pt x="1261933" y="2934461"/>
                  </a:lnTo>
                  <a:lnTo>
                    <a:pt x="1294663" y="2942135"/>
                  </a:lnTo>
                  <a:cubicBezTo>
                    <a:pt x="1349104" y="2954899"/>
                    <a:pt x="1349104" y="2954899"/>
                    <a:pt x="1349104" y="2954899"/>
                  </a:cubicBezTo>
                  <a:cubicBezTo>
                    <a:pt x="1428291" y="3610404"/>
                    <a:pt x="1428291" y="3610404"/>
                    <a:pt x="1428291" y="3610404"/>
                  </a:cubicBezTo>
                  <a:cubicBezTo>
                    <a:pt x="1466647" y="3606287"/>
                    <a:pt x="1500208" y="3602684"/>
                    <a:pt x="1529574" y="3599531"/>
                  </a:cubicBezTo>
                  <a:lnTo>
                    <a:pt x="1537645" y="3598665"/>
                  </a:lnTo>
                  <a:lnTo>
                    <a:pt x="1545621" y="3671780"/>
                  </a:lnTo>
                  <a:lnTo>
                    <a:pt x="1520709" y="3665553"/>
                  </a:lnTo>
                  <a:cubicBezTo>
                    <a:pt x="1484435" y="3668850"/>
                    <a:pt x="1481137" y="3691930"/>
                    <a:pt x="1481137" y="3691930"/>
                  </a:cubicBezTo>
                  <a:cubicBezTo>
                    <a:pt x="1500923" y="3827112"/>
                    <a:pt x="1500923" y="3827112"/>
                    <a:pt x="1500923" y="3827112"/>
                  </a:cubicBezTo>
                  <a:cubicBezTo>
                    <a:pt x="1543792" y="3846894"/>
                    <a:pt x="1543792" y="3846894"/>
                    <a:pt x="1543792" y="3846894"/>
                  </a:cubicBezTo>
                  <a:cubicBezTo>
                    <a:pt x="1553685" y="3926025"/>
                    <a:pt x="1553685" y="3926025"/>
                    <a:pt x="1553685" y="3926025"/>
                  </a:cubicBezTo>
                  <a:cubicBezTo>
                    <a:pt x="1735055" y="3899648"/>
                    <a:pt x="1735055" y="3899648"/>
                    <a:pt x="1735055" y="3899648"/>
                  </a:cubicBezTo>
                  <a:cubicBezTo>
                    <a:pt x="1725163" y="3853489"/>
                    <a:pt x="1725163" y="3853489"/>
                    <a:pt x="1725163" y="3853489"/>
                  </a:cubicBezTo>
                  <a:cubicBezTo>
                    <a:pt x="1942807" y="3866677"/>
                    <a:pt x="1942807" y="3866677"/>
                    <a:pt x="1942807" y="3866677"/>
                  </a:cubicBezTo>
                  <a:cubicBezTo>
                    <a:pt x="2147260" y="3840300"/>
                    <a:pt x="2147260" y="3840300"/>
                    <a:pt x="2147260" y="3840300"/>
                  </a:cubicBezTo>
                  <a:cubicBezTo>
                    <a:pt x="2147260" y="3840300"/>
                    <a:pt x="2213213" y="3833706"/>
                    <a:pt x="2232999" y="3804032"/>
                  </a:cubicBezTo>
                  <a:cubicBezTo>
                    <a:pt x="2249487" y="3784249"/>
                    <a:pt x="2249487" y="3741386"/>
                    <a:pt x="2150558" y="3721604"/>
                  </a:cubicBezTo>
                  <a:cubicBezTo>
                    <a:pt x="2071415" y="3705118"/>
                    <a:pt x="1979081" y="3718307"/>
                    <a:pt x="1909830" y="3685335"/>
                  </a:cubicBezTo>
                  <a:cubicBezTo>
                    <a:pt x="1827389" y="3645770"/>
                    <a:pt x="1794413" y="3625987"/>
                    <a:pt x="1748246" y="3632581"/>
                  </a:cubicBezTo>
                  <a:lnTo>
                    <a:pt x="1726813" y="3646334"/>
                  </a:lnTo>
                  <a:lnTo>
                    <a:pt x="1719020" y="3579195"/>
                  </a:lnTo>
                  <a:lnTo>
                    <a:pt x="1730344" y="3577979"/>
                  </a:lnTo>
                  <a:cubicBezTo>
                    <a:pt x="1735138" y="3577464"/>
                    <a:pt x="1735138" y="3577464"/>
                    <a:pt x="1735138" y="3577464"/>
                  </a:cubicBezTo>
                  <a:lnTo>
                    <a:pt x="1735067" y="3576663"/>
                  </a:lnTo>
                  <a:lnTo>
                    <a:pt x="1735138" y="3576658"/>
                  </a:lnTo>
                  <a:lnTo>
                    <a:pt x="1707427" y="3265075"/>
                  </a:lnTo>
                  <a:lnTo>
                    <a:pt x="1698426" y="3163601"/>
                  </a:lnTo>
                  <a:cubicBezTo>
                    <a:pt x="1655952" y="2684792"/>
                    <a:pt x="1655952" y="2684792"/>
                    <a:pt x="1655952" y="2684792"/>
                  </a:cubicBezTo>
                  <a:cubicBezTo>
                    <a:pt x="1629556" y="2671616"/>
                    <a:pt x="1629556" y="2671616"/>
                    <a:pt x="1629556" y="2671616"/>
                  </a:cubicBezTo>
                  <a:cubicBezTo>
                    <a:pt x="1194031" y="2500328"/>
                    <a:pt x="1194031" y="2500328"/>
                    <a:pt x="1194031" y="2500328"/>
                  </a:cubicBezTo>
                  <a:cubicBezTo>
                    <a:pt x="1195681" y="2490446"/>
                    <a:pt x="1195681" y="2472329"/>
                    <a:pt x="1195268" y="2454212"/>
                  </a:cubicBezTo>
                  <a:lnTo>
                    <a:pt x="1194378" y="2421052"/>
                  </a:lnTo>
                  <a:lnTo>
                    <a:pt x="1204054" y="2410178"/>
                  </a:lnTo>
                  <a:cubicBezTo>
                    <a:pt x="1228636" y="2376499"/>
                    <a:pt x="1243013" y="2336045"/>
                    <a:pt x="1243013" y="2292812"/>
                  </a:cubicBezTo>
                  <a:cubicBezTo>
                    <a:pt x="1243013" y="1877773"/>
                    <a:pt x="1243013" y="1877773"/>
                    <a:pt x="1243013" y="1877773"/>
                  </a:cubicBezTo>
                  <a:cubicBezTo>
                    <a:pt x="1236417" y="1829187"/>
                    <a:pt x="1227759" y="1788630"/>
                    <a:pt x="1216525" y="1752808"/>
                  </a:cubicBezTo>
                  <a:lnTo>
                    <a:pt x="1189859" y="1691430"/>
                  </a:lnTo>
                  <a:lnTo>
                    <a:pt x="1171702" y="1633196"/>
                  </a:lnTo>
                  <a:cubicBezTo>
                    <a:pt x="1141434" y="1536122"/>
                    <a:pt x="1124138" y="1480650"/>
                    <a:pt x="1114254" y="1448952"/>
                  </a:cubicBezTo>
                  <a:lnTo>
                    <a:pt x="1108033" y="1429000"/>
                  </a:lnTo>
                  <a:lnTo>
                    <a:pt x="1130300" y="1435237"/>
                  </a:lnTo>
                  <a:lnTo>
                    <a:pt x="1081088" y="1225687"/>
                  </a:lnTo>
                  <a:lnTo>
                    <a:pt x="860913" y="1182042"/>
                  </a:lnTo>
                  <a:lnTo>
                    <a:pt x="874227" y="1182825"/>
                  </a:lnTo>
                  <a:cubicBezTo>
                    <a:pt x="930293" y="1179529"/>
                    <a:pt x="983061" y="1163053"/>
                    <a:pt x="1025936" y="1130099"/>
                  </a:cubicBezTo>
                  <a:cubicBezTo>
                    <a:pt x="1075406" y="1083964"/>
                    <a:pt x="1091896" y="1064192"/>
                    <a:pt x="1114982" y="1037829"/>
                  </a:cubicBezTo>
                  <a:cubicBezTo>
                    <a:pt x="1128174" y="1021353"/>
                    <a:pt x="1138068" y="1018057"/>
                    <a:pt x="1157856" y="1014762"/>
                  </a:cubicBezTo>
                  <a:cubicBezTo>
                    <a:pt x="1180942" y="1011466"/>
                    <a:pt x="1194135" y="991694"/>
                    <a:pt x="1184240" y="981808"/>
                  </a:cubicBezTo>
                  <a:cubicBezTo>
                    <a:pt x="1171048" y="968627"/>
                    <a:pt x="1157856" y="968627"/>
                    <a:pt x="1144664" y="962036"/>
                  </a:cubicBezTo>
                  <a:cubicBezTo>
                    <a:pt x="1124876" y="945559"/>
                    <a:pt x="1200731" y="958741"/>
                    <a:pt x="1210625" y="942264"/>
                  </a:cubicBezTo>
                  <a:cubicBezTo>
                    <a:pt x="1223817" y="909310"/>
                    <a:pt x="1154558" y="873062"/>
                    <a:pt x="1210625" y="863176"/>
                  </a:cubicBezTo>
                  <a:cubicBezTo>
                    <a:pt x="1293075" y="846699"/>
                    <a:pt x="1312863" y="793973"/>
                    <a:pt x="1256797" y="741247"/>
                  </a:cubicBezTo>
                  <a:cubicBezTo>
                    <a:pt x="1237009" y="724771"/>
                    <a:pt x="1187539" y="662159"/>
                    <a:pt x="1174346" y="616024"/>
                  </a:cubicBezTo>
                  <a:cubicBezTo>
                    <a:pt x="1169399" y="590485"/>
                    <a:pt x="1162803" y="565924"/>
                    <a:pt x="1154681" y="542510"/>
                  </a:cubicBezTo>
                  <a:lnTo>
                    <a:pt x="1136433" y="500324"/>
                  </a:lnTo>
                  <a:lnTo>
                    <a:pt x="1195120" y="503735"/>
                  </a:lnTo>
                  <a:cubicBezTo>
                    <a:pt x="1329734" y="501516"/>
                    <a:pt x="1457912" y="464621"/>
                    <a:pt x="1523470" y="352236"/>
                  </a:cubicBezTo>
                  <a:cubicBezTo>
                    <a:pt x="1622425" y="187570"/>
                    <a:pt x="1437708" y="78891"/>
                    <a:pt x="1437708" y="78891"/>
                  </a:cubicBezTo>
                  <a:cubicBezTo>
                    <a:pt x="1437708" y="78891"/>
                    <a:pt x="1464097" y="256730"/>
                    <a:pt x="1325559" y="253437"/>
                  </a:cubicBezTo>
                  <a:cubicBezTo>
                    <a:pt x="1223305" y="250143"/>
                    <a:pt x="1183723" y="164517"/>
                    <a:pt x="1012200" y="72304"/>
                  </a:cubicBezTo>
                  <a:cubicBezTo>
                    <a:pt x="909946" y="17964"/>
                    <a:pt x="810991" y="-2619"/>
                    <a:pt x="719045" y="26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ExtraShape2">
              <a:extLst>
                <a:ext uri="{FF2B5EF4-FFF2-40B4-BE49-F238E27FC236}">
                  <a16:creationId xmlns:a16="http://schemas.microsoft.com/office/drawing/2014/main" xmlns="" id="{C920099A-5B8A-475C-8915-0C3729B9CD0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786201" y="3055165"/>
              <a:ext cx="668149" cy="1026563"/>
            </a:xfrm>
            <a:custGeom>
              <a:avLst/>
              <a:gdLst>
                <a:gd name="connsiteX0" fmla="*/ 269068 w 791463"/>
                <a:gd name="connsiteY0" fmla="*/ 0 h 1216025"/>
                <a:gd name="connsiteX1" fmla="*/ 87927 w 791463"/>
                <a:gd name="connsiteY1" fmla="*/ 112055 h 1216025"/>
                <a:gd name="connsiteX2" fmla="*/ 45607 w 791463"/>
                <a:gd name="connsiteY2" fmla="*/ 236611 h 1216025"/>
                <a:gd name="connsiteX3" fmla="*/ 38983 w 791463"/>
                <a:gd name="connsiteY3" fmla="*/ 256110 h 1216025"/>
                <a:gd name="connsiteX4" fmla="*/ 69852 w 791463"/>
                <a:gd name="connsiteY4" fmla="*/ 186991 h 1216025"/>
                <a:gd name="connsiteX5" fmla="*/ 107658 w 791463"/>
                <a:gd name="connsiteY5" fmla="*/ 102343 h 1216025"/>
                <a:gd name="connsiteX6" fmla="*/ 332344 w 791463"/>
                <a:gd name="connsiteY6" fmla="*/ 29881 h 1216025"/>
                <a:gd name="connsiteX7" fmla="*/ 408341 w 791463"/>
                <a:gd name="connsiteY7" fmla="*/ 224212 h 1216025"/>
                <a:gd name="connsiteX8" fmla="*/ 193567 w 791463"/>
                <a:gd name="connsiteY8" fmla="*/ 668866 h 1216025"/>
                <a:gd name="connsiteX9" fmla="*/ 262956 w 791463"/>
                <a:gd name="connsiteY9" fmla="*/ 1133282 h 1216025"/>
                <a:gd name="connsiteX10" fmla="*/ 57094 w 791463"/>
                <a:gd name="connsiteY10" fmla="*/ 1166380 h 1216025"/>
                <a:gd name="connsiteX11" fmla="*/ 0 w 791463"/>
                <a:gd name="connsiteY11" fmla="*/ 1175560 h 1216025"/>
                <a:gd name="connsiteX12" fmla="*/ 4950 w 791463"/>
                <a:gd name="connsiteY12" fmla="*/ 1206500 h 1216025"/>
                <a:gd name="connsiteX13" fmla="*/ 245902 w 791463"/>
                <a:gd name="connsiteY13" fmla="*/ 1149432 h 1216025"/>
                <a:gd name="connsiteX14" fmla="*/ 246014 w 791463"/>
                <a:gd name="connsiteY14" fmla="*/ 1150214 h 1216025"/>
                <a:gd name="connsiteX15" fmla="*/ 249307 w 791463"/>
                <a:gd name="connsiteY15" fmla="*/ 1169988 h 1216025"/>
                <a:gd name="connsiteX16" fmla="*/ 249560 w 791463"/>
                <a:gd name="connsiteY16" fmla="*/ 1169988 h 1216025"/>
                <a:gd name="connsiteX17" fmla="*/ 253357 w 791463"/>
                <a:gd name="connsiteY17" fmla="*/ 1196551 h 1216025"/>
                <a:gd name="connsiteX18" fmla="*/ 256141 w 791463"/>
                <a:gd name="connsiteY18" fmla="*/ 1216025 h 1216025"/>
                <a:gd name="connsiteX19" fmla="*/ 279236 w 791463"/>
                <a:gd name="connsiteY19" fmla="*/ 1216025 h 1216025"/>
                <a:gd name="connsiteX20" fmla="*/ 638868 w 791463"/>
                <a:gd name="connsiteY20" fmla="*/ 1216025 h 1216025"/>
                <a:gd name="connsiteX21" fmla="*/ 790639 w 791463"/>
                <a:gd name="connsiteY21" fmla="*/ 1166568 h 1216025"/>
                <a:gd name="connsiteX22" fmla="*/ 787339 w 791463"/>
                <a:gd name="connsiteY22" fmla="*/ 1166568 h 1216025"/>
                <a:gd name="connsiteX23" fmla="*/ 790639 w 791463"/>
                <a:gd name="connsiteY23" fmla="*/ 1090734 h 1216025"/>
                <a:gd name="connsiteX24" fmla="*/ 612473 w 791463"/>
                <a:gd name="connsiteY24" fmla="*/ 1169865 h 1216025"/>
                <a:gd name="connsiteX25" fmla="*/ 408376 w 791463"/>
                <a:gd name="connsiteY25" fmla="*/ 1169865 h 1216025"/>
                <a:gd name="connsiteX26" fmla="*/ 364547 w 791463"/>
                <a:gd name="connsiteY26" fmla="*/ 1169865 h 1216025"/>
                <a:gd name="connsiteX27" fmla="*/ 326530 w 791463"/>
                <a:gd name="connsiteY27" fmla="*/ 1022040 h 1216025"/>
                <a:gd name="connsiteX28" fmla="*/ 249307 w 791463"/>
                <a:gd name="connsiteY28" fmla="*/ 721767 h 1216025"/>
                <a:gd name="connsiteX29" fmla="*/ 440329 w 791463"/>
                <a:gd name="connsiteY29" fmla="*/ 214223 h 1216025"/>
                <a:gd name="connsiteX30" fmla="*/ 331644 w 791463"/>
                <a:gd name="connsiteY30" fmla="*/ 9887 h 1216025"/>
                <a:gd name="connsiteX31" fmla="*/ 269068 w 791463"/>
                <a:gd name="connsiteY31" fmla="*/ 0 h 121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91463" h="1216025">
                  <a:moveTo>
                    <a:pt x="269068" y="0"/>
                  </a:moveTo>
                  <a:cubicBezTo>
                    <a:pt x="196612" y="0"/>
                    <a:pt x="124155" y="39549"/>
                    <a:pt x="87927" y="112055"/>
                  </a:cubicBezTo>
                  <a:cubicBezTo>
                    <a:pt x="66931" y="173850"/>
                    <a:pt x="53809" y="212472"/>
                    <a:pt x="45607" y="236611"/>
                  </a:cubicBezTo>
                  <a:lnTo>
                    <a:pt x="38983" y="256110"/>
                  </a:lnTo>
                  <a:lnTo>
                    <a:pt x="69852" y="186991"/>
                  </a:lnTo>
                  <a:cubicBezTo>
                    <a:pt x="81650" y="160575"/>
                    <a:pt x="94235" y="132399"/>
                    <a:pt x="107658" y="102343"/>
                  </a:cubicBezTo>
                  <a:cubicBezTo>
                    <a:pt x="144004" y="26587"/>
                    <a:pt x="253043" y="-6350"/>
                    <a:pt x="332344" y="29881"/>
                  </a:cubicBezTo>
                  <a:cubicBezTo>
                    <a:pt x="411646" y="62819"/>
                    <a:pt x="444688" y="151749"/>
                    <a:pt x="408341" y="224212"/>
                  </a:cubicBezTo>
                  <a:cubicBezTo>
                    <a:pt x="408341" y="224212"/>
                    <a:pt x="408341" y="224212"/>
                    <a:pt x="193567" y="668866"/>
                  </a:cubicBezTo>
                  <a:cubicBezTo>
                    <a:pt x="193567" y="668866"/>
                    <a:pt x="193567" y="668866"/>
                    <a:pt x="262956" y="1133282"/>
                  </a:cubicBezTo>
                  <a:cubicBezTo>
                    <a:pt x="262956" y="1133282"/>
                    <a:pt x="262956" y="1133282"/>
                    <a:pt x="57094" y="1166380"/>
                  </a:cubicBezTo>
                  <a:lnTo>
                    <a:pt x="0" y="1175560"/>
                  </a:lnTo>
                  <a:lnTo>
                    <a:pt x="4950" y="1206500"/>
                  </a:lnTo>
                  <a:lnTo>
                    <a:pt x="245902" y="1149432"/>
                  </a:lnTo>
                  <a:lnTo>
                    <a:pt x="246014" y="1150214"/>
                  </a:lnTo>
                  <a:cubicBezTo>
                    <a:pt x="249307" y="1169988"/>
                    <a:pt x="249307" y="1169988"/>
                    <a:pt x="249307" y="1169988"/>
                  </a:cubicBezTo>
                  <a:lnTo>
                    <a:pt x="249560" y="1169988"/>
                  </a:lnTo>
                  <a:lnTo>
                    <a:pt x="253357" y="1196551"/>
                  </a:lnTo>
                  <a:cubicBezTo>
                    <a:pt x="256141" y="1216025"/>
                    <a:pt x="256141" y="1216025"/>
                    <a:pt x="256141" y="1216025"/>
                  </a:cubicBezTo>
                  <a:cubicBezTo>
                    <a:pt x="266039" y="1216025"/>
                    <a:pt x="272638" y="1216025"/>
                    <a:pt x="279236" y="1216025"/>
                  </a:cubicBezTo>
                  <a:cubicBezTo>
                    <a:pt x="638868" y="1216025"/>
                    <a:pt x="638868" y="1216025"/>
                    <a:pt x="638868" y="1216025"/>
                  </a:cubicBezTo>
                  <a:cubicBezTo>
                    <a:pt x="698257" y="1216025"/>
                    <a:pt x="747747" y="1196242"/>
                    <a:pt x="790639" y="1166568"/>
                  </a:cubicBezTo>
                  <a:cubicBezTo>
                    <a:pt x="787339" y="1166568"/>
                    <a:pt x="787339" y="1166568"/>
                    <a:pt x="787339" y="1166568"/>
                  </a:cubicBezTo>
                  <a:cubicBezTo>
                    <a:pt x="793938" y="1150083"/>
                    <a:pt x="790639" y="1113814"/>
                    <a:pt x="790639" y="1090734"/>
                  </a:cubicBezTo>
                  <a:cubicBezTo>
                    <a:pt x="747747" y="1140191"/>
                    <a:pt x="685059" y="1169865"/>
                    <a:pt x="612473" y="1169865"/>
                  </a:cubicBezTo>
                  <a:cubicBezTo>
                    <a:pt x="524215" y="1169865"/>
                    <a:pt x="458021" y="1169865"/>
                    <a:pt x="408376" y="1169865"/>
                  </a:cubicBezTo>
                  <a:lnTo>
                    <a:pt x="364547" y="1169865"/>
                  </a:lnTo>
                  <a:lnTo>
                    <a:pt x="326530" y="1022040"/>
                  </a:lnTo>
                  <a:cubicBezTo>
                    <a:pt x="249307" y="721767"/>
                    <a:pt x="249307" y="721767"/>
                    <a:pt x="249307" y="721767"/>
                  </a:cubicBezTo>
                  <a:cubicBezTo>
                    <a:pt x="440329" y="214223"/>
                    <a:pt x="440329" y="214223"/>
                    <a:pt x="440329" y="214223"/>
                  </a:cubicBezTo>
                  <a:cubicBezTo>
                    <a:pt x="473263" y="128534"/>
                    <a:pt x="423861" y="39549"/>
                    <a:pt x="331644" y="9887"/>
                  </a:cubicBezTo>
                  <a:cubicBezTo>
                    <a:pt x="311883" y="3296"/>
                    <a:pt x="292122" y="0"/>
                    <a:pt x="26906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90427" y="2030525"/>
            <a:ext cx="4330397" cy="781752"/>
            <a:chOff x="3624779" y="2412339"/>
            <a:chExt cx="4330397" cy="781752"/>
          </a:xfrm>
        </p:grpSpPr>
        <p:sp>
          <p:nvSpPr>
            <p:cNvPr id="17" name="文本框 1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24779" y="2750893"/>
              <a:ext cx="433039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90427" y="3333611"/>
            <a:ext cx="4330397" cy="781752"/>
            <a:chOff x="3624779" y="2412339"/>
            <a:chExt cx="4330397" cy="781752"/>
          </a:xfrm>
        </p:grpSpPr>
        <p:sp>
          <p:nvSpPr>
            <p:cNvPr id="23" name="文本框 2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24779" y="2750893"/>
              <a:ext cx="433039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90427" y="4636698"/>
            <a:ext cx="4330397" cy="781752"/>
            <a:chOff x="3624779" y="2412339"/>
            <a:chExt cx="4330397" cy="781752"/>
          </a:xfrm>
        </p:grpSpPr>
        <p:sp>
          <p:nvSpPr>
            <p:cNvPr id="26" name="文本框 2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4779" y="2750893"/>
              <a:ext cx="433039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30" name="文本框 29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01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工作总结概述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299000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ïSḷîde">
            <a:extLst>
              <a:ext uri="{FF2B5EF4-FFF2-40B4-BE49-F238E27FC236}">
                <a16:creationId xmlns:a16="http://schemas.microsoft.com/office/drawing/2014/main" xmlns="" id="{64AA729F-7357-409B-A75E-007C266E318C}"/>
              </a:ext>
            </a:extLst>
          </p:cNvPr>
          <p:cNvSpPr/>
          <p:nvPr/>
        </p:nvSpPr>
        <p:spPr bwMode="auto">
          <a:xfrm>
            <a:off x="3991341" y="3312424"/>
            <a:ext cx="766464" cy="2593042"/>
          </a:xfrm>
          <a:custGeom>
            <a:avLst/>
            <a:gdLst>
              <a:gd name="T0" fmla="*/ 83 w 154"/>
              <a:gd name="T1" fmla="*/ 0 h 521"/>
              <a:gd name="T2" fmla="*/ 71 w 154"/>
              <a:gd name="T3" fmla="*/ 0 h 521"/>
              <a:gd name="T4" fmla="*/ 71 w 154"/>
              <a:gd name="T5" fmla="*/ 74 h 521"/>
              <a:gd name="T6" fmla="*/ 0 w 154"/>
              <a:gd name="T7" fmla="*/ 74 h 521"/>
              <a:gd name="T8" fmla="*/ 0 w 154"/>
              <a:gd name="T9" fmla="*/ 521 h 521"/>
              <a:gd name="T10" fmla="*/ 154 w 154"/>
              <a:gd name="T11" fmla="*/ 521 h 521"/>
              <a:gd name="T12" fmla="*/ 107 w 154"/>
              <a:gd name="T13" fmla="*/ 521 h 521"/>
              <a:gd name="T14" fmla="*/ 107 w 154"/>
              <a:gd name="T15" fmla="*/ 232 h 521"/>
              <a:gd name="T16" fmla="*/ 147 w 154"/>
              <a:gd name="T17" fmla="*/ 232 h 521"/>
              <a:gd name="T18" fmla="*/ 147 w 154"/>
              <a:gd name="T19" fmla="*/ 204 h 521"/>
              <a:gd name="T20" fmla="*/ 154 w 154"/>
              <a:gd name="T21" fmla="*/ 204 h 521"/>
              <a:gd name="T22" fmla="*/ 154 w 154"/>
              <a:gd name="T23" fmla="*/ 74 h 521"/>
              <a:gd name="T24" fmla="*/ 83 w 154"/>
              <a:gd name="T25" fmla="*/ 74 h 521"/>
              <a:gd name="T26" fmla="*/ 83 w 154"/>
              <a:gd name="T27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" h="521">
                <a:moveTo>
                  <a:pt x="83" y="0"/>
                </a:moveTo>
                <a:lnTo>
                  <a:pt x="71" y="0"/>
                </a:lnTo>
                <a:lnTo>
                  <a:pt x="71" y="74"/>
                </a:lnTo>
                <a:lnTo>
                  <a:pt x="0" y="74"/>
                </a:lnTo>
                <a:lnTo>
                  <a:pt x="0" y="521"/>
                </a:lnTo>
                <a:lnTo>
                  <a:pt x="154" y="521"/>
                </a:lnTo>
                <a:lnTo>
                  <a:pt x="107" y="521"/>
                </a:lnTo>
                <a:lnTo>
                  <a:pt x="107" y="232"/>
                </a:lnTo>
                <a:lnTo>
                  <a:pt x="147" y="232"/>
                </a:lnTo>
                <a:lnTo>
                  <a:pt x="147" y="204"/>
                </a:lnTo>
                <a:lnTo>
                  <a:pt x="154" y="204"/>
                </a:lnTo>
                <a:lnTo>
                  <a:pt x="154" y="74"/>
                </a:lnTo>
                <a:lnTo>
                  <a:pt x="83" y="74"/>
                </a:lnTo>
                <a:lnTo>
                  <a:pt x="83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28" name="íślîdé">
            <a:extLst>
              <a:ext uri="{FF2B5EF4-FFF2-40B4-BE49-F238E27FC236}">
                <a16:creationId xmlns:a16="http://schemas.microsoft.com/office/drawing/2014/main" xmlns="" id="{3A532B4A-1A50-4574-A4E5-38CCE90F88CF}"/>
              </a:ext>
            </a:extLst>
          </p:cNvPr>
          <p:cNvSpPr/>
          <p:nvPr/>
        </p:nvSpPr>
        <p:spPr bwMode="auto">
          <a:xfrm>
            <a:off x="3991341" y="3312424"/>
            <a:ext cx="766464" cy="2593042"/>
          </a:xfrm>
          <a:custGeom>
            <a:avLst/>
            <a:gdLst>
              <a:gd name="T0" fmla="*/ 83 w 154"/>
              <a:gd name="T1" fmla="*/ 0 h 521"/>
              <a:gd name="T2" fmla="*/ 71 w 154"/>
              <a:gd name="T3" fmla="*/ 0 h 521"/>
              <a:gd name="T4" fmla="*/ 71 w 154"/>
              <a:gd name="T5" fmla="*/ 74 h 521"/>
              <a:gd name="T6" fmla="*/ 0 w 154"/>
              <a:gd name="T7" fmla="*/ 74 h 521"/>
              <a:gd name="T8" fmla="*/ 0 w 154"/>
              <a:gd name="T9" fmla="*/ 521 h 521"/>
              <a:gd name="T10" fmla="*/ 154 w 154"/>
              <a:gd name="T11" fmla="*/ 521 h 521"/>
              <a:gd name="T12" fmla="*/ 107 w 154"/>
              <a:gd name="T13" fmla="*/ 521 h 521"/>
              <a:gd name="T14" fmla="*/ 107 w 154"/>
              <a:gd name="T15" fmla="*/ 232 h 521"/>
              <a:gd name="T16" fmla="*/ 147 w 154"/>
              <a:gd name="T17" fmla="*/ 232 h 521"/>
              <a:gd name="T18" fmla="*/ 147 w 154"/>
              <a:gd name="T19" fmla="*/ 204 h 521"/>
              <a:gd name="T20" fmla="*/ 154 w 154"/>
              <a:gd name="T21" fmla="*/ 204 h 521"/>
              <a:gd name="T22" fmla="*/ 154 w 154"/>
              <a:gd name="T23" fmla="*/ 74 h 521"/>
              <a:gd name="T24" fmla="*/ 83 w 154"/>
              <a:gd name="T25" fmla="*/ 74 h 521"/>
              <a:gd name="T26" fmla="*/ 83 w 154"/>
              <a:gd name="T27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" h="521">
                <a:moveTo>
                  <a:pt x="83" y="0"/>
                </a:moveTo>
                <a:lnTo>
                  <a:pt x="71" y="0"/>
                </a:lnTo>
                <a:lnTo>
                  <a:pt x="71" y="74"/>
                </a:lnTo>
                <a:lnTo>
                  <a:pt x="0" y="74"/>
                </a:lnTo>
                <a:lnTo>
                  <a:pt x="0" y="521"/>
                </a:lnTo>
                <a:lnTo>
                  <a:pt x="154" y="521"/>
                </a:lnTo>
                <a:lnTo>
                  <a:pt x="107" y="521"/>
                </a:lnTo>
                <a:lnTo>
                  <a:pt x="107" y="232"/>
                </a:lnTo>
                <a:lnTo>
                  <a:pt x="147" y="232"/>
                </a:lnTo>
                <a:lnTo>
                  <a:pt x="147" y="204"/>
                </a:lnTo>
                <a:lnTo>
                  <a:pt x="154" y="204"/>
                </a:lnTo>
                <a:lnTo>
                  <a:pt x="154" y="74"/>
                </a:lnTo>
                <a:lnTo>
                  <a:pt x="83" y="74"/>
                </a:lnTo>
                <a:lnTo>
                  <a:pt x="8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29" name="í$ḻîďé">
            <a:extLst>
              <a:ext uri="{FF2B5EF4-FFF2-40B4-BE49-F238E27FC236}">
                <a16:creationId xmlns:a16="http://schemas.microsoft.com/office/drawing/2014/main" xmlns="" id="{9A1CAA87-406C-4140-805B-146F6633C776}"/>
              </a:ext>
            </a:extLst>
          </p:cNvPr>
          <p:cNvSpPr/>
          <p:nvPr/>
        </p:nvSpPr>
        <p:spPr bwMode="auto">
          <a:xfrm>
            <a:off x="5947320" y="4432259"/>
            <a:ext cx="109494" cy="423050"/>
          </a:xfrm>
          <a:custGeom>
            <a:avLst/>
            <a:gdLst>
              <a:gd name="T0" fmla="*/ 22 w 22"/>
              <a:gd name="T1" fmla="*/ 0 h 85"/>
              <a:gd name="T2" fmla="*/ 0 w 22"/>
              <a:gd name="T3" fmla="*/ 0 h 85"/>
              <a:gd name="T4" fmla="*/ 0 w 22"/>
              <a:gd name="T5" fmla="*/ 64 h 85"/>
              <a:gd name="T6" fmla="*/ 17 w 22"/>
              <a:gd name="T7" fmla="*/ 64 h 85"/>
              <a:gd name="T8" fmla="*/ 17 w 22"/>
              <a:gd name="T9" fmla="*/ 85 h 85"/>
              <a:gd name="T10" fmla="*/ 22 w 22"/>
              <a:gd name="T11" fmla="*/ 85 h 85"/>
              <a:gd name="T12" fmla="*/ 22 w 22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5">
                <a:moveTo>
                  <a:pt x="22" y="0"/>
                </a:moveTo>
                <a:lnTo>
                  <a:pt x="0" y="0"/>
                </a:lnTo>
                <a:lnTo>
                  <a:pt x="0" y="64"/>
                </a:lnTo>
                <a:lnTo>
                  <a:pt x="17" y="64"/>
                </a:lnTo>
                <a:lnTo>
                  <a:pt x="17" y="85"/>
                </a:lnTo>
                <a:lnTo>
                  <a:pt x="22" y="85"/>
                </a:lnTo>
                <a:lnTo>
                  <a:pt x="2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0" name="i$ļiḓe">
            <a:extLst>
              <a:ext uri="{FF2B5EF4-FFF2-40B4-BE49-F238E27FC236}">
                <a16:creationId xmlns:a16="http://schemas.microsoft.com/office/drawing/2014/main" xmlns="" id="{9964822C-A83B-4709-9706-1241F8339761}"/>
              </a:ext>
            </a:extLst>
          </p:cNvPr>
          <p:cNvSpPr/>
          <p:nvPr/>
        </p:nvSpPr>
        <p:spPr bwMode="auto">
          <a:xfrm>
            <a:off x="5947320" y="4432259"/>
            <a:ext cx="109494" cy="423050"/>
          </a:xfrm>
          <a:custGeom>
            <a:avLst/>
            <a:gdLst>
              <a:gd name="T0" fmla="*/ 22 w 22"/>
              <a:gd name="T1" fmla="*/ 0 h 85"/>
              <a:gd name="T2" fmla="*/ 0 w 22"/>
              <a:gd name="T3" fmla="*/ 0 h 85"/>
              <a:gd name="T4" fmla="*/ 0 w 22"/>
              <a:gd name="T5" fmla="*/ 64 h 85"/>
              <a:gd name="T6" fmla="*/ 17 w 22"/>
              <a:gd name="T7" fmla="*/ 64 h 85"/>
              <a:gd name="T8" fmla="*/ 17 w 22"/>
              <a:gd name="T9" fmla="*/ 85 h 85"/>
              <a:gd name="T10" fmla="*/ 22 w 22"/>
              <a:gd name="T11" fmla="*/ 85 h 85"/>
              <a:gd name="T12" fmla="*/ 22 w 22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5">
                <a:moveTo>
                  <a:pt x="22" y="0"/>
                </a:moveTo>
                <a:lnTo>
                  <a:pt x="0" y="0"/>
                </a:lnTo>
                <a:lnTo>
                  <a:pt x="0" y="64"/>
                </a:lnTo>
                <a:lnTo>
                  <a:pt x="17" y="64"/>
                </a:lnTo>
                <a:lnTo>
                  <a:pt x="17" y="85"/>
                </a:lnTo>
                <a:lnTo>
                  <a:pt x="22" y="85"/>
                </a:lnTo>
                <a:lnTo>
                  <a:pt x="2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1" name="íṣḻïḍé">
            <a:extLst>
              <a:ext uri="{FF2B5EF4-FFF2-40B4-BE49-F238E27FC236}">
                <a16:creationId xmlns:a16="http://schemas.microsoft.com/office/drawing/2014/main" xmlns="" id="{72F31DE2-99EA-4AC8-B450-AE335C5A4B16}"/>
              </a:ext>
            </a:extLst>
          </p:cNvPr>
          <p:cNvSpPr/>
          <p:nvPr/>
        </p:nvSpPr>
        <p:spPr bwMode="auto">
          <a:xfrm>
            <a:off x="4946935" y="4482030"/>
            <a:ext cx="945638" cy="1423435"/>
          </a:xfrm>
          <a:custGeom>
            <a:avLst/>
            <a:gdLst>
              <a:gd name="T0" fmla="*/ 104 w 190"/>
              <a:gd name="T1" fmla="*/ 0 h 286"/>
              <a:gd name="T2" fmla="*/ 85 w 190"/>
              <a:gd name="T3" fmla="*/ 0 h 286"/>
              <a:gd name="T4" fmla="*/ 85 w 190"/>
              <a:gd name="T5" fmla="*/ 38 h 286"/>
              <a:gd name="T6" fmla="*/ 57 w 190"/>
              <a:gd name="T7" fmla="*/ 38 h 286"/>
              <a:gd name="T8" fmla="*/ 57 w 190"/>
              <a:gd name="T9" fmla="*/ 99 h 286"/>
              <a:gd name="T10" fmla="*/ 43 w 190"/>
              <a:gd name="T11" fmla="*/ 99 h 286"/>
              <a:gd name="T12" fmla="*/ 43 w 190"/>
              <a:gd name="T13" fmla="*/ 286 h 286"/>
              <a:gd name="T14" fmla="*/ 0 w 190"/>
              <a:gd name="T15" fmla="*/ 286 h 286"/>
              <a:gd name="T16" fmla="*/ 190 w 190"/>
              <a:gd name="T17" fmla="*/ 286 h 286"/>
              <a:gd name="T18" fmla="*/ 154 w 190"/>
              <a:gd name="T19" fmla="*/ 286 h 286"/>
              <a:gd name="T20" fmla="*/ 154 w 190"/>
              <a:gd name="T21" fmla="*/ 99 h 286"/>
              <a:gd name="T22" fmla="*/ 133 w 190"/>
              <a:gd name="T23" fmla="*/ 99 h 286"/>
              <a:gd name="T24" fmla="*/ 133 w 190"/>
              <a:gd name="T25" fmla="*/ 38 h 286"/>
              <a:gd name="T26" fmla="*/ 104 w 190"/>
              <a:gd name="T27" fmla="*/ 38 h 286"/>
              <a:gd name="T28" fmla="*/ 104 w 190"/>
              <a:gd name="T29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" h="286">
                <a:moveTo>
                  <a:pt x="104" y="0"/>
                </a:moveTo>
                <a:lnTo>
                  <a:pt x="85" y="0"/>
                </a:lnTo>
                <a:lnTo>
                  <a:pt x="85" y="38"/>
                </a:lnTo>
                <a:lnTo>
                  <a:pt x="57" y="38"/>
                </a:lnTo>
                <a:lnTo>
                  <a:pt x="57" y="99"/>
                </a:lnTo>
                <a:lnTo>
                  <a:pt x="43" y="99"/>
                </a:lnTo>
                <a:lnTo>
                  <a:pt x="43" y="286"/>
                </a:lnTo>
                <a:lnTo>
                  <a:pt x="0" y="286"/>
                </a:lnTo>
                <a:lnTo>
                  <a:pt x="190" y="286"/>
                </a:lnTo>
                <a:lnTo>
                  <a:pt x="154" y="286"/>
                </a:lnTo>
                <a:lnTo>
                  <a:pt x="154" y="99"/>
                </a:lnTo>
                <a:lnTo>
                  <a:pt x="133" y="99"/>
                </a:lnTo>
                <a:lnTo>
                  <a:pt x="133" y="38"/>
                </a:lnTo>
                <a:lnTo>
                  <a:pt x="104" y="38"/>
                </a:lnTo>
                <a:lnTo>
                  <a:pt x="104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2" name="íŝḷíḓê">
            <a:extLst>
              <a:ext uri="{FF2B5EF4-FFF2-40B4-BE49-F238E27FC236}">
                <a16:creationId xmlns:a16="http://schemas.microsoft.com/office/drawing/2014/main" xmlns="" id="{C457C2B3-004A-4372-B3AF-EBD3A1E61A49}"/>
              </a:ext>
            </a:extLst>
          </p:cNvPr>
          <p:cNvSpPr/>
          <p:nvPr/>
        </p:nvSpPr>
        <p:spPr bwMode="auto">
          <a:xfrm>
            <a:off x="4946935" y="4482030"/>
            <a:ext cx="945638" cy="1423435"/>
          </a:xfrm>
          <a:custGeom>
            <a:avLst/>
            <a:gdLst>
              <a:gd name="T0" fmla="*/ 104 w 190"/>
              <a:gd name="T1" fmla="*/ 0 h 286"/>
              <a:gd name="T2" fmla="*/ 85 w 190"/>
              <a:gd name="T3" fmla="*/ 0 h 286"/>
              <a:gd name="T4" fmla="*/ 85 w 190"/>
              <a:gd name="T5" fmla="*/ 38 h 286"/>
              <a:gd name="T6" fmla="*/ 57 w 190"/>
              <a:gd name="T7" fmla="*/ 38 h 286"/>
              <a:gd name="T8" fmla="*/ 57 w 190"/>
              <a:gd name="T9" fmla="*/ 99 h 286"/>
              <a:gd name="T10" fmla="*/ 43 w 190"/>
              <a:gd name="T11" fmla="*/ 99 h 286"/>
              <a:gd name="T12" fmla="*/ 43 w 190"/>
              <a:gd name="T13" fmla="*/ 286 h 286"/>
              <a:gd name="T14" fmla="*/ 0 w 190"/>
              <a:gd name="T15" fmla="*/ 286 h 286"/>
              <a:gd name="T16" fmla="*/ 190 w 190"/>
              <a:gd name="T17" fmla="*/ 286 h 286"/>
              <a:gd name="T18" fmla="*/ 154 w 190"/>
              <a:gd name="T19" fmla="*/ 286 h 286"/>
              <a:gd name="T20" fmla="*/ 154 w 190"/>
              <a:gd name="T21" fmla="*/ 99 h 286"/>
              <a:gd name="T22" fmla="*/ 133 w 190"/>
              <a:gd name="T23" fmla="*/ 99 h 286"/>
              <a:gd name="T24" fmla="*/ 133 w 190"/>
              <a:gd name="T25" fmla="*/ 38 h 286"/>
              <a:gd name="T26" fmla="*/ 104 w 190"/>
              <a:gd name="T27" fmla="*/ 38 h 286"/>
              <a:gd name="T28" fmla="*/ 104 w 190"/>
              <a:gd name="T29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" h="286">
                <a:moveTo>
                  <a:pt x="104" y="0"/>
                </a:moveTo>
                <a:lnTo>
                  <a:pt x="85" y="0"/>
                </a:lnTo>
                <a:lnTo>
                  <a:pt x="85" y="38"/>
                </a:lnTo>
                <a:lnTo>
                  <a:pt x="57" y="38"/>
                </a:lnTo>
                <a:lnTo>
                  <a:pt x="57" y="99"/>
                </a:lnTo>
                <a:lnTo>
                  <a:pt x="43" y="99"/>
                </a:lnTo>
                <a:lnTo>
                  <a:pt x="43" y="286"/>
                </a:lnTo>
                <a:lnTo>
                  <a:pt x="0" y="286"/>
                </a:lnTo>
                <a:lnTo>
                  <a:pt x="190" y="286"/>
                </a:lnTo>
                <a:lnTo>
                  <a:pt x="154" y="286"/>
                </a:lnTo>
                <a:lnTo>
                  <a:pt x="154" y="99"/>
                </a:lnTo>
                <a:lnTo>
                  <a:pt x="133" y="99"/>
                </a:lnTo>
                <a:lnTo>
                  <a:pt x="133" y="38"/>
                </a:lnTo>
                <a:lnTo>
                  <a:pt x="104" y="38"/>
                </a:lnTo>
                <a:lnTo>
                  <a:pt x="10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3" name="ïṩḻidè">
            <a:extLst>
              <a:ext uri="{FF2B5EF4-FFF2-40B4-BE49-F238E27FC236}">
                <a16:creationId xmlns:a16="http://schemas.microsoft.com/office/drawing/2014/main" xmlns="" id="{0C5D3424-73FF-4793-A174-A0C6B2CD4FFF}"/>
              </a:ext>
            </a:extLst>
          </p:cNvPr>
          <p:cNvSpPr/>
          <p:nvPr/>
        </p:nvSpPr>
        <p:spPr bwMode="auto">
          <a:xfrm>
            <a:off x="7322789" y="3854921"/>
            <a:ext cx="965547" cy="2050544"/>
          </a:xfrm>
          <a:custGeom>
            <a:avLst/>
            <a:gdLst>
              <a:gd name="T0" fmla="*/ 106 w 194"/>
              <a:gd name="T1" fmla="*/ 0 h 412"/>
              <a:gd name="T2" fmla="*/ 87 w 194"/>
              <a:gd name="T3" fmla="*/ 0 h 412"/>
              <a:gd name="T4" fmla="*/ 87 w 194"/>
              <a:gd name="T5" fmla="*/ 55 h 412"/>
              <a:gd name="T6" fmla="*/ 59 w 194"/>
              <a:gd name="T7" fmla="*/ 55 h 412"/>
              <a:gd name="T8" fmla="*/ 59 w 194"/>
              <a:gd name="T9" fmla="*/ 142 h 412"/>
              <a:gd name="T10" fmla="*/ 40 w 194"/>
              <a:gd name="T11" fmla="*/ 142 h 412"/>
              <a:gd name="T12" fmla="*/ 40 w 194"/>
              <a:gd name="T13" fmla="*/ 412 h 412"/>
              <a:gd name="T14" fmla="*/ 0 w 194"/>
              <a:gd name="T15" fmla="*/ 412 h 412"/>
              <a:gd name="T16" fmla="*/ 194 w 194"/>
              <a:gd name="T17" fmla="*/ 412 h 412"/>
              <a:gd name="T18" fmla="*/ 194 w 194"/>
              <a:gd name="T19" fmla="*/ 142 h 412"/>
              <a:gd name="T20" fmla="*/ 135 w 194"/>
              <a:gd name="T21" fmla="*/ 142 h 412"/>
              <a:gd name="T22" fmla="*/ 135 w 194"/>
              <a:gd name="T23" fmla="*/ 55 h 412"/>
              <a:gd name="T24" fmla="*/ 106 w 194"/>
              <a:gd name="T25" fmla="*/ 55 h 412"/>
              <a:gd name="T26" fmla="*/ 106 w 194"/>
              <a:gd name="T27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4" h="412">
                <a:moveTo>
                  <a:pt x="106" y="0"/>
                </a:moveTo>
                <a:lnTo>
                  <a:pt x="87" y="0"/>
                </a:lnTo>
                <a:lnTo>
                  <a:pt x="87" y="55"/>
                </a:lnTo>
                <a:lnTo>
                  <a:pt x="59" y="55"/>
                </a:lnTo>
                <a:lnTo>
                  <a:pt x="59" y="142"/>
                </a:lnTo>
                <a:lnTo>
                  <a:pt x="40" y="142"/>
                </a:lnTo>
                <a:lnTo>
                  <a:pt x="40" y="412"/>
                </a:lnTo>
                <a:lnTo>
                  <a:pt x="0" y="412"/>
                </a:lnTo>
                <a:lnTo>
                  <a:pt x="194" y="412"/>
                </a:lnTo>
                <a:lnTo>
                  <a:pt x="194" y="142"/>
                </a:lnTo>
                <a:lnTo>
                  <a:pt x="135" y="142"/>
                </a:lnTo>
                <a:lnTo>
                  <a:pt x="135" y="55"/>
                </a:lnTo>
                <a:lnTo>
                  <a:pt x="106" y="55"/>
                </a:lnTo>
                <a:lnTo>
                  <a:pt x="106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4" name="isḷiḓé">
            <a:extLst>
              <a:ext uri="{FF2B5EF4-FFF2-40B4-BE49-F238E27FC236}">
                <a16:creationId xmlns:a16="http://schemas.microsoft.com/office/drawing/2014/main" xmlns="" id="{FA75AF20-D30A-4BD3-BDE8-1461FAA86C9F}"/>
              </a:ext>
            </a:extLst>
          </p:cNvPr>
          <p:cNvSpPr/>
          <p:nvPr/>
        </p:nvSpPr>
        <p:spPr bwMode="auto">
          <a:xfrm>
            <a:off x="7340895" y="3854921"/>
            <a:ext cx="965547" cy="2050544"/>
          </a:xfrm>
          <a:custGeom>
            <a:avLst/>
            <a:gdLst>
              <a:gd name="T0" fmla="*/ 106 w 194"/>
              <a:gd name="T1" fmla="*/ 0 h 412"/>
              <a:gd name="T2" fmla="*/ 87 w 194"/>
              <a:gd name="T3" fmla="*/ 0 h 412"/>
              <a:gd name="T4" fmla="*/ 87 w 194"/>
              <a:gd name="T5" fmla="*/ 55 h 412"/>
              <a:gd name="T6" fmla="*/ 59 w 194"/>
              <a:gd name="T7" fmla="*/ 55 h 412"/>
              <a:gd name="T8" fmla="*/ 59 w 194"/>
              <a:gd name="T9" fmla="*/ 142 h 412"/>
              <a:gd name="T10" fmla="*/ 40 w 194"/>
              <a:gd name="T11" fmla="*/ 142 h 412"/>
              <a:gd name="T12" fmla="*/ 40 w 194"/>
              <a:gd name="T13" fmla="*/ 412 h 412"/>
              <a:gd name="T14" fmla="*/ 0 w 194"/>
              <a:gd name="T15" fmla="*/ 412 h 412"/>
              <a:gd name="T16" fmla="*/ 194 w 194"/>
              <a:gd name="T17" fmla="*/ 412 h 412"/>
              <a:gd name="T18" fmla="*/ 194 w 194"/>
              <a:gd name="T19" fmla="*/ 142 h 412"/>
              <a:gd name="T20" fmla="*/ 135 w 194"/>
              <a:gd name="T21" fmla="*/ 142 h 412"/>
              <a:gd name="T22" fmla="*/ 135 w 194"/>
              <a:gd name="T23" fmla="*/ 55 h 412"/>
              <a:gd name="T24" fmla="*/ 106 w 194"/>
              <a:gd name="T25" fmla="*/ 55 h 412"/>
              <a:gd name="T26" fmla="*/ 106 w 194"/>
              <a:gd name="T27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4" h="412">
                <a:moveTo>
                  <a:pt x="106" y="0"/>
                </a:moveTo>
                <a:lnTo>
                  <a:pt x="87" y="0"/>
                </a:lnTo>
                <a:lnTo>
                  <a:pt x="87" y="55"/>
                </a:lnTo>
                <a:lnTo>
                  <a:pt x="59" y="55"/>
                </a:lnTo>
                <a:lnTo>
                  <a:pt x="59" y="142"/>
                </a:lnTo>
                <a:lnTo>
                  <a:pt x="40" y="142"/>
                </a:lnTo>
                <a:lnTo>
                  <a:pt x="40" y="412"/>
                </a:lnTo>
                <a:lnTo>
                  <a:pt x="0" y="412"/>
                </a:lnTo>
                <a:lnTo>
                  <a:pt x="194" y="412"/>
                </a:lnTo>
                <a:lnTo>
                  <a:pt x="194" y="142"/>
                </a:lnTo>
                <a:lnTo>
                  <a:pt x="135" y="142"/>
                </a:lnTo>
                <a:lnTo>
                  <a:pt x="135" y="55"/>
                </a:lnTo>
                <a:lnTo>
                  <a:pt x="106" y="55"/>
                </a:lnTo>
                <a:lnTo>
                  <a:pt x="10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5" name="iSḷiḑé">
            <a:extLst>
              <a:ext uri="{FF2B5EF4-FFF2-40B4-BE49-F238E27FC236}">
                <a16:creationId xmlns:a16="http://schemas.microsoft.com/office/drawing/2014/main" xmlns="" id="{D2A0E4C1-9CBB-4DA7-9E5E-FFEB38B4748E}"/>
              </a:ext>
            </a:extLst>
          </p:cNvPr>
          <p:cNvSpPr/>
          <p:nvPr/>
        </p:nvSpPr>
        <p:spPr bwMode="auto">
          <a:xfrm>
            <a:off x="6056817" y="2924212"/>
            <a:ext cx="880938" cy="2981253"/>
          </a:xfrm>
          <a:custGeom>
            <a:avLst/>
            <a:gdLst>
              <a:gd name="T0" fmla="*/ 92 w 177"/>
              <a:gd name="T1" fmla="*/ 0 h 599"/>
              <a:gd name="T2" fmla="*/ 85 w 177"/>
              <a:gd name="T3" fmla="*/ 0 h 599"/>
              <a:gd name="T4" fmla="*/ 85 w 177"/>
              <a:gd name="T5" fmla="*/ 57 h 599"/>
              <a:gd name="T6" fmla="*/ 42 w 177"/>
              <a:gd name="T7" fmla="*/ 57 h 599"/>
              <a:gd name="T8" fmla="*/ 42 w 177"/>
              <a:gd name="T9" fmla="*/ 175 h 599"/>
              <a:gd name="T10" fmla="*/ 0 w 177"/>
              <a:gd name="T11" fmla="*/ 175 h 599"/>
              <a:gd name="T12" fmla="*/ 0 w 177"/>
              <a:gd name="T13" fmla="*/ 303 h 599"/>
              <a:gd name="T14" fmla="*/ 23 w 177"/>
              <a:gd name="T15" fmla="*/ 303 h 599"/>
              <a:gd name="T16" fmla="*/ 23 w 177"/>
              <a:gd name="T17" fmla="*/ 254 h 599"/>
              <a:gd name="T18" fmla="*/ 33 w 177"/>
              <a:gd name="T19" fmla="*/ 254 h 599"/>
              <a:gd name="T20" fmla="*/ 33 w 177"/>
              <a:gd name="T21" fmla="*/ 303 h 599"/>
              <a:gd name="T22" fmla="*/ 78 w 177"/>
              <a:gd name="T23" fmla="*/ 303 h 599"/>
              <a:gd name="T24" fmla="*/ 78 w 177"/>
              <a:gd name="T25" fmla="*/ 599 h 599"/>
              <a:gd name="T26" fmla="*/ 177 w 177"/>
              <a:gd name="T27" fmla="*/ 599 h 599"/>
              <a:gd name="T28" fmla="*/ 147 w 177"/>
              <a:gd name="T29" fmla="*/ 599 h 599"/>
              <a:gd name="T30" fmla="*/ 147 w 177"/>
              <a:gd name="T31" fmla="*/ 258 h 599"/>
              <a:gd name="T32" fmla="*/ 177 w 177"/>
              <a:gd name="T33" fmla="*/ 258 h 599"/>
              <a:gd name="T34" fmla="*/ 177 w 177"/>
              <a:gd name="T35" fmla="*/ 175 h 599"/>
              <a:gd name="T36" fmla="*/ 135 w 177"/>
              <a:gd name="T37" fmla="*/ 175 h 599"/>
              <a:gd name="T38" fmla="*/ 135 w 177"/>
              <a:gd name="T39" fmla="*/ 57 h 599"/>
              <a:gd name="T40" fmla="*/ 92 w 177"/>
              <a:gd name="T41" fmla="*/ 57 h 599"/>
              <a:gd name="T42" fmla="*/ 92 w 177"/>
              <a:gd name="T43" fmla="*/ 0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7" h="599">
                <a:moveTo>
                  <a:pt x="92" y="0"/>
                </a:moveTo>
                <a:lnTo>
                  <a:pt x="85" y="0"/>
                </a:lnTo>
                <a:lnTo>
                  <a:pt x="85" y="57"/>
                </a:lnTo>
                <a:lnTo>
                  <a:pt x="42" y="57"/>
                </a:lnTo>
                <a:lnTo>
                  <a:pt x="42" y="175"/>
                </a:lnTo>
                <a:lnTo>
                  <a:pt x="0" y="175"/>
                </a:lnTo>
                <a:lnTo>
                  <a:pt x="0" y="303"/>
                </a:lnTo>
                <a:lnTo>
                  <a:pt x="23" y="303"/>
                </a:lnTo>
                <a:lnTo>
                  <a:pt x="23" y="254"/>
                </a:lnTo>
                <a:lnTo>
                  <a:pt x="33" y="254"/>
                </a:lnTo>
                <a:lnTo>
                  <a:pt x="33" y="303"/>
                </a:lnTo>
                <a:lnTo>
                  <a:pt x="78" y="303"/>
                </a:lnTo>
                <a:lnTo>
                  <a:pt x="78" y="599"/>
                </a:lnTo>
                <a:lnTo>
                  <a:pt x="177" y="599"/>
                </a:lnTo>
                <a:lnTo>
                  <a:pt x="147" y="599"/>
                </a:lnTo>
                <a:lnTo>
                  <a:pt x="147" y="258"/>
                </a:lnTo>
                <a:lnTo>
                  <a:pt x="177" y="258"/>
                </a:lnTo>
                <a:lnTo>
                  <a:pt x="177" y="175"/>
                </a:lnTo>
                <a:lnTo>
                  <a:pt x="135" y="175"/>
                </a:lnTo>
                <a:lnTo>
                  <a:pt x="135" y="57"/>
                </a:lnTo>
                <a:lnTo>
                  <a:pt x="92" y="57"/>
                </a:lnTo>
                <a:lnTo>
                  <a:pt x="92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6" name="îşlîḋè">
            <a:extLst>
              <a:ext uri="{FF2B5EF4-FFF2-40B4-BE49-F238E27FC236}">
                <a16:creationId xmlns:a16="http://schemas.microsoft.com/office/drawing/2014/main" xmlns="" id="{17162D71-D922-4A7B-B783-81D450AEA5C6}"/>
              </a:ext>
            </a:extLst>
          </p:cNvPr>
          <p:cNvSpPr/>
          <p:nvPr/>
        </p:nvSpPr>
        <p:spPr bwMode="auto">
          <a:xfrm>
            <a:off x="6056817" y="2924212"/>
            <a:ext cx="880938" cy="2981253"/>
          </a:xfrm>
          <a:custGeom>
            <a:avLst/>
            <a:gdLst>
              <a:gd name="T0" fmla="*/ 92 w 177"/>
              <a:gd name="T1" fmla="*/ 0 h 599"/>
              <a:gd name="T2" fmla="*/ 85 w 177"/>
              <a:gd name="T3" fmla="*/ 0 h 599"/>
              <a:gd name="T4" fmla="*/ 85 w 177"/>
              <a:gd name="T5" fmla="*/ 57 h 599"/>
              <a:gd name="T6" fmla="*/ 42 w 177"/>
              <a:gd name="T7" fmla="*/ 57 h 599"/>
              <a:gd name="T8" fmla="*/ 42 w 177"/>
              <a:gd name="T9" fmla="*/ 175 h 599"/>
              <a:gd name="T10" fmla="*/ 0 w 177"/>
              <a:gd name="T11" fmla="*/ 175 h 599"/>
              <a:gd name="T12" fmla="*/ 0 w 177"/>
              <a:gd name="T13" fmla="*/ 303 h 599"/>
              <a:gd name="T14" fmla="*/ 23 w 177"/>
              <a:gd name="T15" fmla="*/ 303 h 599"/>
              <a:gd name="T16" fmla="*/ 23 w 177"/>
              <a:gd name="T17" fmla="*/ 254 h 599"/>
              <a:gd name="T18" fmla="*/ 33 w 177"/>
              <a:gd name="T19" fmla="*/ 254 h 599"/>
              <a:gd name="T20" fmla="*/ 33 w 177"/>
              <a:gd name="T21" fmla="*/ 303 h 599"/>
              <a:gd name="T22" fmla="*/ 78 w 177"/>
              <a:gd name="T23" fmla="*/ 303 h 599"/>
              <a:gd name="T24" fmla="*/ 78 w 177"/>
              <a:gd name="T25" fmla="*/ 599 h 599"/>
              <a:gd name="T26" fmla="*/ 177 w 177"/>
              <a:gd name="T27" fmla="*/ 599 h 599"/>
              <a:gd name="T28" fmla="*/ 147 w 177"/>
              <a:gd name="T29" fmla="*/ 599 h 599"/>
              <a:gd name="T30" fmla="*/ 147 w 177"/>
              <a:gd name="T31" fmla="*/ 258 h 599"/>
              <a:gd name="T32" fmla="*/ 177 w 177"/>
              <a:gd name="T33" fmla="*/ 258 h 599"/>
              <a:gd name="T34" fmla="*/ 177 w 177"/>
              <a:gd name="T35" fmla="*/ 175 h 599"/>
              <a:gd name="T36" fmla="*/ 135 w 177"/>
              <a:gd name="T37" fmla="*/ 175 h 599"/>
              <a:gd name="T38" fmla="*/ 135 w 177"/>
              <a:gd name="T39" fmla="*/ 57 h 599"/>
              <a:gd name="T40" fmla="*/ 92 w 177"/>
              <a:gd name="T41" fmla="*/ 57 h 599"/>
              <a:gd name="T42" fmla="*/ 92 w 177"/>
              <a:gd name="T43" fmla="*/ 0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7" h="599">
                <a:moveTo>
                  <a:pt x="92" y="0"/>
                </a:moveTo>
                <a:lnTo>
                  <a:pt x="85" y="0"/>
                </a:lnTo>
                <a:lnTo>
                  <a:pt x="85" y="57"/>
                </a:lnTo>
                <a:lnTo>
                  <a:pt x="42" y="57"/>
                </a:lnTo>
                <a:lnTo>
                  <a:pt x="42" y="175"/>
                </a:lnTo>
                <a:lnTo>
                  <a:pt x="0" y="175"/>
                </a:lnTo>
                <a:lnTo>
                  <a:pt x="0" y="303"/>
                </a:lnTo>
                <a:lnTo>
                  <a:pt x="23" y="303"/>
                </a:lnTo>
                <a:lnTo>
                  <a:pt x="23" y="254"/>
                </a:lnTo>
                <a:lnTo>
                  <a:pt x="33" y="254"/>
                </a:lnTo>
                <a:lnTo>
                  <a:pt x="33" y="303"/>
                </a:lnTo>
                <a:lnTo>
                  <a:pt x="78" y="303"/>
                </a:lnTo>
                <a:lnTo>
                  <a:pt x="78" y="599"/>
                </a:lnTo>
                <a:lnTo>
                  <a:pt x="177" y="599"/>
                </a:lnTo>
                <a:lnTo>
                  <a:pt x="147" y="599"/>
                </a:lnTo>
                <a:lnTo>
                  <a:pt x="147" y="258"/>
                </a:lnTo>
                <a:lnTo>
                  <a:pt x="177" y="258"/>
                </a:lnTo>
                <a:lnTo>
                  <a:pt x="177" y="175"/>
                </a:lnTo>
                <a:lnTo>
                  <a:pt x="135" y="175"/>
                </a:lnTo>
                <a:lnTo>
                  <a:pt x="135" y="57"/>
                </a:lnTo>
                <a:lnTo>
                  <a:pt x="92" y="57"/>
                </a:lnTo>
                <a:lnTo>
                  <a:pt x="9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7" name="íṩḷîḋè">
            <a:extLst>
              <a:ext uri="{FF2B5EF4-FFF2-40B4-BE49-F238E27FC236}">
                <a16:creationId xmlns:a16="http://schemas.microsoft.com/office/drawing/2014/main" xmlns="" id="{66B87F6A-A59B-447B-9DB9-D614C7FCAE1E}"/>
              </a:ext>
            </a:extLst>
          </p:cNvPr>
          <p:cNvSpPr/>
          <p:nvPr/>
        </p:nvSpPr>
        <p:spPr bwMode="auto">
          <a:xfrm>
            <a:off x="6056817" y="4188383"/>
            <a:ext cx="388209" cy="1717083"/>
          </a:xfrm>
          <a:custGeom>
            <a:avLst/>
            <a:gdLst>
              <a:gd name="T0" fmla="*/ 33 w 78"/>
              <a:gd name="T1" fmla="*/ 0 h 345"/>
              <a:gd name="T2" fmla="*/ 23 w 78"/>
              <a:gd name="T3" fmla="*/ 0 h 345"/>
              <a:gd name="T4" fmla="*/ 23 w 78"/>
              <a:gd name="T5" fmla="*/ 49 h 345"/>
              <a:gd name="T6" fmla="*/ 0 w 78"/>
              <a:gd name="T7" fmla="*/ 49 h 345"/>
              <a:gd name="T8" fmla="*/ 0 w 78"/>
              <a:gd name="T9" fmla="*/ 134 h 345"/>
              <a:gd name="T10" fmla="*/ 26 w 78"/>
              <a:gd name="T11" fmla="*/ 134 h 345"/>
              <a:gd name="T12" fmla="*/ 26 w 78"/>
              <a:gd name="T13" fmla="*/ 345 h 345"/>
              <a:gd name="T14" fmla="*/ 0 w 78"/>
              <a:gd name="T15" fmla="*/ 345 h 345"/>
              <a:gd name="T16" fmla="*/ 78 w 78"/>
              <a:gd name="T17" fmla="*/ 345 h 345"/>
              <a:gd name="T18" fmla="*/ 78 w 78"/>
              <a:gd name="T19" fmla="*/ 49 h 345"/>
              <a:gd name="T20" fmla="*/ 33 w 78"/>
              <a:gd name="T21" fmla="*/ 49 h 345"/>
              <a:gd name="T22" fmla="*/ 33 w 78"/>
              <a:gd name="T23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" h="345">
                <a:moveTo>
                  <a:pt x="33" y="0"/>
                </a:moveTo>
                <a:lnTo>
                  <a:pt x="23" y="0"/>
                </a:lnTo>
                <a:lnTo>
                  <a:pt x="23" y="49"/>
                </a:lnTo>
                <a:lnTo>
                  <a:pt x="0" y="49"/>
                </a:lnTo>
                <a:lnTo>
                  <a:pt x="0" y="134"/>
                </a:lnTo>
                <a:lnTo>
                  <a:pt x="26" y="134"/>
                </a:lnTo>
                <a:lnTo>
                  <a:pt x="26" y="345"/>
                </a:lnTo>
                <a:lnTo>
                  <a:pt x="0" y="345"/>
                </a:lnTo>
                <a:lnTo>
                  <a:pt x="78" y="345"/>
                </a:lnTo>
                <a:lnTo>
                  <a:pt x="78" y="49"/>
                </a:lnTo>
                <a:lnTo>
                  <a:pt x="33" y="49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8" name="işļiďè">
            <a:extLst>
              <a:ext uri="{FF2B5EF4-FFF2-40B4-BE49-F238E27FC236}">
                <a16:creationId xmlns:a16="http://schemas.microsoft.com/office/drawing/2014/main" xmlns="" id="{AC8F761B-59DE-49A9-9D39-F794F990CBBC}"/>
              </a:ext>
            </a:extLst>
          </p:cNvPr>
          <p:cNvSpPr/>
          <p:nvPr/>
        </p:nvSpPr>
        <p:spPr bwMode="auto">
          <a:xfrm>
            <a:off x="6056817" y="4188383"/>
            <a:ext cx="388209" cy="1717083"/>
          </a:xfrm>
          <a:custGeom>
            <a:avLst/>
            <a:gdLst>
              <a:gd name="T0" fmla="*/ 33 w 78"/>
              <a:gd name="T1" fmla="*/ 0 h 345"/>
              <a:gd name="T2" fmla="*/ 23 w 78"/>
              <a:gd name="T3" fmla="*/ 0 h 345"/>
              <a:gd name="T4" fmla="*/ 23 w 78"/>
              <a:gd name="T5" fmla="*/ 49 h 345"/>
              <a:gd name="T6" fmla="*/ 0 w 78"/>
              <a:gd name="T7" fmla="*/ 49 h 345"/>
              <a:gd name="T8" fmla="*/ 0 w 78"/>
              <a:gd name="T9" fmla="*/ 134 h 345"/>
              <a:gd name="T10" fmla="*/ 26 w 78"/>
              <a:gd name="T11" fmla="*/ 134 h 345"/>
              <a:gd name="T12" fmla="*/ 26 w 78"/>
              <a:gd name="T13" fmla="*/ 345 h 345"/>
              <a:gd name="T14" fmla="*/ 0 w 78"/>
              <a:gd name="T15" fmla="*/ 345 h 345"/>
              <a:gd name="T16" fmla="*/ 78 w 78"/>
              <a:gd name="T17" fmla="*/ 345 h 345"/>
              <a:gd name="T18" fmla="*/ 78 w 78"/>
              <a:gd name="T19" fmla="*/ 49 h 345"/>
              <a:gd name="T20" fmla="*/ 33 w 78"/>
              <a:gd name="T21" fmla="*/ 49 h 345"/>
              <a:gd name="T22" fmla="*/ 33 w 78"/>
              <a:gd name="T23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" h="345">
                <a:moveTo>
                  <a:pt x="33" y="0"/>
                </a:moveTo>
                <a:lnTo>
                  <a:pt x="23" y="0"/>
                </a:lnTo>
                <a:lnTo>
                  <a:pt x="23" y="49"/>
                </a:lnTo>
                <a:lnTo>
                  <a:pt x="0" y="49"/>
                </a:lnTo>
                <a:lnTo>
                  <a:pt x="0" y="134"/>
                </a:lnTo>
                <a:lnTo>
                  <a:pt x="26" y="134"/>
                </a:lnTo>
                <a:lnTo>
                  <a:pt x="26" y="345"/>
                </a:lnTo>
                <a:lnTo>
                  <a:pt x="0" y="345"/>
                </a:lnTo>
                <a:lnTo>
                  <a:pt x="78" y="345"/>
                </a:lnTo>
                <a:lnTo>
                  <a:pt x="78" y="49"/>
                </a:lnTo>
                <a:lnTo>
                  <a:pt x="33" y="49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39" name="ï$1iďé">
            <a:extLst>
              <a:ext uri="{FF2B5EF4-FFF2-40B4-BE49-F238E27FC236}">
                <a16:creationId xmlns:a16="http://schemas.microsoft.com/office/drawing/2014/main" xmlns="" id="{66208ABB-BF50-4718-AE0A-A8BDE0603004}"/>
              </a:ext>
            </a:extLst>
          </p:cNvPr>
          <p:cNvSpPr/>
          <p:nvPr/>
        </p:nvSpPr>
        <p:spPr bwMode="auto">
          <a:xfrm>
            <a:off x="6937754" y="4044050"/>
            <a:ext cx="602223" cy="1861418"/>
          </a:xfrm>
          <a:custGeom>
            <a:avLst/>
            <a:gdLst>
              <a:gd name="T0" fmla="*/ 74 w 121"/>
              <a:gd name="T1" fmla="*/ 0 h 374"/>
              <a:gd name="T2" fmla="*/ 17 w 121"/>
              <a:gd name="T3" fmla="*/ 0 h 374"/>
              <a:gd name="T4" fmla="*/ 17 w 121"/>
              <a:gd name="T5" fmla="*/ 33 h 374"/>
              <a:gd name="T6" fmla="*/ 0 w 121"/>
              <a:gd name="T7" fmla="*/ 33 h 374"/>
              <a:gd name="T8" fmla="*/ 0 w 121"/>
              <a:gd name="T9" fmla="*/ 374 h 374"/>
              <a:gd name="T10" fmla="*/ 81 w 121"/>
              <a:gd name="T11" fmla="*/ 374 h 374"/>
              <a:gd name="T12" fmla="*/ 26 w 121"/>
              <a:gd name="T13" fmla="*/ 374 h 374"/>
              <a:gd name="T14" fmla="*/ 26 w 121"/>
              <a:gd name="T15" fmla="*/ 163 h 374"/>
              <a:gd name="T16" fmla="*/ 55 w 121"/>
              <a:gd name="T17" fmla="*/ 163 h 374"/>
              <a:gd name="T18" fmla="*/ 55 w 121"/>
              <a:gd name="T19" fmla="*/ 142 h 374"/>
              <a:gd name="T20" fmla="*/ 81 w 121"/>
              <a:gd name="T21" fmla="*/ 142 h 374"/>
              <a:gd name="T22" fmla="*/ 81 w 121"/>
              <a:gd name="T23" fmla="*/ 104 h 374"/>
              <a:gd name="T24" fmla="*/ 121 w 121"/>
              <a:gd name="T25" fmla="*/ 104 h 374"/>
              <a:gd name="T26" fmla="*/ 121 w 121"/>
              <a:gd name="T27" fmla="*/ 33 h 374"/>
              <a:gd name="T28" fmla="*/ 74 w 121"/>
              <a:gd name="T29" fmla="*/ 33 h 374"/>
              <a:gd name="T30" fmla="*/ 74 w 121"/>
              <a:gd name="T31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374">
                <a:moveTo>
                  <a:pt x="74" y="0"/>
                </a:moveTo>
                <a:lnTo>
                  <a:pt x="17" y="0"/>
                </a:lnTo>
                <a:lnTo>
                  <a:pt x="17" y="33"/>
                </a:lnTo>
                <a:lnTo>
                  <a:pt x="0" y="33"/>
                </a:lnTo>
                <a:lnTo>
                  <a:pt x="0" y="374"/>
                </a:lnTo>
                <a:lnTo>
                  <a:pt x="81" y="374"/>
                </a:lnTo>
                <a:lnTo>
                  <a:pt x="26" y="374"/>
                </a:lnTo>
                <a:lnTo>
                  <a:pt x="26" y="163"/>
                </a:lnTo>
                <a:lnTo>
                  <a:pt x="55" y="163"/>
                </a:lnTo>
                <a:lnTo>
                  <a:pt x="55" y="142"/>
                </a:lnTo>
                <a:lnTo>
                  <a:pt x="81" y="142"/>
                </a:lnTo>
                <a:lnTo>
                  <a:pt x="81" y="104"/>
                </a:lnTo>
                <a:lnTo>
                  <a:pt x="121" y="104"/>
                </a:lnTo>
                <a:lnTo>
                  <a:pt x="121" y="33"/>
                </a:lnTo>
                <a:lnTo>
                  <a:pt x="74" y="33"/>
                </a:lnTo>
                <a:lnTo>
                  <a:pt x="7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0" name="í$ḷiḓè">
            <a:extLst>
              <a:ext uri="{FF2B5EF4-FFF2-40B4-BE49-F238E27FC236}">
                <a16:creationId xmlns:a16="http://schemas.microsoft.com/office/drawing/2014/main" xmlns="" id="{519C82DB-4A22-4EB5-9692-332751869343}"/>
              </a:ext>
            </a:extLst>
          </p:cNvPr>
          <p:cNvSpPr/>
          <p:nvPr/>
        </p:nvSpPr>
        <p:spPr bwMode="auto">
          <a:xfrm>
            <a:off x="6937754" y="4044050"/>
            <a:ext cx="602223" cy="1861418"/>
          </a:xfrm>
          <a:custGeom>
            <a:avLst/>
            <a:gdLst>
              <a:gd name="T0" fmla="*/ 74 w 121"/>
              <a:gd name="T1" fmla="*/ 0 h 374"/>
              <a:gd name="T2" fmla="*/ 17 w 121"/>
              <a:gd name="T3" fmla="*/ 0 h 374"/>
              <a:gd name="T4" fmla="*/ 17 w 121"/>
              <a:gd name="T5" fmla="*/ 33 h 374"/>
              <a:gd name="T6" fmla="*/ 0 w 121"/>
              <a:gd name="T7" fmla="*/ 33 h 374"/>
              <a:gd name="T8" fmla="*/ 0 w 121"/>
              <a:gd name="T9" fmla="*/ 374 h 374"/>
              <a:gd name="T10" fmla="*/ 81 w 121"/>
              <a:gd name="T11" fmla="*/ 374 h 374"/>
              <a:gd name="T12" fmla="*/ 26 w 121"/>
              <a:gd name="T13" fmla="*/ 374 h 374"/>
              <a:gd name="T14" fmla="*/ 26 w 121"/>
              <a:gd name="T15" fmla="*/ 163 h 374"/>
              <a:gd name="T16" fmla="*/ 55 w 121"/>
              <a:gd name="T17" fmla="*/ 163 h 374"/>
              <a:gd name="T18" fmla="*/ 55 w 121"/>
              <a:gd name="T19" fmla="*/ 142 h 374"/>
              <a:gd name="T20" fmla="*/ 81 w 121"/>
              <a:gd name="T21" fmla="*/ 142 h 374"/>
              <a:gd name="T22" fmla="*/ 81 w 121"/>
              <a:gd name="T23" fmla="*/ 104 h 374"/>
              <a:gd name="T24" fmla="*/ 121 w 121"/>
              <a:gd name="T25" fmla="*/ 104 h 374"/>
              <a:gd name="T26" fmla="*/ 121 w 121"/>
              <a:gd name="T27" fmla="*/ 33 h 374"/>
              <a:gd name="T28" fmla="*/ 74 w 121"/>
              <a:gd name="T29" fmla="*/ 33 h 374"/>
              <a:gd name="T30" fmla="*/ 74 w 121"/>
              <a:gd name="T31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374">
                <a:moveTo>
                  <a:pt x="74" y="0"/>
                </a:moveTo>
                <a:lnTo>
                  <a:pt x="17" y="0"/>
                </a:lnTo>
                <a:lnTo>
                  <a:pt x="17" y="33"/>
                </a:lnTo>
                <a:lnTo>
                  <a:pt x="0" y="33"/>
                </a:lnTo>
                <a:lnTo>
                  <a:pt x="0" y="374"/>
                </a:lnTo>
                <a:lnTo>
                  <a:pt x="81" y="374"/>
                </a:lnTo>
                <a:lnTo>
                  <a:pt x="26" y="374"/>
                </a:lnTo>
                <a:lnTo>
                  <a:pt x="26" y="163"/>
                </a:lnTo>
                <a:lnTo>
                  <a:pt x="55" y="163"/>
                </a:lnTo>
                <a:lnTo>
                  <a:pt x="55" y="142"/>
                </a:lnTo>
                <a:lnTo>
                  <a:pt x="81" y="142"/>
                </a:lnTo>
                <a:lnTo>
                  <a:pt x="81" y="104"/>
                </a:lnTo>
                <a:lnTo>
                  <a:pt x="121" y="104"/>
                </a:lnTo>
                <a:lnTo>
                  <a:pt x="121" y="33"/>
                </a:lnTo>
                <a:lnTo>
                  <a:pt x="74" y="33"/>
                </a:lnTo>
                <a:lnTo>
                  <a:pt x="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1" name="ïśliḑé">
            <a:extLst>
              <a:ext uri="{FF2B5EF4-FFF2-40B4-BE49-F238E27FC236}">
                <a16:creationId xmlns:a16="http://schemas.microsoft.com/office/drawing/2014/main" xmlns="" id="{27B2275C-0C3D-4376-B160-BF02576053AF}"/>
              </a:ext>
            </a:extLst>
          </p:cNvPr>
          <p:cNvSpPr/>
          <p:nvPr/>
        </p:nvSpPr>
        <p:spPr bwMode="auto">
          <a:xfrm>
            <a:off x="7340895" y="4561662"/>
            <a:ext cx="198179" cy="1343803"/>
          </a:xfrm>
          <a:custGeom>
            <a:avLst/>
            <a:gdLst>
              <a:gd name="T0" fmla="*/ 40 w 40"/>
              <a:gd name="T1" fmla="*/ 0 h 270"/>
              <a:gd name="T2" fmla="*/ 0 w 40"/>
              <a:gd name="T3" fmla="*/ 0 h 270"/>
              <a:gd name="T4" fmla="*/ 0 w 40"/>
              <a:gd name="T5" fmla="*/ 38 h 270"/>
              <a:gd name="T6" fmla="*/ 9 w 40"/>
              <a:gd name="T7" fmla="*/ 38 h 270"/>
              <a:gd name="T8" fmla="*/ 9 w 40"/>
              <a:gd name="T9" fmla="*/ 59 h 270"/>
              <a:gd name="T10" fmla="*/ 38 w 40"/>
              <a:gd name="T11" fmla="*/ 59 h 270"/>
              <a:gd name="T12" fmla="*/ 38 w 40"/>
              <a:gd name="T13" fmla="*/ 270 h 270"/>
              <a:gd name="T14" fmla="*/ 0 w 40"/>
              <a:gd name="T15" fmla="*/ 270 h 270"/>
              <a:gd name="T16" fmla="*/ 40 w 40"/>
              <a:gd name="T17" fmla="*/ 270 h 270"/>
              <a:gd name="T18" fmla="*/ 40 w 40"/>
              <a:gd name="T1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270">
                <a:moveTo>
                  <a:pt x="40" y="0"/>
                </a:moveTo>
                <a:lnTo>
                  <a:pt x="0" y="0"/>
                </a:lnTo>
                <a:lnTo>
                  <a:pt x="0" y="38"/>
                </a:lnTo>
                <a:lnTo>
                  <a:pt x="9" y="38"/>
                </a:lnTo>
                <a:lnTo>
                  <a:pt x="9" y="59"/>
                </a:lnTo>
                <a:lnTo>
                  <a:pt x="38" y="59"/>
                </a:lnTo>
                <a:lnTo>
                  <a:pt x="38" y="270"/>
                </a:lnTo>
                <a:lnTo>
                  <a:pt x="0" y="270"/>
                </a:lnTo>
                <a:lnTo>
                  <a:pt x="40" y="270"/>
                </a:lnTo>
                <a:lnTo>
                  <a:pt x="4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2" name="ís1íḓé">
            <a:extLst>
              <a:ext uri="{FF2B5EF4-FFF2-40B4-BE49-F238E27FC236}">
                <a16:creationId xmlns:a16="http://schemas.microsoft.com/office/drawing/2014/main" xmlns="" id="{654EB38C-05CD-4E5B-ADFC-FC1D074AFCE2}"/>
              </a:ext>
            </a:extLst>
          </p:cNvPr>
          <p:cNvSpPr/>
          <p:nvPr/>
        </p:nvSpPr>
        <p:spPr bwMode="auto">
          <a:xfrm>
            <a:off x="7340895" y="4561662"/>
            <a:ext cx="199082" cy="1343803"/>
          </a:xfrm>
          <a:custGeom>
            <a:avLst/>
            <a:gdLst>
              <a:gd name="T0" fmla="*/ 40 w 40"/>
              <a:gd name="T1" fmla="*/ 0 h 270"/>
              <a:gd name="T2" fmla="*/ 0 w 40"/>
              <a:gd name="T3" fmla="*/ 0 h 270"/>
              <a:gd name="T4" fmla="*/ 0 w 40"/>
              <a:gd name="T5" fmla="*/ 38 h 270"/>
              <a:gd name="T6" fmla="*/ 9 w 40"/>
              <a:gd name="T7" fmla="*/ 38 h 270"/>
              <a:gd name="T8" fmla="*/ 9 w 40"/>
              <a:gd name="T9" fmla="*/ 59 h 270"/>
              <a:gd name="T10" fmla="*/ 38 w 40"/>
              <a:gd name="T11" fmla="*/ 59 h 270"/>
              <a:gd name="T12" fmla="*/ 38 w 40"/>
              <a:gd name="T13" fmla="*/ 270 h 270"/>
              <a:gd name="T14" fmla="*/ 0 w 40"/>
              <a:gd name="T15" fmla="*/ 270 h 270"/>
              <a:gd name="T16" fmla="*/ 40 w 40"/>
              <a:gd name="T17" fmla="*/ 270 h 270"/>
              <a:gd name="T18" fmla="*/ 40 w 40"/>
              <a:gd name="T1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270">
                <a:moveTo>
                  <a:pt x="40" y="0"/>
                </a:moveTo>
                <a:lnTo>
                  <a:pt x="0" y="0"/>
                </a:lnTo>
                <a:lnTo>
                  <a:pt x="0" y="38"/>
                </a:lnTo>
                <a:lnTo>
                  <a:pt x="9" y="38"/>
                </a:lnTo>
                <a:lnTo>
                  <a:pt x="9" y="59"/>
                </a:lnTo>
                <a:lnTo>
                  <a:pt x="38" y="59"/>
                </a:lnTo>
                <a:lnTo>
                  <a:pt x="38" y="270"/>
                </a:lnTo>
                <a:lnTo>
                  <a:pt x="0" y="270"/>
                </a:lnTo>
                <a:lnTo>
                  <a:pt x="40" y="270"/>
                </a:lnTo>
                <a:lnTo>
                  <a:pt x="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3" name="îṡḻídê">
            <a:extLst>
              <a:ext uri="{FF2B5EF4-FFF2-40B4-BE49-F238E27FC236}">
                <a16:creationId xmlns:a16="http://schemas.microsoft.com/office/drawing/2014/main" xmlns="" id="{2D381CC3-CD20-4312-81CB-580A3356EA38}"/>
              </a:ext>
            </a:extLst>
          </p:cNvPr>
          <p:cNvSpPr/>
          <p:nvPr/>
        </p:nvSpPr>
        <p:spPr bwMode="auto">
          <a:xfrm>
            <a:off x="6788443" y="4208292"/>
            <a:ext cx="149312" cy="16971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4" name="iṧ1íḍè">
            <a:extLst>
              <a:ext uri="{FF2B5EF4-FFF2-40B4-BE49-F238E27FC236}">
                <a16:creationId xmlns:a16="http://schemas.microsoft.com/office/drawing/2014/main" xmlns="" id="{217B9557-2B38-4603-BE19-B9FD91925239}"/>
              </a:ext>
            </a:extLst>
          </p:cNvPr>
          <p:cNvSpPr/>
          <p:nvPr/>
        </p:nvSpPr>
        <p:spPr bwMode="auto">
          <a:xfrm>
            <a:off x="6788443" y="4208292"/>
            <a:ext cx="149312" cy="169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5" name="îṣ1îḋe">
            <a:extLst>
              <a:ext uri="{FF2B5EF4-FFF2-40B4-BE49-F238E27FC236}">
                <a16:creationId xmlns:a16="http://schemas.microsoft.com/office/drawing/2014/main" xmlns="" id="{F1EBE013-3D86-4F3C-B08F-8171BE4B6FB3}"/>
              </a:ext>
            </a:extLst>
          </p:cNvPr>
          <p:cNvSpPr/>
          <p:nvPr/>
        </p:nvSpPr>
        <p:spPr bwMode="auto">
          <a:xfrm>
            <a:off x="5713399" y="4750791"/>
            <a:ext cx="233921" cy="1154677"/>
          </a:xfrm>
          <a:custGeom>
            <a:avLst/>
            <a:gdLst>
              <a:gd name="T0" fmla="*/ 47 w 47"/>
              <a:gd name="T1" fmla="*/ 0 h 232"/>
              <a:gd name="T2" fmla="*/ 28 w 47"/>
              <a:gd name="T3" fmla="*/ 0 h 232"/>
              <a:gd name="T4" fmla="*/ 28 w 47"/>
              <a:gd name="T5" fmla="*/ 21 h 232"/>
              <a:gd name="T6" fmla="*/ 0 w 47"/>
              <a:gd name="T7" fmla="*/ 21 h 232"/>
              <a:gd name="T8" fmla="*/ 0 w 47"/>
              <a:gd name="T9" fmla="*/ 45 h 232"/>
              <a:gd name="T10" fmla="*/ 36 w 47"/>
              <a:gd name="T11" fmla="*/ 45 h 232"/>
              <a:gd name="T12" fmla="*/ 36 w 47"/>
              <a:gd name="T13" fmla="*/ 232 h 232"/>
              <a:gd name="T14" fmla="*/ 47 w 47"/>
              <a:gd name="T15" fmla="*/ 232 h 232"/>
              <a:gd name="T16" fmla="*/ 47 w 47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232">
                <a:moveTo>
                  <a:pt x="47" y="0"/>
                </a:moveTo>
                <a:lnTo>
                  <a:pt x="28" y="0"/>
                </a:lnTo>
                <a:lnTo>
                  <a:pt x="28" y="21"/>
                </a:lnTo>
                <a:lnTo>
                  <a:pt x="0" y="21"/>
                </a:lnTo>
                <a:lnTo>
                  <a:pt x="0" y="45"/>
                </a:lnTo>
                <a:lnTo>
                  <a:pt x="36" y="45"/>
                </a:lnTo>
                <a:lnTo>
                  <a:pt x="36" y="232"/>
                </a:lnTo>
                <a:lnTo>
                  <a:pt x="47" y="232"/>
                </a:lnTo>
                <a:lnTo>
                  <a:pt x="47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6" name="îsḷíḓê">
            <a:extLst>
              <a:ext uri="{FF2B5EF4-FFF2-40B4-BE49-F238E27FC236}">
                <a16:creationId xmlns:a16="http://schemas.microsoft.com/office/drawing/2014/main" xmlns="" id="{51719ECB-43E4-4F52-9094-ADF54A13DA34}"/>
              </a:ext>
            </a:extLst>
          </p:cNvPr>
          <p:cNvSpPr/>
          <p:nvPr/>
        </p:nvSpPr>
        <p:spPr bwMode="auto">
          <a:xfrm>
            <a:off x="5713399" y="4750791"/>
            <a:ext cx="233921" cy="1154677"/>
          </a:xfrm>
          <a:custGeom>
            <a:avLst/>
            <a:gdLst>
              <a:gd name="T0" fmla="*/ 47 w 47"/>
              <a:gd name="T1" fmla="*/ 0 h 232"/>
              <a:gd name="T2" fmla="*/ 28 w 47"/>
              <a:gd name="T3" fmla="*/ 0 h 232"/>
              <a:gd name="T4" fmla="*/ 28 w 47"/>
              <a:gd name="T5" fmla="*/ 21 h 232"/>
              <a:gd name="T6" fmla="*/ 0 w 47"/>
              <a:gd name="T7" fmla="*/ 21 h 232"/>
              <a:gd name="T8" fmla="*/ 0 w 47"/>
              <a:gd name="T9" fmla="*/ 45 h 232"/>
              <a:gd name="T10" fmla="*/ 36 w 47"/>
              <a:gd name="T11" fmla="*/ 45 h 232"/>
              <a:gd name="T12" fmla="*/ 36 w 47"/>
              <a:gd name="T13" fmla="*/ 232 h 232"/>
              <a:gd name="T14" fmla="*/ 47 w 47"/>
              <a:gd name="T15" fmla="*/ 232 h 232"/>
              <a:gd name="T16" fmla="*/ 47 w 47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232">
                <a:moveTo>
                  <a:pt x="47" y="0"/>
                </a:moveTo>
                <a:lnTo>
                  <a:pt x="28" y="0"/>
                </a:lnTo>
                <a:lnTo>
                  <a:pt x="28" y="21"/>
                </a:lnTo>
                <a:lnTo>
                  <a:pt x="0" y="21"/>
                </a:lnTo>
                <a:lnTo>
                  <a:pt x="0" y="45"/>
                </a:lnTo>
                <a:lnTo>
                  <a:pt x="36" y="45"/>
                </a:lnTo>
                <a:lnTo>
                  <a:pt x="36" y="232"/>
                </a:lnTo>
                <a:lnTo>
                  <a:pt x="47" y="232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7" name="işľïḓê">
            <a:extLst>
              <a:ext uri="{FF2B5EF4-FFF2-40B4-BE49-F238E27FC236}">
                <a16:creationId xmlns:a16="http://schemas.microsoft.com/office/drawing/2014/main" xmlns="" id="{68192DF4-7D02-43EB-86D4-744096028313}"/>
              </a:ext>
            </a:extLst>
          </p:cNvPr>
          <p:cNvSpPr/>
          <p:nvPr/>
        </p:nvSpPr>
        <p:spPr bwMode="auto">
          <a:xfrm>
            <a:off x="5947320" y="4750791"/>
            <a:ext cx="109494" cy="1154677"/>
          </a:xfrm>
          <a:custGeom>
            <a:avLst/>
            <a:gdLst>
              <a:gd name="T0" fmla="*/ 17 w 22"/>
              <a:gd name="T1" fmla="*/ 0 h 232"/>
              <a:gd name="T2" fmla="*/ 0 w 22"/>
              <a:gd name="T3" fmla="*/ 0 h 232"/>
              <a:gd name="T4" fmla="*/ 0 w 22"/>
              <a:gd name="T5" fmla="*/ 232 h 232"/>
              <a:gd name="T6" fmla="*/ 22 w 22"/>
              <a:gd name="T7" fmla="*/ 232 h 232"/>
              <a:gd name="T8" fmla="*/ 22 w 22"/>
              <a:gd name="T9" fmla="*/ 21 h 232"/>
              <a:gd name="T10" fmla="*/ 17 w 22"/>
              <a:gd name="T11" fmla="*/ 21 h 232"/>
              <a:gd name="T12" fmla="*/ 17 w 22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32">
                <a:moveTo>
                  <a:pt x="17" y="0"/>
                </a:moveTo>
                <a:lnTo>
                  <a:pt x="0" y="0"/>
                </a:lnTo>
                <a:lnTo>
                  <a:pt x="0" y="232"/>
                </a:lnTo>
                <a:lnTo>
                  <a:pt x="22" y="232"/>
                </a:lnTo>
                <a:lnTo>
                  <a:pt x="22" y="21"/>
                </a:lnTo>
                <a:lnTo>
                  <a:pt x="17" y="21"/>
                </a:lnTo>
                <a:lnTo>
                  <a:pt x="1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8" name="íṡľíḑé">
            <a:extLst>
              <a:ext uri="{FF2B5EF4-FFF2-40B4-BE49-F238E27FC236}">
                <a16:creationId xmlns:a16="http://schemas.microsoft.com/office/drawing/2014/main" xmlns="" id="{C6FCC989-662B-465C-8C18-89CCF8CD907A}"/>
              </a:ext>
            </a:extLst>
          </p:cNvPr>
          <p:cNvSpPr/>
          <p:nvPr/>
        </p:nvSpPr>
        <p:spPr bwMode="auto">
          <a:xfrm>
            <a:off x="5947320" y="4750791"/>
            <a:ext cx="109494" cy="1154677"/>
          </a:xfrm>
          <a:custGeom>
            <a:avLst/>
            <a:gdLst>
              <a:gd name="T0" fmla="*/ 17 w 22"/>
              <a:gd name="T1" fmla="*/ 0 h 232"/>
              <a:gd name="T2" fmla="*/ 0 w 22"/>
              <a:gd name="T3" fmla="*/ 0 h 232"/>
              <a:gd name="T4" fmla="*/ 0 w 22"/>
              <a:gd name="T5" fmla="*/ 232 h 232"/>
              <a:gd name="T6" fmla="*/ 22 w 22"/>
              <a:gd name="T7" fmla="*/ 232 h 232"/>
              <a:gd name="T8" fmla="*/ 22 w 22"/>
              <a:gd name="T9" fmla="*/ 21 h 232"/>
              <a:gd name="T10" fmla="*/ 17 w 22"/>
              <a:gd name="T11" fmla="*/ 21 h 232"/>
              <a:gd name="T12" fmla="*/ 17 w 22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32">
                <a:moveTo>
                  <a:pt x="17" y="0"/>
                </a:moveTo>
                <a:lnTo>
                  <a:pt x="0" y="0"/>
                </a:lnTo>
                <a:lnTo>
                  <a:pt x="0" y="232"/>
                </a:lnTo>
                <a:lnTo>
                  <a:pt x="22" y="232"/>
                </a:lnTo>
                <a:lnTo>
                  <a:pt x="22" y="21"/>
                </a:lnTo>
                <a:lnTo>
                  <a:pt x="17" y="21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49" name="îš1ïdê">
            <a:extLst>
              <a:ext uri="{FF2B5EF4-FFF2-40B4-BE49-F238E27FC236}">
                <a16:creationId xmlns:a16="http://schemas.microsoft.com/office/drawing/2014/main" xmlns="" id="{2CB6ECB4-DFD5-4710-9CF9-84B9ADD1DF0A}"/>
              </a:ext>
            </a:extLst>
          </p:cNvPr>
          <p:cNvSpPr/>
          <p:nvPr/>
        </p:nvSpPr>
        <p:spPr bwMode="auto">
          <a:xfrm>
            <a:off x="5713399" y="4974756"/>
            <a:ext cx="179173" cy="93070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0" name="íṥḻïḑê">
            <a:extLst>
              <a:ext uri="{FF2B5EF4-FFF2-40B4-BE49-F238E27FC236}">
                <a16:creationId xmlns:a16="http://schemas.microsoft.com/office/drawing/2014/main" xmlns="" id="{D1032736-1035-4CBB-939E-0F02C8A2115E}"/>
              </a:ext>
            </a:extLst>
          </p:cNvPr>
          <p:cNvSpPr/>
          <p:nvPr/>
        </p:nvSpPr>
        <p:spPr bwMode="auto">
          <a:xfrm>
            <a:off x="5713399" y="4974756"/>
            <a:ext cx="179173" cy="930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1" name="îŝḻïďé">
            <a:extLst>
              <a:ext uri="{FF2B5EF4-FFF2-40B4-BE49-F238E27FC236}">
                <a16:creationId xmlns:a16="http://schemas.microsoft.com/office/drawing/2014/main" xmlns="" id="{2BA32457-B856-4A8C-8B4D-127BC0830BAB}"/>
              </a:ext>
            </a:extLst>
          </p:cNvPr>
          <p:cNvSpPr/>
          <p:nvPr/>
        </p:nvSpPr>
        <p:spPr bwMode="auto">
          <a:xfrm>
            <a:off x="6056817" y="4855309"/>
            <a:ext cx="129403" cy="1050159"/>
          </a:xfrm>
          <a:prstGeom prst="rect">
            <a:avLst/>
          </a:prstGeom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2" name="ïsļïḋe">
            <a:extLst>
              <a:ext uri="{FF2B5EF4-FFF2-40B4-BE49-F238E27FC236}">
                <a16:creationId xmlns:a16="http://schemas.microsoft.com/office/drawing/2014/main" xmlns="" id="{2CC594A5-56C8-44C2-80F2-F371DB9FDEA1}"/>
              </a:ext>
            </a:extLst>
          </p:cNvPr>
          <p:cNvSpPr/>
          <p:nvPr/>
        </p:nvSpPr>
        <p:spPr bwMode="auto">
          <a:xfrm>
            <a:off x="6056817" y="4855309"/>
            <a:ext cx="129403" cy="105015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3" name="í$ḻíďe">
            <a:extLst>
              <a:ext uri="{FF2B5EF4-FFF2-40B4-BE49-F238E27FC236}">
                <a16:creationId xmlns:a16="http://schemas.microsoft.com/office/drawing/2014/main" xmlns="" id="{9CDEF14D-1566-4346-B521-9B00DDA76690}"/>
              </a:ext>
            </a:extLst>
          </p:cNvPr>
          <p:cNvSpPr/>
          <p:nvPr/>
        </p:nvSpPr>
        <p:spPr bwMode="auto">
          <a:xfrm>
            <a:off x="7058104" y="4705351"/>
            <a:ext cx="273738" cy="1200118"/>
          </a:xfrm>
          <a:custGeom>
            <a:avLst/>
            <a:gdLst>
              <a:gd name="T0" fmla="*/ 55 w 55"/>
              <a:gd name="T1" fmla="*/ 0 h 232"/>
              <a:gd name="T2" fmla="*/ 29 w 55"/>
              <a:gd name="T3" fmla="*/ 0 h 232"/>
              <a:gd name="T4" fmla="*/ 29 w 55"/>
              <a:gd name="T5" fmla="*/ 21 h 232"/>
              <a:gd name="T6" fmla="*/ 0 w 55"/>
              <a:gd name="T7" fmla="*/ 21 h 232"/>
              <a:gd name="T8" fmla="*/ 0 w 55"/>
              <a:gd name="T9" fmla="*/ 232 h 232"/>
              <a:gd name="T10" fmla="*/ 55 w 55"/>
              <a:gd name="T11" fmla="*/ 232 h 232"/>
              <a:gd name="T12" fmla="*/ 55 w 55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232">
                <a:moveTo>
                  <a:pt x="55" y="0"/>
                </a:moveTo>
                <a:lnTo>
                  <a:pt x="29" y="0"/>
                </a:lnTo>
                <a:lnTo>
                  <a:pt x="29" y="21"/>
                </a:lnTo>
                <a:lnTo>
                  <a:pt x="0" y="21"/>
                </a:lnTo>
                <a:lnTo>
                  <a:pt x="0" y="232"/>
                </a:lnTo>
                <a:lnTo>
                  <a:pt x="55" y="232"/>
                </a:lnTo>
                <a:lnTo>
                  <a:pt x="5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4" name="ï$1ídè">
            <a:extLst>
              <a:ext uri="{FF2B5EF4-FFF2-40B4-BE49-F238E27FC236}">
                <a16:creationId xmlns:a16="http://schemas.microsoft.com/office/drawing/2014/main" xmlns="" id="{2A99D553-E4EF-4374-BC49-5C8A7F400882}"/>
              </a:ext>
            </a:extLst>
          </p:cNvPr>
          <p:cNvSpPr/>
          <p:nvPr/>
        </p:nvSpPr>
        <p:spPr bwMode="auto">
          <a:xfrm>
            <a:off x="7049051" y="4750791"/>
            <a:ext cx="273738" cy="1154677"/>
          </a:xfrm>
          <a:custGeom>
            <a:avLst/>
            <a:gdLst>
              <a:gd name="T0" fmla="*/ 55 w 55"/>
              <a:gd name="T1" fmla="*/ 0 h 232"/>
              <a:gd name="T2" fmla="*/ 29 w 55"/>
              <a:gd name="T3" fmla="*/ 0 h 232"/>
              <a:gd name="T4" fmla="*/ 29 w 55"/>
              <a:gd name="T5" fmla="*/ 21 h 232"/>
              <a:gd name="T6" fmla="*/ 0 w 55"/>
              <a:gd name="T7" fmla="*/ 21 h 232"/>
              <a:gd name="T8" fmla="*/ 0 w 55"/>
              <a:gd name="T9" fmla="*/ 232 h 232"/>
              <a:gd name="T10" fmla="*/ 55 w 55"/>
              <a:gd name="T11" fmla="*/ 232 h 232"/>
              <a:gd name="T12" fmla="*/ 55 w 55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232">
                <a:moveTo>
                  <a:pt x="55" y="0"/>
                </a:moveTo>
                <a:lnTo>
                  <a:pt x="29" y="0"/>
                </a:lnTo>
                <a:lnTo>
                  <a:pt x="29" y="21"/>
                </a:lnTo>
                <a:lnTo>
                  <a:pt x="0" y="21"/>
                </a:lnTo>
                <a:lnTo>
                  <a:pt x="0" y="232"/>
                </a:lnTo>
                <a:lnTo>
                  <a:pt x="55" y="232"/>
                </a:lnTo>
                <a:lnTo>
                  <a:pt x="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5" name="iŝḻïḋè">
            <a:extLst>
              <a:ext uri="{FF2B5EF4-FFF2-40B4-BE49-F238E27FC236}">
                <a16:creationId xmlns:a16="http://schemas.microsoft.com/office/drawing/2014/main" xmlns="" id="{E437FAA9-32CC-4A63-A07D-6A628941CFDC}"/>
              </a:ext>
            </a:extLst>
          </p:cNvPr>
          <p:cNvSpPr/>
          <p:nvPr/>
        </p:nvSpPr>
        <p:spPr bwMode="auto">
          <a:xfrm>
            <a:off x="7331842" y="4705351"/>
            <a:ext cx="217188" cy="1200118"/>
          </a:xfrm>
          <a:custGeom>
            <a:avLst/>
            <a:gdLst>
              <a:gd name="T0" fmla="*/ 9 w 38"/>
              <a:gd name="T1" fmla="*/ 0 h 232"/>
              <a:gd name="T2" fmla="*/ 0 w 38"/>
              <a:gd name="T3" fmla="*/ 0 h 232"/>
              <a:gd name="T4" fmla="*/ 0 w 38"/>
              <a:gd name="T5" fmla="*/ 232 h 232"/>
              <a:gd name="T6" fmla="*/ 38 w 38"/>
              <a:gd name="T7" fmla="*/ 232 h 232"/>
              <a:gd name="T8" fmla="*/ 38 w 38"/>
              <a:gd name="T9" fmla="*/ 21 h 232"/>
              <a:gd name="T10" fmla="*/ 9 w 38"/>
              <a:gd name="T11" fmla="*/ 21 h 232"/>
              <a:gd name="T12" fmla="*/ 9 w 38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232">
                <a:moveTo>
                  <a:pt x="9" y="0"/>
                </a:moveTo>
                <a:lnTo>
                  <a:pt x="0" y="0"/>
                </a:lnTo>
                <a:lnTo>
                  <a:pt x="0" y="232"/>
                </a:lnTo>
                <a:lnTo>
                  <a:pt x="38" y="232"/>
                </a:lnTo>
                <a:lnTo>
                  <a:pt x="38" y="21"/>
                </a:lnTo>
                <a:lnTo>
                  <a:pt x="9" y="21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6" name="iśľíde">
            <a:extLst>
              <a:ext uri="{FF2B5EF4-FFF2-40B4-BE49-F238E27FC236}">
                <a16:creationId xmlns:a16="http://schemas.microsoft.com/office/drawing/2014/main" xmlns="" id="{8FCF1866-AD62-4538-B822-6235A1CCF57E}"/>
              </a:ext>
            </a:extLst>
          </p:cNvPr>
          <p:cNvSpPr/>
          <p:nvPr/>
        </p:nvSpPr>
        <p:spPr bwMode="auto">
          <a:xfrm>
            <a:off x="7322789" y="4750791"/>
            <a:ext cx="189126" cy="1154677"/>
          </a:xfrm>
          <a:custGeom>
            <a:avLst/>
            <a:gdLst>
              <a:gd name="T0" fmla="*/ 9 w 38"/>
              <a:gd name="T1" fmla="*/ 0 h 232"/>
              <a:gd name="T2" fmla="*/ 0 w 38"/>
              <a:gd name="T3" fmla="*/ 0 h 232"/>
              <a:gd name="T4" fmla="*/ 0 w 38"/>
              <a:gd name="T5" fmla="*/ 232 h 232"/>
              <a:gd name="T6" fmla="*/ 38 w 38"/>
              <a:gd name="T7" fmla="*/ 232 h 232"/>
              <a:gd name="T8" fmla="*/ 38 w 38"/>
              <a:gd name="T9" fmla="*/ 21 h 232"/>
              <a:gd name="T10" fmla="*/ 9 w 38"/>
              <a:gd name="T11" fmla="*/ 21 h 232"/>
              <a:gd name="T12" fmla="*/ 9 w 38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232">
                <a:moveTo>
                  <a:pt x="9" y="0"/>
                </a:moveTo>
                <a:lnTo>
                  <a:pt x="0" y="0"/>
                </a:lnTo>
                <a:lnTo>
                  <a:pt x="0" y="232"/>
                </a:lnTo>
                <a:lnTo>
                  <a:pt x="38" y="232"/>
                </a:lnTo>
                <a:lnTo>
                  <a:pt x="38" y="21"/>
                </a:lnTo>
                <a:lnTo>
                  <a:pt x="9" y="21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7" name="ïṡļïḍè">
            <a:extLst>
              <a:ext uri="{FF2B5EF4-FFF2-40B4-BE49-F238E27FC236}">
                <a16:creationId xmlns:a16="http://schemas.microsoft.com/office/drawing/2014/main" xmlns="" id="{0C3CD1F8-2C47-49F7-9897-E0035140A1BF}"/>
              </a:ext>
            </a:extLst>
          </p:cNvPr>
          <p:cNvSpPr/>
          <p:nvPr/>
        </p:nvSpPr>
        <p:spPr bwMode="auto">
          <a:xfrm>
            <a:off x="4757805" y="4327741"/>
            <a:ext cx="403141" cy="1577724"/>
          </a:xfrm>
          <a:custGeom>
            <a:avLst/>
            <a:gdLst>
              <a:gd name="T0" fmla="*/ 41 w 81"/>
              <a:gd name="T1" fmla="*/ 0 h 317"/>
              <a:gd name="T2" fmla="*/ 0 w 81"/>
              <a:gd name="T3" fmla="*/ 0 h 317"/>
              <a:gd name="T4" fmla="*/ 0 w 81"/>
              <a:gd name="T5" fmla="*/ 317 h 317"/>
              <a:gd name="T6" fmla="*/ 38 w 81"/>
              <a:gd name="T7" fmla="*/ 317 h 317"/>
              <a:gd name="T8" fmla="*/ 38 w 81"/>
              <a:gd name="T9" fmla="*/ 130 h 317"/>
              <a:gd name="T10" fmla="*/ 81 w 81"/>
              <a:gd name="T11" fmla="*/ 130 h 317"/>
              <a:gd name="T12" fmla="*/ 81 w 81"/>
              <a:gd name="T13" fmla="*/ 28 h 317"/>
              <a:gd name="T14" fmla="*/ 41 w 81"/>
              <a:gd name="T15" fmla="*/ 28 h 317"/>
              <a:gd name="T16" fmla="*/ 41 w 81"/>
              <a:gd name="T1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317">
                <a:moveTo>
                  <a:pt x="41" y="0"/>
                </a:moveTo>
                <a:lnTo>
                  <a:pt x="0" y="0"/>
                </a:lnTo>
                <a:lnTo>
                  <a:pt x="0" y="317"/>
                </a:lnTo>
                <a:lnTo>
                  <a:pt x="38" y="317"/>
                </a:lnTo>
                <a:lnTo>
                  <a:pt x="38" y="130"/>
                </a:lnTo>
                <a:lnTo>
                  <a:pt x="81" y="130"/>
                </a:lnTo>
                <a:lnTo>
                  <a:pt x="81" y="28"/>
                </a:lnTo>
                <a:lnTo>
                  <a:pt x="41" y="28"/>
                </a:lnTo>
                <a:lnTo>
                  <a:pt x="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8" name="ïṧļïḍê">
            <a:extLst>
              <a:ext uri="{FF2B5EF4-FFF2-40B4-BE49-F238E27FC236}">
                <a16:creationId xmlns:a16="http://schemas.microsoft.com/office/drawing/2014/main" xmlns="" id="{173EC018-95F9-478D-95E1-0721ED260B5D}"/>
              </a:ext>
            </a:extLst>
          </p:cNvPr>
          <p:cNvSpPr/>
          <p:nvPr/>
        </p:nvSpPr>
        <p:spPr bwMode="auto">
          <a:xfrm>
            <a:off x="4757805" y="4327741"/>
            <a:ext cx="403141" cy="1577724"/>
          </a:xfrm>
          <a:custGeom>
            <a:avLst/>
            <a:gdLst>
              <a:gd name="T0" fmla="*/ 41 w 81"/>
              <a:gd name="T1" fmla="*/ 0 h 317"/>
              <a:gd name="T2" fmla="*/ 0 w 81"/>
              <a:gd name="T3" fmla="*/ 0 h 317"/>
              <a:gd name="T4" fmla="*/ 0 w 81"/>
              <a:gd name="T5" fmla="*/ 317 h 317"/>
              <a:gd name="T6" fmla="*/ 38 w 81"/>
              <a:gd name="T7" fmla="*/ 317 h 317"/>
              <a:gd name="T8" fmla="*/ 38 w 81"/>
              <a:gd name="T9" fmla="*/ 130 h 317"/>
              <a:gd name="T10" fmla="*/ 81 w 81"/>
              <a:gd name="T11" fmla="*/ 130 h 317"/>
              <a:gd name="T12" fmla="*/ 81 w 81"/>
              <a:gd name="T13" fmla="*/ 28 h 317"/>
              <a:gd name="T14" fmla="*/ 41 w 81"/>
              <a:gd name="T15" fmla="*/ 28 h 317"/>
              <a:gd name="T16" fmla="*/ 41 w 81"/>
              <a:gd name="T1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317">
                <a:moveTo>
                  <a:pt x="41" y="0"/>
                </a:moveTo>
                <a:lnTo>
                  <a:pt x="0" y="0"/>
                </a:lnTo>
                <a:lnTo>
                  <a:pt x="0" y="317"/>
                </a:lnTo>
                <a:lnTo>
                  <a:pt x="38" y="317"/>
                </a:lnTo>
                <a:lnTo>
                  <a:pt x="38" y="130"/>
                </a:lnTo>
                <a:lnTo>
                  <a:pt x="81" y="130"/>
                </a:lnTo>
                <a:lnTo>
                  <a:pt x="81" y="28"/>
                </a:lnTo>
                <a:lnTo>
                  <a:pt x="41" y="28"/>
                </a:lnTo>
                <a:lnTo>
                  <a:pt x="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9" name="ïšļïdè">
            <a:extLst>
              <a:ext uri="{FF2B5EF4-FFF2-40B4-BE49-F238E27FC236}">
                <a16:creationId xmlns:a16="http://schemas.microsoft.com/office/drawing/2014/main" xmlns="" id="{5FB6FED6-29A7-4E23-8508-17A29CAAD2AA}"/>
              </a:ext>
            </a:extLst>
          </p:cNvPr>
          <p:cNvSpPr/>
          <p:nvPr/>
        </p:nvSpPr>
        <p:spPr bwMode="auto">
          <a:xfrm>
            <a:off x="4523885" y="4327741"/>
            <a:ext cx="233921" cy="1577724"/>
          </a:xfrm>
          <a:custGeom>
            <a:avLst/>
            <a:gdLst>
              <a:gd name="T0" fmla="*/ 47 w 47"/>
              <a:gd name="T1" fmla="*/ 0 h 317"/>
              <a:gd name="T2" fmla="*/ 40 w 47"/>
              <a:gd name="T3" fmla="*/ 0 h 317"/>
              <a:gd name="T4" fmla="*/ 40 w 47"/>
              <a:gd name="T5" fmla="*/ 28 h 317"/>
              <a:gd name="T6" fmla="*/ 0 w 47"/>
              <a:gd name="T7" fmla="*/ 28 h 317"/>
              <a:gd name="T8" fmla="*/ 0 w 47"/>
              <a:gd name="T9" fmla="*/ 317 h 317"/>
              <a:gd name="T10" fmla="*/ 47 w 47"/>
              <a:gd name="T11" fmla="*/ 317 h 317"/>
              <a:gd name="T12" fmla="*/ 47 w 47"/>
              <a:gd name="T13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17">
                <a:moveTo>
                  <a:pt x="47" y="0"/>
                </a:moveTo>
                <a:lnTo>
                  <a:pt x="40" y="0"/>
                </a:lnTo>
                <a:lnTo>
                  <a:pt x="40" y="28"/>
                </a:lnTo>
                <a:lnTo>
                  <a:pt x="0" y="28"/>
                </a:lnTo>
                <a:lnTo>
                  <a:pt x="0" y="317"/>
                </a:lnTo>
                <a:lnTo>
                  <a:pt x="47" y="317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60" name="ïśļíďe">
            <a:extLst>
              <a:ext uri="{FF2B5EF4-FFF2-40B4-BE49-F238E27FC236}">
                <a16:creationId xmlns:a16="http://schemas.microsoft.com/office/drawing/2014/main" xmlns="" id="{E253F64E-3F15-4975-9DB1-305EDAFD8DB8}"/>
              </a:ext>
            </a:extLst>
          </p:cNvPr>
          <p:cNvSpPr/>
          <p:nvPr/>
        </p:nvSpPr>
        <p:spPr bwMode="auto">
          <a:xfrm>
            <a:off x="4523885" y="4327741"/>
            <a:ext cx="233921" cy="1577724"/>
          </a:xfrm>
          <a:custGeom>
            <a:avLst/>
            <a:gdLst>
              <a:gd name="T0" fmla="*/ 47 w 47"/>
              <a:gd name="T1" fmla="*/ 0 h 317"/>
              <a:gd name="T2" fmla="*/ 40 w 47"/>
              <a:gd name="T3" fmla="*/ 0 h 317"/>
              <a:gd name="T4" fmla="*/ 40 w 47"/>
              <a:gd name="T5" fmla="*/ 28 h 317"/>
              <a:gd name="T6" fmla="*/ 0 w 47"/>
              <a:gd name="T7" fmla="*/ 28 h 317"/>
              <a:gd name="T8" fmla="*/ 0 w 47"/>
              <a:gd name="T9" fmla="*/ 317 h 317"/>
              <a:gd name="T10" fmla="*/ 47 w 47"/>
              <a:gd name="T11" fmla="*/ 317 h 317"/>
              <a:gd name="T12" fmla="*/ 47 w 47"/>
              <a:gd name="T13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17">
                <a:moveTo>
                  <a:pt x="47" y="0"/>
                </a:moveTo>
                <a:lnTo>
                  <a:pt x="40" y="0"/>
                </a:lnTo>
                <a:lnTo>
                  <a:pt x="40" y="28"/>
                </a:lnTo>
                <a:lnTo>
                  <a:pt x="0" y="28"/>
                </a:lnTo>
                <a:lnTo>
                  <a:pt x="0" y="317"/>
                </a:lnTo>
                <a:lnTo>
                  <a:pt x="47" y="317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61" name="îsḻíďê">
            <a:extLst>
              <a:ext uri="{FF2B5EF4-FFF2-40B4-BE49-F238E27FC236}">
                <a16:creationId xmlns:a16="http://schemas.microsoft.com/office/drawing/2014/main" xmlns="" id="{816AC396-B272-4F88-8B09-7544854E1F98}"/>
              </a:ext>
            </a:extLst>
          </p:cNvPr>
          <p:cNvSpPr/>
          <p:nvPr/>
        </p:nvSpPr>
        <p:spPr bwMode="auto">
          <a:xfrm>
            <a:off x="4946935" y="4974756"/>
            <a:ext cx="214012" cy="9307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62" name="ïs1ïḍé">
            <a:extLst>
              <a:ext uri="{FF2B5EF4-FFF2-40B4-BE49-F238E27FC236}">
                <a16:creationId xmlns:a16="http://schemas.microsoft.com/office/drawing/2014/main" xmlns="" id="{4404B6A1-75CC-4573-9218-C671A1491354}"/>
              </a:ext>
            </a:extLst>
          </p:cNvPr>
          <p:cNvSpPr/>
          <p:nvPr/>
        </p:nvSpPr>
        <p:spPr bwMode="auto">
          <a:xfrm>
            <a:off x="4946935" y="4974756"/>
            <a:ext cx="214012" cy="930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latin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386A633-4D16-47F4-A4BB-8D49F4081101}"/>
              </a:ext>
            </a:extLst>
          </p:cNvPr>
          <p:cNvCxnSpPr/>
          <p:nvPr/>
        </p:nvCxnSpPr>
        <p:spPr>
          <a:xfrm>
            <a:off x="962164" y="2599384"/>
            <a:ext cx="6861504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929031" y="2778319"/>
            <a:ext cx="2913144" cy="3173069"/>
            <a:chOff x="929031" y="2778319"/>
            <a:chExt cx="2913144" cy="3173069"/>
          </a:xfrm>
        </p:grpSpPr>
        <p:sp>
          <p:nvSpPr>
            <p:cNvPr id="24" name="îSliḍê">
              <a:extLst>
                <a:ext uri="{FF2B5EF4-FFF2-40B4-BE49-F238E27FC236}">
                  <a16:creationId xmlns:a16="http://schemas.microsoft.com/office/drawing/2014/main" xmlns="" id="{DB6FDE87-79F0-44D8-B442-0A3331830308}"/>
                </a:ext>
              </a:extLst>
            </p:cNvPr>
            <p:cNvSpPr txBox="1"/>
            <p:nvPr/>
          </p:nvSpPr>
          <p:spPr>
            <a:xfrm>
              <a:off x="929031" y="2778319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60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8574689A-0DFF-46D0-98C8-B1F9D71C041C}"/>
                </a:ext>
              </a:extLst>
            </p:cNvPr>
            <p:cNvCxnSpPr/>
            <p:nvPr/>
          </p:nvCxnSpPr>
          <p:spPr>
            <a:xfrm>
              <a:off x="1025648" y="3366279"/>
              <a:ext cx="2498724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sľiḍe">
              <a:extLst>
                <a:ext uri="{FF2B5EF4-FFF2-40B4-BE49-F238E27FC236}">
                  <a16:creationId xmlns:a16="http://schemas.microsoft.com/office/drawing/2014/main" xmlns="" id="{F1D862D4-F12B-4193-8C00-92CB957E3F4A}"/>
                </a:ext>
              </a:extLst>
            </p:cNvPr>
            <p:cNvSpPr txBox="1"/>
            <p:nvPr/>
          </p:nvSpPr>
          <p:spPr>
            <a:xfrm>
              <a:off x="929031" y="4559434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30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16EABE5B-0BD6-48BC-9B1F-7B46213A3C0E}"/>
                </a:ext>
              </a:extLst>
            </p:cNvPr>
            <p:cNvCxnSpPr/>
            <p:nvPr/>
          </p:nvCxnSpPr>
          <p:spPr>
            <a:xfrm>
              <a:off x="1025648" y="5147394"/>
              <a:ext cx="249872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组合 62"/>
            <p:cNvGrpSpPr/>
            <p:nvPr/>
          </p:nvGrpSpPr>
          <p:grpSpPr>
            <a:xfrm>
              <a:off x="990362" y="2951488"/>
              <a:ext cx="2851813" cy="1231404"/>
              <a:chOff x="2906748" y="2386939"/>
              <a:chExt cx="2851813" cy="1231404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2906748" y="2824279"/>
                <a:ext cx="2597837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coma wider </a:t>
                </a:r>
                <a:r>
                  <a:rPr lang="en-US" altLang="zh-CN" sz="10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puter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, or presentation and make it film to be used in a wider field</a:t>
                </a: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990362" y="4719984"/>
              <a:ext cx="2851813" cy="1231404"/>
              <a:chOff x="2906748" y="2386939"/>
              <a:chExt cx="2851813" cy="123140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906748" y="2824279"/>
                <a:ext cx="2597837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coma wider </a:t>
                </a:r>
                <a:r>
                  <a:rPr lang="en-US" altLang="zh-CN" sz="10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puter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, or presentation and make it film to be used in a wider field</a:t>
                </a: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8620032" y="2778319"/>
            <a:ext cx="2911084" cy="3173069"/>
            <a:chOff x="8620032" y="2778319"/>
            <a:chExt cx="2911084" cy="3173069"/>
          </a:xfrm>
        </p:grpSpPr>
        <p:sp>
          <p:nvSpPr>
            <p:cNvPr id="16" name="îŝļíḍe">
              <a:extLst>
                <a:ext uri="{FF2B5EF4-FFF2-40B4-BE49-F238E27FC236}">
                  <a16:creationId xmlns:a16="http://schemas.microsoft.com/office/drawing/2014/main" xmlns="" id="{1A685D0D-1B74-4482-A69C-D0636E468E6C}"/>
                </a:ext>
              </a:extLst>
            </p:cNvPr>
            <p:cNvSpPr txBox="1"/>
            <p:nvPr/>
          </p:nvSpPr>
          <p:spPr>
            <a:xfrm>
              <a:off x="8620032" y="2778319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40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D40F153-3109-45F5-8BD2-7C2A6F742684}"/>
                </a:ext>
              </a:extLst>
            </p:cNvPr>
            <p:cNvCxnSpPr/>
            <p:nvPr/>
          </p:nvCxnSpPr>
          <p:spPr>
            <a:xfrm>
              <a:off x="8716649" y="3366279"/>
              <a:ext cx="2498724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ïṥļiḑe">
              <a:extLst>
                <a:ext uri="{FF2B5EF4-FFF2-40B4-BE49-F238E27FC236}">
                  <a16:creationId xmlns:a16="http://schemas.microsoft.com/office/drawing/2014/main" xmlns="" id="{E3059406-498D-4FC1-ADB7-B937787CAB38}"/>
                </a:ext>
              </a:extLst>
            </p:cNvPr>
            <p:cNvSpPr txBox="1"/>
            <p:nvPr/>
          </p:nvSpPr>
          <p:spPr>
            <a:xfrm>
              <a:off x="8620032" y="4559434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52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C4ABCD5-4753-4652-9734-66BE19B166C1}"/>
                </a:ext>
              </a:extLst>
            </p:cNvPr>
            <p:cNvCxnSpPr/>
            <p:nvPr/>
          </p:nvCxnSpPr>
          <p:spPr>
            <a:xfrm>
              <a:off x="8716649" y="5147394"/>
              <a:ext cx="2498724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/>
            <p:cNvGrpSpPr/>
            <p:nvPr/>
          </p:nvGrpSpPr>
          <p:grpSpPr>
            <a:xfrm>
              <a:off x="8679303" y="2951488"/>
              <a:ext cx="2851813" cy="1231404"/>
              <a:chOff x="2906748" y="2386939"/>
              <a:chExt cx="2851813" cy="1231404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2906748" y="2824279"/>
                <a:ext cx="2597837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coma wider </a:t>
                </a:r>
                <a:r>
                  <a:rPr lang="en-US" altLang="zh-CN" sz="10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puter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, or presentation and make it film to be used in a wider field</a:t>
                </a: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8679303" y="4719984"/>
              <a:ext cx="2851813" cy="1231404"/>
              <a:chOff x="2906748" y="2386939"/>
              <a:chExt cx="2851813" cy="1231404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2906748" y="2824279"/>
                <a:ext cx="2597837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coma wider </a:t>
                </a:r>
                <a:r>
                  <a:rPr lang="en-US" altLang="zh-CN" sz="10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puter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, or presentation and make it film to be used in a wider field</a:t>
                </a: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990362" y="1599657"/>
            <a:ext cx="10051193" cy="875521"/>
            <a:chOff x="267452" y="2336139"/>
            <a:chExt cx="10051193" cy="875521"/>
          </a:xfrm>
        </p:grpSpPr>
        <p:sp>
          <p:nvSpPr>
            <p:cNvPr id="76" name="文本框 75"/>
            <p:cNvSpPr txBox="1"/>
            <p:nvPr/>
          </p:nvSpPr>
          <p:spPr>
            <a:xfrm>
              <a:off x="267452" y="23361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67452" y="2750893"/>
              <a:ext cx="10051193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The user can demonstrate on a projector or computer, 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81" name="文本框 80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01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工作总结概述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009569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"/>
                            </p:stCondLst>
                            <p:childTnLst>
                              <p:par>
                                <p:cTn id="1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 animBg="1"/>
      <p:bldP spid="30" grpId="0" animBg="1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/>
      <p:bldP spid="52" grpId="0" animBg="1"/>
      <p:bldP spid="53" grpId="0" animBg="1"/>
      <p:bldP spid="54" grpId="0"/>
      <p:bldP spid="55" grpId="0" animBg="1"/>
      <p:bldP spid="56" grpId="0"/>
      <p:bldP spid="57" grpId="0" animBg="1"/>
      <p:bldP spid="58" grpId="0"/>
      <p:bldP spid="59" grpId="0" animBg="1"/>
      <p:bldP spid="60" grpId="0"/>
      <p:bldP spid="61" grpId="0" animBg="1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0" y="-26218"/>
            <a:ext cx="12188159" cy="6452062"/>
            <a:chOff x="0" y="-26218"/>
            <a:chExt cx="12188159" cy="6452062"/>
          </a:xfrm>
        </p:grpSpPr>
        <p:grpSp>
          <p:nvGrpSpPr>
            <p:cNvPr id="65" name="组合 64"/>
            <p:cNvGrpSpPr/>
            <p:nvPr/>
          </p:nvGrpSpPr>
          <p:grpSpPr>
            <a:xfrm>
              <a:off x="0" y="2538325"/>
              <a:ext cx="9674863" cy="3887519"/>
              <a:chOff x="0" y="2538325"/>
              <a:chExt cx="9674863" cy="3887519"/>
            </a:xfrm>
          </p:grpSpPr>
          <p:sp>
            <p:nvSpPr>
              <p:cNvPr id="4" name="îṡlïďè">
                <a:extLst>
                  <a:ext uri="{FF2B5EF4-FFF2-40B4-BE49-F238E27FC236}">
                    <a16:creationId xmlns:a16="http://schemas.microsoft.com/office/drawing/2014/main" xmlns="" id="{ACD2A956-AFE2-44BB-9FD6-70F369DF0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723998"/>
                <a:ext cx="9401328" cy="3701846"/>
              </a:xfrm>
              <a:custGeom>
                <a:avLst/>
                <a:gdLst>
                  <a:gd name="T0" fmla="*/ 0 w 5671"/>
                  <a:gd name="T1" fmla="*/ 2098 h 2233"/>
                  <a:gd name="T2" fmla="*/ 1067 w 5671"/>
                  <a:gd name="T3" fmla="*/ 1187 h 2233"/>
                  <a:gd name="T4" fmla="*/ 1091 w 5671"/>
                  <a:gd name="T5" fmla="*/ 1166 h 2233"/>
                  <a:gd name="T6" fmla="*/ 1123 w 5671"/>
                  <a:gd name="T7" fmla="*/ 1178 h 2233"/>
                  <a:gd name="T8" fmla="*/ 2035 w 5671"/>
                  <a:gd name="T9" fmla="*/ 1736 h 2233"/>
                  <a:gd name="T10" fmla="*/ 3141 w 5671"/>
                  <a:gd name="T11" fmla="*/ 674 h 2233"/>
                  <a:gd name="T12" fmla="*/ 3175 w 5671"/>
                  <a:gd name="T13" fmla="*/ 622 h 2233"/>
                  <a:gd name="T14" fmla="*/ 3223 w 5671"/>
                  <a:gd name="T15" fmla="*/ 664 h 2233"/>
                  <a:gd name="T16" fmla="*/ 4454 w 5671"/>
                  <a:gd name="T17" fmla="*/ 880 h 2233"/>
                  <a:gd name="T18" fmla="*/ 5606 w 5671"/>
                  <a:gd name="T19" fmla="*/ 0 h 2233"/>
                  <a:gd name="T20" fmla="*/ 5671 w 5671"/>
                  <a:gd name="T21" fmla="*/ 78 h 2233"/>
                  <a:gd name="T22" fmla="*/ 4481 w 5671"/>
                  <a:gd name="T23" fmla="*/ 986 h 2233"/>
                  <a:gd name="T24" fmla="*/ 4447 w 5671"/>
                  <a:gd name="T25" fmla="*/ 1012 h 2233"/>
                  <a:gd name="T26" fmla="*/ 4413 w 5671"/>
                  <a:gd name="T27" fmla="*/ 984 h 2233"/>
                  <a:gd name="T28" fmla="*/ 3196 w 5671"/>
                  <a:gd name="T29" fmla="*/ 780 h 2233"/>
                  <a:gd name="T30" fmla="*/ 2098 w 5671"/>
                  <a:gd name="T31" fmla="*/ 1829 h 2233"/>
                  <a:gd name="T32" fmla="*/ 2076 w 5671"/>
                  <a:gd name="T33" fmla="*/ 1864 h 2233"/>
                  <a:gd name="T34" fmla="*/ 2035 w 5671"/>
                  <a:gd name="T35" fmla="*/ 1848 h 2233"/>
                  <a:gd name="T36" fmla="*/ 1111 w 5671"/>
                  <a:gd name="T37" fmla="*/ 1284 h 2233"/>
                  <a:gd name="T38" fmla="*/ 0 w 5671"/>
                  <a:gd name="T39" fmla="*/ 2233 h 2233"/>
                  <a:gd name="T40" fmla="*/ 0 w 5671"/>
                  <a:gd name="T41" fmla="*/ 2098 h 2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71" h="2233">
                    <a:moveTo>
                      <a:pt x="0" y="2098"/>
                    </a:moveTo>
                    <a:lnTo>
                      <a:pt x="1067" y="1187"/>
                    </a:lnTo>
                    <a:lnTo>
                      <a:pt x="1091" y="1166"/>
                    </a:lnTo>
                    <a:lnTo>
                      <a:pt x="1123" y="1178"/>
                    </a:lnTo>
                    <a:lnTo>
                      <a:pt x="2035" y="1736"/>
                    </a:lnTo>
                    <a:lnTo>
                      <a:pt x="3141" y="674"/>
                    </a:lnTo>
                    <a:lnTo>
                      <a:pt x="3175" y="622"/>
                    </a:lnTo>
                    <a:lnTo>
                      <a:pt x="3223" y="664"/>
                    </a:lnTo>
                    <a:lnTo>
                      <a:pt x="4454" y="880"/>
                    </a:lnTo>
                    <a:lnTo>
                      <a:pt x="5606" y="0"/>
                    </a:lnTo>
                    <a:lnTo>
                      <a:pt x="5671" y="78"/>
                    </a:lnTo>
                    <a:lnTo>
                      <a:pt x="4481" y="986"/>
                    </a:lnTo>
                    <a:lnTo>
                      <a:pt x="4447" y="1012"/>
                    </a:lnTo>
                    <a:lnTo>
                      <a:pt x="4413" y="984"/>
                    </a:lnTo>
                    <a:lnTo>
                      <a:pt x="3196" y="780"/>
                    </a:lnTo>
                    <a:lnTo>
                      <a:pt x="2098" y="1829"/>
                    </a:lnTo>
                    <a:lnTo>
                      <a:pt x="2076" y="1864"/>
                    </a:lnTo>
                    <a:lnTo>
                      <a:pt x="2035" y="1848"/>
                    </a:lnTo>
                    <a:lnTo>
                      <a:pt x="1111" y="1284"/>
                    </a:lnTo>
                    <a:lnTo>
                      <a:pt x="0" y="2233"/>
                    </a:lnTo>
                    <a:lnTo>
                      <a:pt x="0" y="209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" name="iṧḷïḓè">
                <a:extLst>
                  <a:ext uri="{FF2B5EF4-FFF2-40B4-BE49-F238E27FC236}">
                    <a16:creationId xmlns:a16="http://schemas.microsoft.com/office/drawing/2014/main" xmlns="" id="{7F2BE4EE-3016-453E-BE19-AF1DC5DF2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5595" y="2538325"/>
                <a:ext cx="759268" cy="706219"/>
              </a:xfrm>
              <a:custGeom>
                <a:avLst/>
                <a:gdLst>
                  <a:gd name="T0" fmla="*/ 458 w 458"/>
                  <a:gd name="T1" fmla="*/ 0 h 426"/>
                  <a:gd name="T2" fmla="*/ 0 w 458"/>
                  <a:gd name="T3" fmla="*/ 127 h 426"/>
                  <a:gd name="T4" fmla="*/ 115 w 458"/>
                  <a:gd name="T5" fmla="*/ 276 h 426"/>
                  <a:gd name="T6" fmla="*/ 233 w 458"/>
                  <a:gd name="T7" fmla="*/ 426 h 426"/>
                  <a:gd name="T8" fmla="*/ 458 w 458"/>
                  <a:gd name="T9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426">
                    <a:moveTo>
                      <a:pt x="458" y="0"/>
                    </a:moveTo>
                    <a:lnTo>
                      <a:pt x="0" y="127"/>
                    </a:lnTo>
                    <a:lnTo>
                      <a:pt x="115" y="276"/>
                    </a:lnTo>
                    <a:lnTo>
                      <a:pt x="233" y="426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îṩļïďe">
              <a:extLst>
                <a:ext uri="{FF2B5EF4-FFF2-40B4-BE49-F238E27FC236}">
                  <a16:creationId xmlns:a16="http://schemas.microsoft.com/office/drawing/2014/main" xmlns="" id="{212CFAA3-721D-47EC-8D48-85CCE2E01439}"/>
                </a:ext>
              </a:extLst>
            </p:cNvPr>
            <p:cNvGrpSpPr/>
            <p:nvPr/>
          </p:nvGrpSpPr>
          <p:grpSpPr>
            <a:xfrm>
              <a:off x="9346137" y="-26218"/>
              <a:ext cx="2842022" cy="2657475"/>
              <a:chOff x="9346137" y="-26218"/>
              <a:chExt cx="2842022" cy="2657475"/>
            </a:xfrm>
          </p:grpSpPr>
          <p:grpSp>
            <p:nvGrpSpPr>
              <p:cNvPr id="31" name="íSľïḋe">
                <a:extLst>
                  <a:ext uri="{FF2B5EF4-FFF2-40B4-BE49-F238E27FC236}">
                    <a16:creationId xmlns:a16="http://schemas.microsoft.com/office/drawing/2014/main" xmlns="" id="{D31769EF-9DFF-4EAC-B333-7DF3CDDADAC5}"/>
                  </a:ext>
                </a:extLst>
              </p:cNvPr>
              <p:cNvGrpSpPr/>
              <p:nvPr/>
            </p:nvGrpSpPr>
            <p:grpSpPr>
              <a:xfrm>
                <a:off x="9346137" y="-26218"/>
                <a:ext cx="2842022" cy="2657475"/>
                <a:chOff x="8546540" y="-891384"/>
                <a:chExt cx="3789356" cy="3543308"/>
              </a:xfrm>
            </p:grpSpPr>
            <p:grpSp>
              <p:nvGrpSpPr>
                <p:cNvPr id="41" name="îşḷîďé">
                  <a:extLst>
                    <a:ext uri="{FF2B5EF4-FFF2-40B4-BE49-F238E27FC236}">
                      <a16:creationId xmlns:a16="http://schemas.microsoft.com/office/drawing/2014/main" xmlns="" id="{D12FBDD9-DBC9-4898-902C-6FBF15A6F27E}"/>
                    </a:ext>
                  </a:extLst>
                </p:cNvPr>
                <p:cNvGrpSpPr/>
                <p:nvPr/>
              </p:nvGrpSpPr>
              <p:grpSpPr>
                <a:xfrm>
                  <a:off x="8546540" y="-891384"/>
                  <a:ext cx="3789356" cy="3543308"/>
                  <a:chOff x="8546547" y="-713581"/>
                  <a:chExt cx="3789358" cy="3543296"/>
                </a:xfrm>
              </p:grpSpPr>
              <p:sp>
                <p:nvSpPr>
                  <p:cNvPr id="43" name="iṧ1îdê">
                    <a:extLst>
                      <a:ext uri="{FF2B5EF4-FFF2-40B4-BE49-F238E27FC236}">
                        <a16:creationId xmlns:a16="http://schemas.microsoft.com/office/drawing/2014/main" xmlns="" id="{85A46ED6-80D7-46ED-939B-0FBBB03223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546547" y="499268"/>
                    <a:ext cx="2465386" cy="2330447"/>
                  </a:xfrm>
                  <a:custGeom>
                    <a:avLst/>
                    <a:gdLst>
                      <a:gd name="T0" fmla="*/ 0 w 656"/>
                      <a:gd name="T1" fmla="*/ 337 h 621"/>
                      <a:gd name="T2" fmla="*/ 57 w 656"/>
                      <a:gd name="T3" fmla="*/ 219 h 621"/>
                      <a:gd name="T4" fmla="*/ 132 w 656"/>
                      <a:gd name="T5" fmla="*/ 72 h 621"/>
                      <a:gd name="T6" fmla="*/ 223 w 656"/>
                      <a:gd name="T7" fmla="*/ 48 h 621"/>
                      <a:gd name="T8" fmla="*/ 541 w 656"/>
                      <a:gd name="T9" fmla="*/ 39 h 621"/>
                      <a:gd name="T10" fmla="*/ 656 w 656"/>
                      <a:gd name="T11" fmla="*/ 0 h 621"/>
                      <a:gd name="T12" fmla="*/ 632 w 656"/>
                      <a:gd name="T13" fmla="*/ 290 h 621"/>
                      <a:gd name="T14" fmla="*/ 508 w 656"/>
                      <a:gd name="T15" fmla="*/ 372 h 621"/>
                      <a:gd name="T16" fmla="*/ 413 w 656"/>
                      <a:gd name="T17" fmla="*/ 392 h 621"/>
                      <a:gd name="T18" fmla="*/ 422 w 656"/>
                      <a:gd name="T19" fmla="*/ 429 h 621"/>
                      <a:gd name="T20" fmla="*/ 363 w 656"/>
                      <a:gd name="T21" fmla="*/ 453 h 621"/>
                      <a:gd name="T22" fmla="*/ 352 w 656"/>
                      <a:gd name="T23" fmla="*/ 496 h 621"/>
                      <a:gd name="T24" fmla="*/ 267 w 656"/>
                      <a:gd name="T25" fmla="*/ 497 h 621"/>
                      <a:gd name="T26" fmla="*/ 201 w 656"/>
                      <a:gd name="T27" fmla="*/ 552 h 621"/>
                      <a:gd name="T28" fmla="*/ 162 w 656"/>
                      <a:gd name="T29" fmla="*/ 577 h 621"/>
                      <a:gd name="T30" fmla="*/ 149 w 656"/>
                      <a:gd name="T31" fmla="*/ 584 h 621"/>
                      <a:gd name="T32" fmla="*/ 115 w 656"/>
                      <a:gd name="T33" fmla="*/ 617 h 621"/>
                      <a:gd name="T34" fmla="*/ 90 w 656"/>
                      <a:gd name="T35" fmla="*/ 594 h 621"/>
                      <a:gd name="T36" fmla="*/ 72 w 656"/>
                      <a:gd name="T37" fmla="*/ 579 h 621"/>
                      <a:gd name="T38" fmla="*/ 67 w 656"/>
                      <a:gd name="T39" fmla="*/ 556 h 621"/>
                      <a:gd name="T40" fmla="*/ 63 w 656"/>
                      <a:gd name="T41" fmla="*/ 549 h 621"/>
                      <a:gd name="T42" fmla="*/ 26 w 656"/>
                      <a:gd name="T43" fmla="*/ 446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56" h="621">
                        <a:moveTo>
                          <a:pt x="0" y="337"/>
                        </a:moveTo>
                        <a:cubicBezTo>
                          <a:pt x="6" y="316"/>
                          <a:pt x="41" y="250"/>
                          <a:pt x="57" y="219"/>
                        </a:cubicBezTo>
                        <a:cubicBezTo>
                          <a:pt x="74" y="187"/>
                          <a:pt x="107" y="85"/>
                          <a:pt x="132" y="72"/>
                        </a:cubicBezTo>
                        <a:cubicBezTo>
                          <a:pt x="156" y="58"/>
                          <a:pt x="166" y="47"/>
                          <a:pt x="223" y="48"/>
                        </a:cubicBezTo>
                        <a:cubicBezTo>
                          <a:pt x="279" y="50"/>
                          <a:pt x="441" y="58"/>
                          <a:pt x="541" y="39"/>
                        </a:cubicBezTo>
                        <a:cubicBezTo>
                          <a:pt x="566" y="34"/>
                          <a:pt x="607" y="20"/>
                          <a:pt x="656" y="0"/>
                        </a:cubicBezTo>
                        <a:cubicBezTo>
                          <a:pt x="632" y="290"/>
                          <a:pt x="632" y="290"/>
                          <a:pt x="632" y="290"/>
                        </a:cubicBezTo>
                        <a:cubicBezTo>
                          <a:pt x="595" y="316"/>
                          <a:pt x="557" y="343"/>
                          <a:pt x="508" y="372"/>
                        </a:cubicBezTo>
                        <a:cubicBezTo>
                          <a:pt x="481" y="388"/>
                          <a:pt x="413" y="392"/>
                          <a:pt x="413" y="392"/>
                        </a:cubicBezTo>
                        <a:cubicBezTo>
                          <a:pt x="413" y="392"/>
                          <a:pt x="440" y="407"/>
                          <a:pt x="422" y="429"/>
                        </a:cubicBezTo>
                        <a:cubicBezTo>
                          <a:pt x="405" y="451"/>
                          <a:pt x="363" y="453"/>
                          <a:pt x="363" y="453"/>
                        </a:cubicBezTo>
                        <a:cubicBezTo>
                          <a:pt x="363" y="453"/>
                          <a:pt x="376" y="486"/>
                          <a:pt x="352" y="496"/>
                        </a:cubicBezTo>
                        <a:cubicBezTo>
                          <a:pt x="328" y="506"/>
                          <a:pt x="267" y="497"/>
                          <a:pt x="267" y="497"/>
                        </a:cubicBezTo>
                        <a:cubicBezTo>
                          <a:pt x="267" y="497"/>
                          <a:pt x="234" y="528"/>
                          <a:pt x="201" y="552"/>
                        </a:cubicBezTo>
                        <a:cubicBezTo>
                          <a:pt x="184" y="564"/>
                          <a:pt x="171" y="572"/>
                          <a:pt x="162" y="577"/>
                        </a:cubicBezTo>
                        <a:cubicBezTo>
                          <a:pt x="157" y="579"/>
                          <a:pt x="153" y="582"/>
                          <a:pt x="149" y="584"/>
                        </a:cubicBezTo>
                        <a:cubicBezTo>
                          <a:pt x="146" y="590"/>
                          <a:pt x="134" y="621"/>
                          <a:pt x="115" y="617"/>
                        </a:cubicBezTo>
                        <a:cubicBezTo>
                          <a:pt x="106" y="615"/>
                          <a:pt x="98" y="606"/>
                          <a:pt x="90" y="594"/>
                        </a:cubicBezTo>
                        <a:cubicBezTo>
                          <a:pt x="83" y="591"/>
                          <a:pt x="77" y="587"/>
                          <a:pt x="72" y="579"/>
                        </a:cubicBezTo>
                        <a:cubicBezTo>
                          <a:pt x="68" y="572"/>
                          <a:pt x="66" y="565"/>
                          <a:pt x="67" y="556"/>
                        </a:cubicBezTo>
                        <a:cubicBezTo>
                          <a:pt x="66" y="554"/>
                          <a:pt x="64" y="551"/>
                          <a:pt x="63" y="549"/>
                        </a:cubicBezTo>
                        <a:cubicBezTo>
                          <a:pt x="48" y="528"/>
                          <a:pt x="33" y="491"/>
                          <a:pt x="26" y="446"/>
                        </a:cubicBezTo>
                      </a:path>
                    </a:pathLst>
                  </a:custGeom>
                  <a:solidFill>
                    <a:srgbClr val="FECF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ïšļíḋè">
                    <a:extLst>
                      <a:ext uri="{FF2B5EF4-FFF2-40B4-BE49-F238E27FC236}">
                        <a16:creationId xmlns:a16="http://schemas.microsoft.com/office/drawing/2014/main" xmlns="" id="{6AFAE164-7053-46D0-BD18-24E8569429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54508" y="983455"/>
                    <a:ext cx="1017587" cy="1576385"/>
                  </a:xfrm>
                  <a:custGeom>
                    <a:avLst/>
                    <a:gdLst>
                      <a:gd name="T0" fmla="*/ 271 w 271"/>
                      <a:gd name="T1" fmla="*/ 145 h 420"/>
                      <a:gd name="T2" fmla="*/ 252 w 271"/>
                      <a:gd name="T3" fmla="*/ 111 h 420"/>
                      <a:gd name="T4" fmla="*/ 239 w 271"/>
                      <a:gd name="T5" fmla="*/ 106 h 420"/>
                      <a:gd name="T6" fmla="*/ 227 w 271"/>
                      <a:gd name="T7" fmla="*/ 148 h 420"/>
                      <a:gd name="T8" fmla="*/ 156 w 271"/>
                      <a:gd name="T9" fmla="*/ 33 h 420"/>
                      <a:gd name="T10" fmla="*/ 164 w 271"/>
                      <a:gd name="T11" fmla="*/ 121 h 420"/>
                      <a:gd name="T12" fmla="*/ 97 w 271"/>
                      <a:gd name="T13" fmla="*/ 97 h 420"/>
                      <a:gd name="T14" fmla="*/ 90 w 271"/>
                      <a:gd name="T15" fmla="*/ 116 h 420"/>
                      <a:gd name="T16" fmla="*/ 64 w 271"/>
                      <a:gd name="T17" fmla="*/ 205 h 420"/>
                      <a:gd name="T18" fmla="*/ 12 w 271"/>
                      <a:gd name="T19" fmla="*/ 221 h 420"/>
                      <a:gd name="T20" fmla="*/ 43 w 271"/>
                      <a:gd name="T21" fmla="*/ 250 h 420"/>
                      <a:gd name="T22" fmla="*/ 47 w 271"/>
                      <a:gd name="T23" fmla="*/ 317 h 420"/>
                      <a:gd name="T24" fmla="*/ 25 w 271"/>
                      <a:gd name="T25" fmla="*/ 340 h 420"/>
                      <a:gd name="T26" fmla="*/ 37 w 271"/>
                      <a:gd name="T27" fmla="*/ 353 h 420"/>
                      <a:gd name="T28" fmla="*/ 8 w 271"/>
                      <a:gd name="T29" fmla="*/ 420 h 420"/>
                      <a:gd name="T30" fmla="*/ 113 w 271"/>
                      <a:gd name="T31" fmla="*/ 293 h 420"/>
                      <a:gd name="T32" fmla="*/ 196 w 271"/>
                      <a:gd name="T33" fmla="*/ 222 h 420"/>
                      <a:gd name="T34" fmla="*/ 271 w 271"/>
                      <a:gd name="T35" fmla="*/ 145 h 4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71" h="420">
                        <a:moveTo>
                          <a:pt x="271" y="145"/>
                        </a:moveTo>
                        <a:cubicBezTo>
                          <a:pt x="251" y="151"/>
                          <a:pt x="245" y="138"/>
                          <a:pt x="252" y="111"/>
                        </a:cubicBezTo>
                        <a:cubicBezTo>
                          <a:pt x="259" y="83"/>
                          <a:pt x="250" y="82"/>
                          <a:pt x="239" y="106"/>
                        </a:cubicBezTo>
                        <a:cubicBezTo>
                          <a:pt x="227" y="130"/>
                          <a:pt x="245" y="179"/>
                          <a:pt x="227" y="148"/>
                        </a:cubicBezTo>
                        <a:cubicBezTo>
                          <a:pt x="209" y="117"/>
                          <a:pt x="147" y="0"/>
                          <a:pt x="156" y="33"/>
                        </a:cubicBezTo>
                        <a:cubicBezTo>
                          <a:pt x="165" y="67"/>
                          <a:pt x="194" y="99"/>
                          <a:pt x="164" y="121"/>
                        </a:cubicBezTo>
                        <a:cubicBezTo>
                          <a:pt x="134" y="144"/>
                          <a:pt x="109" y="121"/>
                          <a:pt x="97" y="97"/>
                        </a:cubicBezTo>
                        <a:cubicBezTo>
                          <a:pt x="84" y="73"/>
                          <a:pt x="85" y="89"/>
                          <a:pt x="90" y="116"/>
                        </a:cubicBezTo>
                        <a:cubicBezTo>
                          <a:pt x="96" y="144"/>
                          <a:pt x="77" y="187"/>
                          <a:pt x="64" y="205"/>
                        </a:cubicBezTo>
                        <a:cubicBezTo>
                          <a:pt x="52" y="223"/>
                          <a:pt x="0" y="212"/>
                          <a:pt x="12" y="221"/>
                        </a:cubicBezTo>
                        <a:cubicBezTo>
                          <a:pt x="24" y="231"/>
                          <a:pt x="38" y="231"/>
                          <a:pt x="43" y="250"/>
                        </a:cubicBezTo>
                        <a:cubicBezTo>
                          <a:pt x="48" y="269"/>
                          <a:pt x="50" y="301"/>
                          <a:pt x="47" y="317"/>
                        </a:cubicBezTo>
                        <a:cubicBezTo>
                          <a:pt x="44" y="332"/>
                          <a:pt x="43" y="332"/>
                          <a:pt x="25" y="340"/>
                        </a:cubicBezTo>
                        <a:cubicBezTo>
                          <a:pt x="7" y="348"/>
                          <a:pt x="50" y="335"/>
                          <a:pt x="37" y="353"/>
                        </a:cubicBezTo>
                        <a:cubicBezTo>
                          <a:pt x="25" y="371"/>
                          <a:pt x="13" y="403"/>
                          <a:pt x="8" y="420"/>
                        </a:cubicBezTo>
                        <a:cubicBezTo>
                          <a:pt x="24" y="395"/>
                          <a:pt x="31" y="369"/>
                          <a:pt x="113" y="293"/>
                        </a:cubicBezTo>
                        <a:cubicBezTo>
                          <a:pt x="147" y="262"/>
                          <a:pt x="177" y="241"/>
                          <a:pt x="196" y="222"/>
                        </a:cubicBezTo>
                        <a:cubicBezTo>
                          <a:pt x="228" y="191"/>
                          <a:pt x="241" y="168"/>
                          <a:pt x="271" y="145"/>
                        </a:cubicBezTo>
                        <a:close/>
                      </a:path>
                    </a:pathLst>
                  </a:custGeom>
                  <a:solidFill>
                    <a:srgbClr val="DBAD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5" name="íṡľîdê">
                    <a:extLst>
                      <a:ext uri="{FF2B5EF4-FFF2-40B4-BE49-F238E27FC236}">
                        <a16:creationId xmlns:a16="http://schemas.microsoft.com/office/drawing/2014/main" xmlns="" id="{C9313995-708F-4430-A3ED-2C851C1DF4E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549846" y="1970877"/>
                    <a:ext cx="650874" cy="427038"/>
                  </a:xfrm>
                  <a:custGeom>
                    <a:avLst/>
                    <a:gdLst>
                      <a:gd name="T0" fmla="*/ 146 w 173"/>
                      <a:gd name="T1" fmla="*/ 0 h 114"/>
                      <a:gd name="T2" fmla="*/ 155 w 173"/>
                      <a:gd name="T3" fmla="*/ 37 h 114"/>
                      <a:gd name="T4" fmla="*/ 96 w 173"/>
                      <a:gd name="T5" fmla="*/ 61 h 114"/>
                      <a:gd name="T6" fmla="*/ 85 w 173"/>
                      <a:gd name="T7" fmla="*/ 104 h 114"/>
                      <a:gd name="T8" fmla="*/ 0 w 173"/>
                      <a:gd name="T9" fmla="*/ 105 h 114"/>
                      <a:gd name="T10" fmla="*/ 146 w 173"/>
                      <a:gd name="T11" fmla="*/ 0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3" h="114">
                        <a:moveTo>
                          <a:pt x="146" y="0"/>
                        </a:moveTo>
                        <a:cubicBezTo>
                          <a:pt x="146" y="0"/>
                          <a:pt x="173" y="15"/>
                          <a:pt x="155" y="37"/>
                        </a:cubicBezTo>
                        <a:cubicBezTo>
                          <a:pt x="138" y="59"/>
                          <a:pt x="96" y="61"/>
                          <a:pt x="96" y="61"/>
                        </a:cubicBezTo>
                        <a:cubicBezTo>
                          <a:pt x="96" y="61"/>
                          <a:pt x="109" y="94"/>
                          <a:pt x="85" y="104"/>
                        </a:cubicBezTo>
                        <a:cubicBezTo>
                          <a:pt x="61" y="114"/>
                          <a:pt x="0" y="105"/>
                          <a:pt x="0" y="105"/>
                        </a:cubicBezTo>
                        <a:cubicBezTo>
                          <a:pt x="26" y="83"/>
                          <a:pt x="101" y="17"/>
                          <a:pt x="146" y="0"/>
                        </a:cubicBezTo>
                        <a:close/>
                      </a:path>
                    </a:pathLst>
                  </a:custGeom>
                  <a:solidFill>
                    <a:srgbClr val="DBAD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îšļiḑé">
                    <a:extLst>
                      <a:ext uri="{FF2B5EF4-FFF2-40B4-BE49-F238E27FC236}">
                        <a16:creationId xmlns:a16="http://schemas.microsoft.com/office/drawing/2014/main" xmlns="" id="{3A5B688A-7FE3-4760-8F9C-46103330E7D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261044" y="-402431"/>
                    <a:ext cx="2074861" cy="2114547"/>
                  </a:xfrm>
                  <a:custGeom>
                    <a:avLst/>
                    <a:gdLst>
                      <a:gd name="T0" fmla="*/ 129 w 552"/>
                      <a:gd name="T1" fmla="*/ 563 h 563"/>
                      <a:gd name="T2" fmla="*/ 261 w 552"/>
                      <a:gd name="T3" fmla="*/ 461 h 563"/>
                      <a:gd name="T4" fmla="*/ 552 w 552"/>
                      <a:gd name="T5" fmla="*/ 321 h 563"/>
                      <a:gd name="T6" fmla="*/ 552 w 552"/>
                      <a:gd name="T7" fmla="*/ 0 h 563"/>
                      <a:gd name="T8" fmla="*/ 200 w 552"/>
                      <a:gd name="T9" fmla="*/ 240 h 563"/>
                      <a:gd name="T10" fmla="*/ 129 w 552"/>
                      <a:gd name="T11" fmla="*/ 563 h 5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2" h="563">
                        <a:moveTo>
                          <a:pt x="129" y="563"/>
                        </a:moveTo>
                        <a:cubicBezTo>
                          <a:pt x="195" y="522"/>
                          <a:pt x="226" y="487"/>
                          <a:pt x="261" y="461"/>
                        </a:cubicBezTo>
                        <a:cubicBezTo>
                          <a:pt x="282" y="446"/>
                          <a:pt x="410" y="383"/>
                          <a:pt x="552" y="321"/>
                        </a:cubicBezTo>
                        <a:cubicBezTo>
                          <a:pt x="552" y="0"/>
                          <a:pt x="552" y="0"/>
                          <a:pt x="552" y="0"/>
                        </a:cubicBezTo>
                        <a:cubicBezTo>
                          <a:pt x="395" y="118"/>
                          <a:pt x="248" y="224"/>
                          <a:pt x="200" y="240"/>
                        </a:cubicBezTo>
                        <a:cubicBezTo>
                          <a:pt x="85" y="279"/>
                          <a:pt x="0" y="434"/>
                          <a:pt x="129" y="563"/>
                        </a:cubicBezTo>
                        <a:close/>
                      </a:path>
                    </a:pathLst>
                  </a:custGeom>
                  <a:solidFill>
                    <a:srgbClr val="FECF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i$1íḓe">
                    <a:extLst>
                      <a:ext uri="{FF2B5EF4-FFF2-40B4-BE49-F238E27FC236}">
                        <a16:creationId xmlns:a16="http://schemas.microsoft.com/office/drawing/2014/main" xmlns="" id="{1A4672B7-DEE8-4E63-A340-29153534EA7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843654" y="-537368"/>
                    <a:ext cx="1492248" cy="1903410"/>
                  </a:xfrm>
                  <a:custGeom>
                    <a:avLst/>
                    <a:gdLst>
                      <a:gd name="T0" fmla="*/ 139 w 397"/>
                      <a:gd name="T1" fmla="*/ 507 h 507"/>
                      <a:gd name="T2" fmla="*/ 397 w 397"/>
                      <a:gd name="T3" fmla="*/ 389 h 507"/>
                      <a:gd name="T4" fmla="*/ 397 w 397"/>
                      <a:gd name="T5" fmla="*/ 0 h 507"/>
                      <a:gd name="T6" fmla="*/ 0 w 397"/>
                      <a:gd name="T7" fmla="*/ 281 h 507"/>
                      <a:gd name="T8" fmla="*/ 139 w 397"/>
                      <a:gd name="T9" fmla="*/ 507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7" h="507">
                        <a:moveTo>
                          <a:pt x="139" y="507"/>
                        </a:moveTo>
                        <a:cubicBezTo>
                          <a:pt x="208" y="474"/>
                          <a:pt x="300" y="431"/>
                          <a:pt x="397" y="389"/>
                        </a:cubicBezTo>
                        <a:cubicBezTo>
                          <a:pt x="397" y="0"/>
                          <a:pt x="397" y="0"/>
                          <a:pt x="397" y="0"/>
                        </a:cubicBezTo>
                        <a:cubicBezTo>
                          <a:pt x="237" y="121"/>
                          <a:pt x="82" y="234"/>
                          <a:pt x="0" y="281"/>
                        </a:cubicBezTo>
                        <a:cubicBezTo>
                          <a:pt x="22" y="346"/>
                          <a:pt x="65" y="422"/>
                          <a:pt x="139" y="50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8" name="ïSľíḍé">
                    <a:extLst>
                      <a:ext uri="{FF2B5EF4-FFF2-40B4-BE49-F238E27FC236}">
                        <a16:creationId xmlns:a16="http://schemas.microsoft.com/office/drawing/2014/main" xmlns="" id="{B313D0E7-D439-4674-9144-388029AD32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92877" y="-713581"/>
                    <a:ext cx="1343024" cy="2030410"/>
                  </a:xfrm>
                  <a:custGeom>
                    <a:avLst/>
                    <a:gdLst>
                      <a:gd name="T0" fmla="*/ 182 w 357"/>
                      <a:gd name="T1" fmla="*/ 541 h 541"/>
                      <a:gd name="T2" fmla="*/ 357 w 357"/>
                      <a:gd name="T3" fmla="*/ 459 h 541"/>
                      <a:gd name="T4" fmla="*/ 357 w 357"/>
                      <a:gd name="T5" fmla="*/ 0 h 541"/>
                      <a:gd name="T6" fmla="*/ 0 w 357"/>
                      <a:gd name="T7" fmla="*/ 248 h 541"/>
                      <a:gd name="T8" fmla="*/ 182 w 357"/>
                      <a:gd name="T9" fmla="*/ 541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7" h="541">
                        <a:moveTo>
                          <a:pt x="182" y="541"/>
                        </a:moveTo>
                        <a:cubicBezTo>
                          <a:pt x="233" y="516"/>
                          <a:pt x="292" y="488"/>
                          <a:pt x="357" y="45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211" y="109"/>
                          <a:pt x="77" y="204"/>
                          <a:pt x="0" y="248"/>
                        </a:cubicBezTo>
                        <a:cubicBezTo>
                          <a:pt x="25" y="322"/>
                          <a:pt x="98" y="445"/>
                          <a:pt x="182" y="54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9" name="íṧlïḓe">
                    <a:extLst>
                      <a:ext uri="{FF2B5EF4-FFF2-40B4-BE49-F238E27FC236}">
                        <a16:creationId xmlns:a16="http://schemas.microsoft.com/office/drawing/2014/main" xmlns="" id="{3A1D54DB-CEC7-4BB9-BC34-E5E86E41E5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48451" y="56356"/>
                    <a:ext cx="800099" cy="566738"/>
                  </a:xfrm>
                  <a:custGeom>
                    <a:avLst/>
                    <a:gdLst>
                      <a:gd name="T0" fmla="*/ 10 w 213"/>
                      <a:gd name="T1" fmla="*/ 151 h 151"/>
                      <a:gd name="T2" fmla="*/ 213 w 213"/>
                      <a:gd name="T3" fmla="*/ 18 h 151"/>
                      <a:gd name="T4" fmla="*/ 201 w 213"/>
                      <a:gd name="T5" fmla="*/ 0 h 151"/>
                      <a:gd name="T6" fmla="*/ 0 w 213"/>
                      <a:gd name="T7" fmla="*/ 132 h 151"/>
                      <a:gd name="T8" fmla="*/ 10 w 213"/>
                      <a:gd name="T9" fmla="*/ 151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3" h="151">
                        <a:moveTo>
                          <a:pt x="10" y="151"/>
                        </a:moveTo>
                        <a:cubicBezTo>
                          <a:pt x="213" y="18"/>
                          <a:pt x="213" y="18"/>
                          <a:pt x="213" y="18"/>
                        </a:cubicBezTo>
                        <a:cubicBezTo>
                          <a:pt x="201" y="0"/>
                          <a:pt x="201" y="0"/>
                          <a:pt x="201" y="0"/>
                        </a:cubicBezTo>
                        <a:cubicBezTo>
                          <a:pt x="0" y="132"/>
                          <a:pt x="0" y="132"/>
                          <a:pt x="0" y="132"/>
                        </a:cubicBezTo>
                        <a:cubicBezTo>
                          <a:pt x="3" y="138"/>
                          <a:pt x="7" y="145"/>
                          <a:pt x="10" y="15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0" name="iṧliḋé">
                    <a:extLst>
                      <a:ext uri="{FF2B5EF4-FFF2-40B4-BE49-F238E27FC236}">
                        <a16:creationId xmlns:a16="http://schemas.microsoft.com/office/drawing/2014/main" xmlns="" id="{DF2671EC-38B1-49A8-9CC2-BC9732D13C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11955" y="213517"/>
                    <a:ext cx="157163" cy="153988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1" name="íṩḷïḋê">
                    <a:extLst>
                      <a:ext uri="{FF2B5EF4-FFF2-40B4-BE49-F238E27FC236}">
                        <a16:creationId xmlns:a16="http://schemas.microsoft.com/office/drawing/2014/main" xmlns="" id="{2CDBD3E9-9289-4D8E-B670-90454AE2FE1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399292" y="94456"/>
                    <a:ext cx="153988" cy="152400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2" name="ïS1íḍê">
                    <a:extLst>
                      <a:ext uri="{FF2B5EF4-FFF2-40B4-BE49-F238E27FC236}">
                        <a16:creationId xmlns:a16="http://schemas.microsoft.com/office/drawing/2014/main" xmlns="" id="{1E47545C-315C-4198-B214-6FCFCB18C0F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588205" y="-30957"/>
                    <a:ext cx="153988" cy="153988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42" name="ïṡlíḍe">
                  <a:extLst>
                    <a:ext uri="{FF2B5EF4-FFF2-40B4-BE49-F238E27FC236}">
                      <a16:creationId xmlns:a16="http://schemas.microsoft.com/office/drawing/2014/main" xmlns="" id="{AA92A817-C0B5-4521-A36B-81C7E93CCD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1516" y="2509044"/>
                  <a:ext cx="225425" cy="142875"/>
                </a:xfrm>
                <a:custGeom>
                  <a:avLst/>
                  <a:gdLst>
                    <a:gd name="T0" fmla="*/ 60 w 60"/>
                    <a:gd name="T1" fmla="*/ 0 h 38"/>
                    <a:gd name="T2" fmla="*/ 26 w 60"/>
                    <a:gd name="T3" fmla="*/ 34 h 38"/>
                    <a:gd name="T4" fmla="*/ 0 w 60"/>
                    <a:gd name="T5" fmla="*/ 10 h 38"/>
                    <a:gd name="T6" fmla="*/ 60 w 6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" h="38">
                      <a:moveTo>
                        <a:pt x="60" y="0"/>
                      </a:moveTo>
                      <a:cubicBezTo>
                        <a:pt x="58" y="5"/>
                        <a:pt x="46" y="38"/>
                        <a:pt x="26" y="34"/>
                      </a:cubicBezTo>
                      <a:cubicBezTo>
                        <a:pt x="17" y="32"/>
                        <a:pt x="8" y="22"/>
                        <a:pt x="0" y="10"/>
                      </a:cubicBezTo>
                      <a:cubicBezTo>
                        <a:pt x="23" y="20"/>
                        <a:pt x="46" y="8"/>
                        <a:pt x="60" y="0"/>
                      </a:cubicBezTo>
                      <a:close/>
                    </a:path>
                  </a:pathLst>
                </a:custGeom>
                <a:solidFill>
                  <a:srgbClr val="D9A9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latin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2" name="íṩļiḋê">
                <a:extLst>
                  <a:ext uri="{FF2B5EF4-FFF2-40B4-BE49-F238E27FC236}">
                    <a16:creationId xmlns:a16="http://schemas.microsoft.com/office/drawing/2014/main" xmlns="" id="{82873F6B-4ADD-4F35-8A8A-337977B0CE52}"/>
                  </a:ext>
                </a:extLst>
              </p:cNvPr>
              <p:cNvGrpSpPr/>
              <p:nvPr/>
            </p:nvGrpSpPr>
            <p:grpSpPr>
              <a:xfrm>
                <a:off x="9511213" y="1729711"/>
                <a:ext cx="915591" cy="859877"/>
                <a:chOff x="8766656" y="1449855"/>
                <a:chExt cx="1220788" cy="1146501"/>
              </a:xfrm>
            </p:grpSpPr>
            <p:sp>
              <p:nvSpPr>
                <p:cNvPr id="33" name="ïṧḻïḍe">
                  <a:extLst>
                    <a:ext uri="{FF2B5EF4-FFF2-40B4-BE49-F238E27FC236}">
                      <a16:creationId xmlns:a16="http://schemas.microsoft.com/office/drawing/2014/main" xmlns="" id="{59664948-0C98-4249-BC39-F09E1A3CE9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8805" y="2167731"/>
                  <a:ext cx="428625" cy="428625"/>
                </a:xfrm>
                <a:custGeom>
                  <a:avLst/>
                  <a:gdLst>
                    <a:gd name="T0" fmla="*/ 96 w 114"/>
                    <a:gd name="T1" fmla="*/ 34 h 114"/>
                    <a:gd name="T2" fmla="*/ 51 w 114"/>
                    <a:gd name="T3" fmla="*/ 10 h 114"/>
                    <a:gd name="T4" fmla="*/ 20 w 114"/>
                    <a:gd name="T5" fmla="*/ 84 h 114"/>
                    <a:gd name="T6" fmla="*/ 94 w 114"/>
                    <a:gd name="T7" fmla="*/ 76 h 114"/>
                    <a:gd name="T8" fmla="*/ 96 w 114"/>
                    <a:gd name="T9" fmla="*/ 3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14">
                      <a:moveTo>
                        <a:pt x="96" y="34"/>
                      </a:moveTo>
                      <a:cubicBezTo>
                        <a:pt x="81" y="18"/>
                        <a:pt x="65" y="0"/>
                        <a:pt x="51" y="10"/>
                      </a:cubicBezTo>
                      <a:cubicBezTo>
                        <a:pt x="37" y="20"/>
                        <a:pt x="0" y="54"/>
                        <a:pt x="20" y="84"/>
                      </a:cubicBezTo>
                      <a:cubicBezTo>
                        <a:pt x="40" y="114"/>
                        <a:pt x="75" y="95"/>
                        <a:pt x="94" y="76"/>
                      </a:cubicBezTo>
                      <a:cubicBezTo>
                        <a:pt x="114" y="56"/>
                        <a:pt x="110" y="51"/>
                        <a:pt x="96" y="34"/>
                      </a:cubicBezTo>
                      <a:close/>
                    </a:path>
                  </a:pathLst>
                </a:custGeom>
                <a:solidFill>
                  <a:srgbClr val="DBBC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4" name="îšlíďê">
                  <a:extLst>
                    <a:ext uri="{FF2B5EF4-FFF2-40B4-BE49-F238E27FC236}">
                      <a16:creationId xmlns:a16="http://schemas.microsoft.com/office/drawing/2014/main" xmlns="" id="{B684B880-B3F1-407C-86EF-4F7E63F633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94255" y="1934370"/>
                  <a:ext cx="300039" cy="296863"/>
                </a:xfrm>
                <a:custGeom>
                  <a:avLst/>
                  <a:gdLst>
                    <a:gd name="T0" fmla="*/ 41 w 80"/>
                    <a:gd name="T1" fmla="*/ 6 h 79"/>
                    <a:gd name="T2" fmla="*/ 80 w 80"/>
                    <a:gd name="T3" fmla="*/ 53 h 79"/>
                    <a:gd name="T4" fmla="*/ 41 w 80"/>
                    <a:gd name="T5" fmla="*/ 10 h 79"/>
                    <a:gd name="T6" fmla="*/ 41 w 80"/>
                    <a:gd name="T7" fmla="*/ 6 h 79"/>
                    <a:gd name="T8" fmla="*/ 41 w 80"/>
                    <a:gd name="T9" fmla="*/ 72 h 79"/>
                    <a:gd name="T10" fmla="*/ 41 w 80"/>
                    <a:gd name="T11" fmla="*/ 67 h 79"/>
                    <a:gd name="T12" fmla="*/ 53 w 80"/>
                    <a:gd name="T13" fmla="*/ 79 h 79"/>
                    <a:gd name="T14" fmla="*/ 41 w 80"/>
                    <a:gd name="T15" fmla="*/ 72 h 79"/>
                    <a:gd name="T16" fmla="*/ 30 w 80"/>
                    <a:gd name="T17" fmla="*/ 0 h 79"/>
                    <a:gd name="T18" fmla="*/ 41 w 80"/>
                    <a:gd name="T19" fmla="*/ 6 h 79"/>
                    <a:gd name="T20" fmla="*/ 41 w 80"/>
                    <a:gd name="T21" fmla="*/ 10 h 79"/>
                    <a:gd name="T22" fmla="*/ 30 w 80"/>
                    <a:gd name="T23" fmla="*/ 0 h 79"/>
                    <a:gd name="T24" fmla="*/ 41 w 80"/>
                    <a:gd name="T25" fmla="*/ 67 h 79"/>
                    <a:gd name="T26" fmla="*/ 41 w 80"/>
                    <a:gd name="T27" fmla="*/ 72 h 79"/>
                    <a:gd name="T28" fmla="*/ 0 w 80"/>
                    <a:gd name="T29" fmla="*/ 18 h 79"/>
                    <a:gd name="T30" fmla="*/ 41 w 80"/>
                    <a:gd name="T31" fmla="*/ 6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0" h="79">
                      <a:moveTo>
                        <a:pt x="41" y="6"/>
                      </a:moveTo>
                      <a:cubicBezTo>
                        <a:pt x="59" y="18"/>
                        <a:pt x="75" y="38"/>
                        <a:pt x="80" y="53"/>
                      </a:cubicBezTo>
                      <a:cubicBezTo>
                        <a:pt x="72" y="43"/>
                        <a:pt x="56" y="25"/>
                        <a:pt x="41" y="10"/>
                      </a:cubicBezTo>
                      <a:cubicBezTo>
                        <a:pt x="41" y="6"/>
                        <a:pt x="41" y="6"/>
                        <a:pt x="41" y="6"/>
                      </a:cubicBezTo>
                      <a:close/>
                      <a:moveTo>
                        <a:pt x="41" y="72"/>
                      </a:move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45" y="71"/>
                        <a:pt x="49" y="75"/>
                        <a:pt x="53" y="79"/>
                      </a:cubicBezTo>
                      <a:cubicBezTo>
                        <a:pt x="49" y="77"/>
                        <a:pt x="45" y="75"/>
                        <a:pt x="41" y="72"/>
                      </a:cubicBezTo>
                      <a:close/>
                      <a:moveTo>
                        <a:pt x="30" y="0"/>
                      </a:moveTo>
                      <a:cubicBezTo>
                        <a:pt x="34" y="1"/>
                        <a:pt x="38" y="4"/>
                        <a:pt x="41" y="6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7"/>
                        <a:pt x="34" y="3"/>
                        <a:pt x="30" y="0"/>
                      </a:cubicBezTo>
                      <a:close/>
                      <a:moveTo>
                        <a:pt x="41" y="67"/>
                      </a:move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22" y="58"/>
                        <a:pt x="5" y="36"/>
                        <a:pt x="0" y="18"/>
                      </a:cubicBezTo>
                      <a:cubicBezTo>
                        <a:pt x="7" y="30"/>
                        <a:pt x="24" y="49"/>
                        <a:pt x="41" y="67"/>
                      </a:cubicBezTo>
                      <a:close/>
                    </a:path>
                  </a:pathLst>
                </a:custGeom>
                <a:solidFill>
                  <a:srgbClr val="AB82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5" name="íSḻîde">
                  <a:extLst>
                    <a:ext uri="{FF2B5EF4-FFF2-40B4-BE49-F238E27FC236}">
                      <a16:creationId xmlns:a16="http://schemas.microsoft.com/office/drawing/2014/main" xmlns="" id="{C8176A28-D933-4E8A-8F14-622BE93CFD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8805" y="2167731"/>
                  <a:ext cx="428625" cy="428625"/>
                </a:xfrm>
                <a:custGeom>
                  <a:avLst/>
                  <a:gdLst>
                    <a:gd name="T0" fmla="*/ 96 w 114"/>
                    <a:gd name="T1" fmla="*/ 34 h 114"/>
                    <a:gd name="T2" fmla="*/ 51 w 114"/>
                    <a:gd name="T3" fmla="*/ 10 h 114"/>
                    <a:gd name="T4" fmla="*/ 20 w 114"/>
                    <a:gd name="T5" fmla="*/ 84 h 114"/>
                    <a:gd name="T6" fmla="*/ 94 w 114"/>
                    <a:gd name="T7" fmla="*/ 76 h 114"/>
                    <a:gd name="T8" fmla="*/ 96 w 114"/>
                    <a:gd name="T9" fmla="*/ 3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14">
                      <a:moveTo>
                        <a:pt x="96" y="34"/>
                      </a:moveTo>
                      <a:cubicBezTo>
                        <a:pt x="81" y="18"/>
                        <a:pt x="65" y="0"/>
                        <a:pt x="51" y="10"/>
                      </a:cubicBezTo>
                      <a:cubicBezTo>
                        <a:pt x="37" y="20"/>
                        <a:pt x="0" y="54"/>
                        <a:pt x="20" y="84"/>
                      </a:cubicBezTo>
                      <a:cubicBezTo>
                        <a:pt x="40" y="114"/>
                        <a:pt x="75" y="95"/>
                        <a:pt x="94" y="76"/>
                      </a:cubicBezTo>
                      <a:cubicBezTo>
                        <a:pt x="114" y="56"/>
                        <a:pt x="110" y="51"/>
                        <a:pt x="96" y="34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 w="15875" cap="flat">
                  <a:solidFill>
                    <a:srgbClr val="FFE69C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6" name="ísḷîḑè">
                  <a:extLst>
                    <a:ext uri="{FF2B5EF4-FFF2-40B4-BE49-F238E27FC236}">
                      <a16:creationId xmlns:a16="http://schemas.microsoft.com/office/drawing/2014/main" xmlns="" id="{7AAE7709-D210-443E-992D-51D9AD9CE6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94255" y="1934370"/>
                  <a:ext cx="300039" cy="296863"/>
                </a:xfrm>
                <a:custGeom>
                  <a:avLst/>
                  <a:gdLst>
                    <a:gd name="T0" fmla="*/ 41 w 80"/>
                    <a:gd name="T1" fmla="*/ 6 h 79"/>
                    <a:gd name="T2" fmla="*/ 80 w 80"/>
                    <a:gd name="T3" fmla="*/ 53 h 79"/>
                    <a:gd name="T4" fmla="*/ 41 w 80"/>
                    <a:gd name="T5" fmla="*/ 10 h 79"/>
                    <a:gd name="T6" fmla="*/ 41 w 80"/>
                    <a:gd name="T7" fmla="*/ 6 h 79"/>
                    <a:gd name="T8" fmla="*/ 41 w 80"/>
                    <a:gd name="T9" fmla="*/ 72 h 79"/>
                    <a:gd name="T10" fmla="*/ 41 w 80"/>
                    <a:gd name="T11" fmla="*/ 67 h 79"/>
                    <a:gd name="T12" fmla="*/ 53 w 80"/>
                    <a:gd name="T13" fmla="*/ 79 h 79"/>
                    <a:gd name="T14" fmla="*/ 41 w 80"/>
                    <a:gd name="T15" fmla="*/ 72 h 79"/>
                    <a:gd name="T16" fmla="*/ 30 w 80"/>
                    <a:gd name="T17" fmla="*/ 0 h 79"/>
                    <a:gd name="T18" fmla="*/ 41 w 80"/>
                    <a:gd name="T19" fmla="*/ 6 h 79"/>
                    <a:gd name="T20" fmla="*/ 41 w 80"/>
                    <a:gd name="T21" fmla="*/ 10 h 79"/>
                    <a:gd name="T22" fmla="*/ 30 w 80"/>
                    <a:gd name="T23" fmla="*/ 0 h 79"/>
                    <a:gd name="T24" fmla="*/ 41 w 80"/>
                    <a:gd name="T25" fmla="*/ 67 h 79"/>
                    <a:gd name="T26" fmla="*/ 41 w 80"/>
                    <a:gd name="T27" fmla="*/ 72 h 79"/>
                    <a:gd name="T28" fmla="*/ 0 w 80"/>
                    <a:gd name="T29" fmla="*/ 18 h 79"/>
                    <a:gd name="T30" fmla="*/ 41 w 80"/>
                    <a:gd name="T31" fmla="*/ 6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0" h="79">
                      <a:moveTo>
                        <a:pt x="41" y="6"/>
                      </a:moveTo>
                      <a:cubicBezTo>
                        <a:pt x="59" y="18"/>
                        <a:pt x="75" y="38"/>
                        <a:pt x="80" y="53"/>
                      </a:cubicBezTo>
                      <a:cubicBezTo>
                        <a:pt x="72" y="43"/>
                        <a:pt x="56" y="25"/>
                        <a:pt x="41" y="10"/>
                      </a:cubicBezTo>
                      <a:cubicBezTo>
                        <a:pt x="41" y="6"/>
                        <a:pt x="41" y="6"/>
                        <a:pt x="41" y="6"/>
                      </a:cubicBezTo>
                      <a:close/>
                      <a:moveTo>
                        <a:pt x="41" y="72"/>
                      </a:move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45" y="71"/>
                        <a:pt x="49" y="75"/>
                        <a:pt x="53" y="79"/>
                      </a:cubicBezTo>
                      <a:cubicBezTo>
                        <a:pt x="49" y="77"/>
                        <a:pt x="45" y="75"/>
                        <a:pt x="41" y="72"/>
                      </a:cubicBezTo>
                      <a:close/>
                      <a:moveTo>
                        <a:pt x="30" y="0"/>
                      </a:moveTo>
                      <a:cubicBezTo>
                        <a:pt x="34" y="1"/>
                        <a:pt x="38" y="4"/>
                        <a:pt x="41" y="6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7"/>
                        <a:pt x="34" y="3"/>
                        <a:pt x="30" y="0"/>
                      </a:cubicBezTo>
                      <a:close/>
                      <a:moveTo>
                        <a:pt x="41" y="67"/>
                      </a:move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22" y="58"/>
                        <a:pt x="5" y="36"/>
                        <a:pt x="0" y="18"/>
                      </a:cubicBezTo>
                      <a:cubicBezTo>
                        <a:pt x="7" y="30"/>
                        <a:pt x="24" y="49"/>
                        <a:pt x="41" y="67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 w="15875" cap="flat">
                  <a:solidFill>
                    <a:srgbClr val="FFE69C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latin typeface="微软雅黑" panose="020B0503020204020204" pitchFamily="34" charset="-122"/>
                  </a:endParaRPr>
                </a:p>
              </p:txBody>
            </p:sp>
            <p:grpSp>
              <p:nvGrpSpPr>
                <p:cNvPr id="37" name="iṡlïďe">
                  <a:extLst>
                    <a:ext uri="{FF2B5EF4-FFF2-40B4-BE49-F238E27FC236}">
                      <a16:creationId xmlns:a16="http://schemas.microsoft.com/office/drawing/2014/main" xmlns="" id="{10FCE64E-65DA-4DE2-9C89-00287C6D5258}"/>
                    </a:ext>
                  </a:extLst>
                </p:cNvPr>
                <p:cNvGrpSpPr/>
                <p:nvPr/>
              </p:nvGrpSpPr>
              <p:grpSpPr>
                <a:xfrm>
                  <a:off x="8766656" y="1449855"/>
                  <a:ext cx="1220788" cy="1146501"/>
                  <a:chOff x="8766656" y="1627655"/>
                  <a:chExt cx="1220788" cy="1146501"/>
                </a:xfrm>
              </p:grpSpPr>
              <p:sp>
                <p:nvSpPr>
                  <p:cNvPr id="38" name="îšľíďè">
                    <a:extLst>
                      <a:ext uri="{FF2B5EF4-FFF2-40B4-BE49-F238E27FC236}">
                        <a16:creationId xmlns:a16="http://schemas.microsoft.com/office/drawing/2014/main" xmlns="" id="{844A5A04-4484-4481-AED0-922EF4F69C4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66656" y="1627655"/>
                    <a:ext cx="1220788" cy="1133475"/>
                  </a:xfrm>
                  <a:custGeom>
                    <a:avLst/>
                    <a:gdLst>
                      <a:gd name="T0" fmla="*/ 143 w 325"/>
                      <a:gd name="T1" fmla="*/ 251 h 302"/>
                      <a:gd name="T2" fmla="*/ 104 w 325"/>
                      <a:gd name="T3" fmla="*/ 276 h 302"/>
                      <a:gd name="T4" fmla="*/ 31 w 325"/>
                      <a:gd name="T5" fmla="*/ 293 h 302"/>
                      <a:gd name="T6" fmla="*/ 14 w 325"/>
                      <a:gd name="T7" fmla="*/ 278 h 302"/>
                      <a:gd name="T8" fmla="*/ 21 w 325"/>
                      <a:gd name="T9" fmla="*/ 210 h 302"/>
                      <a:gd name="T10" fmla="*/ 127 w 325"/>
                      <a:gd name="T11" fmla="*/ 100 h 302"/>
                      <a:gd name="T12" fmla="*/ 239 w 325"/>
                      <a:gd name="T13" fmla="*/ 0 h 302"/>
                      <a:gd name="T14" fmla="*/ 325 w 325"/>
                      <a:gd name="T15" fmla="*/ 106 h 302"/>
                      <a:gd name="T16" fmla="*/ 267 w 325"/>
                      <a:gd name="T17" fmla="*/ 153 h 302"/>
                      <a:gd name="T18" fmla="*/ 143 w 325"/>
                      <a:gd name="T19" fmla="*/ 251 h 3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25" h="302">
                        <a:moveTo>
                          <a:pt x="143" y="251"/>
                        </a:moveTo>
                        <a:cubicBezTo>
                          <a:pt x="126" y="263"/>
                          <a:pt x="113" y="271"/>
                          <a:pt x="104" y="276"/>
                        </a:cubicBezTo>
                        <a:cubicBezTo>
                          <a:pt x="82" y="288"/>
                          <a:pt x="59" y="302"/>
                          <a:pt x="31" y="293"/>
                        </a:cubicBezTo>
                        <a:cubicBezTo>
                          <a:pt x="24" y="290"/>
                          <a:pt x="19" y="285"/>
                          <a:pt x="14" y="278"/>
                        </a:cubicBezTo>
                        <a:cubicBezTo>
                          <a:pt x="0" y="257"/>
                          <a:pt x="12" y="230"/>
                          <a:pt x="21" y="210"/>
                        </a:cubicBezTo>
                        <a:cubicBezTo>
                          <a:pt x="44" y="160"/>
                          <a:pt x="108" y="116"/>
                          <a:pt x="127" y="100"/>
                        </a:cubicBezTo>
                        <a:cubicBezTo>
                          <a:pt x="150" y="80"/>
                          <a:pt x="223" y="18"/>
                          <a:pt x="239" y="0"/>
                        </a:cubicBezTo>
                        <a:cubicBezTo>
                          <a:pt x="325" y="106"/>
                          <a:pt x="325" y="106"/>
                          <a:pt x="325" y="106"/>
                        </a:cubicBezTo>
                        <a:cubicBezTo>
                          <a:pt x="325" y="106"/>
                          <a:pt x="287" y="136"/>
                          <a:pt x="267" y="153"/>
                        </a:cubicBezTo>
                        <a:cubicBezTo>
                          <a:pt x="231" y="183"/>
                          <a:pt x="180" y="223"/>
                          <a:pt x="143" y="251"/>
                        </a:cubicBezTo>
                        <a:close/>
                      </a:path>
                    </a:pathLst>
                  </a:custGeom>
                  <a:solidFill>
                    <a:srgbClr val="FECF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9" name="ïŝľiḋè">
                    <a:extLst>
                      <a:ext uri="{FF2B5EF4-FFF2-40B4-BE49-F238E27FC236}">
                        <a16:creationId xmlns:a16="http://schemas.microsoft.com/office/drawing/2014/main" xmlns="" id="{D1D742F9-4B53-485D-BAF8-7FDCF0E627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194255" y="2112169"/>
                    <a:ext cx="300038" cy="296863"/>
                  </a:xfrm>
                  <a:custGeom>
                    <a:avLst/>
                    <a:gdLst>
                      <a:gd name="T0" fmla="*/ 41 w 80"/>
                      <a:gd name="T1" fmla="*/ 6 h 79"/>
                      <a:gd name="T2" fmla="*/ 80 w 80"/>
                      <a:gd name="T3" fmla="*/ 53 h 79"/>
                      <a:gd name="T4" fmla="*/ 41 w 80"/>
                      <a:gd name="T5" fmla="*/ 10 h 79"/>
                      <a:gd name="T6" fmla="*/ 41 w 80"/>
                      <a:gd name="T7" fmla="*/ 6 h 79"/>
                      <a:gd name="T8" fmla="*/ 41 w 80"/>
                      <a:gd name="T9" fmla="*/ 72 h 79"/>
                      <a:gd name="T10" fmla="*/ 41 w 80"/>
                      <a:gd name="T11" fmla="*/ 67 h 79"/>
                      <a:gd name="T12" fmla="*/ 53 w 80"/>
                      <a:gd name="T13" fmla="*/ 79 h 79"/>
                      <a:gd name="T14" fmla="*/ 41 w 80"/>
                      <a:gd name="T15" fmla="*/ 72 h 79"/>
                      <a:gd name="T16" fmla="*/ 30 w 80"/>
                      <a:gd name="T17" fmla="*/ 0 h 79"/>
                      <a:gd name="T18" fmla="*/ 41 w 80"/>
                      <a:gd name="T19" fmla="*/ 6 h 79"/>
                      <a:gd name="T20" fmla="*/ 41 w 80"/>
                      <a:gd name="T21" fmla="*/ 10 h 79"/>
                      <a:gd name="T22" fmla="*/ 30 w 80"/>
                      <a:gd name="T23" fmla="*/ 0 h 79"/>
                      <a:gd name="T24" fmla="*/ 41 w 80"/>
                      <a:gd name="T25" fmla="*/ 67 h 79"/>
                      <a:gd name="T26" fmla="*/ 41 w 80"/>
                      <a:gd name="T27" fmla="*/ 72 h 79"/>
                      <a:gd name="T28" fmla="*/ 0 w 80"/>
                      <a:gd name="T29" fmla="*/ 18 h 79"/>
                      <a:gd name="T30" fmla="*/ 41 w 80"/>
                      <a:gd name="T31" fmla="*/ 67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0" h="79">
                        <a:moveTo>
                          <a:pt x="41" y="6"/>
                        </a:moveTo>
                        <a:cubicBezTo>
                          <a:pt x="59" y="18"/>
                          <a:pt x="75" y="38"/>
                          <a:pt x="80" y="53"/>
                        </a:cubicBezTo>
                        <a:cubicBezTo>
                          <a:pt x="72" y="43"/>
                          <a:pt x="56" y="25"/>
                          <a:pt x="41" y="10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lose/>
                        <a:moveTo>
                          <a:pt x="41" y="72"/>
                        </a:moveTo>
                        <a:cubicBezTo>
                          <a:pt x="41" y="67"/>
                          <a:pt x="41" y="67"/>
                          <a:pt x="41" y="67"/>
                        </a:cubicBezTo>
                        <a:cubicBezTo>
                          <a:pt x="45" y="71"/>
                          <a:pt x="49" y="75"/>
                          <a:pt x="53" y="79"/>
                        </a:cubicBezTo>
                        <a:cubicBezTo>
                          <a:pt x="49" y="77"/>
                          <a:pt x="45" y="75"/>
                          <a:pt x="41" y="72"/>
                        </a:cubicBezTo>
                        <a:close/>
                        <a:moveTo>
                          <a:pt x="30" y="0"/>
                        </a:moveTo>
                        <a:cubicBezTo>
                          <a:pt x="34" y="1"/>
                          <a:pt x="38" y="4"/>
                          <a:pt x="41" y="6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38" y="7"/>
                          <a:pt x="34" y="3"/>
                          <a:pt x="30" y="0"/>
                        </a:cubicBezTo>
                        <a:close/>
                        <a:moveTo>
                          <a:pt x="41" y="67"/>
                        </a:moveTo>
                        <a:cubicBezTo>
                          <a:pt x="41" y="72"/>
                          <a:pt x="41" y="72"/>
                          <a:pt x="41" y="72"/>
                        </a:cubicBezTo>
                        <a:cubicBezTo>
                          <a:pt x="22" y="58"/>
                          <a:pt x="5" y="36"/>
                          <a:pt x="0" y="18"/>
                        </a:cubicBezTo>
                        <a:cubicBezTo>
                          <a:pt x="7" y="30"/>
                          <a:pt x="24" y="49"/>
                          <a:pt x="41" y="67"/>
                        </a:cubicBezTo>
                        <a:close/>
                      </a:path>
                    </a:pathLst>
                  </a:custGeom>
                  <a:solidFill>
                    <a:srgbClr val="DBAD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îṣ1îḋè">
                    <a:extLst>
                      <a:ext uri="{FF2B5EF4-FFF2-40B4-BE49-F238E27FC236}">
                        <a16:creationId xmlns:a16="http://schemas.microsoft.com/office/drawing/2014/main" xmlns="" id="{1EBC9AAC-6742-43E3-982E-9B3CC64F6A3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68805" y="2345531"/>
                    <a:ext cx="428625" cy="428625"/>
                  </a:xfrm>
                  <a:custGeom>
                    <a:avLst/>
                    <a:gdLst>
                      <a:gd name="T0" fmla="*/ 96 w 114"/>
                      <a:gd name="T1" fmla="*/ 34 h 114"/>
                      <a:gd name="T2" fmla="*/ 51 w 114"/>
                      <a:gd name="T3" fmla="*/ 10 h 114"/>
                      <a:gd name="T4" fmla="*/ 20 w 114"/>
                      <a:gd name="T5" fmla="*/ 84 h 114"/>
                      <a:gd name="T6" fmla="*/ 94 w 114"/>
                      <a:gd name="T7" fmla="*/ 76 h 114"/>
                      <a:gd name="T8" fmla="*/ 96 w 114"/>
                      <a:gd name="T9" fmla="*/ 34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114">
                        <a:moveTo>
                          <a:pt x="96" y="34"/>
                        </a:moveTo>
                        <a:cubicBezTo>
                          <a:pt x="81" y="18"/>
                          <a:pt x="65" y="0"/>
                          <a:pt x="51" y="10"/>
                        </a:cubicBezTo>
                        <a:cubicBezTo>
                          <a:pt x="37" y="20"/>
                          <a:pt x="0" y="54"/>
                          <a:pt x="20" y="84"/>
                        </a:cubicBezTo>
                        <a:cubicBezTo>
                          <a:pt x="40" y="114"/>
                          <a:pt x="75" y="95"/>
                          <a:pt x="94" y="76"/>
                        </a:cubicBezTo>
                        <a:cubicBezTo>
                          <a:pt x="114" y="56"/>
                          <a:pt x="110" y="51"/>
                          <a:pt x="96" y="34"/>
                        </a:cubicBezTo>
                        <a:close/>
                      </a:path>
                    </a:pathLst>
                  </a:custGeom>
                  <a:solidFill>
                    <a:srgbClr val="FFF3E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latin typeface="微软雅黑" panose="020B0503020204020204" pitchFamily="34" charset="-122"/>
                    </a:endParaRPr>
                  </a:p>
                </p:txBody>
              </p:sp>
            </p:grpSp>
          </p:grpSp>
        </p:grp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1FDC569E-A638-4952-AB6E-05D27D0EB8CF}"/>
              </a:ext>
            </a:extLst>
          </p:cNvPr>
          <p:cNvCxnSpPr/>
          <p:nvPr/>
        </p:nvCxnSpPr>
        <p:spPr>
          <a:xfrm flipH="1" flipV="1">
            <a:off x="1545963" y="4322791"/>
            <a:ext cx="667066" cy="402184"/>
          </a:xfrm>
          <a:prstGeom prst="line">
            <a:avLst/>
          </a:prstGeom>
          <a:ln w="34925">
            <a:solidFill>
              <a:schemeClr val="bg1">
                <a:alpha val="48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C7591FD-EEA1-490C-B1A9-E2C4790A28E8}"/>
              </a:ext>
            </a:extLst>
          </p:cNvPr>
          <p:cNvCxnSpPr>
            <a:cxnSpLocks/>
          </p:cNvCxnSpPr>
          <p:nvPr/>
        </p:nvCxnSpPr>
        <p:spPr>
          <a:xfrm>
            <a:off x="5303591" y="4168270"/>
            <a:ext cx="1237771" cy="846922"/>
          </a:xfrm>
          <a:prstGeom prst="line">
            <a:avLst/>
          </a:prstGeom>
          <a:ln w="34925">
            <a:solidFill>
              <a:schemeClr val="bg1">
                <a:alpha val="48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ïšľïdé">
            <a:extLst>
              <a:ext uri="{FF2B5EF4-FFF2-40B4-BE49-F238E27FC236}">
                <a16:creationId xmlns:a16="http://schemas.microsoft.com/office/drawing/2014/main" xmlns="" id="{CBC36F2C-ED42-46B4-8119-C22E635CC983}"/>
              </a:ext>
            </a:extLst>
          </p:cNvPr>
          <p:cNvSpPr>
            <a:spLocks/>
          </p:cNvSpPr>
          <p:nvPr/>
        </p:nvSpPr>
        <p:spPr bwMode="auto">
          <a:xfrm>
            <a:off x="6997402" y="3772471"/>
            <a:ext cx="785471" cy="7836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accent4"/>
                </a:solidFill>
                <a:latin typeface="Century Gothic" panose="020B0502020202020204" pitchFamily="34" charset="0"/>
              </a:rPr>
              <a:t>2019</a:t>
            </a:r>
          </a:p>
        </p:txBody>
      </p:sp>
      <p:sp>
        <p:nvSpPr>
          <p:cNvPr id="11" name="isḻíḍè">
            <a:extLst>
              <a:ext uri="{FF2B5EF4-FFF2-40B4-BE49-F238E27FC236}">
                <a16:creationId xmlns:a16="http://schemas.microsoft.com/office/drawing/2014/main" xmlns="" id="{7194F79B-D9F3-4DB0-B378-67F9A0F324A6}"/>
              </a:ext>
            </a:extLst>
          </p:cNvPr>
          <p:cNvSpPr>
            <a:spLocks/>
          </p:cNvSpPr>
          <p:nvPr/>
        </p:nvSpPr>
        <p:spPr bwMode="auto">
          <a:xfrm>
            <a:off x="4910855" y="3539097"/>
            <a:ext cx="785471" cy="7836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accent3"/>
                </a:solidFill>
                <a:latin typeface="Century Gothic" panose="020B0502020202020204" pitchFamily="34" charset="0"/>
              </a:rPr>
              <a:t>2018</a:t>
            </a:r>
          </a:p>
        </p:txBody>
      </p:sp>
      <p:sp>
        <p:nvSpPr>
          <p:cNvPr id="12" name="íṡḷîďé">
            <a:extLst>
              <a:ext uri="{FF2B5EF4-FFF2-40B4-BE49-F238E27FC236}">
                <a16:creationId xmlns:a16="http://schemas.microsoft.com/office/drawing/2014/main" xmlns="" id="{0C454A34-0EDB-49CA-8AB9-A9BA59B4519B}"/>
              </a:ext>
            </a:extLst>
          </p:cNvPr>
          <p:cNvSpPr>
            <a:spLocks/>
          </p:cNvSpPr>
          <p:nvPr/>
        </p:nvSpPr>
        <p:spPr bwMode="auto">
          <a:xfrm>
            <a:off x="2976095" y="5157192"/>
            <a:ext cx="785471" cy="7836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Century Gothic" panose="020B0502020202020204" pitchFamily="34" charset="0"/>
              </a:rPr>
              <a:t>2017</a:t>
            </a:r>
          </a:p>
        </p:txBody>
      </p:sp>
      <p:sp>
        <p:nvSpPr>
          <p:cNvPr id="13" name="iṥľîďê">
            <a:extLst>
              <a:ext uri="{FF2B5EF4-FFF2-40B4-BE49-F238E27FC236}">
                <a16:creationId xmlns:a16="http://schemas.microsoft.com/office/drawing/2014/main" xmlns="" id="{78729F0B-A74E-41EC-97B3-B0584006CBFA}"/>
              </a:ext>
            </a:extLst>
          </p:cNvPr>
          <p:cNvSpPr>
            <a:spLocks/>
          </p:cNvSpPr>
          <p:nvPr/>
        </p:nvSpPr>
        <p:spPr bwMode="auto">
          <a:xfrm>
            <a:off x="1435298" y="4477874"/>
            <a:ext cx="785471" cy="7836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Century Gothic" panose="020B0502020202020204" pitchFamily="34" charset="0"/>
              </a:rPr>
              <a:t>2016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8119493" y="4363218"/>
            <a:ext cx="2351472" cy="1132618"/>
            <a:chOff x="3624780" y="2412339"/>
            <a:chExt cx="2351472" cy="1132618"/>
          </a:xfrm>
        </p:grpSpPr>
        <p:sp>
          <p:nvSpPr>
            <p:cNvPr id="54" name="文本框 5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00911" y="4813891"/>
            <a:ext cx="2351472" cy="1132618"/>
            <a:chOff x="3624780" y="2412339"/>
            <a:chExt cx="2351472" cy="1132618"/>
          </a:xfrm>
        </p:grpSpPr>
        <p:sp>
          <p:nvSpPr>
            <p:cNvPr id="57" name="文本框 5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565924" y="1998930"/>
            <a:ext cx="2351472" cy="1132618"/>
            <a:chOff x="3624780" y="2412339"/>
            <a:chExt cx="2351472" cy="1132618"/>
          </a:xfrm>
        </p:grpSpPr>
        <p:sp>
          <p:nvSpPr>
            <p:cNvPr id="60" name="文本框 5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21290" y="2684911"/>
            <a:ext cx="2351472" cy="1132618"/>
            <a:chOff x="3624780" y="2412339"/>
            <a:chExt cx="2351472" cy="1132618"/>
          </a:xfrm>
        </p:grpSpPr>
        <p:sp>
          <p:nvSpPr>
            <p:cNvPr id="63" name="文本框 6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68" name="文本框 67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01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工作总结概述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231275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işḻide"/>
          <p:cNvGrpSpPr/>
          <p:nvPr/>
        </p:nvGrpSpPr>
        <p:grpSpPr>
          <a:xfrm>
            <a:off x="2793999" y="2151111"/>
            <a:ext cx="6604001" cy="3276503"/>
            <a:chOff x="2896255" y="2209107"/>
            <a:chExt cx="7573233" cy="3757378"/>
          </a:xfrm>
        </p:grpSpPr>
        <p:sp>
          <p:nvSpPr>
            <p:cNvPr id="47" name="îslîde"/>
            <p:cNvSpPr/>
            <p:nvPr/>
          </p:nvSpPr>
          <p:spPr bwMode="auto">
            <a:xfrm rot="5400000">
              <a:off x="3444467" y="2304357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48" name="îṣľïde"/>
            <p:cNvSpPr/>
            <p:nvPr/>
          </p:nvSpPr>
          <p:spPr bwMode="auto">
            <a:xfrm rot="5400000">
              <a:off x="2801006" y="3492489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rot="0" spcFirstLastPara="0" vert="vert270" wrap="none" lIns="91440" tIns="45720" rIns="91440" bIns="45720" anchor="ctr" anchorCtr="1" forceAA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49" name="îšḷíďè"/>
            <p:cNvSpPr/>
            <p:nvPr/>
          </p:nvSpPr>
          <p:spPr bwMode="auto">
            <a:xfrm rot="5400000">
              <a:off x="4087927" y="3492489"/>
              <a:ext cx="1381113" cy="119061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50" name="ïṧľîḑè"/>
            <p:cNvSpPr/>
            <p:nvPr/>
          </p:nvSpPr>
          <p:spPr bwMode="auto">
            <a:xfrm rot="5400000">
              <a:off x="5374847" y="3492489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rot="0" spcFirstLastPara="0" vert="vert270" wrap="none" lIns="91440" tIns="45720" rIns="91440" bIns="45720" anchor="ctr" anchorCtr="1" forceAA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51" name="îšḻiḑe"/>
            <p:cNvSpPr/>
            <p:nvPr/>
          </p:nvSpPr>
          <p:spPr bwMode="auto">
            <a:xfrm rot="5400000">
              <a:off x="6002879" y="4680621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52" name="íśliḑé"/>
            <p:cNvSpPr/>
            <p:nvPr/>
          </p:nvSpPr>
          <p:spPr bwMode="auto">
            <a:xfrm rot="5400000">
              <a:off x="6002879" y="2304357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53" name="ísḷïḍe"/>
            <p:cNvSpPr/>
            <p:nvPr/>
          </p:nvSpPr>
          <p:spPr bwMode="auto">
            <a:xfrm rot="5400000">
              <a:off x="7289799" y="4680621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rot="0" spcFirstLastPara="0" vert="vert270" wrap="none" lIns="91440" tIns="45720" rIns="91440" bIns="45720" anchor="ctr" anchorCtr="1" forceAA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sp>
          <p:nvSpPr>
            <p:cNvPr id="54" name="i$ḻidé"/>
            <p:cNvSpPr/>
            <p:nvPr/>
          </p:nvSpPr>
          <p:spPr bwMode="auto">
            <a:xfrm rot="5400000">
              <a:off x="7896703" y="3492489"/>
              <a:ext cx="1381113" cy="119061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55" name="iṥḻíḋe"/>
            <p:cNvSpPr/>
            <p:nvPr/>
          </p:nvSpPr>
          <p:spPr bwMode="auto">
            <a:xfrm rot="5400000">
              <a:off x="9183624" y="3492489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rot="0" spcFirstLastPara="0" vert="vert270" wrap="none" lIns="91440" tIns="45720" rIns="91440" bIns="45720" anchor="ctr" anchorCtr="1" forceAA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Century Gothic" panose="020B0502020202020204" pitchFamily="34" charset="0"/>
                </a:rPr>
                <a:t>04</a:t>
              </a:r>
            </a:p>
          </p:txBody>
        </p:sp>
        <p:sp>
          <p:nvSpPr>
            <p:cNvPr id="56" name="îşļïďe"/>
            <p:cNvSpPr/>
            <p:nvPr/>
          </p:nvSpPr>
          <p:spPr bwMode="auto">
            <a:xfrm rot="5400000">
              <a:off x="8552857" y="2304356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57" name="iṥ1íḑê"/>
            <p:cNvSpPr>
              <a:spLocks noChangeAspect="1"/>
            </p:cNvSpPr>
            <p:nvPr/>
          </p:nvSpPr>
          <p:spPr bwMode="auto">
            <a:xfrm>
              <a:off x="6502909" y="2716959"/>
              <a:ext cx="381053" cy="365410"/>
            </a:xfrm>
            <a:custGeom>
              <a:avLst/>
              <a:gdLst>
                <a:gd name="T0" fmla="*/ 1759 w 1781"/>
                <a:gd name="T1" fmla="*/ 494 h 1708"/>
                <a:gd name="T2" fmla="*/ 1777 w 1781"/>
                <a:gd name="T3" fmla="*/ 565 h 1708"/>
                <a:gd name="T4" fmla="*/ 1703 w 1781"/>
                <a:gd name="T5" fmla="*/ 992 h 1708"/>
                <a:gd name="T6" fmla="*/ 1672 w 1781"/>
                <a:gd name="T7" fmla="*/ 1047 h 1708"/>
                <a:gd name="T8" fmla="*/ 1613 w 1781"/>
                <a:gd name="T9" fmla="*/ 1068 h 1708"/>
                <a:gd name="T10" fmla="*/ 528 w 1781"/>
                <a:gd name="T11" fmla="*/ 1068 h 1708"/>
                <a:gd name="T12" fmla="*/ 506 w 1781"/>
                <a:gd name="T13" fmla="*/ 1189 h 1708"/>
                <a:gd name="T14" fmla="*/ 1540 w 1781"/>
                <a:gd name="T15" fmla="*/ 1189 h 1708"/>
                <a:gd name="T16" fmla="*/ 1605 w 1781"/>
                <a:gd name="T17" fmla="*/ 1216 h 1708"/>
                <a:gd name="T18" fmla="*/ 1632 w 1781"/>
                <a:gd name="T19" fmla="*/ 1282 h 1708"/>
                <a:gd name="T20" fmla="*/ 1605 w 1781"/>
                <a:gd name="T21" fmla="*/ 1347 h 1708"/>
                <a:gd name="T22" fmla="*/ 1540 w 1781"/>
                <a:gd name="T23" fmla="*/ 1374 h 1708"/>
                <a:gd name="T24" fmla="*/ 396 w 1781"/>
                <a:gd name="T25" fmla="*/ 1374 h 1708"/>
                <a:gd name="T26" fmla="*/ 326 w 1781"/>
                <a:gd name="T27" fmla="*/ 1340 h 1708"/>
                <a:gd name="T28" fmla="*/ 304 w 1781"/>
                <a:gd name="T29" fmla="*/ 1264 h 1708"/>
                <a:gd name="T30" fmla="*/ 353 w 1781"/>
                <a:gd name="T31" fmla="*/ 998 h 1708"/>
                <a:gd name="T32" fmla="*/ 279 w 1781"/>
                <a:gd name="T33" fmla="*/ 249 h 1708"/>
                <a:gd name="T34" fmla="*/ 67 w 1781"/>
                <a:gd name="T35" fmla="*/ 183 h 1708"/>
                <a:gd name="T36" fmla="*/ 13 w 1781"/>
                <a:gd name="T37" fmla="*/ 138 h 1708"/>
                <a:gd name="T38" fmla="*/ 7 w 1781"/>
                <a:gd name="T39" fmla="*/ 67 h 1708"/>
                <a:gd name="T40" fmla="*/ 53 w 1781"/>
                <a:gd name="T41" fmla="*/ 13 h 1708"/>
                <a:gd name="T42" fmla="*/ 122 w 1781"/>
                <a:gd name="T43" fmla="*/ 7 h 1708"/>
                <a:gd name="T44" fmla="*/ 392 w 1781"/>
                <a:gd name="T45" fmla="*/ 93 h 1708"/>
                <a:gd name="T46" fmla="*/ 435 w 1781"/>
                <a:gd name="T47" fmla="*/ 122 h 1708"/>
                <a:gd name="T48" fmla="*/ 455 w 1781"/>
                <a:gd name="T49" fmla="*/ 171 h 1708"/>
                <a:gd name="T50" fmla="*/ 471 w 1781"/>
                <a:gd name="T51" fmla="*/ 320 h 1708"/>
                <a:gd name="T52" fmla="*/ 1697 w 1781"/>
                <a:gd name="T53" fmla="*/ 457 h 1708"/>
                <a:gd name="T54" fmla="*/ 1759 w 1781"/>
                <a:gd name="T55" fmla="*/ 494 h 1708"/>
                <a:gd name="T56" fmla="*/ 535 w 1781"/>
                <a:gd name="T57" fmla="*/ 1425 h 1708"/>
                <a:gd name="T58" fmla="*/ 635 w 1781"/>
                <a:gd name="T59" fmla="*/ 1466 h 1708"/>
                <a:gd name="T60" fmla="*/ 676 w 1781"/>
                <a:gd name="T61" fmla="*/ 1566 h 1708"/>
                <a:gd name="T62" fmla="*/ 635 w 1781"/>
                <a:gd name="T63" fmla="*/ 1666 h 1708"/>
                <a:gd name="T64" fmla="*/ 535 w 1781"/>
                <a:gd name="T65" fmla="*/ 1708 h 1708"/>
                <a:gd name="T66" fmla="*/ 436 w 1781"/>
                <a:gd name="T67" fmla="*/ 1666 h 1708"/>
                <a:gd name="T68" fmla="*/ 394 w 1781"/>
                <a:gd name="T69" fmla="*/ 1566 h 1708"/>
                <a:gd name="T70" fmla="*/ 436 w 1781"/>
                <a:gd name="T71" fmla="*/ 1466 h 1708"/>
                <a:gd name="T72" fmla="*/ 535 w 1781"/>
                <a:gd name="T73" fmla="*/ 1425 h 1708"/>
                <a:gd name="T74" fmla="*/ 1372 w 1781"/>
                <a:gd name="T75" fmla="*/ 1425 h 1708"/>
                <a:gd name="T76" fmla="*/ 1472 w 1781"/>
                <a:gd name="T77" fmla="*/ 1466 h 1708"/>
                <a:gd name="T78" fmla="*/ 1513 w 1781"/>
                <a:gd name="T79" fmla="*/ 1566 h 1708"/>
                <a:gd name="T80" fmla="*/ 1472 w 1781"/>
                <a:gd name="T81" fmla="*/ 1666 h 1708"/>
                <a:gd name="T82" fmla="*/ 1372 w 1781"/>
                <a:gd name="T83" fmla="*/ 1708 h 1708"/>
                <a:gd name="T84" fmla="*/ 1272 w 1781"/>
                <a:gd name="T85" fmla="*/ 1666 h 1708"/>
                <a:gd name="T86" fmla="*/ 1231 w 1781"/>
                <a:gd name="T87" fmla="*/ 1566 h 1708"/>
                <a:gd name="T88" fmla="*/ 1272 w 1781"/>
                <a:gd name="T89" fmla="*/ 1466 h 1708"/>
                <a:gd name="T90" fmla="*/ 1372 w 1781"/>
                <a:gd name="T91" fmla="*/ 1425 h 1708"/>
                <a:gd name="T92" fmla="*/ 1372 w 1781"/>
                <a:gd name="T93" fmla="*/ 1425 h 1708"/>
                <a:gd name="T94" fmla="*/ 1372 w 1781"/>
                <a:gd name="T95" fmla="*/ 1425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81" h="1708">
                  <a:moveTo>
                    <a:pt x="1759" y="494"/>
                  </a:moveTo>
                  <a:cubicBezTo>
                    <a:pt x="1775" y="514"/>
                    <a:pt x="1781" y="537"/>
                    <a:pt x="1777" y="565"/>
                  </a:cubicBezTo>
                  <a:cubicBezTo>
                    <a:pt x="1703" y="992"/>
                    <a:pt x="1703" y="992"/>
                    <a:pt x="1703" y="992"/>
                  </a:cubicBezTo>
                  <a:cubicBezTo>
                    <a:pt x="1700" y="1014"/>
                    <a:pt x="1690" y="1032"/>
                    <a:pt x="1672" y="1047"/>
                  </a:cubicBezTo>
                  <a:cubicBezTo>
                    <a:pt x="1655" y="1061"/>
                    <a:pt x="1635" y="1068"/>
                    <a:pt x="1613" y="1068"/>
                  </a:cubicBezTo>
                  <a:cubicBezTo>
                    <a:pt x="528" y="1068"/>
                    <a:pt x="528" y="1068"/>
                    <a:pt x="528" y="1068"/>
                  </a:cubicBezTo>
                  <a:cubicBezTo>
                    <a:pt x="506" y="1189"/>
                    <a:pt x="506" y="1189"/>
                    <a:pt x="506" y="1189"/>
                  </a:cubicBezTo>
                  <a:cubicBezTo>
                    <a:pt x="1540" y="1189"/>
                    <a:pt x="1540" y="1189"/>
                    <a:pt x="1540" y="1189"/>
                  </a:cubicBezTo>
                  <a:cubicBezTo>
                    <a:pt x="1565" y="1189"/>
                    <a:pt x="1586" y="1198"/>
                    <a:pt x="1605" y="1216"/>
                  </a:cubicBezTo>
                  <a:cubicBezTo>
                    <a:pt x="1623" y="1234"/>
                    <a:pt x="1632" y="1255"/>
                    <a:pt x="1632" y="1282"/>
                  </a:cubicBezTo>
                  <a:cubicBezTo>
                    <a:pt x="1632" y="1308"/>
                    <a:pt x="1623" y="1330"/>
                    <a:pt x="1605" y="1347"/>
                  </a:cubicBezTo>
                  <a:cubicBezTo>
                    <a:pt x="1586" y="1365"/>
                    <a:pt x="1565" y="1374"/>
                    <a:pt x="1540" y="1374"/>
                  </a:cubicBezTo>
                  <a:cubicBezTo>
                    <a:pt x="396" y="1374"/>
                    <a:pt x="396" y="1374"/>
                    <a:pt x="396" y="1374"/>
                  </a:cubicBezTo>
                  <a:cubicBezTo>
                    <a:pt x="369" y="1374"/>
                    <a:pt x="345" y="1362"/>
                    <a:pt x="326" y="1340"/>
                  </a:cubicBezTo>
                  <a:cubicBezTo>
                    <a:pt x="308" y="1318"/>
                    <a:pt x="300" y="1293"/>
                    <a:pt x="304" y="1264"/>
                  </a:cubicBezTo>
                  <a:cubicBezTo>
                    <a:pt x="353" y="998"/>
                    <a:pt x="353" y="998"/>
                    <a:pt x="353" y="998"/>
                  </a:cubicBezTo>
                  <a:cubicBezTo>
                    <a:pt x="279" y="249"/>
                    <a:pt x="279" y="249"/>
                    <a:pt x="279" y="249"/>
                  </a:cubicBezTo>
                  <a:cubicBezTo>
                    <a:pt x="67" y="183"/>
                    <a:pt x="67" y="183"/>
                    <a:pt x="67" y="183"/>
                  </a:cubicBezTo>
                  <a:cubicBezTo>
                    <a:pt x="43" y="175"/>
                    <a:pt x="25" y="160"/>
                    <a:pt x="13" y="138"/>
                  </a:cubicBezTo>
                  <a:cubicBezTo>
                    <a:pt x="2" y="116"/>
                    <a:pt x="0" y="92"/>
                    <a:pt x="7" y="67"/>
                  </a:cubicBezTo>
                  <a:cubicBezTo>
                    <a:pt x="14" y="43"/>
                    <a:pt x="30" y="25"/>
                    <a:pt x="53" y="13"/>
                  </a:cubicBezTo>
                  <a:cubicBezTo>
                    <a:pt x="76" y="2"/>
                    <a:pt x="99" y="0"/>
                    <a:pt x="122" y="7"/>
                  </a:cubicBezTo>
                  <a:cubicBezTo>
                    <a:pt x="392" y="93"/>
                    <a:pt x="392" y="93"/>
                    <a:pt x="392" y="93"/>
                  </a:cubicBezTo>
                  <a:cubicBezTo>
                    <a:pt x="409" y="98"/>
                    <a:pt x="423" y="108"/>
                    <a:pt x="435" y="122"/>
                  </a:cubicBezTo>
                  <a:cubicBezTo>
                    <a:pt x="446" y="137"/>
                    <a:pt x="452" y="153"/>
                    <a:pt x="455" y="171"/>
                  </a:cubicBezTo>
                  <a:cubicBezTo>
                    <a:pt x="471" y="320"/>
                    <a:pt x="471" y="320"/>
                    <a:pt x="471" y="320"/>
                  </a:cubicBezTo>
                  <a:cubicBezTo>
                    <a:pt x="1697" y="457"/>
                    <a:pt x="1697" y="457"/>
                    <a:pt x="1697" y="457"/>
                  </a:cubicBezTo>
                  <a:cubicBezTo>
                    <a:pt x="1724" y="461"/>
                    <a:pt x="1745" y="473"/>
                    <a:pt x="1759" y="494"/>
                  </a:cubicBezTo>
                  <a:close/>
                  <a:moveTo>
                    <a:pt x="535" y="1425"/>
                  </a:moveTo>
                  <a:cubicBezTo>
                    <a:pt x="575" y="1425"/>
                    <a:pt x="608" y="1438"/>
                    <a:pt x="635" y="1466"/>
                  </a:cubicBezTo>
                  <a:cubicBezTo>
                    <a:pt x="663" y="1493"/>
                    <a:pt x="676" y="1526"/>
                    <a:pt x="676" y="1566"/>
                  </a:cubicBezTo>
                  <a:cubicBezTo>
                    <a:pt x="676" y="1605"/>
                    <a:pt x="663" y="1638"/>
                    <a:pt x="635" y="1666"/>
                  </a:cubicBezTo>
                  <a:cubicBezTo>
                    <a:pt x="608" y="1694"/>
                    <a:pt x="575" y="1708"/>
                    <a:pt x="535" y="1708"/>
                  </a:cubicBezTo>
                  <a:cubicBezTo>
                    <a:pt x="496" y="1708"/>
                    <a:pt x="463" y="1694"/>
                    <a:pt x="436" y="1666"/>
                  </a:cubicBezTo>
                  <a:cubicBezTo>
                    <a:pt x="408" y="1638"/>
                    <a:pt x="394" y="1605"/>
                    <a:pt x="394" y="1566"/>
                  </a:cubicBezTo>
                  <a:cubicBezTo>
                    <a:pt x="394" y="1526"/>
                    <a:pt x="408" y="1493"/>
                    <a:pt x="436" y="1466"/>
                  </a:cubicBezTo>
                  <a:cubicBezTo>
                    <a:pt x="463" y="1438"/>
                    <a:pt x="496" y="1425"/>
                    <a:pt x="535" y="1425"/>
                  </a:cubicBezTo>
                  <a:close/>
                  <a:moveTo>
                    <a:pt x="1372" y="1425"/>
                  </a:moveTo>
                  <a:cubicBezTo>
                    <a:pt x="1411" y="1425"/>
                    <a:pt x="1444" y="1438"/>
                    <a:pt x="1472" y="1466"/>
                  </a:cubicBezTo>
                  <a:cubicBezTo>
                    <a:pt x="1499" y="1493"/>
                    <a:pt x="1513" y="1526"/>
                    <a:pt x="1513" y="1566"/>
                  </a:cubicBezTo>
                  <a:cubicBezTo>
                    <a:pt x="1513" y="1605"/>
                    <a:pt x="1499" y="1638"/>
                    <a:pt x="1472" y="1666"/>
                  </a:cubicBezTo>
                  <a:cubicBezTo>
                    <a:pt x="1444" y="1694"/>
                    <a:pt x="1411" y="1708"/>
                    <a:pt x="1372" y="1708"/>
                  </a:cubicBezTo>
                  <a:cubicBezTo>
                    <a:pt x="1332" y="1708"/>
                    <a:pt x="1299" y="1694"/>
                    <a:pt x="1272" y="1666"/>
                  </a:cubicBezTo>
                  <a:cubicBezTo>
                    <a:pt x="1244" y="1638"/>
                    <a:pt x="1231" y="1605"/>
                    <a:pt x="1231" y="1566"/>
                  </a:cubicBezTo>
                  <a:cubicBezTo>
                    <a:pt x="1231" y="1526"/>
                    <a:pt x="1244" y="1493"/>
                    <a:pt x="1272" y="1466"/>
                  </a:cubicBezTo>
                  <a:cubicBezTo>
                    <a:pt x="1299" y="1438"/>
                    <a:pt x="1332" y="1425"/>
                    <a:pt x="1372" y="1425"/>
                  </a:cubicBezTo>
                  <a:close/>
                  <a:moveTo>
                    <a:pt x="1372" y="1425"/>
                  </a:moveTo>
                  <a:cubicBezTo>
                    <a:pt x="1372" y="1425"/>
                    <a:pt x="1372" y="1425"/>
                    <a:pt x="1372" y="14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58" name="ïṩlidé"/>
            <p:cNvSpPr>
              <a:spLocks noChangeAspect="1"/>
            </p:cNvSpPr>
            <p:nvPr/>
          </p:nvSpPr>
          <p:spPr bwMode="auto">
            <a:xfrm>
              <a:off x="9052887" y="2709360"/>
              <a:ext cx="381053" cy="380606"/>
            </a:xfrm>
            <a:custGeom>
              <a:avLst/>
              <a:gdLst>
                <a:gd name="T0" fmla="*/ 329 w 358"/>
                <a:gd name="T1" fmla="*/ 30 h 358"/>
                <a:gd name="T2" fmla="*/ 15 w 358"/>
                <a:gd name="T3" fmla="*/ 30 h 358"/>
                <a:gd name="T4" fmla="*/ 15 w 358"/>
                <a:gd name="T5" fmla="*/ 0 h 358"/>
                <a:gd name="T6" fmla="*/ 329 w 358"/>
                <a:gd name="T7" fmla="*/ 0 h 358"/>
                <a:gd name="T8" fmla="*/ 329 w 358"/>
                <a:gd name="T9" fmla="*/ 30 h 358"/>
                <a:gd name="T10" fmla="*/ 336 w 358"/>
                <a:gd name="T11" fmla="*/ 180 h 358"/>
                <a:gd name="T12" fmla="*/ 343 w 358"/>
                <a:gd name="T13" fmla="*/ 179 h 358"/>
                <a:gd name="T14" fmla="*/ 343 w 358"/>
                <a:gd name="T15" fmla="*/ 358 h 358"/>
                <a:gd name="T16" fmla="*/ 299 w 358"/>
                <a:gd name="T17" fmla="*/ 358 h 358"/>
                <a:gd name="T18" fmla="*/ 299 w 358"/>
                <a:gd name="T19" fmla="*/ 209 h 358"/>
                <a:gd name="T20" fmla="*/ 209 w 358"/>
                <a:gd name="T21" fmla="*/ 209 h 358"/>
                <a:gd name="T22" fmla="*/ 209 w 358"/>
                <a:gd name="T23" fmla="*/ 358 h 358"/>
                <a:gd name="T24" fmla="*/ 15 w 358"/>
                <a:gd name="T25" fmla="*/ 358 h 358"/>
                <a:gd name="T26" fmla="*/ 15 w 358"/>
                <a:gd name="T27" fmla="*/ 179 h 358"/>
                <a:gd name="T28" fmla="*/ 22 w 358"/>
                <a:gd name="T29" fmla="*/ 180 h 358"/>
                <a:gd name="T30" fmla="*/ 62 w 358"/>
                <a:gd name="T31" fmla="*/ 157 h 358"/>
                <a:gd name="T32" fmla="*/ 101 w 358"/>
                <a:gd name="T33" fmla="*/ 180 h 358"/>
                <a:gd name="T34" fmla="*/ 140 w 358"/>
                <a:gd name="T35" fmla="*/ 157 h 358"/>
                <a:gd name="T36" fmla="*/ 179 w 358"/>
                <a:gd name="T37" fmla="*/ 180 h 358"/>
                <a:gd name="T38" fmla="*/ 218 w 358"/>
                <a:gd name="T39" fmla="*/ 157 h 358"/>
                <a:gd name="T40" fmla="*/ 258 w 358"/>
                <a:gd name="T41" fmla="*/ 180 h 358"/>
                <a:gd name="T42" fmla="*/ 297 w 358"/>
                <a:gd name="T43" fmla="*/ 157 h 358"/>
                <a:gd name="T44" fmla="*/ 336 w 358"/>
                <a:gd name="T45" fmla="*/ 180 h 358"/>
                <a:gd name="T46" fmla="*/ 164 w 358"/>
                <a:gd name="T47" fmla="*/ 209 h 358"/>
                <a:gd name="T48" fmla="*/ 60 w 358"/>
                <a:gd name="T49" fmla="*/ 209 h 358"/>
                <a:gd name="T50" fmla="*/ 60 w 358"/>
                <a:gd name="T51" fmla="*/ 299 h 358"/>
                <a:gd name="T52" fmla="*/ 164 w 358"/>
                <a:gd name="T53" fmla="*/ 299 h 358"/>
                <a:gd name="T54" fmla="*/ 164 w 358"/>
                <a:gd name="T55" fmla="*/ 209 h 358"/>
                <a:gd name="T56" fmla="*/ 329 w 358"/>
                <a:gd name="T57" fmla="*/ 45 h 358"/>
                <a:gd name="T58" fmla="*/ 15 w 358"/>
                <a:gd name="T59" fmla="*/ 45 h 358"/>
                <a:gd name="T60" fmla="*/ 0 w 358"/>
                <a:gd name="T61" fmla="*/ 142 h 358"/>
                <a:gd name="T62" fmla="*/ 22 w 358"/>
                <a:gd name="T63" fmla="*/ 164 h 358"/>
                <a:gd name="T64" fmla="*/ 45 w 358"/>
                <a:gd name="T65" fmla="*/ 142 h 358"/>
                <a:gd name="T66" fmla="*/ 45 w 358"/>
                <a:gd name="T67" fmla="*/ 75 h 358"/>
                <a:gd name="T68" fmla="*/ 78 w 358"/>
                <a:gd name="T69" fmla="*/ 75 h 358"/>
                <a:gd name="T70" fmla="*/ 78 w 358"/>
                <a:gd name="T71" fmla="*/ 142 h 358"/>
                <a:gd name="T72" fmla="*/ 101 w 358"/>
                <a:gd name="T73" fmla="*/ 164 h 358"/>
                <a:gd name="T74" fmla="*/ 123 w 358"/>
                <a:gd name="T75" fmla="*/ 142 h 358"/>
                <a:gd name="T76" fmla="*/ 123 w 358"/>
                <a:gd name="T77" fmla="*/ 75 h 358"/>
                <a:gd name="T78" fmla="*/ 157 w 358"/>
                <a:gd name="T79" fmla="*/ 75 h 358"/>
                <a:gd name="T80" fmla="*/ 157 w 358"/>
                <a:gd name="T81" fmla="*/ 142 h 358"/>
                <a:gd name="T82" fmla="*/ 179 w 358"/>
                <a:gd name="T83" fmla="*/ 164 h 358"/>
                <a:gd name="T84" fmla="*/ 202 w 358"/>
                <a:gd name="T85" fmla="*/ 142 h 358"/>
                <a:gd name="T86" fmla="*/ 202 w 358"/>
                <a:gd name="T87" fmla="*/ 75 h 358"/>
                <a:gd name="T88" fmla="*/ 235 w 358"/>
                <a:gd name="T89" fmla="*/ 75 h 358"/>
                <a:gd name="T90" fmla="*/ 235 w 358"/>
                <a:gd name="T91" fmla="*/ 142 h 358"/>
                <a:gd name="T92" fmla="*/ 258 w 358"/>
                <a:gd name="T93" fmla="*/ 164 h 358"/>
                <a:gd name="T94" fmla="*/ 280 w 358"/>
                <a:gd name="T95" fmla="*/ 142 h 358"/>
                <a:gd name="T96" fmla="*/ 280 w 358"/>
                <a:gd name="T97" fmla="*/ 75 h 358"/>
                <a:gd name="T98" fmla="*/ 314 w 358"/>
                <a:gd name="T99" fmla="*/ 75 h 358"/>
                <a:gd name="T100" fmla="*/ 314 w 358"/>
                <a:gd name="T101" fmla="*/ 142 h 358"/>
                <a:gd name="T102" fmla="*/ 336 w 358"/>
                <a:gd name="T103" fmla="*/ 164 h 358"/>
                <a:gd name="T104" fmla="*/ 358 w 358"/>
                <a:gd name="T105" fmla="*/ 142 h 358"/>
                <a:gd name="T106" fmla="*/ 329 w 358"/>
                <a:gd name="T107" fmla="*/ 45 h 358"/>
                <a:gd name="T108" fmla="*/ 329 w 358"/>
                <a:gd name="T109" fmla="*/ 45 h 358"/>
                <a:gd name="T110" fmla="*/ 329 w 358"/>
                <a:gd name="T111" fmla="*/ 45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8" h="358">
                  <a:moveTo>
                    <a:pt x="329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29" y="0"/>
                    <a:pt x="329" y="0"/>
                    <a:pt x="329" y="0"/>
                  </a:cubicBezTo>
                  <a:lnTo>
                    <a:pt x="329" y="30"/>
                  </a:lnTo>
                  <a:close/>
                  <a:moveTo>
                    <a:pt x="336" y="180"/>
                  </a:moveTo>
                  <a:cubicBezTo>
                    <a:pt x="339" y="180"/>
                    <a:pt x="341" y="180"/>
                    <a:pt x="343" y="179"/>
                  </a:cubicBezTo>
                  <a:cubicBezTo>
                    <a:pt x="343" y="358"/>
                    <a:pt x="343" y="358"/>
                    <a:pt x="343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299" y="209"/>
                    <a:pt x="299" y="209"/>
                    <a:pt x="299" y="209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09" y="358"/>
                    <a:pt x="209" y="358"/>
                    <a:pt x="209" y="358"/>
                  </a:cubicBezTo>
                  <a:cubicBezTo>
                    <a:pt x="15" y="358"/>
                    <a:pt x="15" y="358"/>
                    <a:pt x="15" y="358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7" y="180"/>
                    <a:pt x="20" y="180"/>
                    <a:pt x="22" y="180"/>
                  </a:cubicBezTo>
                  <a:cubicBezTo>
                    <a:pt x="39" y="180"/>
                    <a:pt x="54" y="171"/>
                    <a:pt x="62" y="157"/>
                  </a:cubicBezTo>
                  <a:cubicBezTo>
                    <a:pt x="69" y="171"/>
                    <a:pt x="84" y="180"/>
                    <a:pt x="101" y="180"/>
                  </a:cubicBezTo>
                  <a:cubicBezTo>
                    <a:pt x="118" y="180"/>
                    <a:pt x="132" y="171"/>
                    <a:pt x="140" y="157"/>
                  </a:cubicBezTo>
                  <a:cubicBezTo>
                    <a:pt x="148" y="171"/>
                    <a:pt x="162" y="180"/>
                    <a:pt x="179" y="180"/>
                  </a:cubicBezTo>
                  <a:cubicBezTo>
                    <a:pt x="196" y="180"/>
                    <a:pt x="211" y="171"/>
                    <a:pt x="218" y="157"/>
                  </a:cubicBezTo>
                  <a:cubicBezTo>
                    <a:pt x="226" y="171"/>
                    <a:pt x="241" y="180"/>
                    <a:pt x="258" y="180"/>
                  </a:cubicBezTo>
                  <a:cubicBezTo>
                    <a:pt x="274" y="180"/>
                    <a:pt x="289" y="171"/>
                    <a:pt x="297" y="157"/>
                  </a:cubicBezTo>
                  <a:cubicBezTo>
                    <a:pt x="304" y="171"/>
                    <a:pt x="319" y="180"/>
                    <a:pt x="336" y="180"/>
                  </a:cubicBezTo>
                  <a:close/>
                  <a:moveTo>
                    <a:pt x="164" y="209"/>
                  </a:moveTo>
                  <a:cubicBezTo>
                    <a:pt x="60" y="209"/>
                    <a:pt x="60" y="209"/>
                    <a:pt x="60" y="209"/>
                  </a:cubicBezTo>
                  <a:cubicBezTo>
                    <a:pt x="60" y="299"/>
                    <a:pt x="60" y="299"/>
                    <a:pt x="60" y="299"/>
                  </a:cubicBezTo>
                  <a:cubicBezTo>
                    <a:pt x="164" y="299"/>
                    <a:pt x="164" y="299"/>
                    <a:pt x="164" y="299"/>
                  </a:cubicBezTo>
                  <a:lnTo>
                    <a:pt x="164" y="209"/>
                  </a:lnTo>
                  <a:close/>
                  <a:moveTo>
                    <a:pt x="329" y="45"/>
                  </a:move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0" y="139"/>
                    <a:pt x="0" y="142"/>
                  </a:cubicBezTo>
                  <a:cubicBezTo>
                    <a:pt x="0" y="154"/>
                    <a:pt x="10" y="164"/>
                    <a:pt x="22" y="164"/>
                  </a:cubicBezTo>
                  <a:cubicBezTo>
                    <a:pt x="35" y="164"/>
                    <a:pt x="45" y="154"/>
                    <a:pt x="45" y="142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54"/>
                    <a:pt x="88" y="164"/>
                    <a:pt x="101" y="164"/>
                  </a:cubicBezTo>
                  <a:cubicBezTo>
                    <a:pt x="113" y="164"/>
                    <a:pt x="123" y="154"/>
                    <a:pt x="123" y="142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142"/>
                    <a:pt x="157" y="142"/>
                    <a:pt x="157" y="142"/>
                  </a:cubicBezTo>
                  <a:cubicBezTo>
                    <a:pt x="157" y="154"/>
                    <a:pt x="167" y="164"/>
                    <a:pt x="179" y="164"/>
                  </a:cubicBezTo>
                  <a:cubicBezTo>
                    <a:pt x="192" y="164"/>
                    <a:pt x="202" y="154"/>
                    <a:pt x="202" y="142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142"/>
                    <a:pt x="235" y="142"/>
                    <a:pt x="235" y="142"/>
                  </a:cubicBezTo>
                  <a:cubicBezTo>
                    <a:pt x="235" y="154"/>
                    <a:pt x="245" y="164"/>
                    <a:pt x="258" y="164"/>
                  </a:cubicBezTo>
                  <a:cubicBezTo>
                    <a:pt x="270" y="164"/>
                    <a:pt x="280" y="154"/>
                    <a:pt x="280" y="142"/>
                  </a:cubicBezTo>
                  <a:cubicBezTo>
                    <a:pt x="280" y="75"/>
                    <a:pt x="280" y="75"/>
                    <a:pt x="280" y="75"/>
                  </a:cubicBezTo>
                  <a:cubicBezTo>
                    <a:pt x="314" y="75"/>
                    <a:pt x="314" y="75"/>
                    <a:pt x="314" y="75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4" y="154"/>
                    <a:pt x="324" y="164"/>
                    <a:pt x="336" y="164"/>
                  </a:cubicBezTo>
                  <a:cubicBezTo>
                    <a:pt x="348" y="164"/>
                    <a:pt x="358" y="154"/>
                    <a:pt x="358" y="142"/>
                  </a:cubicBezTo>
                  <a:cubicBezTo>
                    <a:pt x="358" y="139"/>
                    <a:pt x="329" y="45"/>
                    <a:pt x="329" y="45"/>
                  </a:cubicBezTo>
                  <a:close/>
                  <a:moveTo>
                    <a:pt x="329" y="45"/>
                  </a:moveTo>
                  <a:cubicBezTo>
                    <a:pt x="329" y="45"/>
                    <a:pt x="329" y="45"/>
                    <a:pt x="329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59" name="îşliḑè"/>
            <p:cNvSpPr>
              <a:spLocks noChangeAspect="1"/>
            </p:cNvSpPr>
            <p:nvPr/>
          </p:nvSpPr>
          <p:spPr bwMode="auto">
            <a:xfrm>
              <a:off x="8399516" y="3897270"/>
              <a:ext cx="375486" cy="381053"/>
            </a:xfrm>
            <a:custGeom>
              <a:avLst/>
              <a:gdLst>
                <a:gd name="T0" fmla="*/ 269 w 311"/>
                <a:gd name="T1" fmla="*/ 85 h 316"/>
                <a:gd name="T2" fmla="*/ 263 w 311"/>
                <a:gd name="T3" fmla="*/ 78 h 316"/>
                <a:gd name="T4" fmla="*/ 211 w 311"/>
                <a:gd name="T5" fmla="*/ 78 h 316"/>
                <a:gd name="T6" fmla="*/ 211 w 311"/>
                <a:gd name="T7" fmla="*/ 61 h 316"/>
                <a:gd name="T8" fmla="*/ 150 w 311"/>
                <a:gd name="T9" fmla="*/ 0 h 316"/>
                <a:gd name="T10" fmla="*/ 89 w 311"/>
                <a:gd name="T11" fmla="*/ 61 h 316"/>
                <a:gd name="T12" fmla="*/ 89 w 311"/>
                <a:gd name="T13" fmla="*/ 78 h 316"/>
                <a:gd name="T14" fmla="*/ 45 w 311"/>
                <a:gd name="T15" fmla="*/ 78 h 316"/>
                <a:gd name="T16" fmla="*/ 38 w 311"/>
                <a:gd name="T17" fmla="*/ 85 h 316"/>
                <a:gd name="T18" fmla="*/ 0 w 311"/>
                <a:gd name="T19" fmla="*/ 310 h 316"/>
                <a:gd name="T20" fmla="*/ 7 w 311"/>
                <a:gd name="T21" fmla="*/ 316 h 316"/>
                <a:gd name="T22" fmla="*/ 304 w 311"/>
                <a:gd name="T23" fmla="*/ 316 h 316"/>
                <a:gd name="T24" fmla="*/ 311 w 311"/>
                <a:gd name="T25" fmla="*/ 310 h 316"/>
                <a:gd name="T26" fmla="*/ 269 w 311"/>
                <a:gd name="T27" fmla="*/ 85 h 316"/>
                <a:gd name="T28" fmla="*/ 102 w 311"/>
                <a:gd name="T29" fmla="*/ 61 h 316"/>
                <a:gd name="T30" fmla="*/ 150 w 311"/>
                <a:gd name="T31" fmla="*/ 13 h 316"/>
                <a:gd name="T32" fmla="*/ 198 w 311"/>
                <a:gd name="T33" fmla="*/ 61 h 316"/>
                <a:gd name="T34" fmla="*/ 198 w 311"/>
                <a:gd name="T35" fmla="*/ 78 h 316"/>
                <a:gd name="T36" fmla="*/ 102 w 311"/>
                <a:gd name="T37" fmla="*/ 78 h 316"/>
                <a:gd name="T38" fmla="*/ 102 w 311"/>
                <a:gd name="T39" fmla="*/ 61 h 316"/>
                <a:gd name="T40" fmla="*/ 95 w 311"/>
                <a:gd name="T41" fmla="*/ 144 h 316"/>
                <a:gd name="T42" fmla="*/ 83 w 311"/>
                <a:gd name="T43" fmla="*/ 132 h 316"/>
                <a:gd name="T44" fmla="*/ 90 w 311"/>
                <a:gd name="T45" fmla="*/ 121 h 316"/>
                <a:gd name="T46" fmla="*/ 90 w 311"/>
                <a:gd name="T47" fmla="*/ 133 h 316"/>
                <a:gd name="T48" fmla="*/ 100 w 311"/>
                <a:gd name="T49" fmla="*/ 133 h 316"/>
                <a:gd name="T50" fmla="*/ 100 w 311"/>
                <a:gd name="T51" fmla="*/ 121 h 316"/>
                <a:gd name="T52" fmla="*/ 107 w 311"/>
                <a:gd name="T53" fmla="*/ 132 h 316"/>
                <a:gd name="T54" fmla="*/ 95 w 311"/>
                <a:gd name="T55" fmla="*/ 144 h 316"/>
                <a:gd name="T56" fmla="*/ 205 w 311"/>
                <a:gd name="T57" fmla="*/ 144 h 316"/>
                <a:gd name="T58" fmla="*/ 193 w 311"/>
                <a:gd name="T59" fmla="*/ 132 h 316"/>
                <a:gd name="T60" fmla="*/ 200 w 311"/>
                <a:gd name="T61" fmla="*/ 121 h 316"/>
                <a:gd name="T62" fmla="*/ 200 w 311"/>
                <a:gd name="T63" fmla="*/ 133 h 316"/>
                <a:gd name="T64" fmla="*/ 210 w 311"/>
                <a:gd name="T65" fmla="*/ 133 h 316"/>
                <a:gd name="T66" fmla="*/ 210 w 311"/>
                <a:gd name="T67" fmla="*/ 121 h 316"/>
                <a:gd name="T68" fmla="*/ 217 w 311"/>
                <a:gd name="T69" fmla="*/ 132 h 316"/>
                <a:gd name="T70" fmla="*/ 205 w 311"/>
                <a:gd name="T71" fmla="*/ 144 h 316"/>
                <a:gd name="T72" fmla="*/ 205 w 311"/>
                <a:gd name="T73" fmla="*/ 144 h 316"/>
                <a:gd name="T74" fmla="*/ 205 w 311"/>
                <a:gd name="T75" fmla="*/ 14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6">
                  <a:moveTo>
                    <a:pt x="269" y="85"/>
                  </a:moveTo>
                  <a:cubicBezTo>
                    <a:pt x="269" y="81"/>
                    <a:pt x="266" y="78"/>
                    <a:pt x="263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1" y="28"/>
                    <a:pt x="184" y="0"/>
                    <a:pt x="150" y="0"/>
                  </a:cubicBezTo>
                  <a:cubicBezTo>
                    <a:pt x="116" y="0"/>
                    <a:pt x="89" y="28"/>
                    <a:pt x="89" y="6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1" y="78"/>
                    <a:pt x="38" y="81"/>
                    <a:pt x="38" y="85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3"/>
                    <a:pt x="3" y="316"/>
                    <a:pt x="7" y="316"/>
                  </a:cubicBezTo>
                  <a:cubicBezTo>
                    <a:pt x="304" y="316"/>
                    <a:pt x="304" y="316"/>
                    <a:pt x="304" y="316"/>
                  </a:cubicBezTo>
                  <a:cubicBezTo>
                    <a:pt x="308" y="316"/>
                    <a:pt x="311" y="313"/>
                    <a:pt x="311" y="310"/>
                  </a:cubicBezTo>
                  <a:lnTo>
                    <a:pt x="269" y="85"/>
                  </a:lnTo>
                  <a:close/>
                  <a:moveTo>
                    <a:pt x="102" y="61"/>
                  </a:moveTo>
                  <a:cubicBezTo>
                    <a:pt x="102" y="35"/>
                    <a:pt x="124" y="13"/>
                    <a:pt x="150" y="13"/>
                  </a:cubicBezTo>
                  <a:cubicBezTo>
                    <a:pt x="176" y="13"/>
                    <a:pt x="198" y="35"/>
                    <a:pt x="198" y="61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02" y="78"/>
                    <a:pt x="102" y="78"/>
                    <a:pt x="102" y="78"/>
                  </a:cubicBezTo>
                  <a:lnTo>
                    <a:pt x="102" y="61"/>
                  </a:lnTo>
                  <a:close/>
                  <a:moveTo>
                    <a:pt x="95" y="144"/>
                  </a:moveTo>
                  <a:cubicBezTo>
                    <a:pt x="89" y="144"/>
                    <a:pt x="83" y="138"/>
                    <a:pt x="83" y="132"/>
                  </a:cubicBezTo>
                  <a:cubicBezTo>
                    <a:pt x="83" y="127"/>
                    <a:pt x="86" y="123"/>
                    <a:pt x="90" y="121"/>
                  </a:cubicBezTo>
                  <a:cubicBezTo>
                    <a:pt x="90" y="133"/>
                    <a:pt x="90" y="133"/>
                    <a:pt x="9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21"/>
                    <a:pt x="100" y="121"/>
                    <a:pt x="100" y="121"/>
                  </a:cubicBezTo>
                  <a:cubicBezTo>
                    <a:pt x="104" y="122"/>
                    <a:pt x="107" y="127"/>
                    <a:pt x="107" y="132"/>
                  </a:cubicBezTo>
                  <a:cubicBezTo>
                    <a:pt x="107" y="138"/>
                    <a:pt x="102" y="144"/>
                    <a:pt x="95" y="144"/>
                  </a:cubicBezTo>
                  <a:close/>
                  <a:moveTo>
                    <a:pt x="205" y="144"/>
                  </a:moveTo>
                  <a:cubicBezTo>
                    <a:pt x="199" y="144"/>
                    <a:pt x="193" y="138"/>
                    <a:pt x="193" y="132"/>
                  </a:cubicBezTo>
                  <a:cubicBezTo>
                    <a:pt x="193" y="127"/>
                    <a:pt x="196" y="123"/>
                    <a:pt x="200" y="121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10" y="133"/>
                    <a:pt x="210" y="133"/>
                    <a:pt x="210" y="133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4" y="122"/>
                    <a:pt x="217" y="127"/>
                    <a:pt x="217" y="132"/>
                  </a:cubicBezTo>
                  <a:cubicBezTo>
                    <a:pt x="217" y="138"/>
                    <a:pt x="212" y="144"/>
                    <a:pt x="205" y="144"/>
                  </a:cubicBezTo>
                  <a:close/>
                  <a:moveTo>
                    <a:pt x="205" y="144"/>
                  </a:moveTo>
                  <a:cubicBezTo>
                    <a:pt x="205" y="144"/>
                    <a:pt x="205" y="144"/>
                    <a:pt x="205" y="14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60" name="íŝḻíḓe"/>
            <p:cNvSpPr>
              <a:spLocks noChangeAspect="1"/>
            </p:cNvSpPr>
            <p:nvPr/>
          </p:nvSpPr>
          <p:spPr bwMode="auto">
            <a:xfrm>
              <a:off x="6502908" y="5119883"/>
              <a:ext cx="381053" cy="312089"/>
            </a:xfrm>
            <a:custGeom>
              <a:avLst/>
              <a:gdLst>
                <a:gd name="connsiteX0" fmla="*/ 374823 w 605522"/>
                <a:gd name="connsiteY0" fmla="*/ 232327 h 495934"/>
                <a:gd name="connsiteX1" fmla="*/ 328351 w 605522"/>
                <a:gd name="connsiteY1" fmla="*/ 278712 h 495934"/>
                <a:gd name="connsiteX2" fmla="*/ 374823 w 605522"/>
                <a:gd name="connsiteY2" fmla="*/ 325282 h 495934"/>
                <a:gd name="connsiteX3" fmla="*/ 421479 w 605522"/>
                <a:gd name="connsiteY3" fmla="*/ 278712 h 495934"/>
                <a:gd name="connsiteX4" fmla="*/ 374823 w 605522"/>
                <a:gd name="connsiteY4" fmla="*/ 232327 h 495934"/>
                <a:gd name="connsiteX5" fmla="*/ 374823 w 605522"/>
                <a:gd name="connsiteY5" fmla="*/ 202876 h 495934"/>
                <a:gd name="connsiteX6" fmla="*/ 450984 w 605522"/>
                <a:gd name="connsiteY6" fmla="*/ 278712 h 495934"/>
                <a:gd name="connsiteX7" fmla="*/ 374823 w 605522"/>
                <a:gd name="connsiteY7" fmla="*/ 354733 h 495934"/>
                <a:gd name="connsiteX8" fmla="*/ 298845 w 605522"/>
                <a:gd name="connsiteY8" fmla="*/ 278712 h 495934"/>
                <a:gd name="connsiteX9" fmla="*/ 374823 w 605522"/>
                <a:gd name="connsiteY9" fmla="*/ 202876 h 495934"/>
                <a:gd name="connsiteX10" fmla="*/ 374858 w 605522"/>
                <a:gd name="connsiteY10" fmla="*/ 175958 h 495934"/>
                <a:gd name="connsiteX11" fmla="*/ 271966 w 605522"/>
                <a:gd name="connsiteY11" fmla="*/ 278712 h 495934"/>
                <a:gd name="connsiteX12" fmla="*/ 374858 w 605522"/>
                <a:gd name="connsiteY12" fmla="*/ 381650 h 495934"/>
                <a:gd name="connsiteX13" fmla="*/ 477933 w 605522"/>
                <a:gd name="connsiteY13" fmla="*/ 278712 h 495934"/>
                <a:gd name="connsiteX14" fmla="*/ 374858 w 605522"/>
                <a:gd name="connsiteY14" fmla="*/ 175958 h 495934"/>
                <a:gd name="connsiteX15" fmla="*/ 91625 w 605522"/>
                <a:gd name="connsiteY15" fmla="*/ 169355 h 495934"/>
                <a:gd name="connsiteX16" fmla="*/ 91625 w 605522"/>
                <a:gd name="connsiteY16" fmla="*/ 203964 h 495934"/>
                <a:gd name="connsiteX17" fmla="*/ 165728 w 605522"/>
                <a:gd name="connsiteY17" fmla="*/ 203964 h 495934"/>
                <a:gd name="connsiteX18" fmla="*/ 165728 w 605522"/>
                <a:gd name="connsiteY18" fmla="*/ 169355 h 495934"/>
                <a:gd name="connsiteX19" fmla="*/ 374858 w 605522"/>
                <a:gd name="connsiteY19" fmla="*/ 146494 h 495934"/>
                <a:gd name="connsiteX20" fmla="*/ 507436 w 605522"/>
                <a:gd name="connsiteY20" fmla="*/ 278712 h 495934"/>
                <a:gd name="connsiteX21" fmla="*/ 374858 w 605522"/>
                <a:gd name="connsiteY21" fmla="*/ 411114 h 495934"/>
                <a:gd name="connsiteX22" fmla="*/ 242463 w 605522"/>
                <a:gd name="connsiteY22" fmla="*/ 278712 h 495934"/>
                <a:gd name="connsiteX23" fmla="*/ 374858 w 605522"/>
                <a:gd name="connsiteY23" fmla="*/ 146494 h 495934"/>
                <a:gd name="connsiteX24" fmla="*/ 91625 w 605522"/>
                <a:gd name="connsiteY24" fmla="*/ 144871 h 495934"/>
                <a:gd name="connsiteX25" fmla="*/ 165728 w 605522"/>
                <a:gd name="connsiteY25" fmla="*/ 144871 h 495934"/>
                <a:gd name="connsiteX26" fmla="*/ 190245 w 605522"/>
                <a:gd name="connsiteY26" fmla="*/ 169355 h 495934"/>
                <a:gd name="connsiteX27" fmla="*/ 190245 w 605522"/>
                <a:gd name="connsiteY27" fmla="*/ 203964 h 495934"/>
                <a:gd name="connsiteX28" fmla="*/ 165728 w 605522"/>
                <a:gd name="connsiteY28" fmla="*/ 228632 h 495934"/>
                <a:gd name="connsiteX29" fmla="*/ 91625 w 605522"/>
                <a:gd name="connsiteY29" fmla="*/ 228632 h 495934"/>
                <a:gd name="connsiteX30" fmla="*/ 67108 w 605522"/>
                <a:gd name="connsiteY30" fmla="*/ 203964 h 495934"/>
                <a:gd name="connsiteX31" fmla="*/ 67108 w 605522"/>
                <a:gd name="connsiteY31" fmla="*/ 169355 h 495934"/>
                <a:gd name="connsiteX32" fmla="*/ 91625 w 605522"/>
                <a:gd name="connsiteY32" fmla="*/ 144871 h 495934"/>
                <a:gd name="connsiteX33" fmla="*/ 55315 w 605522"/>
                <a:gd name="connsiteY33" fmla="*/ 98487 h 495934"/>
                <a:gd name="connsiteX34" fmla="*/ 36877 w 605522"/>
                <a:gd name="connsiteY34" fmla="*/ 116896 h 495934"/>
                <a:gd name="connsiteX35" fmla="*/ 36877 w 605522"/>
                <a:gd name="connsiteY35" fmla="*/ 440708 h 495934"/>
                <a:gd name="connsiteX36" fmla="*/ 55315 w 605522"/>
                <a:gd name="connsiteY36" fmla="*/ 459116 h 495934"/>
                <a:gd name="connsiteX37" fmla="*/ 550207 w 605522"/>
                <a:gd name="connsiteY37" fmla="*/ 459116 h 495934"/>
                <a:gd name="connsiteX38" fmla="*/ 568645 w 605522"/>
                <a:gd name="connsiteY38" fmla="*/ 440708 h 495934"/>
                <a:gd name="connsiteX39" fmla="*/ 568645 w 605522"/>
                <a:gd name="connsiteY39" fmla="*/ 116896 h 495934"/>
                <a:gd name="connsiteX40" fmla="*/ 550207 w 605522"/>
                <a:gd name="connsiteY40" fmla="*/ 98487 h 495934"/>
                <a:gd name="connsiteX41" fmla="*/ 406755 w 605522"/>
                <a:gd name="connsiteY41" fmla="*/ 36818 h 495934"/>
                <a:gd name="connsiteX42" fmla="*/ 406755 w 605522"/>
                <a:gd name="connsiteY42" fmla="*/ 59092 h 495934"/>
                <a:gd name="connsiteX43" fmla="*/ 488253 w 605522"/>
                <a:gd name="connsiteY43" fmla="*/ 59092 h 495934"/>
                <a:gd name="connsiteX44" fmla="*/ 488253 w 605522"/>
                <a:gd name="connsiteY44" fmla="*/ 36818 h 495934"/>
                <a:gd name="connsiteX45" fmla="*/ 400486 w 605522"/>
                <a:gd name="connsiteY45" fmla="*/ 0 h 495934"/>
                <a:gd name="connsiteX46" fmla="*/ 494338 w 605522"/>
                <a:gd name="connsiteY46" fmla="*/ 0 h 495934"/>
                <a:gd name="connsiteX47" fmla="*/ 525130 w 605522"/>
                <a:gd name="connsiteY47" fmla="*/ 30559 h 495934"/>
                <a:gd name="connsiteX48" fmla="*/ 525130 w 605522"/>
                <a:gd name="connsiteY48" fmla="*/ 61670 h 495934"/>
                <a:gd name="connsiteX49" fmla="*/ 550207 w 605522"/>
                <a:gd name="connsiteY49" fmla="*/ 61670 h 495934"/>
                <a:gd name="connsiteX50" fmla="*/ 605522 w 605522"/>
                <a:gd name="connsiteY50" fmla="*/ 116896 h 495934"/>
                <a:gd name="connsiteX51" fmla="*/ 605522 w 605522"/>
                <a:gd name="connsiteY51" fmla="*/ 440708 h 495934"/>
                <a:gd name="connsiteX52" fmla="*/ 550207 w 605522"/>
                <a:gd name="connsiteY52" fmla="*/ 495934 h 495934"/>
                <a:gd name="connsiteX53" fmla="*/ 55315 w 605522"/>
                <a:gd name="connsiteY53" fmla="*/ 495934 h 495934"/>
                <a:gd name="connsiteX54" fmla="*/ 0 w 605522"/>
                <a:gd name="connsiteY54" fmla="*/ 440708 h 495934"/>
                <a:gd name="connsiteX55" fmla="*/ 0 w 605522"/>
                <a:gd name="connsiteY55" fmla="*/ 116896 h 495934"/>
                <a:gd name="connsiteX56" fmla="*/ 55315 w 605522"/>
                <a:gd name="connsiteY56" fmla="*/ 61670 h 495934"/>
                <a:gd name="connsiteX57" fmla="*/ 369878 w 605522"/>
                <a:gd name="connsiteY57" fmla="*/ 61670 h 495934"/>
                <a:gd name="connsiteX58" fmla="*/ 369878 w 605522"/>
                <a:gd name="connsiteY58" fmla="*/ 30559 h 495934"/>
                <a:gd name="connsiteX59" fmla="*/ 400486 w 605522"/>
                <a:gd name="connsiteY59" fmla="*/ 0 h 49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5522" h="495934">
                  <a:moveTo>
                    <a:pt x="374823" y="232327"/>
                  </a:moveTo>
                  <a:cubicBezTo>
                    <a:pt x="349189" y="232327"/>
                    <a:pt x="328351" y="253127"/>
                    <a:pt x="328351" y="278712"/>
                  </a:cubicBezTo>
                  <a:cubicBezTo>
                    <a:pt x="328351" y="304482"/>
                    <a:pt x="349189" y="325282"/>
                    <a:pt x="374823" y="325282"/>
                  </a:cubicBezTo>
                  <a:cubicBezTo>
                    <a:pt x="400640" y="325282"/>
                    <a:pt x="421479" y="304482"/>
                    <a:pt x="421479" y="278712"/>
                  </a:cubicBezTo>
                  <a:cubicBezTo>
                    <a:pt x="421479" y="253127"/>
                    <a:pt x="400640" y="232327"/>
                    <a:pt x="374823" y="232327"/>
                  </a:cubicBezTo>
                  <a:close/>
                  <a:moveTo>
                    <a:pt x="374823" y="202876"/>
                  </a:moveTo>
                  <a:cubicBezTo>
                    <a:pt x="416868" y="202876"/>
                    <a:pt x="450984" y="236929"/>
                    <a:pt x="450984" y="278712"/>
                  </a:cubicBezTo>
                  <a:cubicBezTo>
                    <a:pt x="450984" y="320680"/>
                    <a:pt x="416868" y="354733"/>
                    <a:pt x="374823" y="354733"/>
                  </a:cubicBezTo>
                  <a:cubicBezTo>
                    <a:pt x="332961" y="354733"/>
                    <a:pt x="298845" y="320680"/>
                    <a:pt x="298845" y="278712"/>
                  </a:cubicBezTo>
                  <a:cubicBezTo>
                    <a:pt x="298845" y="236929"/>
                    <a:pt x="332961" y="202876"/>
                    <a:pt x="374823" y="202876"/>
                  </a:cubicBezTo>
                  <a:close/>
                  <a:moveTo>
                    <a:pt x="374858" y="175958"/>
                  </a:moveTo>
                  <a:cubicBezTo>
                    <a:pt x="318064" y="175958"/>
                    <a:pt x="271966" y="221995"/>
                    <a:pt x="271966" y="278712"/>
                  </a:cubicBezTo>
                  <a:cubicBezTo>
                    <a:pt x="271966" y="335614"/>
                    <a:pt x="318064" y="381650"/>
                    <a:pt x="374858" y="381650"/>
                  </a:cubicBezTo>
                  <a:cubicBezTo>
                    <a:pt x="431651" y="381650"/>
                    <a:pt x="477933" y="335614"/>
                    <a:pt x="477933" y="278712"/>
                  </a:cubicBezTo>
                  <a:cubicBezTo>
                    <a:pt x="477933" y="221995"/>
                    <a:pt x="431651" y="175958"/>
                    <a:pt x="374858" y="175958"/>
                  </a:cubicBezTo>
                  <a:close/>
                  <a:moveTo>
                    <a:pt x="91625" y="169355"/>
                  </a:moveTo>
                  <a:lnTo>
                    <a:pt x="91625" y="203964"/>
                  </a:lnTo>
                  <a:lnTo>
                    <a:pt x="165728" y="203964"/>
                  </a:lnTo>
                  <a:lnTo>
                    <a:pt x="165728" y="169355"/>
                  </a:lnTo>
                  <a:close/>
                  <a:moveTo>
                    <a:pt x="374858" y="146494"/>
                  </a:moveTo>
                  <a:cubicBezTo>
                    <a:pt x="448062" y="146494"/>
                    <a:pt x="507436" y="205790"/>
                    <a:pt x="507436" y="278712"/>
                  </a:cubicBezTo>
                  <a:cubicBezTo>
                    <a:pt x="507436" y="351819"/>
                    <a:pt x="448062" y="411114"/>
                    <a:pt x="374858" y="411114"/>
                  </a:cubicBezTo>
                  <a:cubicBezTo>
                    <a:pt x="301838" y="411114"/>
                    <a:pt x="242463" y="351819"/>
                    <a:pt x="242463" y="278712"/>
                  </a:cubicBezTo>
                  <a:cubicBezTo>
                    <a:pt x="242463" y="205790"/>
                    <a:pt x="301838" y="146494"/>
                    <a:pt x="374858" y="146494"/>
                  </a:cubicBezTo>
                  <a:close/>
                  <a:moveTo>
                    <a:pt x="91625" y="144871"/>
                  </a:moveTo>
                  <a:lnTo>
                    <a:pt x="165728" y="144871"/>
                  </a:lnTo>
                  <a:cubicBezTo>
                    <a:pt x="179369" y="144871"/>
                    <a:pt x="190245" y="155916"/>
                    <a:pt x="190245" y="169355"/>
                  </a:cubicBezTo>
                  <a:lnTo>
                    <a:pt x="190245" y="203964"/>
                  </a:lnTo>
                  <a:cubicBezTo>
                    <a:pt x="190245" y="217587"/>
                    <a:pt x="179369" y="228632"/>
                    <a:pt x="165728" y="228632"/>
                  </a:cubicBezTo>
                  <a:lnTo>
                    <a:pt x="91625" y="228632"/>
                  </a:lnTo>
                  <a:cubicBezTo>
                    <a:pt x="77984" y="228632"/>
                    <a:pt x="67108" y="217587"/>
                    <a:pt x="67108" y="203964"/>
                  </a:cubicBezTo>
                  <a:lnTo>
                    <a:pt x="67108" y="169355"/>
                  </a:lnTo>
                  <a:cubicBezTo>
                    <a:pt x="67108" y="155916"/>
                    <a:pt x="77984" y="144871"/>
                    <a:pt x="91625" y="144871"/>
                  </a:cubicBezTo>
                  <a:close/>
                  <a:moveTo>
                    <a:pt x="55315" y="98487"/>
                  </a:moveTo>
                  <a:cubicBezTo>
                    <a:pt x="45174" y="98487"/>
                    <a:pt x="36877" y="106771"/>
                    <a:pt x="36877" y="116896"/>
                  </a:cubicBezTo>
                  <a:lnTo>
                    <a:pt x="36877" y="440708"/>
                  </a:lnTo>
                  <a:cubicBezTo>
                    <a:pt x="36877" y="450832"/>
                    <a:pt x="45174" y="459116"/>
                    <a:pt x="55315" y="459116"/>
                  </a:cubicBezTo>
                  <a:lnTo>
                    <a:pt x="550207" y="459116"/>
                  </a:lnTo>
                  <a:cubicBezTo>
                    <a:pt x="560348" y="459116"/>
                    <a:pt x="568645" y="450832"/>
                    <a:pt x="568645" y="440708"/>
                  </a:cubicBezTo>
                  <a:lnTo>
                    <a:pt x="568645" y="116896"/>
                  </a:lnTo>
                  <a:cubicBezTo>
                    <a:pt x="568645" y="106771"/>
                    <a:pt x="560348" y="98487"/>
                    <a:pt x="550207" y="98487"/>
                  </a:cubicBezTo>
                  <a:close/>
                  <a:moveTo>
                    <a:pt x="406755" y="36818"/>
                  </a:moveTo>
                  <a:lnTo>
                    <a:pt x="406755" y="59092"/>
                  </a:lnTo>
                  <a:lnTo>
                    <a:pt x="488253" y="59092"/>
                  </a:lnTo>
                  <a:lnTo>
                    <a:pt x="488253" y="36818"/>
                  </a:lnTo>
                  <a:close/>
                  <a:moveTo>
                    <a:pt x="400486" y="0"/>
                  </a:moveTo>
                  <a:lnTo>
                    <a:pt x="494338" y="0"/>
                  </a:lnTo>
                  <a:cubicBezTo>
                    <a:pt x="511301" y="0"/>
                    <a:pt x="525130" y="13623"/>
                    <a:pt x="525130" y="30559"/>
                  </a:cubicBezTo>
                  <a:lnTo>
                    <a:pt x="525130" y="61670"/>
                  </a:lnTo>
                  <a:lnTo>
                    <a:pt x="550207" y="61670"/>
                  </a:lnTo>
                  <a:cubicBezTo>
                    <a:pt x="580630" y="61670"/>
                    <a:pt x="605522" y="86337"/>
                    <a:pt x="605522" y="116896"/>
                  </a:cubicBezTo>
                  <a:lnTo>
                    <a:pt x="605522" y="440708"/>
                  </a:lnTo>
                  <a:cubicBezTo>
                    <a:pt x="605522" y="471082"/>
                    <a:pt x="580630" y="495934"/>
                    <a:pt x="550207" y="495934"/>
                  </a:cubicBezTo>
                  <a:lnTo>
                    <a:pt x="55315" y="495934"/>
                  </a:lnTo>
                  <a:cubicBezTo>
                    <a:pt x="24892" y="495934"/>
                    <a:pt x="0" y="471082"/>
                    <a:pt x="0" y="440708"/>
                  </a:cubicBezTo>
                  <a:lnTo>
                    <a:pt x="0" y="116896"/>
                  </a:lnTo>
                  <a:cubicBezTo>
                    <a:pt x="0" y="86337"/>
                    <a:pt x="24892" y="61670"/>
                    <a:pt x="55315" y="61670"/>
                  </a:cubicBezTo>
                  <a:lnTo>
                    <a:pt x="369878" y="61670"/>
                  </a:lnTo>
                  <a:lnTo>
                    <a:pt x="369878" y="30559"/>
                  </a:lnTo>
                  <a:cubicBezTo>
                    <a:pt x="369878" y="13623"/>
                    <a:pt x="383522" y="0"/>
                    <a:pt x="4004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61" name="iş1iḑé"/>
            <p:cNvSpPr>
              <a:spLocks noChangeAspect="1"/>
            </p:cNvSpPr>
            <p:nvPr/>
          </p:nvSpPr>
          <p:spPr bwMode="auto">
            <a:xfrm>
              <a:off x="4587957" y="3904618"/>
              <a:ext cx="381053" cy="366357"/>
            </a:xfrm>
            <a:custGeom>
              <a:avLst/>
              <a:gdLst>
                <a:gd name="connsiteX0" fmla="*/ 43811 w 508000"/>
                <a:gd name="connsiteY0" fmla="*/ 394045 h 488408"/>
                <a:gd name="connsiteX1" fmla="*/ 33701 w 508000"/>
                <a:gd name="connsiteY1" fmla="*/ 404156 h 488408"/>
                <a:gd name="connsiteX2" fmla="*/ 43811 w 508000"/>
                <a:gd name="connsiteY2" fmla="*/ 414266 h 488408"/>
                <a:gd name="connsiteX3" fmla="*/ 117954 w 508000"/>
                <a:gd name="connsiteY3" fmla="*/ 414266 h 488408"/>
                <a:gd name="connsiteX4" fmla="*/ 128064 w 508000"/>
                <a:gd name="connsiteY4" fmla="*/ 404156 h 488408"/>
                <a:gd name="connsiteX5" fmla="*/ 117954 w 508000"/>
                <a:gd name="connsiteY5" fmla="*/ 394045 h 488408"/>
                <a:gd name="connsiteX6" fmla="*/ 43811 w 508000"/>
                <a:gd name="connsiteY6" fmla="*/ 394045 h 488408"/>
                <a:gd name="connsiteX7" fmla="*/ 84253 w 508000"/>
                <a:gd name="connsiteY7" fmla="*/ 323273 h 488408"/>
                <a:gd name="connsiteX8" fmla="*/ 165135 w 508000"/>
                <a:gd name="connsiteY8" fmla="*/ 404156 h 488408"/>
                <a:gd name="connsiteX9" fmla="*/ 84253 w 508000"/>
                <a:gd name="connsiteY9" fmla="*/ 488408 h 488408"/>
                <a:gd name="connsiteX10" fmla="*/ 0 w 508000"/>
                <a:gd name="connsiteY10" fmla="*/ 404156 h 488408"/>
                <a:gd name="connsiteX11" fmla="*/ 84253 w 508000"/>
                <a:gd name="connsiteY11" fmla="*/ 323273 h 488408"/>
                <a:gd name="connsiteX12" fmla="*/ 342952 w 508000"/>
                <a:gd name="connsiteY12" fmla="*/ 198822 h 488408"/>
                <a:gd name="connsiteX13" fmla="*/ 322742 w 508000"/>
                <a:gd name="connsiteY13" fmla="*/ 219042 h 488408"/>
                <a:gd name="connsiteX14" fmla="*/ 322742 w 508000"/>
                <a:gd name="connsiteY14" fmla="*/ 323508 h 488408"/>
                <a:gd name="connsiteX15" fmla="*/ 342952 w 508000"/>
                <a:gd name="connsiteY15" fmla="*/ 343727 h 488408"/>
                <a:gd name="connsiteX16" fmla="*/ 363162 w 508000"/>
                <a:gd name="connsiteY16" fmla="*/ 323508 h 488408"/>
                <a:gd name="connsiteX17" fmla="*/ 363162 w 508000"/>
                <a:gd name="connsiteY17" fmla="*/ 219042 h 488408"/>
                <a:gd name="connsiteX18" fmla="*/ 342952 w 508000"/>
                <a:gd name="connsiteY18" fmla="*/ 198822 h 488408"/>
                <a:gd name="connsiteX19" fmla="*/ 265480 w 508000"/>
                <a:gd name="connsiteY19" fmla="*/ 198822 h 488408"/>
                <a:gd name="connsiteX20" fmla="*/ 245270 w 508000"/>
                <a:gd name="connsiteY20" fmla="*/ 219042 h 488408"/>
                <a:gd name="connsiteX21" fmla="*/ 245270 w 508000"/>
                <a:gd name="connsiteY21" fmla="*/ 323508 h 488408"/>
                <a:gd name="connsiteX22" fmla="*/ 265480 w 508000"/>
                <a:gd name="connsiteY22" fmla="*/ 343727 h 488408"/>
                <a:gd name="connsiteX23" fmla="*/ 282322 w 508000"/>
                <a:gd name="connsiteY23" fmla="*/ 323508 h 488408"/>
                <a:gd name="connsiteX24" fmla="*/ 282322 w 508000"/>
                <a:gd name="connsiteY24" fmla="*/ 219042 h 488408"/>
                <a:gd name="connsiteX25" fmla="*/ 265480 w 508000"/>
                <a:gd name="connsiteY25" fmla="*/ 198822 h 488408"/>
                <a:gd name="connsiteX26" fmla="*/ 184640 w 508000"/>
                <a:gd name="connsiteY26" fmla="*/ 198822 h 488408"/>
                <a:gd name="connsiteX27" fmla="*/ 164430 w 508000"/>
                <a:gd name="connsiteY27" fmla="*/ 219042 h 488408"/>
                <a:gd name="connsiteX28" fmla="*/ 164430 w 508000"/>
                <a:gd name="connsiteY28" fmla="*/ 323508 h 488408"/>
                <a:gd name="connsiteX29" fmla="*/ 184640 w 508000"/>
                <a:gd name="connsiteY29" fmla="*/ 343727 h 488408"/>
                <a:gd name="connsiteX30" fmla="*/ 204850 w 508000"/>
                <a:gd name="connsiteY30" fmla="*/ 323508 h 488408"/>
                <a:gd name="connsiteX31" fmla="*/ 204850 w 508000"/>
                <a:gd name="connsiteY31" fmla="*/ 219042 h 488408"/>
                <a:gd name="connsiteX32" fmla="*/ 184640 w 508000"/>
                <a:gd name="connsiteY32" fmla="*/ 198822 h 488408"/>
                <a:gd name="connsiteX33" fmla="*/ 177904 w 508000"/>
                <a:gd name="connsiteY33" fmla="*/ 50548 h 488408"/>
                <a:gd name="connsiteX34" fmla="*/ 164430 w 508000"/>
                <a:gd name="connsiteY34" fmla="*/ 64028 h 488408"/>
                <a:gd name="connsiteX35" fmla="*/ 164430 w 508000"/>
                <a:gd name="connsiteY35" fmla="*/ 117945 h 488408"/>
                <a:gd name="connsiteX36" fmla="*/ 363162 w 508000"/>
                <a:gd name="connsiteY36" fmla="*/ 117945 h 488408"/>
                <a:gd name="connsiteX37" fmla="*/ 363162 w 508000"/>
                <a:gd name="connsiteY37" fmla="*/ 64028 h 488408"/>
                <a:gd name="connsiteX38" fmla="*/ 349688 w 508000"/>
                <a:gd name="connsiteY38" fmla="*/ 50548 h 488408"/>
                <a:gd name="connsiteX39" fmla="*/ 177904 w 508000"/>
                <a:gd name="connsiteY39" fmla="*/ 50548 h 488408"/>
                <a:gd name="connsiteX40" fmla="*/ 177904 w 508000"/>
                <a:gd name="connsiteY40" fmla="*/ 0 h 488408"/>
                <a:gd name="connsiteX41" fmla="*/ 349688 w 508000"/>
                <a:gd name="connsiteY41" fmla="*/ 0 h 488408"/>
                <a:gd name="connsiteX42" fmla="*/ 413687 w 508000"/>
                <a:gd name="connsiteY42" fmla="*/ 64028 h 488408"/>
                <a:gd name="connsiteX43" fmla="*/ 413687 w 508000"/>
                <a:gd name="connsiteY43" fmla="*/ 117945 h 488408"/>
                <a:gd name="connsiteX44" fmla="*/ 477685 w 508000"/>
                <a:gd name="connsiteY44" fmla="*/ 117945 h 488408"/>
                <a:gd name="connsiteX45" fmla="*/ 508000 w 508000"/>
                <a:gd name="connsiteY45" fmla="*/ 144904 h 488408"/>
                <a:gd name="connsiteX46" fmla="*/ 508000 w 508000"/>
                <a:gd name="connsiteY46" fmla="*/ 205562 h 488408"/>
                <a:gd name="connsiteX47" fmla="*/ 477685 w 508000"/>
                <a:gd name="connsiteY47" fmla="*/ 232521 h 488408"/>
                <a:gd name="connsiteX48" fmla="*/ 470948 w 508000"/>
                <a:gd name="connsiteY48" fmla="*/ 232521 h 488408"/>
                <a:gd name="connsiteX49" fmla="*/ 440633 w 508000"/>
                <a:gd name="connsiteY49" fmla="*/ 397645 h 488408"/>
                <a:gd name="connsiteX50" fmla="*/ 413687 w 508000"/>
                <a:gd name="connsiteY50" fmla="*/ 421234 h 488408"/>
                <a:gd name="connsiteX51" fmla="*/ 177904 w 508000"/>
                <a:gd name="connsiteY51" fmla="*/ 421234 h 488408"/>
                <a:gd name="connsiteX52" fmla="*/ 177904 w 508000"/>
                <a:gd name="connsiteY52" fmla="*/ 404385 h 488408"/>
                <a:gd name="connsiteX53" fmla="*/ 83590 w 508000"/>
                <a:gd name="connsiteY53" fmla="*/ 306658 h 488408"/>
                <a:gd name="connsiteX54" fmla="*/ 70117 w 508000"/>
                <a:gd name="connsiteY54" fmla="*/ 310028 h 488408"/>
                <a:gd name="connsiteX55" fmla="*/ 56644 w 508000"/>
                <a:gd name="connsiteY55" fmla="*/ 232521 h 488408"/>
                <a:gd name="connsiteX56" fmla="*/ 46539 w 508000"/>
                <a:gd name="connsiteY56" fmla="*/ 232521 h 488408"/>
                <a:gd name="connsiteX57" fmla="*/ 19592 w 508000"/>
                <a:gd name="connsiteY57" fmla="*/ 205562 h 488408"/>
                <a:gd name="connsiteX58" fmla="*/ 19592 w 508000"/>
                <a:gd name="connsiteY58" fmla="*/ 144904 h 488408"/>
                <a:gd name="connsiteX59" fmla="*/ 46539 w 508000"/>
                <a:gd name="connsiteY59" fmla="*/ 117945 h 488408"/>
                <a:gd name="connsiteX60" fmla="*/ 113905 w 508000"/>
                <a:gd name="connsiteY60" fmla="*/ 117945 h 488408"/>
                <a:gd name="connsiteX61" fmla="*/ 113905 w 508000"/>
                <a:gd name="connsiteY61" fmla="*/ 64028 h 488408"/>
                <a:gd name="connsiteX62" fmla="*/ 177904 w 508000"/>
                <a:gd name="connsiteY62" fmla="*/ 0 h 48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488408">
                  <a:moveTo>
                    <a:pt x="43811" y="394045"/>
                  </a:moveTo>
                  <a:cubicBezTo>
                    <a:pt x="40441" y="394045"/>
                    <a:pt x="33701" y="397415"/>
                    <a:pt x="33701" y="404156"/>
                  </a:cubicBezTo>
                  <a:cubicBezTo>
                    <a:pt x="33701" y="410896"/>
                    <a:pt x="40441" y="414266"/>
                    <a:pt x="43811" y="414266"/>
                  </a:cubicBezTo>
                  <a:cubicBezTo>
                    <a:pt x="43811" y="414266"/>
                    <a:pt x="43811" y="414266"/>
                    <a:pt x="117954" y="414266"/>
                  </a:cubicBezTo>
                  <a:cubicBezTo>
                    <a:pt x="124694" y="414266"/>
                    <a:pt x="128064" y="410896"/>
                    <a:pt x="128064" y="404156"/>
                  </a:cubicBezTo>
                  <a:cubicBezTo>
                    <a:pt x="128064" y="397415"/>
                    <a:pt x="124694" y="394045"/>
                    <a:pt x="117954" y="394045"/>
                  </a:cubicBezTo>
                  <a:cubicBezTo>
                    <a:pt x="117954" y="394045"/>
                    <a:pt x="117954" y="394045"/>
                    <a:pt x="43811" y="394045"/>
                  </a:cubicBezTo>
                  <a:close/>
                  <a:moveTo>
                    <a:pt x="84253" y="323273"/>
                  </a:moveTo>
                  <a:cubicBezTo>
                    <a:pt x="128064" y="323273"/>
                    <a:pt x="165135" y="360344"/>
                    <a:pt x="165135" y="404156"/>
                  </a:cubicBezTo>
                  <a:cubicBezTo>
                    <a:pt x="165135" y="451337"/>
                    <a:pt x="128064" y="488408"/>
                    <a:pt x="84253" y="488408"/>
                  </a:cubicBezTo>
                  <a:cubicBezTo>
                    <a:pt x="37071" y="488408"/>
                    <a:pt x="0" y="451337"/>
                    <a:pt x="0" y="404156"/>
                  </a:cubicBezTo>
                  <a:cubicBezTo>
                    <a:pt x="0" y="360344"/>
                    <a:pt x="37071" y="323273"/>
                    <a:pt x="84253" y="323273"/>
                  </a:cubicBezTo>
                  <a:close/>
                  <a:moveTo>
                    <a:pt x="342952" y="198822"/>
                  </a:moveTo>
                  <a:cubicBezTo>
                    <a:pt x="332847" y="198822"/>
                    <a:pt x="322742" y="205562"/>
                    <a:pt x="322742" y="219042"/>
                  </a:cubicBezTo>
                  <a:cubicBezTo>
                    <a:pt x="322742" y="219042"/>
                    <a:pt x="322742" y="219042"/>
                    <a:pt x="322742" y="323508"/>
                  </a:cubicBezTo>
                  <a:cubicBezTo>
                    <a:pt x="322742" y="333617"/>
                    <a:pt x="332847" y="343727"/>
                    <a:pt x="342952" y="343727"/>
                  </a:cubicBezTo>
                  <a:cubicBezTo>
                    <a:pt x="353057" y="343727"/>
                    <a:pt x="363162" y="333617"/>
                    <a:pt x="363162" y="323508"/>
                  </a:cubicBezTo>
                  <a:lnTo>
                    <a:pt x="363162" y="219042"/>
                  </a:lnTo>
                  <a:cubicBezTo>
                    <a:pt x="363162" y="205562"/>
                    <a:pt x="353057" y="198822"/>
                    <a:pt x="342952" y="198822"/>
                  </a:cubicBezTo>
                  <a:close/>
                  <a:moveTo>
                    <a:pt x="265480" y="198822"/>
                  </a:moveTo>
                  <a:cubicBezTo>
                    <a:pt x="252007" y="198822"/>
                    <a:pt x="245270" y="205562"/>
                    <a:pt x="245270" y="219042"/>
                  </a:cubicBezTo>
                  <a:cubicBezTo>
                    <a:pt x="245270" y="219042"/>
                    <a:pt x="245270" y="219042"/>
                    <a:pt x="245270" y="323508"/>
                  </a:cubicBezTo>
                  <a:cubicBezTo>
                    <a:pt x="245270" y="333617"/>
                    <a:pt x="252007" y="343727"/>
                    <a:pt x="265480" y="343727"/>
                  </a:cubicBezTo>
                  <a:cubicBezTo>
                    <a:pt x="275585" y="343727"/>
                    <a:pt x="282322" y="333617"/>
                    <a:pt x="282322" y="323508"/>
                  </a:cubicBezTo>
                  <a:lnTo>
                    <a:pt x="282322" y="219042"/>
                  </a:lnTo>
                  <a:cubicBezTo>
                    <a:pt x="282322" y="205562"/>
                    <a:pt x="275585" y="198822"/>
                    <a:pt x="265480" y="198822"/>
                  </a:cubicBezTo>
                  <a:close/>
                  <a:moveTo>
                    <a:pt x="184640" y="198822"/>
                  </a:moveTo>
                  <a:cubicBezTo>
                    <a:pt x="174535" y="198822"/>
                    <a:pt x="164430" y="205562"/>
                    <a:pt x="164430" y="219042"/>
                  </a:cubicBezTo>
                  <a:cubicBezTo>
                    <a:pt x="164430" y="219042"/>
                    <a:pt x="164430" y="219042"/>
                    <a:pt x="164430" y="323508"/>
                  </a:cubicBezTo>
                  <a:cubicBezTo>
                    <a:pt x="164430" y="333617"/>
                    <a:pt x="174535" y="343727"/>
                    <a:pt x="184640" y="343727"/>
                  </a:cubicBezTo>
                  <a:cubicBezTo>
                    <a:pt x="194745" y="343727"/>
                    <a:pt x="204850" y="333617"/>
                    <a:pt x="204850" y="323508"/>
                  </a:cubicBezTo>
                  <a:lnTo>
                    <a:pt x="204850" y="219042"/>
                  </a:lnTo>
                  <a:cubicBezTo>
                    <a:pt x="204850" y="205562"/>
                    <a:pt x="194745" y="198822"/>
                    <a:pt x="184640" y="198822"/>
                  </a:cubicBezTo>
                  <a:close/>
                  <a:moveTo>
                    <a:pt x="177904" y="50548"/>
                  </a:moveTo>
                  <a:cubicBezTo>
                    <a:pt x="171167" y="50548"/>
                    <a:pt x="164430" y="57288"/>
                    <a:pt x="164430" y="64028"/>
                  </a:cubicBezTo>
                  <a:lnTo>
                    <a:pt x="164430" y="117945"/>
                  </a:lnTo>
                  <a:cubicBezTo>
                    <a:pt x="164430" y="117945"/>
                    <a:pt x="164430" y="117945"/>
                    <a:pt x="363162" y="117945"/>
                  </a:cubicBezTo>
                  <a:cubicBezTo>
                    <a:pt x="363162" y="117945"/>
                    <a:pt x="363162" y="117945"/>
                    <a:pt x="363162" y="64028"/>
                  </a:cubicBezTo>
                  <a:cubicBezTo>
                    <a:pt x="363162" y="57288"/>
                    <a:pt x="356425" y="50548"/>
                    <a:pt x="349688" y="50548"/>
                  </a:cubicBezTo>
                  <a:cubicBezTo>
                    <a:pt x="349688" y="50548"/>
                    <a:pt x="349688" y="50548"/>
                    <a:pt x="177904" y="50548"/>
                  </a:cubicBezTo>
                  <a:close/>
                  <a:moveTo>
                    <a:pt x="177904" y="0"/>
                  </a:moveTo>
                  <a:cubicBezTo>
                    <a:pt x="177904" y="0"/>
                    <a:pt x="177904" y="0"/>
                    <a:pt x="349688" y="0"/>
                  </a:cubicBezTo>
                  <a:cubicBezTo>
                    <a:pt x="383372" y="0"/>
                    <a:pt x="413687" y="26959"/>
                    <a:pt x="413687" y="64028"/>
                  </a:cubicBezTo>
                  <a:cubicBezTo>
                    <a:pt x="413687" y="64028"/>
                    <a:pt x="413687" y="64028"/>
                    <a:pt x="413687" y="117945"/>
                  </a:cubicBezTo>
                  <a:cubicBezTo>
                    <a:pt x="413687" y="117945"/>
                    <a:pt x="413687" y="117945"/>
                    <a:pt x="477685" y="117945"/>
                  </a:cubicBezTo>
                  <a:cubicBezTo>
                    <a:pt x="494527" y="117945"/>
                    <a:pt x="508000" y="131425"/>
                    <a:pt x="508000" y="144904"/>
                  </a:cubicBezTo>
                  <a:cubicBezTo>
                    <a:pt x="508000" y="144904"/>
                    <a:pt x="508000" y="144904"/>
                    <a:pt x="508000" y="205562"/>
                  </a:cubicBezTo>
                  <a:cubicBezTo>
                    <a:pt x="508000" y="222411"/>
                    <a:pt x="494527" y="232521"/>
                    <a:pt x="477685" y="232521"/>
                  </a:cubicBezTo>
                  <a:cubicBezTo>
                    <a:pt x="477685" y="232521"/>
                    <a:pt x="477685" y="232521"/>
                    <a:pt x="470948" y="232521"/>
                  </a:cubicBezTo>
                  <a:cubicBezTo>
                    <a:pt x="470948" y="232521"/>
                    <a:pt x="470948" y="232521"/>
                    <a:pt x="440633" y="397645"/>
                  </a:cubicBezTo>
                  <a:cubicBezTo>
                    <a:pt x="437265" y="411125"/>
                    <a:pt x="427160" y="421234"/>
                    <a:pt x="413687" y="421234"/>
                  </a:cubicBezTo>
                  <a:cubicBezTo>
                    <a:pt x="413687" y="421234"/>
                    <a:pt x="413687" y="421234"/>
                    <a:pt x="177904" y="421234"/>
                  </a:cubicBezTo>
                  <a:cubicBezTo>
                    <a:pt x="177904" y="417864"/>
                    <a:pt x="177904" y="411125"/>
                    <a:pt x="177904" y="404385"/>
                  </a:cubicBezTo>
                  <a:cubicBezTo>
                    <a:pt x="177904" y="350467"/>
                    <a:pt x="134115" y="306658"/>
                    <a:pt x="83590" y="306658"/>
                  </a:cubicBezTo>
                  <a:cubicBezTo>
                    <a:pt x="76854" y="306658"/>
                    <a:pt x="73485" y="306658"/>
                    <a:pt x="70117" y="310028"/>
                  </a:cubicBezTo>
                  <a:cubicBezTo>
                    <a:pt x="70117" y="310028"/>
                    <a:pt x="70117" y="310028"/>
                    <a:pt x="56644" y="232521"/>
                  </a:cubicBezTo>
                  <a:cubicBezTo>
                    <a:pt x="56644" y="232521"/>
                    <a:pt x="56644" y="232521"/>
                    <a:pt x="46539" y="232521"/>
                  </a:cubicBezTo>
                  <a:cubicBezTo>
                    <a:pt x="33065" y="232521"/>
                    <a:pt x="19592" y="222411"/>
                    <a:pt x="19592" y="205562"/>
                  </a:cubicBezTo>
                  <a:cubicBezTo>
                    <a:pt x="19592" y="205562"/>
                    <a:pt x="19592" y="205562"/>
                    <a:pt x="19592" y="144904"/>
                  </a:cubicBezTo>
                  <a:cubicBezTo>
                    <a:pt x="19592" y="131425"/>
                    <a:pt x="33065" y="117945"/>
                    <a:pt x="46539" y="117945"/>
                  </a:cubicBezTo>
                  <a:cubicBezTo>
                    <a:pt x="46539" y="117945"/>
                    <a:pt x="46539" y="117945"/>
                    <a:pt x="113905" y="117945"/>
                  </a:cubicBezTo>
                  <a:cubicBezTo>
                    <a:pt x="113905" y="117945"/>
                    <a:pt x="113905" y="117945"/>
                    <a:pt x="113905" y="64028"/>
                  </a:cubicBezTo>
                  <a:cubicBezTo>
                    <a:pt x="113905" y="26959"/>
                    <a:pt x="144220" y="0"/>
                    <a:pt x="1779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  <p:sp>
          <p:nvSpPr>
            <p:cNvPr id="62" name="iṩlíďê"/>
            <p:cNvSpPr>
              <a:spLocks noChangeAspect="1"/>
            </p:cNvSpPr>
            <p:nvPr/>
          </p:nvSpPr>
          <p:spPr bwMode="auto">
            <a:xfrm>
              <a:off x="3944560" y="2706278"/>
              <a:ext cx="380925" cy="381053"/>
            </a:xfrm>
            <a:custGeom>
              <a:avLst/>
              <a:gdLst>
                <a:gd name="connsiteX0" fmla="*/ 300018 w 504946"/>
                <a:gd name="connsiteY0" fmla="*/ 247245 h 505116"/>
                <a:gd name="connsiteX1" fmla="*/ 308103 w 504946"/>
                <a:gd name="connsiteY1" fmla="*/ 250073 h 505116"/>
                <a:gd name="connsiteX2" fmla="*/ 317401 w 504946"/>
                <a:gd name="connsiteY2" fmla="*/ 262195 h 505116"/>
                <a:gd name="connsiteX3" fmla="*/ 308103 w 504946"/>
                <a:gd name="connsiteY3" fmla="*/ 292094 h 505116"/>
                <a:gd name="connsiteX4" fmla="*/ 273336 w 504946"/>
                <a:gd name="connsiteY4" fmla="*/ 257346 h 505116"/>
                <a:gd name="connsiteX5" fmla="*/ 291124 w 504946"/>
                <a:gd name="connsiteY5" fmla="*/ 248861 h 505116"/>
                <a:gd name="connsiteX6" fmla="*/ 300018 w 504946"/>
                <a:gd name="connsiteY6" fmla="*/ 247245 h 505116"/>
                <a:gd name="connsiteX7" fmla="*/ 198704 w 504946"/>
                <a:gd name="connsiteY7" fmla="*/ 220472 h 505116"/>
                <a:gd name="connsiteX8" fmla="*/ 230192 w 504946"/>
                <a:gd name="connsiteY8" fmla="*/ 252011 h 505116"/>
                <a:gd name="connsiteX9" fmla="*/ 221715 w 504946"/>
                <a:gd name="connsiteY9" fmla="*/ 256054 h 505116"/>
                <a:gd name="connsiteX10" fmla="*/ 212430 w 504946"/>
                <a:gd name="connsiteY10" fmla="*/ 258884 h 505116"/>
                <a:gd name="connsiteX11" fmla="*/ 203548 w 504946"/>
                <a:gd name="connsiteY11" fmla="*/ 258480 h 505116"/>
                <a:gd name="connsiteX12" fmla="*/ 195878 w 504946"/>
                <a:gd name="connsiteY12" fmla="*/ 252819 h 505116"/>
                <a:gd name="connsiteX13" fmla="*/ 192245 w 504946"/>
                <a:gd name="connsiteY13" fmla="*/ 244328 h 505116"/>
                <a:gd name="connsiteX14" fmla="*/ 198704 w 504946"/>
                <a:gd name="connsiteY14" fmla="*/ 220472 h 505116"/>
                <a:gd name="connsiteX15" fmla="*/ 239426 w 504946"/>
                <a:gd name="connsiteY15" fmla="*/ 166012 h 505116"/>
                <a:gd name="connsiteX16" fmla="*/ 202691 w 504946"/>
                <a:gd name="connsiteY16" fmla="*/ 178934 h 505116"/>
                <a:gd name="connsiteX17" fmla="*/ 198251 w 504946"/>
                <a:gd name="connsiteY17" fmla="*/ 182165 h 505116"/>
                <a:gd name="connsiteX18" fmla="*/ 197443 w 504946"/>
                <a:gd name="connsiteY18" fmla="*/ 181357 h 505116"/>
                <a:gd name="connsiteX19" fmla="*/ 187755 w 504946"/>
                <a:gd name="connsiteY19" fmla="*/ 171665 h 505116"/>
                <a:gd name="connsiteX20" fmla="*/ 173626 w 504946"/>
                <a:gd name="connsiteY20" fmla="*/ 168435 h 505116"/>
                <a:gd name="connsiteX21" fmla="*/ 164745 w 504946"/>
                <a:gd name="connsiteY21" fmla="*/ 180146 h 505116"/>
                <a:gd name="connsiteX22" fmla="*/ 168782 w 504946"/>
                <a:gd name="connsiteY22" fmla="*/ 190645 h 505116"/>
                <a:gd name="connsiteX23" fmla="*/ 178470 w 504946"/>
                <a:gd name="connsiteY23" fmla="*/ 200336 h 505116"/>
                <a:gd name="connsiteX24" fmla="*/ 179278 w 504946"/>
                <a:gd name="connsiteY24" fmla="*/ 201144 h 505116"/>
                <a:gd name="connsiteX25" fmla="*/ 164745 w 504946"/>
                <a:gd name="connsiteY25" fmla="*/ 238295 h 505116"/>
                <a:gd name="connsiteX26" fmla="*/ 167975 w 504946"/>
                <a:gd name="connsiteY26" fmla="*/ 256871 h 505116"/>
                <a:gd name="connsiteX27" fmla="*/ 178874 w 504946"/>
                <a:gd name="connsiteY27" fmla="*/ 273831 h 505116"/>
                <a:gd name="connsiteX28" fmla="*/ 195425 w 504946"/>
                <a:gd name="connsiteY28" fmla="*/ 284330 h 505116"/>
                <a:gd name="connsiteX29" fmla="*/ 213994 w 504946"/>
                <a:gd name="connsiteY29" fmla="*/ 285945 h 505116"/>
                <a:gd name="connsiteX30" fmla="*/ 249922 w 504946"/>
                <a:gd name="connsiteY30" fmla="*/ 271812 h 505116"/>
                <a:gd name="connsiteX31" fmla="*/ 287464 w 504946"/>
                <a:gd name="connsiteY31" fmla="*/ 309770 h 505116"/>
                <a:gd name="connsiteX32" fmla="*/ 268895 w 504946"/>
                <a:gd name="connsiteY32" fmla="*/ 315424 h 505116"/>
                <a:gd name="connsiteX33" fmla="*/ 259206 w 504946"/>
                <a:gd name="connsiteY33" fmla="*/ 314212 h 505116"/>
                <a:gd name="connsiteX34" fmla="*/ 254766 w 504946"/>
                <a:gd name="connsiteY34" fmla="*/ 312597 h 505116"/>
                <a:gd name="connsiteX35" fmla="*/ 250325 w 504946"/>
                <a:gd name="connsiteY35" fmla="*/ 310174 h 505116"/>
                <a:gd name="connsiteX36" fmla="*/ 235793 w 504946"/>
                <a:gd name="connsiteY36" fmla="*/ 311789 h 505116"/>
                <a:gd name="connsiteX37" fmla="*/ 231352 w 504946"/>
                <a:gd name="connsiteY37" fmla="*/ 326327 h 505116"/>
                <a:gd name="connsiteX38" fmla="*/ 235793 w 504946"/>
                <a:gd name="connsiteY38" fmla="*/ 332788 h 505116"/>
                <a:gd name="connsiteX39" fmla="*/ 239830 w 504946"/>
                <a:gd name="connsiteY39" fmla="*/ 335211 h 505116"/>
                <a:gd name="connsiteX40" fmla="*/ 244270 w 504946"/>
                <a:gd name="connsiteY40" fmla="*/ 337230 h 505116"/>
                <a:gd name="connsiteX41" fmla="*/ 263647 w 504946"/>
                <a:gd name="connsiteY41" fmla="*/ 342076 h 505116"/>
                <a:gd name="connsiteX42" fmla="*/ 301189 w 504946"/>
                <a:gd name="connsiteY42" fmla="*/ 333192 h 505116"/>
                <a:gd name="connsiteX43" fmla="*/ 307244 w 504946"/>
                <a:gd name="connsiteY43" fmla="*/ 329154 h 505116"/>
                <a:gd name="connsiteX44" fmla="*/ 318547 w 504946"/>
                <a:gd name="connsiteY44" fmla="*/ 340460 h 505116"/>
                <a:gd name="connsiteX45" fmla="*/ 332676 w 504946"/>
                <a:gd name="connsiteY45" fmla="*/ 343691 h 505116"/>
                <a:gd name="connsiteX46" fmla="*/ 341557 w 504946"/>
                <a:gd name="connsiteY46" fmla="*/ 331576 h 505116"/>
                <a:gd name="connsiteX47" fmla="*/ 337520 w 504946"/>
                <a:gd name="connsiteY47" fmla="*/ 321481 h 505116"/>
                <a:gd name="connsiteX48" fmla="*/ 327428 w 504946"/>
                <a:gd name="connsiteY48" fmla="*/ 310982 h 505116"/>
                <a:gd name="connsiteX49" fmla="*/ 344786 w 504946"/>
                <a:gd name="connsiteY49" fmla="*/ 274638 h 505116"/>
                <a:gd name="connsiteX50" fmla="*/ 334694 w 504946"/>
                <a:gd name="connsiteY50" fmla="*/ 238295 h 505116"/>
                <a:gd name="connsiteX51" fmla="*/ 310474 w 504946"/>
                <a:gd name="connsiteY51" fmla="*/ 221739 h 505116"/>
                <a:gd name="connsiteX52" fmla="*/ 274950 w 504946"/>
                <a:gd name="connsiteY52" fmla="*/ 226181 h 505116"/>
                <a:gd name="connsiteX53" fmla="*/ 253555 w 504946"/>
                <a:gd name="connsiteY53" fmla="*/ 237487 h 505116"/>
                <a:gd name="connsiteX54" fmla="*/ 217627 w 504946"/>
                <a:gd name="connsiteY54" fmla="*/ 201548 h 505116"/>
                <a:gd name="connsiteX55" fmla="*/ 235793 w 504946"/>
                <a:gd name="connsiteY55" fmla="*/ 193472 h 505116"/>
                <a:gd name="connsiteX56" fmla="*/ 245077 w 504946"/>
                <a:gd name="connsiteY56" fmla="*/ 193472 h 505116"/>
                <a:gd name="connsiteX57" fmla="*/ 249518 w 504946"/>
                <a:gd name="connsiteY57" fmla="*/ 195087 h 505116"/>
                <a:gd name="connsiteX58" fmla="*/ 253958 w 504946"/>
                <a:gd name="connsiteY58" fmla="*/ 197106 h 505116"/>
                <a:gd name="connsiteX59" fmla="*/ 268491 w 504946"/>
                <a:gd name="connsiteY59" fmla="*/ 195087 h 505116"/>
                <a:gd name="connsiteX60" fmla="*/ 272124 w 504946"/>
                <a:gd name="connsiteY60" fmla="*/ 180146 h 505116"/>
                <a:gd name="connsiteX61" fmla="*/ 267280 w 504946"/>
                <a:gd name="connsiteY61" fmla="*/ 174088 h 505116"/>
                <a:gd name="connsiteX62" fmla="*/ 262839 w 504946"/>
                <a:gd name="connsiteY62" fmla="*/ 171665 h 505116"/>
                <a:gd name="connsiteX63" fmla="*/ 257995 w 504946"/>
                <a:gd name="connsiteY63" fmla="*/ 169243 h 505116"/>
                <a:gd name="connsiteX64" fmla="*/ 239426 w 504946"/>
                <a:gd name="connsiteY64" fmla="*/ 166012 h 505116"/>
                <a:gd name="connsiteX65" fmla="*/ 73110 w 504946"/>
                <a:gd name="connsiteY65" fmla="*/ 54357 h 505116"/>
                <a:gd name="connsiteX66" fmla="*/ 59789 w 504946"/>
                <a:gd name="connsiteY66" fmla="*/ 59809 h 505116"/>
                <a:gd name="connsiteX67" fmla="*/ 59789 w 504946"/>
                <a:gd name="connsiteY67" fmla="*/ 86460 h 505116"/>
                <a:gd name="connsiteX68" fmla="*/ 79569 w 504946"/>
                <a:gd name="connsiteY68" fmla="*/ 106247 h 505116"/>
                <a:gd name="connsiteX69" fmla="*/ 106212 w 504946"/>
                <a:gd name="connsiteY69" fmla="*/ 106247 h 505116"/>
                <a:gd name="connsiteX70" fmla="*/ 106212 w 504946"/>
                <a:gd name="connsiteY70" fmla="*/ 79596 h 505116"/>
                <a:gd name="connsiteX71" fmla="*/ 86431 w 504946"/>
                <a:gd name="connsiteY71" fmla="*/ 59809 h 505116"/>
                <a:gd name="connsiteX72" fmla="*/ 73110 w 504946"/>
                <a:gd name="connsiteY72" fmla="*/ 54357 h 505116"/>
                <a:gd name="connsiteX73" fmla="*/ 27898 w 504946"/>
                <a:gd name="connsiteY73" fmla="*/ 44 h 505116"/>
                <a:gd name="connsiteX74" fmla="*/ 200269 w 504946"/>
                <a:gd name="connsiteY74" fmla="*/ 14581 h 505116"/>
                <a:gd name="connsiteX75" fmla="*/ 216416 w 504946"/>
                <a:gd name="connsiteY75" fmla="*/ 22254 h 505116"/>
                <a:gd name="connsiteX76" fmla="*/ 497377 w 504946"/>
                <a:gd name="connsiteY76" fmla="*/ 303309 h 505116"/>
                <a:gd name="connsiteX77" fmla="*/ 497377 w 504946"/>
                <a:gd name="connsiteY77" fmla="*/ 339653 h 505116"/>
                <a:gd name="connsiteX78" fmla="*/ 339538 w 504946"/>
                <a:gd name="connsiteY78" fmla="*/ 497545 h 505116"/>
                <a:gd name="connsiteX79" fmla="*/ 303207 w 504946"/>
                <a:gd name="connsiteY79" fmla="*/ 497545 h 505116"/>
                <a:gd name="connsiteX80" fmla="*/ 22246 w 504946"/>
                <a:gd name="connsiteY80" fmla="*/ 216489 h 505116"/>
                <a:gd name="connsiteX81" fmla="*/ 14576 w 504946"/>
                <a:gd name="connsiteY81" fmla="*/ 200336 h 505116"/>
                <a:gd name="connsiteX82" fmla="*/ 44 w 504946"/>
                <a:gd name="connsiteY82" fmla="*/ 27907 h 505116"/>
                <a:gd name="connsiteX83" fmla="*/ 7714 w 504946"/>
                <a:gd name="connsiteY83" fmla="*/ 7716 h 505116"/>
                <a:gd name="connsiteX84" fmla="*/ 27898 w 504946"/>
                <a:gd name="connsiteY84" fmla="*/ 44 h 50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04946" h="505116">
                  <a:moveTo>
                    <a:pt x="300018" y="247245"/>
                  </a:moveTo>
                  <a:cubicBezTo>
                    <a:pt x="302848" y="247649"/>
                    <a:pt x="305678" y="248457"/>
                    <a:pt x="308103" y="250073"/>
                  </a:cubicBezTo>
                  <a:cubicBezTo>
                    <a:pt x="312146" y="252902"/>
                    <a:pt x="315784" y="257346"/>
                    <a:pt x="317401" y="262195"/>
                  </a:cubicBezTo>
                  <a:cubicBezTo>
                    <a:pt x="320231" y="273104"/>
                    <a:pt x="314572" y="284013"/>
                    <a:pt x="308103" y="292094"/>
                  </a:cubicBezTo>
                  <a:cubicBezTo>
                    <a:pt x="308103" y="292094"/>
                    <a:pt x="308103" y="292094"/>
                    <a:pt x="273336" y="257346"/>
                  </a:cubicBezTo>
                  <a:cubicBezTo>
                    <a:pt x="278996" y="254114"/>
                    <a:pt x="285060" y="250881"/>
                    <a:pt x="291124" y="248861"/>
                  </a:cubicBezTo>
                  <a:cubicBezTo>
                    <a:pt x="293954" y="248053"/>
                    <a:pt x="297188" y="247245"/>
                    <a:pt x="300018" y="247245"/>
                  </a:cubicBezTo>
                  <a:close/>
                  <a:moveTo>
                    <a:pt x="198704" y="220472"/>
                  </a:moveTo>
                  <a:cubicBezTo>
                    <a:pt x="198704" y="220472"/>
                    <a:pt x="198704" y="220472"/>
                    <a:pt x="230192" y="252011"/>
                  </a:cubicBezTo>
                  <a:cubicBezTo>
                    <a:pt x="227366" y="253628"/>
                    <a:pt x="224541" y="254841"/>
                    <a:pt x="221715" y="256054"/>
                  </a:cubicBezTo>
                  <a:cubicBezTo>
                    <a:pt x="218889" y="257267"/>
                    <a:pt x="215659" y="258480"/>
                    <a:pt x="212430" y="258884"/>
                  </a:cubicBezTo>
                  <a:cubicBezTo>
                    <a:pt x="209604" y="259693"/>
                    <a:pt x="206374" y="259693"/>
                    <a:pt x="203548" y="258480"/>
                  </a:cubicBezTo>
                  <a:cubicBezTo>
                    <a:pt x="200723" y="257267"/>
                    <a:pt x="197897" y="255245"/>
                    <a:pt x="195878" y="252819"/>
                  </a:cubicBezTo>
                  <a:cubicBezTo>
                    <a:pt x="194263" y="250393"/>
                    <a:pt x="192649" y="247158"/>
                    <a:pt x="192245" y="244328"/>
                  </a:cubicBezTo>
                  <a:cubicBezTo>
                    <a:pt x="190630" y="235837"/>
                    <a:pt x="194263" y="227346"/>
                    <a:pt x="198704" y="220472"/>
                  </a:cubicBezTo>
                  <a:close/>
                  <a:moveTo>
                    <a:pt x="239426" y="166012"/>
                  </a:moveTo>
                  <a:cubicBezTo>
                    <a:pt x="226105" y="166012"/>
                    <a:pt x="213590" y="171262"/>
                    <a:pt x="202691" y="178934"/>
                  </a:cubicBezTo>
                  <a:cubicBezTo>
                    <a:pt x="201076" y="179742"/>
                    <a:pt x="199462" y="180953"/>
                    <a:pt x="198251" y="182165"/>
                  </a:cubicBezTo>
                  <a:cubicBezTo>
                    <a:pt x="198251" y="182165"/>
                    <a:pt x="198251" y="182165"/>
                    <a:pt x="197443" y="181357"/>
                  </a:cubicBezTo>
                  <a:cubicBezTo>
                    <a:pt x="197443" y="181357"/>
                    <a:pt x="197443" y="181357"/>
                    <a:pt x="187755" y="171665"/>
                  </a:cubicBezTo>
                  <a:cubicBezTo>
                    <a:pt x="184122" y="168031"/>
                    <a:pt x="178470" y="166820"/>
                    <a:pt x="173626" y="168435"/>
                  </a:cubicBezTo>
                  <a:cubicBezTo>
                    <a:pt x="168378" y="170454"/>
                    <a:pt x="165149" y="174896"/>
                    <a:pt x="164745" y="180146"/>
                  </a:cubicBezTo>
                  <a:cubicBezTo>
                    <a:pt x="164342" y="184184"/>
                    <a:pt x="165956" y="187818"/>
                    <a:pt x="168782" y="190645"/>
                  </a:cubicBezTo>
                  <a:cubicBezTo>
                    <a:pt x="168782" y="190645"/>
                    <a:pt x="168782" y="190645"/>
                    <a:pt x="178470" y="200336"/>
                  </a:cubicBezTo>
                  <a:cubicBezTo>
                    <a:pt x="178470" y="200336"/>
                    <a:pt x="178470" y="200336"/>
                    <a:pt x="179278" y="201144"/>
                  </a:cubicBezTo>
                  <a:cubicBezTo>
                    <a:pt x="171204" y="212047"/>
                    <a:pt x="165553" y="224969"/>
                    <a:pt x="164745" y="238295"/>
                  </a:cubicBezTo>
                  <a:cubicBezTo>
                    <a:pt x="164745" y="244756"/>
                    <a:pt x="165553" y="251217"/>
                    <a:pt x="167975" y="256871"/>
                  </a:cubicBezTo>
                  <a:cubicBezTo>
                    <a:pt x="169993" y="263332"/>
                    <a:pt x="174030" y="268985"/>
                    <a:pt x="178874" y="273831"/>
                  </a:cubicBezTo>
                  <a:cubicBezTo>
                    <a:pt x="183314" y="278273"/>
                    <a:pt x="188966" y="282311"/>
                    <a:pt x="195425" y="284330"/>
                  </a:cubicBezTo>
                  <a:cubicBezTo>
                    <a:pt x="201480" y="286349"/>
                    <a:pt x="207939" y="286753"/>
                    <a:pt x="213994" y="285945"/>
                  </a:cubicBezTo>
                  <a:cubicBezTo>
                    <a:pt x="226912" y="284734"/>
                    <a:pt x="238619" y="278273"/>
                    <a:pt x="249922" y="271812"/>
                  </a:cubicBezTo>
                  <a:cubicBezTo>
                    <a:pt x="249922" y="271812"/>
                    <a:pt x="249922" y="271812"/>
                    <a:pt x="287464" y="309770"/>
                  </a:cubicBezTo>
                  <a:cubicBezTo>
                    <a:pt x="281812" y="313001"/>
                    <a:pt x="275353" y="315020"/>
                    <a:pt x="268895" y="315424"/>
                  </a:cubicBezTo>
                  <a:cubicBezTo>
                    <a:pt x="265665" y="315424"/>
                    <a:pt x="262436" y="315020"/>
                    <a:pt x="259206" y="314212"/>
                  </a:cubicBezTo>
                  <a:cubicBezTo>
                    <a:pt x="257592" y="313809"/>
                    <a:pt x="256380" y="313001"/>
                    <a:pt x="254766" y="312597"/>
                  </a:cubicBezTo>
                  <a:cubicBezTo>
                    <a:pt x="253151" y="311789"/>
                    <a:pt x="251940" y="310982"/>
                    <a:pt x="250325" y="310174"/>
                  </a:cubicBezTo>
                  <a:cubicBezTo>
                    <a:pt x="245481" y="307751"/>
                    <a:pt x="239830" y="308559"/>
                    <a:pt x="235793" y="311789"/>
                  </a:cubicBezTo>
                  <a:cubicBezTo>
                    <a:pt x="231352" y="315424"/>
                    <a:pt x="229738" y="321077"/>
                    <a:pt x="231352" y="326327"/>
                  </a:cubicBezTo>
                  <a:cubicBezTo>
                    <a:pt x="232160" y="328750"/>
                    <a:pt x="233774" y="331173"/>
                    <a:pt x="235793" y="332788"/>
                  </a:cubicBezTo>
                  <a:cubicBezTo>
                    <a:pt x="237004" y="333596"/>
                    <a:pt x="238215" y="334403"/>
                    <a:pt x="239830" y="335211"/>
                  </a:cubicBezTo>
                  <a:cubicBezTo>
                    <a:pt x="241444" y="336018"/>
                    <a:pt x="242655" y="336826"/>
                    <a:pt x="244270" y="337230"/>
                  </a:cubicBezTo>
                  <a:cubicBezTo>
                    <a:pt x="250325" y="340057"/>
                    <a:pt x="256784" y="341672"/>
                    <a:pt x="263647" y="342076"/>
                  </a:cubicBezTo>
                  <a:cubicBezTo>
                    <a:pt x="276564" y="343287"/>
                    <a:pt x="289886" y="339653"/>
                    <a:pt x="301189" y="333192"/>
                  </a:cubicBezTo>
                  <a:cubicBezTo>
                    <a:pt x="303207" y="331980"/>
                    <a:pt x="305226" y="330769"/>
                    <a:pt x="307244" y="329154"/>
                  </a:cubicBezTo>
                  <a:cubicBezTo>
                    <a:pt x="307244" y="329154"/>
                    <a:pt x="307244" y="329154"/>
                    <a:pt x="318547" y="340460"/>
                  </a:cubicBezTo>
                  <a:cubicBezTo>
                    <a:pt x="322180" y="344095"/>
                    <a:pt x="327832" y="345306"/>
                    <a:pt x="332676" y="343691"/>
                  </a:cubicBezTo>
                  <a:cubicBezTo>
                    <a:pt x="337520" y="341672"/>
                    <a:pt x="341153" y="336826"/>
                    <a:pt x="341557" y="331576"/>
                  </a:cubicBezTo>
                  <a:cubicBezTo>
                    <a:pt x="341557" y="327942"/>
                    <a:pt x="340346" y="323904"/>
                    <a:pt x="337520" y="321481"/>
                  </a:cubicBezTo>
                  <a:cubicBezTo>
                    <a:pt x="337520" y="321481"/>
                    <a:pt x="337520" y="321481"/>
                    <a:pt x="327428" y="310982"/>
                  </a:cubicBezTo>
                  <a:cubicBezTo>
                    <a:pt x="335905" y="300886"/>
                    <a:pt x="343172" y="288368"/>
                    <a:pt x="344786" y="274638"/>
                  </a:cubicBezTo>
                  <a:cubicBezTo>
                    <a:pt x="346401" y="261716"/>
                    <a:pt x="342768" y="248390"/>
                    <a:pt x="334694" y="238295"/>
                  </a:cubicBezTo>
                  <a:cubicBezTo>
                    <a:pt x="328639" y="230623"/>
                    <a:pt x="320162" y="224565"/>
                    <a:pt x="310474" y="221739"/>
                  </a:cubicBezTo>
                  <a:cubicBezTo>
                    <a:pt x="298363" y="218508"/>
                    <a:pt x="285849" y="221335"/>
                    <a:pt x="274950" y="226181"/>
                  </a:cubicBezTo>
                  <a:cubicBezTo>
                    <a:pt x="267684" y="229411"/>
                    <a:pt x="260417" y="233449"/>
                    <a:pt x="253555" y="237487"/>
                  </a:cubicBezTo>
                  <a:cubicBezTo>
                    <a:pt x="253555" y="237487"/>
                    <a:pt x="253555" y="237487"/>
                    <a:pt x="217627" y="201548"/>
                  </a:cubicBezTo>
                  <a:cubicBezTo>
                    <a:pt x="222875" y="197510"/>
                    <a:pt x="228930" y="194279"/>
                    <a:pt x="235793" y="193472"/>
                  </a:cubicBezTo>
                  <a:cubicBezTo>
                    <a:pt x="239022" y="193068"/>
                    <a:pt x="241848" y="193068"/>
                    <a:pt x="245077" y="193472"/>
                  </a:cubicBezTo>
                  <a:cubicBezTo>
                    <a:pt x="246692" y="193875"/>
                    <a:pt x="248307" y="194279"/>
                    <a:pt x="249518" y="195087"/>
                  </a:cubicBezTo>
                  <a:cubicBezTo>
                    <a:pt x="251133" y="195894"/>
                    <a:pt x="252344" y="196702"/>
                    <a:pt x="253958" y="197106"/>
                  </a:cubicBezTo>
                  <a:cubicBezTo>
                    <a:pt x="258803" y="199529"/>
                    <a:pt x="264454" y="198317"/>
                    <a:pt x="268491" y="195087"/>
                  </a:cubicBezTo>
                  <a:cubicBezTo>
                    <a:pt x="272528" y="191049"/>
                    <a:pt x="273739" y="185395"/>
                    <a:pt x="272124" y="180146"/>
                  </a:cubicBezTo>
                  <a:cubicBezTo>
                    <a:pt x="270913" y="177723"/>
                    <a:pt x="269298" y="175704"/>
                    <a:pt x="267280" y="174088"/>
                  </a:cubicBezTo>
                  <a:cubicBezTo>
                    <a:pt x="266069" y="173281"/>
                    <a:pt x="264454" y="172473"/>
                    <a:pt x="262839" y="171665"/>
                  </a:cubicBezTo>
                  <a:cubicBezTo>
                    <a:pt x="261628" y="170858"/>
                    <a:pt x="260014" y="170050"/>
                    <a:pt x="257995" y="169243"/>
                  </a:cubicBezTo>
                  <a:cubicBezTo>
                    <a:pt x="252344" y="167224"/>
                    <a:pt x="245885" y="166012"/>
                    <a:pt x="239426" y="166012"/>
                  </a:cubicBezTo>
                  <a:close/>
                  <a:moveTo>
                    <a:pt x="73110" y="54357"/>
                  </a:moveTo>
                  <a:cubicBezTo>
                    <a:pt x="68266" y="54357"/>
                    <a:pt x="63422" y="56174"/>
                    <a:pt x="59789" y="59809"/>
                  </a:cubicBezTo>
                  <a:cubicBezTo>
                    <a:pt x="52522" y="67077"/>
                    <a:pt x="52522" y="79192"/>
                    <a:pt x="59789" y="86460"/>
                  </a:cubicBezTo>
                  <a:cubicBezTo>
                    <a:pt x="59789" y="86460"/>
                    <a:pt x="59789" y="86460"/>
                    <a:pt x="79569" y="106247"/>
                  </a:cubicBezTo>
                  <a:cubicBezTo>
                    <a:pt x="87239" y="113920"/>
                    <a:pt x="98945" y="113920"/>
                    <a:pt x="106212" y="106247"/>
                  </a:cubicBezTo>
                  <a:cubicBezTo>
                    <a:pt x="113882" y="98979"/>
                    <a:pt x="113882" y="87268"/>
                    <a:pt x="106212" y="79596"/>
                  </a:cubicBezTo>
                  <a:cubicBezTo>
                    <a:pt x="106212" y="79596"/>
                    <a:pt x="106212" y="79596"/>
                    <a:pt x="86431" y="59809"/>
                  </a:cubicBezTo>
                  <a:cubicBezTo>
                    <a:pt x="82798" y="56174"/>
                    <a:pt x="77954" y="54357"/>
                    <a:pt x="73110" y="54357"/>
                  </a:cubicBezTo>
                  <a:close/>
                  <a:moveTo>
                    <a:pt x="27898" y="44"/>
                  </a:moveTo>
                  <a:cubicBezTo>
                    <a:pt x="27898" y="44"/>
                    <a:pt x="27898" y="44"/>
                    <a:pt x="200269" y="14581"/>
                  </a:cubicBezTo>
                  <a:cubicBezTo>
                    <a:pt x="206324" y="15389"/>
                    <a:pt x="211976" y="17812"/>
                    <a:pt x="216416" y="22254"/>
                  </a:cubicBezTo>
                  <a:cubicBezTo>
                    <a:pt x="216416" y="22254"/>
                    <a:pt x="216416" y="22254"/>
                    <a:pt x="497377" y="303309"/>
                  </a:cubicBezTo>
                  <a:cubicBezTo>
                    <a:pt x="507469" y="313405"/>
                    <a:pt x="507469" y="329557"/>
                    <a:pt x="497377" y="339653"/>
                  </a:cubicBezTo>
                  <a:cubicBezTo>
                    <a:pt x="497377" y="339653"/>
                    <a:pt x="497377" y="339653"/>
                    <a:pt x="339538" y="497545"/>
                  </a:cubicBezTo>
                  <a:cubicBezTo>
                    <a:pt x="329447" y="507640"/>
                    <a:pt x="313299" y="507640"/>
                    <a:pt x="303207" y="497545"/>
                  </a:cubicBezTo>
                  <a:cubicBezTo>
                    <a:pt x="303207" y="497545"/>
                    <a:pt x="303207" y="497545"/>
                    <a:pt x="22246" y="216489"/>
                  </a:cubicBezTo>
                  <a:cubicBezTo>
                    <a:pt x="17806" y="212047"/>
                    <a:pt x="15384" y="206394"/>
                    <a:pt x="14576" y="200336"/>
                  </a:cubicBezTo>
                  <a:cubicBezTo>
                    <a:pt x="14576" y="200336"/>
                    <a:pt x="14576" y="200336"/>
                    <a:pt x="44" y="27907"/>
                  </a:cubicBezTo>
                  <a:cubicBezTo>
                    <a:pt x="-360" y="20638"/>
                    <a:pt x="2062" y="12966"/>
                    <a:pt x="7714" y="7716"/>
                  </a:cubicBezTo>
                  <a:cubicBezTo>
                    <a:pt x="12962" y="2063"/>
                    <a:pt x="20632" y="-360"/>
                    <a:pt x="2789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370687" y="4680495"/>
            <a:ext cx="2809518" cy="957185"/>
            <a:chOff x="978359" y="3789363"/>
            <a:chExt cx="2809518" cy="957185"/>
          </a:xfrm>
        </p:grpSpPr>
        <p:sp>
          <p:nvSpPr>
            <p:cNvPr id="35" name="文本框 34"/>
            <p:cNvSpPr txBox="1"/>
            <p:nvPr/>
          </p:nvSpPr>
          <p:spPr>
            <a:xfrm>
              <a:off x="1654096" y="378936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78359" y="4127917"/>
              <a:ext cx="280951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93242" y="4974422"/>
            <a:ext cx="2809518" cy="957185"/>
            <a:chOff x="978359" y="3789363"/>
            <a:chExt cx="2809518" cy="957185"/>
          </a:xfrm>
        </p:grpSpPr>
        <p:sp>
          <p:nvSpPr>
            <p:cNvPr id="38" name="文本框 37"/>
            <p:cNvSpPr txBox="1"/>
            <p:nvPr/>
          </p:nvSpPr>
          <p:spPr>
            <a:xfrm>
              <a:off x="978359" y="378936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8359" y="4127917"/>
              <a:ext cx="280951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60132" y="1992263"/>
            <a:ext cx="2133781" cy="1132618"/>
            <a:chOff x="978359" y="3789363"/>
            <a:chExt cx="2133781" cy="1132618"/>
          </a:xfrm>
        </p:grpSpPr>
        <p:sp>
          <p:nvSpPr>
            <p:cNvPr id="41" name="文本框 40"/>
            <p:cNvSpPr txBox="1"/>
            <p:nvPr/>
          </p:nvSpPr>
          <p:spPr>
            <a:xfrm>
              <a:off x="978359" y="378936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78359" y="4127917"/>
              <a:ext cx="2133781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09155" y="1852224"/>
            <a:ext cx="2133782" cy="1132618"/>
            <a:chOff x="1654095" y="3789363"/>
            <a:chExt cx="2133782" cy="1132618"/>
          </a:xfrm>
        </p:grpSpPr>
        <p:sp>
          <p:nvSpPr>
            <p:cNvPr id="44" name="文本框 43"/>
            <p:cNvSpPr txBox="1"/>
            <p:nvPr/>
          </p:nvSpPr>
          <p:spPr>
            <a:xfrm>
              <a:off x="1654096" y="378936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54095" y="4127917"/>
              <a:ext cx="2133781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72561" y="163172"/>
            <a:ext cx="2646878" cy="999153"/>
            <a:chOff x="4772561" y="163172"/>
            <a:chExt cx="2646878" cy="999153"/>
          </a:xfrm>
        </p:grpSpPr>
        <p:sp>
          <p:nvSpPr>
            <p:cNvPr id="32" name="文本框 31"/>
            <p:cNvSpPr txBox="1"/>
            <p:nvPr/>
          </p:nvSpPr>
          <p:spPr>
            <a:xfrm>
              <a:off x="5426584" y="163172"/>
              <a:ext cx="1338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PART 01</a:t>
              </a:r>
              <a:endParaRPr lang="zh-CN" altLang="en-US" sz="2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772561" y="5775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工作总结概述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956336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8228" y="1993900"/>
            <a:ext cx="4673348" cy="4486228"/>
            <a:chOff x="419100" y="4324350"/>
            <a:chExt cx="4673348" cy="211455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19100" y="6438900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flipH="1">
            <a:off x="4686299" y="2331500"/>
            <a:ext cx="7073835" cy="4148628"/>
            <a:chOff x="419100" y="4324350"/>
            <a:chExt cx="7073835" cy="211455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19100" y="4324350"/>
              <a:ext cx="0" cy="211455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19100" y="6438900"/>
              <a:ext cx="7073835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7090424" y="377872"/>
            <a:ext cx="4673348" cy="3630489"/>
            <a:chOff x="7090424" y="377872"/>
            <a:chExt cx="4673348" cy="3630489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11763772" y="377872"/>
              <a:ext cx="0" cy="3630489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7090424" y="377872"/>
              <a:ext cx="4673348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H="1">
            <a:off x="428228" y="377872"/>
            <a:ext cx="6899672" cy="3533728"/>
            <a:chOff x="4864100" y="377872"/>
            <a:chExt cx="6899672" cy="3533728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11763772" y="377872"/>
              <a:ext cx="0" cy="3533728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864100" y="377872"/>
              <a:ext cx="689967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0" y="3099494"/>
            <a:ext cx="12192000" cy="212253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57704" y="2212370"/>
            <a:ext cx="11676594" cy="37702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960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76000">
                      <a:schemeClr val="accent1"/>
                    </a:gs>
                  </a:gsLst>
                  <a:lin ang="16200000" scaled="1"/>
                </a:gradFill>
                <a:latin typeface="Century Gothic" panose="020B0502020202020204" pitchFamily="34" charset="0"/>
              </a:defRPr>
            </a:lvl1pPr>
          </a:lstStyle>
          <a:p>
            <a:r>
              <a:rPr lang="en-US" altLang="zh-CN" sz="23900" dirty="0">
                <a:solidFill>
                  <a:schemeClr val="bg1">
                    <a:alpha val="15000"/>
                  </a:schemeClr>
                </a:solidFill>
              </a:rPr>
              <a:t>PART 02</a:t>
            </a:r>
            <a:endParaRPr lang="zh-CN" altLang="en-US" sz="23900" dirty="0">
              <a:solidFill>
                <a:schemeClr val="bg1">
                  <a:alpha val="1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435599" y="1306513"/>
            <a:ext cx="1320802" cy="1320800"/>
            <a:chOff x="5584119" y="1340732"/>
            <a:chExt cx="1023761" cy="1023761"/>
          </a:xfrm>
        </p:grpSpPr>
        <p:sp>
          <p:nvSpPr>
            <p:cNvPr id="25" name="椭圆 24"/>
            <p:cNvSpPr/>
            <p:nvPr/>
          </p:nvSpPr>
          <p:spPr>
            <a:xfrm>
              <a:off x="5584119" y="1340732"/>
              <a:ext cx="1023761" cy="102376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椭圆 27"/>
            <p:cNvSpPr/>
            <p:nvPr/>
          </p:nvSpPr>
          <p:spPr>
            <a:xfrm>
              <a:off x="5838326" y="1570019"/>
              <a:ext cx="515346" cy="565188"/>
            </a:xfrm>
            <a:custGeom>
              <a:avLst/>
              <a:gdLst>
                <a:gd name="connsiteX0" fmla="*/ 314616 w 554856"/>
                <a:gd name="connsiteY0" fmla="*/ 256070 h 608519"/>
                <a:gd name="connsiteX1" fmla="*/ 262711 w 554856"/>
                <a:gd name="connsiteY1" fmla="*/ 307611 h 608519"/>
                <a:gd name="connsiteX2" fmla="*/ 241014 w 554856"/>
                <a:gd name="connsiteY2" fmla="*/ 285856 h 608519"/>
                <a:gd name="connsiteX3" fmla="*/ 218289 w 554856"/>
                <a:gd name="connsiteY3" fmla="*/ 308265 h 608519"/>
                <a:gd name="connsiteX4" fmla="*/ 239986 w 554856"/>
                <a:gd name="connsiteY4" fmla="*/ 330020 h 608519"/>
                <a:gd name="connsiteX5" fmla="*/ 262618 w 554856"/>
                <a:gd name="connsiteY5" fmla="*/ 352803 h 608519"/>
                <a:gd name="connsiteX6" fmla="*/ 285250 w 554856"/>
                <a:gd name="connsiteY6" fmla="*/ 330300 h 608519"/>
                <a:gd name="connsiteX7" fmla="*/ 337155 w 554856"/>
                <a:gd name="connsiteY7" fmla="*/ 278760 h 608519"/>
                <a:gd name="connsiteX8" fmla="*/ 261963 w 554856"/>
                <a:gd name="connsiteY8" fmla="*/ 129646 h 608519"/>
                <a:gd name="connsiteX9" fmla="*/ 293387 w 554856"/>
                <a:gd name="connsiteY9" fmla="*/ 129646 h 608519"/>
                <a:gd name="connsiteX10" fmla="*/ 304983 w 554856"/>
                <a:gd name="connsiteY10" fmla="*/ 141224 h 608519"/>
                <a:gd name="connsiteX11" fmla="*/ 304983 w 554856"/>
                <a:gd name="connsiteY11" fmla="*/ 167368 h 608519"/>
                <a:gd name="connsiteX12" fmla="*/ 355485 w 554856"/>
                <a:gd name="connsiteY12" fmla="*/ 188283 h 608519"/>
                <a:gd name="connsiteX13" fmla="*/ 373909 w 554856"/>
                <a:gd name="connsiteY13" fmla="*/ 169796 h 608519"/>
                <a:gd name="connsiteX14" fmla="*/ 390275 w 554856"/>
                <a:gd name="connsiteY14" fmla="*/ 169796 h 608519"/>
                <a:gd name="connsiteX15" fmla="*/ 412440 w 554856"/>
                <a:gd name="connsiteY15" fmla="*/ 192018 h 608519"/>
                <a:gd name="connsiteX16" fmla="*/ 412440 w 554856"/>
                <a:gd name="connsiteY16" fmla="*/ 208264 h 608519"/>
                <a:gd name="connsiteX17" fmla="*/ 394016 w 554856"/>
                <a:gd name="connsiteY17" fmla="*/ 226752 h 608519"/>
                <a:gd name="connsiteX18" fmla="*/ 414965 w 554856"/>
                <a:gd name="connsiteY18" fmla="*/ 277172 h 608519"/>
                <a:gd name="connsiteX19" fmla="*/ 441151 w 554856"/>
                <a:gd name="connsiteY19" fmla="*/ 277172 h 608519"/>
                <a:gd name="connsiteX20" fmla="*/ 452748 w 554856"/>
                <a:gd name="connsiteY20" fmla="*/ 288750 h 608519"/>
                <a:gd name="connsiteX21" fmla="*/ 452748 w 554856"/>
                <a:gd name="connsiteY21" fmla="*/ 320123 h 608519"/>
                <a:gd name="connsiteX22" fmla="*/ 441151 w 554856"/>
                <a:gd name="connsiteY22" fmla="*/ 331701 h 608519"/>
                <a:gd name="connsiteX23" fmla="*/ 414965 w 554856"/>
                <a:gd name="connsiteY23" fmla="*/ 331701 h 608519"/>
                <a:gd name="connsiteX24" fmla="*/ 394016 w 554856"/>
                <a:gd name="connsiteY24" fmla="*/ 382121 h 608519"/>
                <a:gd name="connsiteX25" fmla="*/ 412440 w 554856"/>
                <a:gd name="connsiteY25" fmla="*/ 400515 h 608519"/>
                <a:gd name="connsiteX26" fmla="*/ 412440 w 554856"/>
                <a:gd name="connsiteY26" fmla="*/ 416855 h 608519"/>
                <a:gd name="connsiteX27" fmla="*/ 390275 w 554856"/>
                <a:gd name="connsiteY27" fmla="*/ 438984 h 608519"/>
                <a:gd name="connsiteX28" fmla="*/ 373909 w 554856"/>
                <a:gd name="connsiteY28" fmla="*/ 438984 h 608519"/>
                <a:gd name="connsiteX29" fmla="*/ 355485 w 554856"/>
                <a:gd name="connsiteY29" fmla="*/ 420590 h 608519"/>
                <a:gd name="connsiteX30" fmla="*/ 304983 w 554856"/>
                <a:gd name="connsiteY30" fmla="*/ 441505 h 608519"/>
                <a:gd name="connsiteX31" fmla="*/ 304983 w 554856"/>
                <a:gd name="connsiteY31" fmla="*/ 467649 h 608519"/>
                <a:gd name="connsiteX32" fmla="*/ 293387 w 554856"/>
                <a:gd name="connsiteY32" fmla="*/ 479227 h 608519"/>
                <a:gd name="connsiteX33" fmla="*/ 261963 w 554856"/>
                <a:gd name="connsiteY33" fmla="*/ 479227 h 608519"/>
                <a:gd name="connsiteX34" fmla="*/ 250367 w 554856"/>
                <a:gd name="connsiteY34" fmla="*/ 467649 h 608519"/>
                <a:gd name="connsiteX35" fmla="*/ 250367 w 554856"/>
                <a:gd name="connsiteY35" fmla="*/ 441505 h 608519"/>
                <a:gd name="connsiteX36" fmla="*/ 199865 w 554856"/>
                <a:gd name="connsiteY36" fmla="*/ 420590 h 608519"/>
                <a:gd name="connsiteX37" fmla="*/ 181441 w 554856"/>
                <a:gd name="connsiteY37" fmla="*/ 438984 h 608519"/>
                <a:gd name="connsiteX38" fmla="*/ 165075 w 554856"/>
                <a:gd name="connsiteY38" fmla="*/ 438984 h 608519"/>
                <a:gd name="connsiteX39" fmla="*/ 142910 w 554856"/>
                <a:gd name="connsiteY39" fmla="*/ 416855 h 608519"/>
                <a:gd name="connsiteX40" fmla="*/ 142910 w 554856"/>
                <a:gd name="connsiteY40" fmla="*/ 400515 h 608519"/>
                <a:gd name="connsiteX41" fmla="*/ 161334 w 554856"/>
                <a:gd name="connsiteY41" fmla="*/ 382121 h 608519"/>
                <a:gd name="connsiteX42" fmla="*/ 140385 w 554856"/>
                <a:gd name="connsiteY42" fmla="*/ 331701 h 608519"/>
                <a:gd name="connsiteX43" fmla="*/ 114199 w 554856"/>
                <a:gd name="connsiteY43" fmla="*/ 331701 h 608519"/>
                <a:gd name="connsiteX44" fmla="*/ 102602 w 554856"/>
                <a:gd name="connsiteY44" fmla="*/ 320123 h 608519"/>
                <a:gd name="connsiteX45" fmla="*/ 102602 w 554856"/>
                <a:gd name="connsiteY45" fmla="*/ 288750 h 608519"/>
                <a:gd name="connsiteX46" fmla="*/ 114199 w 554856"/>
                <a:gd name="connsiteY46" fmla="*/ 277172 h 608519"/>
                <a:gd name="connsiteX47" fmla="*/ 140385 w 554856"/>
                <a:gd name="connsiteY47" fmla="*/ 277172 h 608519"/>
                <a:gd name="connsiteX48" fmla="*/ 161334 w 554856"/>
                <a:gd name="connsiteY48" fmla="*/ 226752 h 608519"/>
                <a:gd name="connsiteX49" fmla="*/ 142910 w 554856"/>
                <a:gd name="connsiteY49" fmla="*/ 208264 h 608519"/>
                <a:gd name="connsiteX50" fmla="*/ 142910 w 554856"/>
                <a:gd name="connsiteY50" fmla="*/ 192018 h 608519"/>
                <a:gd name="connsiteX51" fmla="*/ 165075 w 554856"/>
                <a:gd name="connsiteY51" fmla="*/ 169796 h 608519"/>
                <a:gd name="connsiteX52" fmla="*/ 181441 w 554856"/>
                <a:gd name="connsiteY52" fmla="*/ 169796 h 608519"/>
                <a:gd name="connsiteX53" fmla="*/ 199865 w 554856"/>
                <a:gd name="connsiteY53" fmla="*/ 188283 h 608519"/>
                <a:gd name="connsiteX54" fmla="*/ 250367 w 554856"/>
                <a:gd name="connsiteY54" fmla="*/ 167368 h 608519"/>
                <a:gd name="connsiteX55" fmla="*/ 250367 w 554856"/>
                <a:gd name="connsiteY55" fmla="*/ 141224 h 608519"/>
                <a:gd name="connsiteX56" fmla="*/ 261963 w 554856"/>
                <a:gd name="connsiteY56" fmla="*/ 129646 h 608519"/>
                <a:gd name="connsiteX57" fmla="*/ 440285 w 554856"/>
                <a:gd name="connsiteY57" fmla="*/ 80038 h 608519"/>
                <a:gd name="connsiteX58" fmla="*/ 554856 w 554856"/>
                <a:gd name="connsiteY58" fmla="*/ 304248 h 608519"/>
                <a:gd name="connsiteX59" fmla="*/ 277361 w 554856"/>
                <a:gd name="connsiteY59" fmla="*/ 581312 h 608519"/>
                <a:gd name="connsiteX60" fmla="*/ 277361 w 554856"/>
                <a:gd name="connsiteY60" fmla="*/ 605311 h 608519"/>
                <a:gd name="connsiteX61" fmla="*/ 272404 w 554856"/>
                <a:gd name="connsiteY61" fmla="*/ 607926 h 608519"/>
                <a:gd name="connsiteX62" fmla="*/ 207216 w 554856"/>
                <a:gd name="connsiteY62" fmla="*/ 563289 h 608519"/>
                <a:gd name="connsiteX63" fmla="*/ 207216 w 554856"/>
                <a:gd name="connsiteY63" fmla="*/ 558060 h 608519"/>
                <a:gd name="connsiteX64" fmla="*/ 272404 w 554856"/>
                <a:gd name="connsiteY64" fmla="*/ 513330 h 608519"/>
                <a:gd name="connsiteX65" fmla="*/ 277361 w 554856"/>
                <a:gd name="connsiteY65" fmla="*/ 515945 h 608519"/>
                <a:gd name="connsiteX66" fmla="*/ 277361 w 554856"/>
                <a:gd name="connsiteY66" fmla="*/ 539944 h 608519"/>
                <a:gd name="connsiteX67" fmla="*/ 513423 w 554856"/>
                <a:gd name="connsiteY67" fmla="*/ 304248 h 608519"/>
                <a:gd name="connsiteX68" fmla="*/ 415968 w 554856"/>
                <a:gd name="connsiteY68" fmla="*/ 113375 h 608519"/>
                <a:gd name="connsiteX69" fmla="*/ 282452 w 554856"/>
                <a:gd name="connsiteY69" fmla="*/ 594 h 608519"/>
                <a:gd name="connsiteX70" fmla="*/ 347640 w 554856"/>
                <a:gd name="connsiteY70" fmla="*/ 45229 h 608519"/>
                <a:gd name="connsiteX71" fmla="*/ 347640 w 554856"/>
                <a:gd name="connsiteY71" fmla="*/ 50551 h 608519"/>
                <a:gd name="connsiteX72" fmla="*/ 282452 w 554856"/>
                <a:gd name="connsiteY72" fmla="*/ 95279 h 608519"/>
                <a:gd name="connsiteX73" fmla="*/ 277402 w 554856"/>
                <a:gd name="connsiteY73" fmla="*/ 92665 h 608519"/>
                <a:gd name="connsiteX74" fmla="*/ 277402 w 554856"/>
                <a:gd name="connsiteY74" fmla="*/ 68573 h 608519"/>
                <a:gd name="connsiteX75" fmla="*/ 41339 w 554856"/>
                <a:gd name="connsiteY75" fmla="*/ 304259 h 608519"/>
                <a:gd name="connsiteX76" fmla="*/ 138888 w 554856"/>
                <a:gd name="connsiteY76" fmla="*/ 495123 h 608519"/>
                <a:gd name="connsiteX77" fmla="*/ 114571 w 554856"/>
                <a:gd name="connsiteY77" fmla="*/ 528552 h 608519"/>
                <a:gd name="connsiteX78" fmla="*/ 0 w 554856"/>
                <a:gd name="connsiteY78" fmla="*/ 304259 h 608519"/>
                <a:gd name="connsiteX79" fmla="*/ 277402 w 554856"/>
                <a:gd name="connsiteY79" fmla="*/ 27300 h 608519"/>
                <a:gd name="connsiteX80" fmla="*/ 277402 w 554856"/>
                <a:gd name="connsiteY80" fmla="*/ 3209 h 608519"/>
                <a:gd name="connsiteX81" fmla="*/ 282452 w 554856"/>
                <a:gd name="connsiteY81" fmla="*/ 594 h 60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54856" h="608519">
                  <a:moveTo>
                    <a:pt x="314616" y="256070"/>
                  </a:moveTo>
                  <a:lnTo>
                    <a:pt x="262711" y="307611"/>
                  </a:lnTo>
                  <a:lnTo>
                    <a:pt x="241014" y="285856"/>
                  </a:lnTo>
                  <a:lnTo>
                    <a:pt x="218289" y="308265"/>
                  </a:lnTo>
                  <a:lnTo>
                    <a:pt x="239986" y="330020"/>
                  </a:lnTo>
                  <a:lnTo>
                    <a:pt x="262618" y="352803"/>
                  </a:lnTo>
                  <a:lnTo>
                    <a:pt x="285250" y="330300"/>
                  </a:lnTo>
                  <a:lnTo>
                    <a:pt x="337155" y="278760"/>
                  </a:lnTo>
                  <a:close/>
                  <a:moveTo>
                    <a:pt x="261963" y="129646"/>
                  </a:moveTo>
                  <a:lnTo>
                    <a:pt x="293387" y="129646"/>
                  </a:lnTo>
                  <a:cubicBezTo>
                    <a:pt x="299840" y="129646"/>
                    <a:pt x="304983" y="134875"/>
                    <a:pt x="304983" y="141224"/>
                  </a:cubicBezTo>
                  <a:lnTo>
                    <a:pt x="304983" y="167368"/>
                  </a:lnTo>
                  <a:cubicBezTo>
                    <a:pt x="323314" y="170916"/>
                    <a:pt x="340428" y="178199"/>
                    <a:pt x="355485" y="188283"/>
                  </a:cubicBezTo>
                  <a:lnTo>
                    <a:pt x="373909" y="169796"/>
                  </a:lnTo>
                  <a:cubicBezTo>
                    <a:pt x="378398" y="165314"/>
                    <a:pt x="385786" y="165314"/>
                    <a:pt x="390275" y="169796"/>
                  </a:cubicBezTo>
                  <a:lnTo>
                    <a:pt x="412440" y="192018"/>
                  </a:lnTo>
                  <a:cubicBezTo>
                    <a:pt x="416929" y="196500"/>
                    <a:pt x="416929" y="203783"/>
                    <a:pt x="412440" y="208264"/>
                  </a:cubicBezTo>
                  <a:lnTo>
                    <a:pt x="394016" y="226752"/>
                  </a:lnTo>
                  <a:cubicBezTo>
                    <a:pt x="404117" y="241691"/>
                    <a:pt x="411318" y="258872"/>
                    <a:pt x="414965" y="277172"/>
                  </a:cubicBezTo>
                  <a:lnTo>
                    <a:pt x="441151" y="277172"/>
                  </a:lnTo>
                  <a:cubicBezTo>
                    <a:pt x="447604" y="277172"/>
                    <a:pt x="452748" y="282401"/>
                    <a:pt x="452748" y="288750"/>
                  </a:cubicBezTo>
                  <a:lnTo>
                    <a:pt x="452748" y="320123"/>
                  </a:lnTo>
                  <a:cubicBezTo>
                    <a:pt x="452748" y="326565"/>
                    <a:pt x="447511" y="331701"/>
                    <a:pt x="441151" y="331701"/>
                  </a:cubicBezTo>
                  <a:lnTo>
                    <a:pt x="414965" y="331701"/>
                  </a:lnTo>
                  <a:cubicBezTo>
                    <a:pt x="411318" y="350002"/>
                    <a:pt x="404117" y="366995"/>
                    <a:pt x="394016" y="382121"/>
                  </a:cubicBezTo>
                  <a:lnTo>
                    <a:pt x="412440" y="400515"/>
                  </a:lnTo>
                  <a:cubicBezTo>
                    <a:pt x="416929" y="404997"/>
                    <a:pt x="416929" y="412373"/>
                    <a:pt x="412440" y="416855"/>
                  </a:cubicBezTo>
                  <a:lnTo>
                    <a:pt x="390275" y="438984"/>
                  </a:lnTo>
                  <a:cubicBezTo>
                    <a:pt x="385786" y="443466"/>
                    <a:pt x="378398" y="443466"/>
                    <a:pt x="373909" y="438984"/>
                  </a:cubicBezTo>
                  <a:lnTo>
                    <a:pt x="355485" y="420590"/>
                  </a:lnTo>
                  <a:cubicBezTo>
                    <a:pt x="340522" y="430674"/>
                    <a:pt x="323314" y="437864"/>
                    <a:pt x="304983" y="441505"/>
                  </a:cubicBezTo>
                  <a:lnTo>
                    <a:pt x="304983" y="467649"/>
                  </a:lnTo>
                  <a:cubicBezTo>
                    <a:pt x="304983" y="474092"/>
                    <a:pt x="299746" y="479227"/>
                    <a:pt x="293387" y="479227"/>
                  </a:cubicBezTo>
                  <a:lnTo>
                    <a:pt x="261963" y="479227"/>
                  </a:lnTo>
                  <a:cubicBezTo>
                    <a:pt x="255510" y="479227"/>
                    <a:pt x="250367" y="473998"/>
                    <a:pt x="250367" y="467649"/>
                  </a:cubicBezTo>
                  <a:lnTo>
                    <a:pt x="250367" y="441505"/>
                  </a:lnTo>
                  <a:cubicBezTo>
                    <a:pt x="232036" y="437864"/>
                    <a:pt x="214922" y="430674"/>
                    <a:pt x="199865" y="420590"/>
                  </a:cubicBezTo>
                  <a:lnTo>
                    <a:pt x="181441" y="438984"/>
                  </a:lnTo>
                  <a:cubicBezTo>
                    <a:pt x="176952" y="443466"/>
                    <a:pt x="169564" y="443466"/>
                    <a:pt x="165075" y="438984"/>
                  </a:cubicBezTo>
                  <a:lnTo>
                    <a:pt x="142910" y="416855"/>
                  </a:lnTo>
                  <a:cubicBezTo>
                    <a:pt x="138421" y="412373"/>
                    <a:pt x="138421" y="404997"/>
                    <a:pt x="142910" y="400515"/>
                  </a:cubicBezTo>
                  <a:lnTo>
                    <a:pt x="161334" y="382121"/>
                  </a:lnTo>
                  <a:cubicBezTo>
                    <a:pt x="151233" y="367182"/>
                    <a:pt x="144032" y="350002"/>
                    <a:pt x="140385" y="331701"/>
                  </a:cubicBezTo>
                  <a:lnTo>
                    <a:pt x="114199" y="331701"/>
                  </a:lnTo>
                  <a:cubicBezTo>
                    <a:pt x="107746" y="331701"/>
                    <a:pt x="102602" y="326472"/>
                    <a:pt x="102602" y="320123"/>
                  </a:cubicBezTo>
                  <a:lnTo>
                    <a:pt x="102602" y="288750"/>
                  </a:lnTo>
                  <a:cubicBezTo>
                    <a:pt x="102602" y="282214"/>
                    <a:pt x="107839" y="277172"/>
                    <a:pt x="114199" y="277172"/>
                  </a:cubicBezTo>
                  <a:lnTo>
                    <a:pt x="140385" y="277172"/>
                  </a:lnTo>
                  <a:cubicBezTo>
                    <a:pt x="144032" y="258872"/>
                    <a:pt x="151233" y="241785"/>
                    <a:pt x="161334" y="226752"/>
                  </a:cubicBezTo>
                  <a:lnTo>
                    <a:pt x="142910" y="208264"/>
                  </a:lnTo>
                  <a:cubicBezTo>
                    <a:pt x="138421" y="203783"/>
                    <a:pt x="138421" y="196500"/>
                    <a:pt x="142910" y="192018"/>
                  </a:cubicBezTo>
                  <a:lnTo>
                    <a:pt x="165075" y="169796"/>
                  </a:lnTo>
                  <a:cubicBezTo>
                    <a:pt x="169564" y="165314"/>
                    <a:pt x="176952" y="165314"/>
                    <a:pt x="181441" y="169796"/>
                  </a:cubicBezTo>
                  <a:lnTo>
                    <a:pt x="199865" y="188283"/>
                  </a:lnTo>
                  <a:cubicBezTo>
                    <a:pt x="214828" y="178199"/>
                    <a:pt x="232036" y="170916"/>
                    <a:pt x="250367" y="167368"/>
                  </a:cubicBezTo>
                  <a:lnTo>
                    <a:pt x="250367" y="141224"/>
                  </a:lnTo>
                  <a:cubicBezTo>
                    <a:pt x="250367" y="134688"/>
                    <a:pt x="255604" y="129646"/>
                    <a:pt x="261963" y="129646"/>
                  </a:cubicBezTo>
                  <a:close/>
                  <a:moveTo>
                    <a:pt x="440285" y="80038"/>
                  </a:moveTo>
                  <a:cubicBezTo>
                    <a:pt x="511927" y="131958"/>
                    <a:pt x="554856" y="215909"/>
                    <a:pt x="554856" y="304248"/>
                  </a:cubicBezTo>
                  <a:cubicBezTo>
                    <a:pt x="554856" y="457021"/>
                    <a:pt x="430371" y="581312"/>
                    <a:pt x="277361" y="581312"/>
                  </a:cubicBezTo>
                  <a:lnTo>
                    <a:pt x="277361" y="605311"/>
                  </a:lnTo>
                  <a:cubicBezTo>
                    <a:pt x="277361" y="607926"/>
                    <a:pt x="274555" y="609420"/>
                    <a:pt x="272404" y="607926"/>
                  </a:cubicBezTo>
                  <a:lnTo>
                    <a:pt x="207216" y="563289"/>
                  </a:lnTo>
                  <a:cubicBezTo>
                    <a:pt x="205345" y="561982"/>
                    <a:pt x="205345" y="559274"/>
                    <a:pt x="207216" y="558060"/>
                  </a:cubicBezTo>
                  <a:lnTo>
                    <a:pt x="272404" y="513330"/>
                  </a:lnTo>
                  <a:cubicBezTo>
                    <a:pt x="274555" y="511836"/>
                    <a:pt x="277361" y="513330"/>
                    <a:pt x="277361" y="515945"/>
                  </a:cubicBezTo>
                  <a:lnTo>
                    <a:pt x="277361" y="539944"/>
                  </a:lnTo>
                  <a:cubicBezTo>
                    <a:pt x="407551" y="539944"/>
                    <a:pt x="513423" y="434236"/>
                    <a:pt x="513423" y="304248"/>
                  </a:cubicBezTo>
                  <a:cubicBezTo>
                    <a:pt x="513423" y="229076"/>
                    <a:pt x="477041" y="157638"/>
                    <a:pt x="415968" y="113375"/>
                  </a:cubicBezTo>
                  <a:close/>
                  <a:moveTo>
                    <a:pt x="282452" y="594"/>
                  </a:moveTo>
                  <a:lnTo>
                    <a:pt x="347640" y="45229"/>
                  </a:lnTo>
                  <a:cubicBezTo>
                    <a:pt x="349511" y="46536"/>
                    <a:pt x="349511" y="49337"/>
                    <a:pt x="347640" y="50551"/>
                  </a:cubicBezTo>
                  <a:lnTo>
                    <a:pt x="282452" y="95279"/>
                  </a:lnTo>
                  <a:cubicBezTo>
                    <a:pt x="280301" y="96773"/>
                    <a:pt x="277402" y="95279"/>
                    <a:pt x="277402" y="92665"/>
                  </a:cubicBezTo>
                  <a:lnTo>
                    <a:pt x="277402" y="68573"/>
                  </a:lnTo>
                  <a:cubicBezTo>
                    <a:pt x="147212" y="68573"/>
                    <a:pt x="41339" y="174277"/>
                    <a:pt x="41339" y="304259"/>
                  </a:cubicBezTo>
                  <a:cubicBezTo>
                    <a:pt x="41339" y="379521"/>
                    <a:pt x="77908" y="450862"/>
                    <a:pt x="138888" y="495123"/>
                  </a:cubicBezTo>
                  <a:lnTo>
                    <a:pt x="114571" y="528552"/>
                  </a:lnTo>
                  <a:cubicBezTo>
                    <a:pt x="42835" y="476634"/>
                    <a:pt x="0" y="392687"/>
                    <a:pt x="0" y="304259"/>
                  </a:cubicBezTo>
                  <a:cubicBezTo>
                    <a:pt x="0" y="151493"/>
                    <a:pt x="124391" y="27300"/>
                    <a:pt x="277402" y="27300"/>
                  </a:cubicBezTo>
                  <a:lnTo>
                    <a:pt x="277402" y="3209"/>
                  </a:lnTo>
                  <a:cubicBezTo>
                    <a:pt x="277402" y="594"/>
                    <a:pt x="280301" y="-900"/>
                    <a:pt x="282452" y="5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289301" y="4413162"/>
            <a:ext cx="5613398" cy="5845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The user can demonstrate on a projector or computer or print the it into a film to be used in a wider field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464511" y="3348844"/>
            <a:ext cx="526298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332101143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37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C0000"/>
      </a:accent1>
      <a:accent2>
        <a:srgbClr val="222A35"/>
      </a:accent2>
      <a:accent3>
        <a:srgbClr val="EC0000"/>
      </a:accent3>
      <a:accent4>
        <a:srgbClr val="222A35"/>
      </a:accent4>
      <a:accent5>
        <a:srgbClr val="EC0000"/>
      </a:accent5>
      <a:accent6>
        <a:srgbClr val="222A35"/>
      </a:accent6>
      <a:hlink>
        <a:srgbClr val="EC0000"/>
      </a:hlink>
      <a:folHlink>
        <a:srgbClr val="222A35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456</TotalTime>
  <Words>2613</Words>
  <Application>Microsoft Office PowerPoint</Application>
  <PresentationFormat>宽屏</PresentationFormat>
  <Paragraphs>264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Century Gothic</vt:lpstr>
      <vt:lpstr>等线</vt:lpstr>
      <vt:lpstr>微软雅黑</vt:lpstr>
      <vt:lpstr>Arial</vt:lpstr>
      <vt:lpstr>Arial Black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市场营销</dc:title>
  <dc:creator>user</dc:creator>
  <cp:keywords>user</cp:keywords>
  <cp:lastModifiedBy>阳光 男孩</cp:lastModifiedBy>
  <cp:revision>63</cp:revision>
  <dcterms:created xsi:type="dcterms:W3CDTF">2017-08-18T03:02:00Z</dcterms:created>
  <dcterms:modified xsi:type="dcterms:W3CDTF">2019-09-16T12:25:04Z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