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2851" r:id="rId2"/>
    <p:sldId id="2878" r:id="rId3"/>
    <p:sldId id="2853" r:id="rId4"/>
    <p:sldId id="2844" r:id="rId5"/>
    <p:sldId id="2860" r:id="rId6"/>
    <p:sldId id="2857" r:id="rId7"/>
    <p:sldId id="2866" r:id="rId8"/>
    <p:sldId id="2883" r:id="rId9"/>
    <p:sldId id="2873" r:id="rId10"/>
    <p:sldId id="2859" r:id="rId11"/>
    <p:sldId id="2856" r:id="rId12"/>
    <p:sldId id="2855" r:id="rId13"/>
    <p:sldId id="2884" r:id="rId14"/>
    <p:sldId id="2870" r:id="rId15"/>
    <p:sldId id="2862" r:id="rId16"/>
    <p:sldId id="2864" r:id="rId17"/>
    <p:sldId id="2865" r:id="rId18"/>
    <p:sldId id="2885" r:id="rId19"/>
    <p:sldId id="2871" r:id="rId20"/>
    <p:sldId id="2861" r:id="rId21"/>
    <p:sldId id="2854" r:id="rId22"/>
    <p:sldId id="2886" r:id="rId23"/>
    <p:sldId id="2887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1C32"/>
    <a:srgbClr val="0C1322"/>
    <a:srgbClr val="EF4C6D"/>
    <a:srgbClr val="01438E"/>
    <a:srgbClr val="6EB92C"/>
    <a:srgbClr val="FFFFFF"/>
    <a:srgbClr val="920240"/>
    <a:srgbClr val="1F4C6B"/>
    <a:srgbClr val="058D2A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14" autoAdjust="0"/>
    <p:restoredTop sz="95317" autoAdjust="0"/>
  </p:normalViewPr>
  <p:slideViewPr>
    <p:cSldViewPr>
      <p:cViewPr varScale="1">
        <p:scale>
          <a:sx n="108" d="100"/>
          <a:sy n="108" d="100"/>
        </p:scale>
        <p:origin x="498" y="10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2019/9/18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126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369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784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12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1337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7994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2082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0413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7658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929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8392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322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5026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9972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151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121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316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756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283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083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351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2903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78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2019/9/18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jp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"/>
            <a:ext cx="12858750" cy="723176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429375" y="0"/>
            <a:ext cx="6429375" cy="7232650"/>
          </a:xfrm>
          <a:prstGeom prst="rect">
            <a:avLst/>
          </a:pr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21"/>
          <a:stretch/>
        </p:blipFill>
        <p:spPr>
          <a:xfrm>
            <a:off x="2166567" y="1153406"/>
            <a:ext cx="8525616" cy="4896544"/>
          </a:xfrm>
          <a:prstGeom prst="rect">
            <a:avLst/>
          </a:prstGeom>
          <a:ln w="50800">
            <a:solidFill>
              <a:schemeClr val="bg1"/>
            </a:solidFill>
          </a:ln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787845" y="1585454"/>
            <a:ext cx="3283061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201X</a:t>
            </a:r>
            <a:endParaRPr lang="zh-CN" altLang="en-US" sz="115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729075" y="3389846"/>
            <a:ext cx="5400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YEAR-END SUMMARY PPT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612951" y="3873227"/>
            <a:ext cx="763284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年终总结</a:t>
            </a:r>
            <a:r>
              <a:rPr lang="en-US" altLang="zh-CN" sz="4800" dirty="0" smtClean="0">
                <a:solidFill>
                  <a:schemeClr val="bg1"/>
                </a:solidFill>
                <a:cs typeface="Arial" panose="020B0604020202020204" pitchFamily="34" charset="0"/>
              </a:rPr>
              <a:t>POWERPOINT</a:t>
            </a:r>
            <a:endParaRPr lang="zh-CN" altLang="en-US" sz="4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012743" y="5154174"/>
            <a:ext cx="48332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汇报人：东方之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  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 Person: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东方之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</a:t>
            </a:r>
            <a:endParaRPr lang="en-US" altLang="zh-CN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147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8" grpId="0"/>
      <p:bldP spid="8" grpId="1"/>
      <p:bldP spid="9" grpId="0"/>
      <p:bldP spid="9" grpId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03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87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1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"/>
            <a:ext cx="12858750" cy="723220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" y="2752228"/>
            <a:ext cx="12858750" cy="4480421"/>
          </a:xfrm>
          <a:prstGeom prst="rect">
            <a:avLst/>
          </a:pr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73191" y="1035292"/>
            <a:ext cx="3312368" cy="3312368"/>
          </a:xfrm>
          <a:prstGeom prst="ellipse">
            <a:avLst/>
          </a:prstGeom>
          <a:noFill/>
          <a:ln w="22225">
            <a:solidFill>
              <a:schemeClr val="bg1"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269582" y="1531683"/>
            <a:ext cx="2319586" cy="2319586"/>
          </a:xfrm>
          <a:prstGeom prst="ellipse">
            <a:avLst/>
          </a:prstGeom>
          <a:noFill/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356819" y="2205360"/>
            <a:ext cx="2145112" cy="972232"/>
          </a:xfrm>
          <a:prstGeom prst="rect">
            <a:avLst/>
          </a:prstGeom>
          <a:noFill/>
        </p:spPr>
        <p:txBody>
          <a:bodyPr vert="horz" lIns="0" tIns="0" rIns="0" bIns="0" anchor="ctr"/>
          <a:lstStyle/>
          <a:p>
            <a:pPr algn="ctr">
              <a:defRPr/>
            </a:pPr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5829" y="4261430"/>
            <a:ext cx="458709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385717" y="519483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892074" y="519483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385717" y="550258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92074" y="550258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68110" y="820599"/>
            <a:ext cx="3722529" cy="3722529"/>
          </a:xfrm>
          <a:prstGeom prst="ellipse">
            <a:avLst/>
          </a:prstGeom>
          <a:noFill/>
          <a:ln w="22225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9211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0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7386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东方之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https://liangliangtuwen.tmall.com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02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dvAuto="0"/>
      <p:bldP spid="12" grpId="0" advAuto="0"/>
      <p:bldP spid="17" grpId="0" advAuto="0"/>
      <p:bldP spid="22" grpId="0" advAuto="0"/>
      <p:bldP spid="27" grpId="0" advAuto="0"/>
      <p:bldP spid="30" grpId="0" advAuto="0"/>
      <p:bldP spid="33" grpId="0" advAuto="0"/>
      <p:bldP spid="36" grpId="0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106" y="2642326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409" y="2642322"/>
            <a:ext cx="2382218" cy="840416"/>
            <a:chOff x="509993" y="4146958"/>
            <a:chExt cx="2041329" cy="796928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106" y="3827485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106" y="5012644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409" y="5012640"/>
            <a:ext cx="2382218" cy="840416"/>
            <a:chOff x="509993" y="4146958"/>
            <a:chExt cx="2041329" cy="796928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409" y="3827481"/>
            <a:ext cx="2382218" cy="840416"/>
            <a:chOff x="509993" y="4146958"/>
            <a:chExt cx="2041329" cy="796928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671" y="2290278"/>
            <a:ext cx="4202009" cy="4181440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304659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21" y="5222090"/>
            <a:ext cx="788708" cy="461040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581" y="3597723"/>
            <a:ext cx="693683" cy="54373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6990762" y="3459044"/>
            <a:ext cx="514191" cy="76122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597" y="2607649"/>
            <a:ext cx="3073704" cy="1702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10113" y="5469167"/>
            <a:ext cx="796944" cy="796944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900231" y="4526943"/>
            <a:ext cx="796944" cy="796944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8138" y="4672206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533" y="4934399"/>
            <a:ext cx="960519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6385" y="5614431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7250" y="5876624"/>
            <a:ext cx="1140056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89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5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"/>
            <a:ext cx="12858750" cy="723220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" y="2752228"/>
            <a:ext cx="12858750" cy="4480421"/>
          </a:xfrm>
          <a:prstGeom prst="rect">
            <a:avLst/>
          </a:pr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73191" y="1035292"/>
            <a:ext cx="3312368" cy="3312368"/>
          </a:xfrm>
          <a:prstGeom prst="ellipse">
            <a:avLst/>
          </a:prstGeom>
          <a:noFill/>
          <a:ln w="22225">
            <a:solidFill>
              <a:schemeClr val="bg1"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269582" y="1531683"/>
            <a:ext cx="2319586" cy="2319586"/>
          </a:xfrm>
          <a:prstGeom prst="ellipse">
            <a:avLst/>
          </a:prstGeom>
          <a:noFill/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356819" y="2205360"/>
            <a:ext cx="2145112" cy="972232"/>
          </a:xfrm>
          <a:prstGeom prst="rect">
            <a:avLst/>
          </a:prstGeom>
          <a:noFill/>
        </p:spPr>
        <p:txBody>
          <a:bodyPr vert="horz" lIns="0" tIns="0" rIns="0" bIns="0" anchor="ctr"/>
          <a:lstStyle/>
          <a:p>
            <a:pPr algn="ctr">
              <a:defRPr/>
            </a:pPr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5829" y="4261430"/>
            <a:ext cx="458709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385717" y="519483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892074" y="519483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385717" y="550258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92074" y="550258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68110" y="820599"/>
            <a:ext cx="3722529" cy="3722529"/>
          </a:xfrm>
          <a:prstGeom prst="ellipse">
            <a:avLst/>
          </a:prstGeom>
          <a:noFill/>
          <a:ln w="22225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518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886" y="2380204"/>
            <a:ext cx="2520000" cy="287924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43886" y="2380202"/>
            <a:ext cx="2520000" cy="287924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17" name="AutoShape 1"/>
          <p:cNvSpPr>
            <a:spLocks/>
          </p:cNvSpPr>
          <p:nvPr/>
        </p:nvSpPr>
        <p:spPr bwMode="auto">
          <a:xfrm>
            <a:off x="392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963886" y="2380203"/>
            <a:ext cx="2520000" cy="28792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923886" y="2380201"/>
            <a:ext cx="2520000" cy="28792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140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44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963886" y="5259450"/>
            <a:ext cx="252000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1579169" y="5985568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6675147" y="5985568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，添加相关标题，修改文字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内容，也可以直接复制你的内容到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1772294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6869350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AutoShape 9"/>
          <p:cNvSpPr>
            <a:spLocks/>
          </p:cNvSpPr>
          <p:nvPr/>
        </p:nvSpPr>
        <p:spPr bwMode="auto">
          <a:xfrm>
            <a:off x="4104655" y="3640566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AutoShape 11"/>
          <p:cNvSpPr>
            <a:spLocks/>
          </p:cNvSpPr>
          <p:nvPr/>
        </p:nvSpPr>
        <p:spPr bwMode="auto">
          <a:xfrm>
            <a:off x="9200633" y="3640566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>
            <a:off x="4297780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9394836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0" name="AutoShape 11"/>
          <p:cNvSpPr>
            <a:spLocks/>
          </p:cNvSpPr>
          <p:nvPr/>
        </p:nvSpPr>
        <p:spPr bwMode="auto">
          <a:xfrm>
            <a:off x="1348919" y="1663722"/>
            <a:ext cx="1016091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东方之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>
            <a:spLocks/>
          </p:cNvSpPr>
          <p:nvPr/>
        </p:nvSpPr>
        <p:spPr bwMode="auto">
          <a:xfrm>
            <a:off x="5570579" y="1312069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57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7" grpId="0"/>
      <p:bldP spid="34832" grpId="0" autoUpdateAnimBg="0"/>
      <p:bldP spid="34833" grpId="0" autoUpdateAnimBg="0"/>
      <p:bldP spid="16" grpId="0"/>
      <p:bldP spid="17" grpId="0"/>
      <p:bldP spid="18" grpId="0" autoUpdateAnimBg="0"/>
      <p:bldP spid="19" grpId="0" autoUpdateAnimBg="0"/>
      <p:bldP spid="20" grpId="0"/>
      <p:bldP spid="2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"/>
            <a:ext cx="12858750" cy="723176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429375" y="0"/>
            <a:ext cx="6429375" cy="7232650"/>
          </a:xfrm>
          <a:prstGeom prst="rect">
            <a:avLst/>
          </a:pr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MH_Number_1"/>
          <p:cNvSpPr/>
          <p:nvPr>
            <p:custDataLst>
              <p:tags r:id="rId1"/>
            </p:custDataLst>
          </p:nvPr>
        </p:nvSpPr>
        <p:spPr>
          <a:xfrm>
            <a:off x="7293471" y="1964041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2"/>
            </p:custDataLst>
          </p:nvPr>
        </p:nvSpPr>
        <p:spPr>
          <a:xfrm>
            <a:off x="7998430" y="1867381"/>
            <a:ext cx="2466406" cy="64645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Number_2"/>
          <p:cNvSpPr/>
          <p:nvPr>
            <p:custDataLst>
              <p:tags r:id="rId3"/>
            </p:custDataLst>
          </p:nvPr>
        </p:nvSpPr>
        <p:spPr>
          <a:xfrm>
            <a:off x="7293471" y="3040261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>
            <a:off x="7998430" y="2943600"/>
            <a:ext cx="2466406" cy="64645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3"/>
          <p:cNvSpPr/>
          <p:nvPr>
            <p:custDataLst>
              <p:tags r:id="rId5"/>
            </p:custDataLst>
          </p:nvPr>
        </p:nvSpPr>
        <p:spPr>
          <a:xfrm>
            <a:off x="7293471" y="4116481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>
            <a:off x="7998430" y="4019820"/>
            <a:ext cx="2466406" cy="64645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7"/>
            </p:custDataLst>
          </p:nvPr>
        </p:nvSpPr>
        <p:spPr>
          <a:xfrm>
            <a:off x="7293471" y="5192700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8"/>
            </p:custDataLst>
          </p:nvPr>
        </p:nvSpPr>
        <p:spPr>
          <a:xfrm>
            <a:off x="7998430" y="5096040"/>
            <a:ext cx="2466406" cy="64645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Others_1"/>
          <p:cNvSpPr txBox="1"/>
          <p:nvPr>
            <p:custDataLst>
              <p:tags r:id="rId9"/>
            </p:custDataLst>
          </p:nvPr>
        </p:nvSpPr>
        <p:spPr>
          <a:xfrm>
            <a:off x="1932494" y="2484769"/>
            <a:ext cx="3105752" cy="147732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19" name="MH_Others_2"/>
          <p:cNvSpPr txBox="1"/>
          <p:nvPr>
            <p:custDataLst>
              <p:tags r:id="rId10"/>
            </p:custDataLst>
          </p:nvPr>
        </p:nvSpPr>
        <p:spPr>
          <a:xfrm>
            <a:off x="1835813" y="3930408"/>
            <a:ext cx="3299115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470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57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 13"/>
          <p:cNvGrpSpPr/>
          <p:nvPr/>
        </p:nvGrpSpPr>
        <p:grpSpPr>
          <a:xfrm>
            <a:off x="226467" y="2392189"/>
            <a:ext cx="12639904" cy="2835162"/>
            <a:chOff x="-92647" y="1563638"/>
            <a:chExt cx="8988871" cy="2016226"/>
          </a:xfrm>
          <a:solidFill>
            <a:schemeClr val="bg1">
              <a:lumMod val="75000"/>
            </a:schemeClr>
          </a:solidFill>
        </p:grpSpPr>
        <p:sp>
          <p:nvSpPr>
            <p:cNvPr id="30" name="Yarım Çerçeve 10"/>
            <p:cNvSpPr/>
            <p:nvPr/>
          </p:nvSpPr>
          <p:spPr>
            <a:xfrm>
              <a:off x="5148064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Yarım Çerçeve 10"/>
            <p:cNvSpPr/>
            <p:nvPr/>
          </p:nvSpPr>
          <p:spPr>
            <a:xfrm>
              <a:off x="1619672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Yarım Çerçeve 10"/>
            <p:cNvSpPr/>
            <p:nvPr/>
          </p:nvSpPr>
          <p:spPr>
            <a:xfrm rot="16200000">
              <a:off x="3393677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Yarım Çerçeve 10"/>
            <p:cNvSpPr/>
            <p:nvPr/>
          </p:nvSpPr>
          <p:spPr>
            <a:xfrm rot="16200000">
              <a:off x="-128651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Yarım Çerçeve 10"/>
            <p:cNvSpPr/>
            <p:nvPr/>
          </p:nvSpPr>
          <p:spPr>
            <a:xfrm rot="16200000">
              <a:off x="6916004" y="1599644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Gözyaşı Damlası 15"/>
          <p:cNvSpPr/>
          <p:nvPr/>
        </p:nvSpPr>
        <p:spPr>
          <a:xfrm>
            <a:off x="1089701" y="2992038"/>
            <a:ext cx="791180" cy="81004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AutoShape 29"/>
          <p:cNvSpPr>
            <a:spLocks/>
          </p:cNvSpPr>
          <p:nvPr/>
        </p:nvSpPr>
        <p:spPr bwMode="auto">
          <a:xfrm>
            <a:off x="1320104" y="3249358"/>
            <a:ext cx="330379" cy="2954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Gözyaşı Damlası 36"/>
          <p:cNvSpPr/>
          <p:nvPr/>
        </p:nvSpPr>
        <p:spPr>
          <a:xfrm>
            <a:off x="3656272" y="2943545"/>
            <a:ext cx="791180" cy="810046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Gözyaşı Damlası 40"/>
          <p:cNvSpPr/>
          <p:nvPr/>
        </p:nvSpPr>
        <p:spPr>
          <a:xfrm>
            <a:off x="6183400" y="2923375"/>
            <a:ext cx="791180" cy="810046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Gözyaşı Damlası 42"/>
          <p:cNvSpPr/>
          <p:nvPr/>
        </p:nvSpPr>
        <p:spPr>
          <a:xfrm>
            <a:off x="8823697" y="2943545"/>
            <a:ext cx="791180" cy="810046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Gözyaşı Damlası 44"/>
          <p:cNvSpPr/>
          <p:nvPr/>
        </p:nvSpPr>
        <p:spPr>
          <a:xfrm>
            <a:off x="11223958" y="2943545"/>
            <a:ext cx="791180" cy="810046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AutoShape 115"/>
          <p:cNvSpPr>
            <a:spLocks/>
          </p:cNvSpPr>
          <p:nvPr/>
        </p:nvSpPr>
        <p:spPr bwMode="auto">
          <a:xfrm>
            <a:off x="3915621" y="3196685"/>
            <a:ext cx="303767" cy="3037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8"/>
          <p:cNvSpPr>
            <a:spLocks noEditPoints="1"/>
          </p:cNvSpPr>
          <p:nvPr/>
        </p:nvSpPr>
        <p:spPr bwMode="auto">
          <a:xfrm>
            <a:off x="6410440" y="3164144"/>
            <a:ext cx="337100" cy="328509"/>
          </a:xfrm>
          <a:custGeom>
            <a:avLst/>
            <a:gdLst>
              <a:gd name="T0" fmla="*/ 172 w 241"/>
              <a:gd name="T1" fmla="*/ 0 h 234"/>
              <a:gd name="T2" fmla="*/ 102 w 241"/>
              <a:gd name="T3" fmla="*/ 50 h 234"/>
              <a:gd name="T4" fmla="*/ 102 w 241"/>
              <a:gd name="T5" fmla="*/ 50 h 234"/>
              <a:gd name="T6" fmla="*/ 26 w 241"/>
              <a:gd name="T7" fmla="*/ 126 h 234"/>
              <a:gd name="T8" fmla="*/ 2 w 241"/>
              <a:gd name="T9" fmla="*/ 201 h 234"/>
              <a:gd name="T10" fmla="*/ 26 w 241"/>
              <a:gd name="T11" fmla="*/ 234 h 234"/>
              <a:gd name="T12" fmla="*/ 96 w 241"/>
              <a:gd name="T13" fmla="*/ 216 h 234"/>
              <a:gd name="T14" fmla="*/ 220 w 241"/>
              <a:gd name="T15" fmla="*/ 97 h 234"/>
              <a:gd name="T16" fmla="*/ 117 w 241"/>
              <a:gd name="T17" fmla="*/ 174 h 234"/>
              <a:gd name="T18" fmla="*/ 181 w 241"/>
              <a:gd name="T19" fmla="*/ 86 h 234"/>
              <a:gd name="T20" fmla="*/ 174 w 241"/>
              <a:gd name="T21" fmla="*/ 123 h 234"/>
              <a:gd name="T22" fmla="*/ 117 w 241"/>
              <a:gd name="T23" fmla="*/ 180 h 234"/>
              <a:gd name="T24" fmla="*/ 108 w 241"/>
              <a:gd name="T25" fmla="*/ 148 h 234"/>
              <a:gd name="T26" fmla="*/ 84 w 241"/>
              <a:gd name="T27" fmla="*/ 125 h 234"/>
              <a:gd name="T28" fmla="*/ 169 w 241"/>
              <a:gd name="T29" fmla="*/ 66 h 234"/>
              <a:gd name="T30" fmla="*/ 108 w 241"/>
              <a:gd name="T31" fmla="*/ 148 h 234"/>
              <a:gd name="T32" fmla="*/ 56 w 241"/>
              <a:gd name="T33" fmla="*/ 117 h 234"/>
              <a:gd name="T34" fmla="*/ 146 w 241"/>
              <a:gd name="T35" fmla="*/ 53 h 234"/>
              <a:gd name="T36" fmla="*/ 31 w 241"/>
              <a:gd name="T37" fmla="*/ 219 h 234"/>
              <a:gd name="T38" fmla="*/ 15 w 241"/>
              <a:gd name="T39" fmla="*/ 209 h 234"/>
              <a:gd name="T40" fmla="*/ 23 w 241"/>
              <a:gd name="T41" fmla="*/ 177 h 234"/>
              <a:gd name="T42" fmla="*/ 58 w 241"/>
              <a:gd name="T43" fmla="*/ 211 h 234"/>
              <a:gd name="T44" fmla="*/ 65 w 241"/>
              <a:gd name="T45" fmla="*/ 210 h 234"/>
              <a:gd name="T46" fmla="*/ 26 w 241"/>
              <a:gd name="T47" fmla="*/ 169 h 234"/>
              <a:gd name="T48" fmla="*/ 36 w 241"/>
              <a:gd name="T49" fmla="*/ 138 h 234"/>
              <a:gd name="T50" fmla="*/ 95 w 241"/>
              <a:gd name="T51" fmla="*/ 201 h 234"/>
              <a:gd name="T52" fmla="*/ 65 w 241"/>
              <a:gd name="T53" fmla="*/ 210 h 234"/>
              <a:gd name="T54" fmla="*/ 198 w 241"/>
              <a:gd name="T55" fmla="*/ 99 h 234"/>
              <a:gd name="T56" fmla="*/ 179 w 241"/>
              <a:gd name="T57" fmla="*/ 55 h 234"/>
              <a:gd name="T58" fmla="*/ 148 w 241"/>
              <a:gd name="T59" fmla="*/ 24 h 234"/>
              <a:gd name="T60" fmla="*/ 205 w 241"/>
              <a:gd name="T61" fmla="*/ 30 h 234"/>
              <a:gd name="T62" fmla="*/ 210 w 241"/>
              <a:gd name="T63" fmla="*/ 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1" h="234">
                <a:moveTo>
                  <a:pt x="215" y="19"/>
                </a:moveTo>
                <a:cubicBezTo>
                  <a:pt x="203" y="7"/>
                  <a:pt x="187" y="0"/>
                  <a:pt x="172" y="0"/>
                </a:cubicBezTo>
                <a:cubicBezTo>
                  <a:pt x="159" y="0"/>
                  <a:pt x="146" y="5"/>
                  <a:pt x="138" y="14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3" y="130"/>
                  <a:pt x="20" y="134"/>
                  <a:pt x="19" y="139"/>
                </a:cubicBezTo>
                <a:cubicBezTo>
                  <a:pt x="2" y="201"/>
                  <a:pt x="2" y="201"/>
                  <a:pt x="2" y="201"/>
                </a:cubicBezTo>
                <a:cubicBezTo>
                  <a:pt x="2" y="201"/>
                  <a:pt x="0" y="206"/>
                  <a:pt x="0" y="209"/>
                </a:cubicBezTo>
                <a:cubicBezTo>
                  <a:pt x="0" y="223"/>
                  <a:pt x="12" y="234"/>
                  <a:pt x="26" y="234"/>
                </a:cubicBezTo>
                <a:cubicBezTo>
                  <a:pt x="29" y="234"/>
                  <a:pt x="34" y="233"/>
                  <a:pt x="34" y="233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101" y="215"/>
                  <a:pt x="105" y="213"/>
                  <a:pt x="109" y="209"/>
                </a:cubicBezTo>
                <a:cubicBezTo>
                  <a:pt x="220" y="97"/>
                  <a:pt x="220" y="97"/>
                  <a:pt x="220" y="97"/>
                </a:cubicBezTo>
                <a:cubicBezTo>
                  <a:pt x="241" y="76"/>
                  <a:pt x="238" y="42"/>
                  <a:pt x="215" y="19"/>
                </a:cubicBezTo>
                <a:close/>
                <a:moveTo>
                  <a:pt x="117" y="174"/>
                </a:moveTo>
                <a:cubicBezTo>
                  <a:pt x="117" y="168"/>
                  <a:pt x="115" y="161"/>
                  <a:pt x="112" y="15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5" y="99"/>
                  <a:pt x="183" y="11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17" y="180"/>
                  <a:pt x="117" y="180"/>
                  <a:pt x="117" y="180"/>
                </a:cubicBezTo>
                <a:cubicBezTo>
                  <a:pt x="117" y="178"/>
                  <a:pt x="118" y="176"/>
                  <a:pt x="117" y="174"/>
                </a:cubicBezTo>
                <a:close/>
                <a:moveTo>
                  <a:pt x="108" y="148"/>
                </a:moveTo>
                <a:cubicBezTo>
                  <a:pt x="106" y="144"/>
                  <a:pt x="103" y="140"/>
                  <a:pt x="99" y="136"/>
                </a:cubicBezTo>
                <a:cubicBezTo>
                  <a:pt x="94" y="131"/>
                  <a:pt x="89" y="128"/>
                  <a:pt x="84" y="12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9" y="58"/>
                  <a:pt x="164" y="61"/>
                  <a:pt x="169" y="66"/>
                </a:cubicBezTo>
                <a:cubicBezTo>
                  <a:pt x="173" y="70"/>
                  <a:pt x="176" y="74"/>
                  <a:pt x="178" y="79"/>
                </a:cubicBezTo>
                <a:lnTo>
                  <a:pt x="108" y="148"/>
                </a:lnTo>
                <a:close/>
                <a:moveTo>
                  <a:pt x="77" y="121"/>
                </a:moveTo>
                <a:cubicBezTo>
                  <a:pt x="70" y="119"/>
                  <a:pt x="63" y="117"/>
                  <a:pt x="56" y="11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52"/>
                  <a:pt x="133" y="50"/>
                  <a:pt x="146" y="53"/>
                </a:cubicBezTo>
                <a:lnTo>
                  <a:pt x="77" y="121"/>
                </a:lnTo>
                <a:close/>
                <a:moveTo>
                  <a:pt x="31" y="219"/>
                </a:moveTo>
                <a:cubicBezTo>
                  <a:pt x="30" y="219"/>
                  <a:pt x="28" y="219"/>
                  <a:pt x="26" y="220"/>
                </a:cubicBezTo>
                <a:cubicBezTo>
                  <a:pt x="20" y="219"/>
                  <a:pt x="15" y="215"/>
                  <a:pt x="15" y="209"/>
                </a:cubicBezTo>
                <a:cubicBezTo>
                  <a:pt x="15" y="207"/>
                  <a:pt x="16" y="205"/>
                  <a:pt x="16" y="204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32" y="176"/>
                  <a:pt x="41" y="180"/>
                  <a:pt x="48" y="187"/>
                </a:cubicBezTo>
                <a:cubicBezTo>
                  <a:pt x="55" y="194"/>
                  <a:pt x="58" y="203"/>
                  <a:pt x="58" y="211"/>
                </a:cubicBezTo>
                <a:lnTo>
                  <a:pt x="31" y="219"/>
                </a:lnTo>
                <a:close/>
                <a:moveTo>
                  <a:pt x="65" y="210"/>
                </a:moveTo>
                <a:cubicBezTo>
                  <a:pt x="65" y="200"/>
                  <a:pt x="61" y="190"/>
                  <a:pt x="53" y="182"/>
                </a:cubicBezTo>
                <a:cubicBezTo>
                  <a:pt x="45" y="174"/>
                  <a:pt x="35" y="170"/>
                  <a:pt x="26" y="16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1"/>
                  <a:pt x="34" y="139"/>
                  <a:pt x="36" y="138"/>
                </a:cubicBezTo>
                <a:cubicBezTo>
                  <a:pt x="50" y="127"/>
                  <a:pt x="73" y="130"/>
                  <a:pt x="88" y="146"/>
                </a:cubicBezTo>
                <a:cubicBezTo>
                  <a:pt x="105" y="163"/>
                  <a:pt x="108" y="187"/>
                  <a:pt x="95" y="201"/>
                </a:cubicBezTo>
                <a:cubicBezTo>
                  <a:pt x="94" y="202"/>
                  <a:pt x="93" y="202"/>
                  <a:pt x="92" y="202"/>
                </a:cubicBezTo>
                <a:lnTo>
                  <a:pt x="65" y="210"/>
                </a:lnTo>
                <a:close/>
                <a:moveTo>
                  <a:pt x="210" y="86"/>
                </a:moveTo>
                <a:cubicBezTo>
                  <a:pt x="198" y="99"/>
                  <a:pt x="198" y="99"/>
                  <a:pt x="198" y="99"/>
                </a:cubicBezTo>
                <a:cubicBezTo>
                  <a:pt x="198" y="97"/>
                  <a:pt x="198" y="96"/>
                  <a:pt x="198" y="94"/>
                </a:cubicBezTo>
                <a:cubicBezTo>
                  <a:pt x="196" y="80"/>
                  <a:pt x="190" y="66"/>
                  <a:pt x="179" y="55"/>
                </a:cubicBezTo>
                <a:cubicBezTo>
                  <a:pt x="167" y="44"/>
                  <a:pt x="151" y="37"/>
                  <a:pt x="136" y="37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4" y="18"/>
                  <a:pt x="162" y="15"/>
                  <a:pt x="172" y="15"/>
                </a:cubicBezTo>
                <a:cubicBezTo>
                  <a:pt x="183" y="15"/>
                  <a:pt x="196" y="20"/>
                  <a:pt x="205" y="30"/>
                </a:cubicBezTo>
                <a:cubicBezTo>
                  <a:pt x="214" y="38"/>
                  <a:pt x="219" y="49"/>
                  <a:pt x="219" y="60"/>
                </a:cubicBezTo>
                <a:cubicBezTo>
                  <a:pt x="220" y="70"/>
                  <a:pt x="217" y="80"/>
                  <a:pt x="210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257109" tIns="128555" rIns="257109" bIns="12855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Group 55"/>
          <p:cNvGrpSpPr/>
          <p:nvPr/>
        </p:nvGrpSpPr>
        <p:grpSpPr>
          <a:xfrm>
            <a:off x="9071160" y="3194918"/>
            <a:ext cx="296254" cy="307301"/>
            <a:chOff x="998489" y="2241774"/>
            <a:chExt cx="256404" cy="239742"/>
          </a:xfrm>
          <a:solidFill>
            <a:schemeClr val="bg1"/>
          </a:solidFill>
        </p:grpSpPr>
        <p:sp>
          <p:nvSpPr>
            <p:cNvPr id="51" name="Freeform 58"/>
            <p:cNvSpPr>
              <a:spLocks noEditPoints="1"/>
            </p:cNvSpPr>
            <p:nvPr/>
          </p:nvSpPr>
          <p:spPr bwMode="auto">
            <a:xfrm>
              <a:off x="998489" y="2241774"/>
              <a:ext cx="256404" cy="239742"/>
            </a:xfrm>
            <a:custGeom>
              <a:avLst/>
              <a:gdLst>
                <a:gd name="T0" fmla="*/ 230 w 234"/>
                <a:gd name="T1" fmla="*/ 48 h 219"/>
                <a:gd name="T2" fmla="*/ 186 w 234"/>
                <a:gd name="T3" fmla="*/ 5 h 219"/>
                <a:gd name="T4" fmla="*/ 176 w 234"/>
                <a:gd name="T5" fmla="*/ 0 h 219"/>
                <a:gd name="T6" fmla="*/ 22 w 234"/>
                <a:gd name="T7" fmla="*/ 0 h 219"/>
                <a:gd name="T8" fmla="*/ 0 w 234"/>
                <a:gd name="T9" fmla="*/ 22 h 219"/>
                <a:gd name="T10" fmla="*/ 0 w 234"/>
                <a:gd name="T11" fmla="*/ 197 h 219"/>
                <a:gd name="T12" fmla="*/ 22 w 234"/>
                <a:gd name="T13" fmla="*/ 219 h 219"/>
                <a:gd name="T14" fmla="*/ 212 w 234"/>
                <a:gd name="T15" fmla="*/ 219 h 219"/>
                <a:gd name="T16" fmla="*/ 234 w 234"/>
                <a:gd name="T17" fmla="*/ 197 h 219"/>
                <a:gd name="T18" fmla="*/ 234 w 234"/>
                <a:gd name="T19" fmla="*/ 59 h 219"/>
                <a:gd name="T20" fmla="*/ 230 w 234"/>
                <a:gd name="T21" fmla="*/ 48 h 219"/>
                <a:gd name="T22" fmla="*/ 220 w 234"/>
                <a:gd name="T23" fmla="*/ 197 h 219"/>
                <a:gd name="T24" fmla="*/ 212 w 234"/>
                <a:gd name="T25" fmla="*/ 205 h 219"/>
                <a:gd name="T26" fmla="*/ 22 w 234"/>
                <a:gd name="T27" fmla="*/ 205 h 219"/>
                <a:gd name="T28" fmla="*/ 15 w 234"/>
                <a:gd name="T29" fmla="*/ 197 h 219"/>
                <a:gd name="T30" fmla="*/ 15 w 234"/>
                <a:gd name="T31" fmla="*/ 22 h 219"/>
                <a:gd name="T32" fmla="*/ 22 w 234"/>
                <a:gd name="T33" fmla="*/ 15 h 219"/>
                <a:gd name="T34" fmla="*/ 168 w 234"/>
                <a:gd name="T35" fmla="*/ 15 h 219"/>
                <a:gd name="T36" fmla="*/ 168 w 234"/>
                <a:gd name="T37" fmla="*/ 44 h 219"/>
                <a:gd name="T38" fmla="*/ 168 w 234"/>
                <a:gd name="T39" fmla="*/ 44 h 219"/>
                <a:gd name="T40" fmla="*/ 190 w 234"/>
                <a:gd name="T41" fmla="*/ 66 h 219"/>
                <a:gd name="T42" fmla="*/ 198 w 234"/>
                <a:gd name="T43" fmla="*/ 66 h 219"/>
                <a:gd name="T44" fmla="*/ 220 w 234"/>
                <a:gd name="T45" fmla="*/ 66 h 219"/>
                <a:gd name="T46" fmla="*/ 220 w 234"/>
                <a:gd name="T47" fmla="*/ 197 h 219"/>
                <a:gd name="T48" fmla="*/ 198 w 234"/>
                <a:gd name="T49" fmla="*/ 59 h 219"/>
                <a:gd name="T50" fmla="*/ 190 w 234"/>
                <a:gd name="T51" fmla="*/ 59 h 219"/>
                <a:gd name="T52" fmla="*/ 176 w 234"/>
                <a:gd name="T53" fmla="*/ 44 h 219"/>
                <a:gd name="T54" fmla="*/ 176 w 234"/>
                <a:gd name="T55" fmla="*/ 44 h 219"/>
                <a:gd name="T56" fmla="*/ 176 w 234"/>
                <a:gd name="T57" fmla="*/ 15 h 219"/>
                <a:gd name="T58" fmla="*/ 220 w 234"/>
                <a:gd name="T59" fmla="*/ 59 h 219"/>
                <a:gd name="T60" fmla="*/ 198 w 234"/>
                <a:gd name="T61" fmla="*/ 5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4" h="219">
                  <a:moveTo>
                    <a:pt x="230" y="48"/>
                  </a:moveTo>
                  <a:cubicBezTo>
                    <a:pt x="186" y="5"/>
                    <a:pt x="186" y="5"/>
                    <a:pt x="186" y="5"/>
                  </a:cubicBezTo>
                  <a:cubicBezTo>
                    <a:pt x="183" y="2"/>
                    <a:pt x="180" y="0"/>
                    <a:pt x="1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19"/>
                    <a:pt x="22" y="219"/>
                  </a:cubicBezTo>
                  <a:cubicBezTo>
                    <a:pt x="212" y="219"/>
                    <a:pt x="212" y="219"/>
                    <a:pt x="212" y="219"/>
                  </a:cubicBezTo>
                  <a:cubicBezTo>
                    <a:pt x="224" y="219"/>
                    <a:pt x="234" y="210"/>
                    <a:pt x="234" y="197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4" y="55"/>
                    <a:pt x="233" y="51"/>
                    <a:pt x="230" y="48"/>
                  </a:cubicBezTo>
                  <a:close/>
                  <a:moveTo>
                    <a:pt x="220" y="197"/>
                  </a:moveTo>
                  <a:cubicBezTo>
                    <a:pt x="220" y="202"/>
                    <a:pt x="216" y="205"/>
                    <a:pt x="21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8" y="205"/>
                    <a:pt x="15" y="202"/>
                    <a:pt x="15" y="19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8" y="15"/>
                    <a:pt x="22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56"/>
                    <a:pt x="178" y="66"/>
                    <a:pt x="190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20" y="66"/>
                    <a:pt x="220" y="66"/>
                    <a:pt x="220" y="66"/>
                  </a:cubicBezTo>
                  <a:lnTo>
                    <a:pt x="220" y="197"/>
                  </a:lnTo>
                  <a:close/>
                  <a:moveTo>
                    <a:pt x="198" y="59"/>
                  </a:moveTo>
                  <a:cubicBezTo>
                    <a:pt x="190" y="59"/>
                    <a:pt x="190" y="59"/>
                    <a:pt x="190" y="59"/>
                  </a:cubicBezTo>
                  <a:cubicBezTo>
                    <a:pt x="182" y="59"/>
                    <a:pt x="176" y="52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220" y="59"/>
                    <a:pt x="220" y="59"/>
                    <a:pt x="220" y="59"/>
                  </a:cubicBezTo>
                  <a:lnTo>
                    <a:pt x="19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1118823" y="2289908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1118823" y="2313975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1118823" y="2338041"/>
              <a:ext cx="104135" cy="7868"/>
            </a:xfrm>
            <a:custGeom>
              <a:avLst/>
              <a:gdLst>
                <a:gd name="T0" fmla="*/ 0 w 95"/>
                <a:gd name="T1" fmla="*/ 4 h 7"/>
                <a:gd name="T2" fmla="*/ 4 w 95"/>
                <a:gd name="T3" fmla="*/ 7 h 7"/>
                <a:gd name="T4" fmla="*/ 91 w 95"/>
                <a:gd name="T5" fmla="*/ 7 h 7"/>
                <a:gd name="T6" fmla="*/ 95 w 95"/>
                <a:gd name="T7" fmla="*/ 4 h 7"/>
                <a:gd name="T8" fmla="*/ 91 w 95"/>
                <a:gd name="T9" fmla="*/ 0 h 7"/>
                <a:gd name="T10" fmla="*/ 4 w 95"/>
                <a:gd name="T11" fmla="*/ 0 h 7"/>
                <a:gd name="T12" fmla="*/ 0 w 9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">
                  <a:moveTo>
                    <a:pt x="0" y="4"/>
                  </a:moveTo>
                  <a:cubicBezTo>
                    <a:pt x="0" y="6"/>
                    <a:pt x="2" y="7"/>
                    <a:pt x="4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3" y="7"/>
                    <a:pt x="95" y="6"/>
                    <a:pt x="95" y="4"/>
                  </a:cubicBezTo>
                  <a:cubicBezTo>
                    <a:pt x="95" y="2"/>
                    <a:pt x="93" y="0"/>
                    <a:pt x="9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1031349" y="2386175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1031349" y="2410242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1031349" y="24343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1031349" y="23621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6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6"/>
            <p:cNvSpPr>
              <a:spLocks noEditPoints="1"/>
            </p:cNvSpPr>
            <p:nvPr/>
          </p:nvSpPr>
          <p:spPr bwMode="auto">
            <a:xfrm>
              <a:off x="1031349" y="2282040"/>
              <a:ext cx="71275" cy="63870"/>
            </a:xfrm>
            <a:custGeom>
              <a:avLst/>
              <a:gdLst>
                <a:gd name="T0" fmla="*/ 7 w 65"/>
                <a:gd name="T1" fmla="*/ 58 h 58"/>
                <a:gd name="T2" fmla="*/ 58 w 65"/>
                <a:gd name="T3" fmla="*/ 58 h 58"/>
                <a:gd name="T4" fmla="*/ 65 w 65"/>
                <a:gd name="T5" fmla="*/ 51 h 58"/>
                <a:gd name="T6" fmla="*/ 65 w 65"/>
                <a:gd name="T7" fmla="*/ 7 h 58"/>
                <a:gd name="T8" fmla="*/ 58 w 65"/>
                <a:gd name="T9" fmla="*/ 0 h 58"/>
                <a:gd name="T10" fmla="*/ 7 w 65"/>
                <a:gd name="T11" fmla="*/ 0 h 58"/>
                <a:gd name="T12" fmla="*/ 0 w 65"/>
                <a:gd name="T13" fmla="*/ 7 h 58"/>
                <a:gd name="T14" fmla="*/ 0 w 65"/>
                <a:gd name="T15" fmla="*/ 51 h 58"/>
                <a:gd name="T16" fmla="*/ 7 w 65"/>
                <a:gd name="T17" fmla="*/ 58 h 58"/>
                <a:gd name="T18" fmla="*/ 14 w 65"/>
                <a:gd name="T19" fmla="*/ 14 h 58"/>
                <a:gd name="T20" fmla="*/ 51 w 65"/>
                <a:gd name="T21" fmla="*/ 14 h 58"/>
                <a:gd name="T22" fmla="*/ 51 w 65"/>
                <a:gd name="T23" fmla="*/ 44 h 58"/>
                <a:gd name="T24" fmla="*/ 14 w 65"/>
                <a:gd name="T25" fmla="*/ 44 h 58"/>
                <a:gd name="T26" fmla="*/ 14 w 65"/>
                <a:gd name="T2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8">
                  <a:moveTo>
                    <a:pt x="7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62" y="58"/>
                    <a:pt x="65" y="55"/>
                    <a:pt x="65" y="51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lose/>
                  <a:moveTo>
                    <a:pt x="14" y="14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14" y="44"/>
                    <a:pt x="14" y="44"/>
                    <a:pt x="14" y="44"/>
                  </a:cubicBezTo>
                  <a:lnTo>
                    <a:pt x="1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AutoShape 66"/>
          <p:cNvSpPr>
            <a:spLocks/>
          </p:cNvSpPr>
          <p:nvPr/>
        </p:nvSpPr>
        <p:spPr bwMode="auto">
          <a:xfrm>
            <a:off x="11431911" y="3167147"/>
            <a:ext cx="375275" cy="36284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44359" y="4007437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Metin kutusu 60"/>
          <p:cNvSpPr txBox="1"/>
          <p:nvPr/>
        </p:nvSpPr>
        <p:spPr>
          <a:xfrm>
            <a:off x="3158338" y="4042215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Metin kutusu 61"/>
          <p:cNvSpPr txBox="1"/>
          <p:nvPr/>
        </p:nvSpPr>
        <p:spPr>
          <a:xfrm>
            <a:off x="5750340" y="3974190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8358614" y="4053179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Metin kutusu 63"/>
          <p:cNvSpPr txBox="1"/>
          <p:nvPr/>
        </p:nvSpPr>
        <p:spPr>
          <a:xfrm>
            <a:off x="10792348" y="4042215"/>
            <a:ext cx="165440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055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6" grpId="0" animBg="1"/>
      <p:bldP spid="37" grpId="0" animBg="1"/>
      <p:bldP spid="41" grpId="0" animBg="1"/>
      <p:bldP spid="43" grpId="0" animBg="1"/>
      <p:bldP spid="45" grpId="0" animBg="1"/>
      <p:bldP spid="48" grpId="0" animBg="1"/>
      <p:bldP spid="49" grpId="0" animBg="1"/>
      <p:bldP spid="60" grpId="0" animBg="1"/>
      <p:bldP spid="18" grpId="0"/>
      <p:bldP spid="61" grpId="0"/>
      <p:bldP spid="62" grpId="0"/>
      <p:bldP spid="63" grpId="0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"/>
            <a:ext cx="12858750" cy="723176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429375" y="0"/>
            <a:ext cx="6429375" cy="7232650"/>
          </a:xfrm>
          <a:prstGeom prst="rect">
            <a:avLst/>
          </a:pr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21"/>
          <a:stretch/>
        </p:blipFill>
        <p:spPr>
          <a:xfrm>
            <a:off x="2166567" y="1153406"/>
            <a:ext cx="8525616" cy="4896544"/>
          </a:xfrm>
          <a:prstGeom prst="rect">
            <a:avLst/>
          </a:prstGeom>
          <a:ln w="50800">
            <a:solidFill>
              <a:schemeClr val="bg1"/>
            </a:solidFill>
          </a:ln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787845" y="1585454"/>
            <a:ext cx="3283061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201X</a:t>
            </a:r>
            <a:endParaRPr lang="zh-CN" altLang="en-US" sz="115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729075" y="3389846"/>
            <a:ext cx="5400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YEAR-END SUMMARY PPT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612951" y="3873227"/>
            <a:ext cx="763284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b="1" dirty="0">
                <a:solidFill>
                  <a:schemeClr val="bg1"/>
                </a:solidFill>
                <a:cs typeface="Arial" panose="020B0604020202020204" pitchFamily="34" charset="0"/>
              </a:rPr>
              <a:t>THANK YOU</a:t>
            </a:r>
            <a:endParaRPr lang="zh-CN" altLang="en-US" sz="4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012743" y="5154174"/>
            <a:ext cx="48332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汇报人：东方之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  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 Person: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东方之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</a:t>
            </a:r>
            <a:endParaRPr lang="en-US" altLang="zh-CN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7605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8" grpId="0"/>
      <p:bldP spid="8" grpId="1"/>
      <p:bldP spid="9" grpId="0"/>
      <p:bldP spid="9" grpId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7127" y="2248173"/>
            <a:ext cx="4861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142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"/>
            <a:ext cx="12858750" cy="723220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" y="2752228"/>
            <a:ext cx="12858750" cy="4480421"/>
          </a:xfrm>
          <a:prstGeom prst="rect">
            <a:avLst/>
          </a:pr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73191" y="1035292"/>
            <a:ext cx="3312368" cy="3312368"/>
          </a:xfrm>
          <a:prstGeom prst="ellipse">
            <a:avLst/>
          </a:prstGeom>
          <a:noFill/>
          <a:ln w="22225">
            <a:solidFill>
              <a:schemeClr val="bg1"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269582" y="1531683"/>
            <a:ext cx="2319586" cy="2319586"/>
          </a:xfrm>
          <a:prstGeom prst="ellipse">
            <a:avLst/>
          </a:prstGeom>
          <a:noFill/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356819" y="2205360"/>
            <a:ext cx="2145112" cy="972232"/>
          </a:xfrm>
          <a:prstGeom prst="rect">
            <a:avLst/>
          </a:prstGeom>
          <a:noFill/>
        </p:spPr>
        <p:txBody>
          <a:bodyPr vert="horz" lIns="0" tIns="0" rIns="0" bIns="0" anchor="ctr"/>
          <a:lstStyle/>
          <a:p>
            <a:pPr algn="ctr">
              <a:defRPr/>
            </a:pPr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5829" y="4261430"/>
            <a:ext cx="458709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385717" y="519483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892074" y="519483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385717" y="550258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92074" y="550258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68110" y="820599"/>
            <a:ext cx="3722529" cy="3722529"/>
          </a:xfrm>
          <a:prstGeom prst="ellipse">
            <a:avLst/>
          </a:prstGeom>
          <a:noFill/>
          <a:ln w="22225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9120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33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03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东方之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https://liangliangtuwen.tmall.com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00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37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"/>
            <a:ext cx="12858750" cy="723220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" y="2752228"/>
            <a:ext cx="12858750" cy="4480421"/>
          </a:xfrm>
          <a:prstGeom prst="rect">
            <a:avLst/>
          </a:pr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73191" y="1035292"/>
            <a:ext cx="3312368" cy="3312368"/>
          </a:xfrm>
          <a:prstGeom prst="ellipse">
            <a:avLst/>
          </a:prstGeom>
          <a:noFill/>
          <a:ln w="22225">
            <a:solidFill>
              <a:schemeClr val="bg1"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269582" y="1531683"/>
            <a:ext cx="2319586" cy="2319586"/>
          </a:xfrm>
          <a:prstGeom prst="ellipse">
            <a:avLst/>
          </a:prstGeom>
          <a:noFill/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356819" y="2205360"/>
            <a:ext cx="2145112" cy="972232"/>
          </a:xfrm>
          <a:prstGeom prst="rect">
            <a:avLst/>
          </a:prstGeom>
          <a:noFill/>
        </p:spPr>
        <p:txBody>
          <a:bodyPr vert="horz" lIns="0" tIns="0" rIns="0" bIns="0" anchor="ctr"/>
          <a:lstStyle/>
          <a:p>
            <a:pPr algn="ctr">
              <a:defRPr/>
            </a:pPr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5829" y="4261430"/>
            <a:ext cx="458709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385717" y="519483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892074" y="5194831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385717" y="550258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92074" y="5502588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68110" y="820599"/>
            <a:ext cx="3722529" cy="3722529"/>
          </a:xfrm>
          <a:prstGeom prst="ellipse">
            <a:avLst/>
          </a:prstGeom>
          <a:noFill/>
          <a:ln w="22225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871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，复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26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5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4|1.5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7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E1C32"/>
      </a:accent2>
      <a:accent3>
        <a:srgbClr val="C00000"/>
      </a:accent3>
      <a:accent4>
        <a:srgbClr val="0E1C32"/>
      </a:accent4>
      <a:accent5>
        <a:srgbClr val="C00000"/>
      </a:accent5>
      <a:accent6>
        <a:srgbClr val="0E1C32"/>
      </a:accent6>
      <a:hlink>
        <a:srgbClr val="C00000"/>
      </a:hlink>
      <a:folHlink>
        <a:srgbClr val="0E1C3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3622</Words>
  <Application>Microsoft Office PowerPoint</Application>
  <PresentationFormat>自定义</PresentationFormat>
  <Paragraphs>241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Open Sans</vt:lpstr>
      <vt:lpstr>Oxygen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51PPT模板网</dc:title>
  <dc:creator>东方之P</dc:creator>
  <dc:description>www.51pptmoban.com</dc:description>
  <cp:lastModifiedBy>阳光 男孩</cp:lastModifiedBy>
  <cp:revision>10</cp:revision>
  <dcterms:created xsi:type="dcterms:W3CDTF">2016-12-11T13:36:23Z</dcterms:created>
  <dcterms:modified xsi:type="dcterms:W3CDTF">2019-09-18T13:35:22Z</dcterms:modified>
</cp:coreProperties>
</file>